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notesMasters/notesMaster1.xml" ContentType="application/vnd.openxmlformats-officedocument.presentationml.notesMaster+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theme/themeOverride1.xml" ContentType="application/vnd.openxmlformats-officedocument.themeOverride+xml"/>
  <Override PartName="/ppt/theme/themeOverride2.xml" ContentType="application/vnd.openxmlformats-officedocument.themeOverride+xml"/>
  <Override PartName="/ppt/viewProps.xml" ContentType="application/vnd.openxmlformats-officedocument.presentationml.viewProps+xml"/>
  <Override PartName="/ppt/tags/tag5.xml" ContentType="application/vnd.openxmlformats-officedocument.presentationml.tag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p:sldMasterIdLst>
    <p:sldMasterId id="2147483648" r:id="rId1"/>
  </p:sldMasterIdLst>
  <p:notesMasterIdLst>
    <p:notesMasterId r:id="rId35"/>
  </p:notesMasterIdLst>
  <p:sldIdLst>
    <p:sldId id="260" r:id="rId3"/>
    <p:sldId id="311" r:id="rId4"/>
    <p:sldId id="315" r:id="rId5"/>
    <p:sldId id="317" r:id="rId6"/>
    <p:sldId id="320" r:id="rId7"/>
    <p:sldId id="261" r:id="rId8"/>
    <p:sldId id="262" r:id="rId9"/>
    <p:sldId id="263" r:id="rId10"/>
    <p:sldId id="264" r:id="rId11"/>
    <p:sldId id="265" r:id="rId12"/>
    <p:sldId id="322" r:id="rId13"/>
    <p:sldId id="266" r:id="rId14"/>
    <p:sldId id="268" r:id="rId15"/>
    <p:sldId id="269" r:id="rId16"/>
    <p:sldId id="323" r:id="rId17"/>
    <p:sldId id="270" r:id="rId18"/>
    <p:sldId id="271" r:id="rId19"/>
    <p:sldId id="289" r:id="rId20"/>
    <p:sldId id="324" r:id="rId21"/>
    <p:sldId id="273" r:id="rId22"/>
    <p:sldId id="290" r:id="rId23"/>
    <p:sldId id="288" r:id="rId24"/>
    <p:sldId id="267" r:id="rId25"/>
    <p:sldId id="292" r:id="rId26"/>
    <p:sldId id="301" r:id="rId27"/>
    <p:sldId id="272" r:id="rId28"/>
    <p:sldId id="294" r:id="rId29"/>
    <p:sldId id="297" r:id="rId30"/>
    <p:sldId id="303" r:id="rId31"/>
    <p:sldId id="304" r:id="rId32"/>
    <p:sldId id="307" r:id="rId33"/>
    <p:sldId id="309" r:id="rId34"/>
  </p:sldIdLst>
  <p:sldSz cx="12192000" cy="6858000"/>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D41D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1860" autoAdjust="0"/>
    <p:restoredTop sz="94660"/>
  </p:normalViewPr>
  <p:slideViewPr>
    <p:cSldViewPr snapToGrid="0">
      <p:cViewPr varScale="1">
        <p:scale>
          <a:sx n="115" d="100"/>
          <a:sy n="115" d="100"/>
        </p:scale>
        <p:origin x="612" y="102"/>
      </p:cViewPr>
      <p:guideLst/>
    </p:cSldViewPr>
  </p:slideViewPr>
  <p:notesTextViewPr>
    <p:cViewPr>
      <p:scale>
        <a:sx n="1" d="1"/>
        <a:sy n="1" d="1"/>
      </p:scale>
      <p:origin x="0" y="0"/>
    </p:cViewPr>
  </p:notesTextViewPr>
  <p:gridSpacing cx="72008" cy="72008"/>
</p:viewPr>
</file>

<file path=ppt/_rels/presentation.xml.rels>&#65279;<?xml version="1.0" encoding="utf-8"?><Relationships xmlns="http://schemas.openxmlformats.org/package/2006/relationships"><Relationship Type="http://schemas.openxmlformats.org/officeDocument/2006/relationships/slide" Target="slides/slide7.xml" Id="rId9" /><Relationship Type="http://schemas.openxmlformats.org/officeDocument/2006/relationships/slide" Target="slides/slide6.xml" Id="rId8" /><Relationship Type="http://schemas.openxmlformats.org/officeDocument/2006/relationships/slide" Target="slides/slide5.xml" Id="rId7" /><Relationship Type="http://schemas.openxmlformats.org/officeDocument/2006/relationships/slide" Target="slides/slide4.xml" Id="rId6" /><Relationship Type="http://schemas.openxmlformats.org/officeDocument/2006/relationships/slide" Target="slides/slide3.xml" Id="rId5" /><Relationship Type="http://schemas.openxmlformats.org/officeDocument/2006/relationships/slide" Target="slides/slide2.xml" Id="rId4" /><Relationship Type="http://schemas.openxmlformats.org/officeDocument/2006/relationships/tableStyles" Target="tableStyles.xml" Id="rId38" /><Relationship Type="http://schemas.openxmlformats.org/officeDocument/2006/relationships/viewProps" Target="viewProps.xml" Id="rId37" /><Relationship Type="http://schemas.openxmlformats.org/officeDocument/2006/relationships/presProps" Target="presProps.xml" Id="rId36" /><Relationship Type="http://schemas.openxmlformats.org/officeDocument/2006/relationships/notesMaster" Target="notesMasters/notesMaster1.xml" Id="rId35" /><Relationship Type="http://schemas.openxmlformats.org/officeDocument/2006/relationships/slide" Target="slides/slide32.xml" Id="rId34" /><Relationship Type="http://schemas.openxmlformats.org/officeDocument/2006/relationships/slide" Target="slides/slide31.xml" Id="rId33" /><Relationship Type="http://schemas.openxmlformats.org/officeDocument/2006/relationships/slide" Target="slides/slide30.xml" Id="rId32" /><Relationship Type="http://schemas.openxmlformats.org/officeDocument/2006/relationships/slide" Target="slides/slide29.xml" Id="rId31" /><Relationship Type="http://schemas.openxmlformats.org/officeDocument/2006/relationships/slide" Target="slides/slide28.xml" Id="rId30" /><Relationship Type="http://schemas.openxmlformats.org/officeDocument/2006/relationships/slide" Target="slides/slide1.xml" Id="rId3" /><Relationship Type="http://schemas.openxmlformats.org/officeDocument/2006/relationships/slide" Target="slides/slide27.xml" Id="rId29" /><Relationship Type="http://schemas.openxmlformats.org/officeDocument/2006/relationships/slide" Target="slides/slide26.xml" Id="rId28" /><Relationship Type="http://schemas.openxmlformats.org/officeDocument/2006/relationships/slide" Target="slides/slide25.xml" Id="rId27" /><Relationship Type="http://schemas.openxmlformats.org/officeDocument/2006/relationships/slide" Target="slides/slide24.xml" Id="rId26" /><Relationship Type="http://schemas.openxmlformats.org/officeDocument/2006/relationships/slide" Target="slides/slide23.xml" Id="rId25" /><Relationship Type="http://schemas.openxmlformats.org/officeDocument/2006/relationships/slide" Target="slides/slide22.xml" Id="rId24" /><Relationship Type="http://schemas.openxmlformats.org/officeDocument/2006/relationships/slide" Target="slides/slide21.xml" Id="rId23" /><Relationship Type="http://schemas.openxmlformats.org/officeDocument/2006/relationships/slide" Target="slides/slide20.xml" Id="rId22" /><Relationship Type="http://schemas.openxmlformats.org/officeDocument/2006/relationships/slide" Target="slides/slide19.xml" Id="rId21" /><Relationship Type="http://schemas.openxmlformats.org/officeDocument/2006/relationships/slide" Target="slides/slide18.xml" Id="rId20" /><Relationship Type="http://schemas.openxmlformats.org/officeDocument/2006/relationships/theme" Target="theme/theme1.xml" Id="rId2" /><Relationship Type="http://schemas.openxmlformats.org/officeDocument/2006/relationships/slide" Target="slides/slide17.xml" Id="rId19" /><Relationship Type="http://schemas.openxmlformats.org/officeDocument/2006/relationships/slide" Target="slides/slide16.xml" Id="rId18" /><Relationship Type="http://schemas.openxmlformats.org/officeDocument/2006/relationships/slide" Target="slides/slide15.xml" Id="rId17" /><Relationship Type="http://schemas.openxmlformats.org/officeDocument/2006/relationships/slide" Target="slides/slide14.xml" Id="rId16" /><Relationship Type="http://schemas.openxmlformats.org/officeDocument/2006/relationships/slide" Target="slides/slide13.xml" Id="rId15" /><Relationship Type="http://schemas.openxmlformats.org/officeDocument/2006/relationships/slide" Target="slides/slide12.xml" Id="rId14" /><Relationship Type="http://schemas.openxmlformats.org/officeDocument/2006/relationships/slide" Target="slides/slide11.xml" Id="rId13" /><Relationship Type="http://schemas.openxmlformats.org/officeDocument/2006/relationships/slide" Target="slides/slide10.xml" Id="rId12" /><Relationship Type="http://schemas.openxmlformats.org/officeDocument/2006/relationships/slide" Target="slides/slide9.xml" Id="rId11" /><Relationship Type="http://schemas.openxmlformats.org/officeDocument/2006/relationships/slide" Target="slides/slide8.xml" Id="rId10" /><Relationship Type="http://schemas.openxmlformats.org/officeDocument/2006/relationships/slideMaster" Target="slideMasters/slideMaster1.xml" Id="rId1" /><Relationship Type="http://schemas.openxmlformats.org/officeDocument/2006/relationships/tags" Target="/ppt/tags/tag5.xml" Id="Ra5e3fa75caba4419" /></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F25A8C7-CC1A-4A08-9B4B-31F43B054C7F}" type="datetimeFigureOut">
              <a:rPr lang="zh-CN" altLang="en-US" smtClean="0"/>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9E1B693-632D-4080-9CF6-EA28B66DC801}" type="slidenum">
              <a:rPr lang="zh-CN" altLang="en-US" smtClean="0"/>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hasCustomPrompt="1"/>
          </p:nvPr>
        </p:nvSpPr>
        <p:spPr>
          <a:xfrm>
            <a:off x="1524000" y="1854199"/>
            <a:ext cx="9144000" cy="1655763"/>
          </a:xfrm>
        </p:spPr>
        <p:txBody>
          <a:bodyPr anchor="b">
            <a:normAutofit/>
          </a:bodyPr>
          <a:lstStyle>
            <a:lvl1pPr algn="ctr">
              <a:defRPr sz="7200" b="0"/>
            </a:lvl1pPr>
          </a:lstStyle>
          <a:p>
            <a:r>
              <a:rPr lang="zh-CN" altLang="en-US" dirty="0"/>
              <a:t>单击此处编辑标题</a:t>
            </a:r>
            <a:endParaRPr lang="zh-CN" altLang="en-US" dirty="0"/>
          </a:p>
        </p:txBody>
      </p:sp>
      <p:sp>
        <p:nvSpPr>
          <p:cNvPr id="3" name="副标题 2"/>
          <p:cNvSpPr>
            <a:spLocks noGrp="1"/>
          </p:cNvSpPr>
          <p:nvPr>
            <p:ph type="subTitle" idx="1"/>
          </p:nvPr>
        </p:nvSpPr>
        <p:spPr>
          <a:xfrm>
            <a:off x="1524000" y="3602038"/>
            <a:ext cx="9144000" cy="1655762"/>
          </a:xfrm>
        </p:spPr>
        <p:txBody>
          <a:bodyPr>
            <a:normAutofit/>
          </a:bodyPr>
          <a:lstStyle>
            <a:lvl1pPr marL="0" indent="0" algn="ctr">
              <a:buNone/>
              <a:defRPr sz="18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dirty="0"/>
              <a:t>单击此处编辑母版副标题样式</a:t>
            </a:r>
            <a:endParaRPr lang="zh-CN" altLang="en-US" dirty="0"/>
          </a:p>
        </p:txBody>
      </p:sp>
      <p:sp>
        <p:nvSpPr>
          <p:cNvPr id="4" name="日期占位符 3"/>
          <p:cNvSpPr>
            <a:spLocks noGrp="1"/>
          </p:cNvSpPr>
          <p:nvPr>
            <p:ph type="dt" sz="half" idx="10"/>
          </p:nvPr>
        </p:nvSpPr>
        <p:spPr/>
        <p:txBody>
          <a:bodyPr/>
          <a:lstStyle/>
          <a:p>
            <a:fld id="{D997B5FA-0921-464F-AAE1-844C04324D75}" type="datetimeFigureOut">
              <a:rPr lang="zh-CN" altLang="en-US" smtClean="0"/>
            </a:fld>
            <a:endParaRPr lang="zh-CN" altLang="en-US" dirty="0"/>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内容">
    <p:spTree>
      <p:nvGrpSpPr>
        <p:cNvPr id="1" name=""/>
        <p:cNvGrpSpPr/>
        <p:nvPr/>
      </p:nvGrpSpPr>
      <p:grpSpPr>
        <a:xfrm>
          <a:off x="0" y="0"/>
          <a:ext cx="0" cy="0"/>
          <a:chOff x="0" y="0"/>
          <a:chExt cx="0" cy="0"/>
        </a:xfrm>
      </p:grpSpPr>
      <p:sp>
        <p:nvSpPr>
          <p:cNvPr id="3" name="日期占位符 2"/>
          <p:cNvSpPr>
            <a:spLocks noGrp="1"/>
          </p:cNvSpPr>
          <p:nvPr>
            <p:ph type="dt" sz="half" idx="10"/>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49AE70B2-8BF9-45C0-BB95-33D1B9D3A854}" type="slidenum">
              <a:rPr lang="zh-CN" altLang="en-US" smtClean="0"/>
            </a:fld>
            <a:endParaRPr lang="zh-CN" altLang="en-US"/>
          </a:p>
        </p:txBody>
      </p:sp>
      <p:sp>
        <p:nvSpPr>
          <p:cNvPr id="7" name="内容占位符 6"/>
          <p:cNvSpPr>
            <a:spLocks noGrp="1"/>
          </p:cNvSpPr>
          <p:nvPr>
            <p:ph sz="quarter" idx="13"/>
          </p:nvPr>
        </p:nvSpPr>
        <p:spPr>
          <a:xfrm>
            <a:off x="838200" y="551543"/>
            <a:ext cx="10515600" cy="5558971"/>
          </a:xfrm>
        </p:spPr>
        <p:txBody>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18_自定义版式">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fontAlgn="auto"/>
            <a:r>
              <a:rPr lang="zh-CN" altLang="en-US" strike="noStrike" noProof="1" smtClean="0"/>
              <a:t>单击此处编辑母版标题样式</a:t>
            </a:r>
            <a:endParaRPr lang="zh-CN" altLang="en-US" strike="noStrike" noProof="1"/>
          </a:p>
        </p:txBody>
      </p:sp>
      <p:sp>
        <p:nvSpPr>
          <p:cNvPr id="3" name="日期占位符 2"/>
          <p:cNvSpPr>
            <a:spLocks noGrp="1"/>
          </p:cNvSpPr>
          <p:nvPr>
            <p:ph type="dt" sz="half" idx="10"/>
          </p:nvPr>
        </p:nvSpPr>
        <p:spPr/>
        <p:txBody>
          <a:bodyPr/>
          <a:p>
            <a:pPr fontAlgn="auto"/>
            <a:fld id="{DAFC83C4-A236-483F-94E1-16AFA86FAD07}" type="datetimeFigureOut">
              <a:rPr lang="zh-CN" altLang="en-US" strike="noStrike" noProof="1" smtClean="0">
                <a:latin typeface="+mn-lt"/>
                <a:ea typeface="+mn-ea"/>
                <a:cs typeface="+mn-cs"/>
              </a:rPr>
            </a:fld>
            <a:endParaRPr lang="zh-CN" altLang="en-US" strike="noStrike" noProof="1"/>
          </a:p>
        </p:txBody>
      </p:sp>
      <p:sp>
        <p:nvSpPr>
          <p:cNvPr id="4" name="页脚占位符 3"/>
          <p:cNvSpPr>
            <a:spLocks noGrp="1"/>
          </p:cNvSpPr>
          <p:nvPr>
            <p:ph type="ftr" sz="quarter" idx="11"/>
          </p:nvPr>
        </p:nvSpPr>
        <p:spPr/>
        <p:txBody>
          <a:bodyPr/>
          <a:p>
            <a:pPr fontAlgn="auto"/>
            <a:endParaRPr lang="zh-CN" altLang="en-US" strike="noStrike" noProof="1"/>
          </a:p>
        </p:txBody>
      </p:sp>
      <p:sp>
        <p:nvSpPr>
          <p:cNvPr id="5" name="灯片编号占位符 4"/>
          <p:cNvSpPr>
            <a:spLocks noGrp="1"/>
          </p:cNvSpPr>
          <p:nvPr>
            <p:ph type="sldNum" sz="quarter" idx="12"/>
          </p:nvPr>
        </p:nvSpPr>
        <p:spPr/>
        <p:txBody>
          <a:bodyPr/>
          <a:p>
            <a:pPr fontAlgn="auto"/>
            <a:fld id="{651E8863-1879-49C9-9D7E-0C23B4A06F4C}" type="slidenum">
              <a:rPr lang="zh-CN" altLang="en-US" strike="noStrike" noProof="1" smtClean="0">
                <a:latin typeface="+mn-lt"/>
                <a:ea typeface="+mn-ea"/>
                <a:cs typeface="+mn-cs"/>
              </a:rPr>
            </a:fld>
            <a:endParaRPr lang="zh-CN" altLang="en-US" strike="noStrike" noProof="1"/>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15_自定义版式">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fontAlgn="auto"/>
            <a:r>
              <a:rPr lang="zh-CN" altLang="en-US" strike="noStrike" noProof="1" smtClean="0"/>
              <a:t>单击此处编辑母版标题样式</a:t>
            </a:r>
            <a:endParaRPr lang="zh-CN" altLang="en-US" strike="noStrike" noProof="1"/>
          </a:p>
        </p:txBody>
      </p:sp>
      <p:sp>
        <p:nvSpPr>
          <p:cNvPr id="3" name="日期占位符 2"/>
          <p:cNvSpPr>
            <a:spLocks noGrp="1"/>
          </p:cNvSpPr>
          <p:nvPr>
            <p:ph type="dt" sz="half" idx="10"/>
          </p:nvPr>
        </p:nvSpPr>
        <p:spPr/>
        <p:txBody>
          <a:bodyPr/>
          <a:p>
            <a:pPr fontAlgn="auto"/>
            <a:fld id="{DAFC83C4-A236-483F-94E1-16AFA86FAD07}" type="datetimeFigureOut">
              <a:rPr lang="zh-CN" altLang="en-US" strike="noStrike" noProof="1" smtClean="0">
                <a:latin typeface="+mn-lt"/>
                <a:ea typeface="+mn-ea"/>
                <a:cs typeface="+mn-cs"/>
              </a:rPr>
            </a:fld>
            <a:endParaRPr lang="zh-CN" altLang="en-US" strike="noStrike" noProof="1"/>
          </a:p>
        </p:txBody>
      </p:sp>
      <p:sp>
        <p:nvSpPr>
          <p:cNvPr id="4" name="页脚占位符 3"/>
          <p:cNvSpPr>
            <a:spLocks noGrp="1"/>
          </p:cNvSpPr>
          <p:nvPr>
            <p:ph type="ftr" sz="quarter" idx="11"/>
          </p:nvPr>
        </p:nvSpPr>
        <p:spPr/>
        <p:txBody>
          <a:bodyPr/>
          <a:p>
            <a:pPr fontAlgn="auto"/>
            <a:endParaRPr lang="zh-CN" altLang="en-US" strike="noStrike" noProof="1"/>
          </a:p>
        </p:txBody>
      </p:sp>
      <p:sp>
        <p:nvSpPr>
          <p:cNvPr id="5" name="灯片编号占位符 4"/>
          <p:cNvSpPr>
            <a:spLocks noGrp="1"/>
          </p:cNvSpPr>
          <p:nvPr>
            <p:ph type="sldNum" sz="quarter" idx="12"/>
          </p:nvPr>
        </p:nvSpPr>
        <p:spPr/>
        <p:txBody>
          <a:bodyPr/>
          <a:p>
            <a:pPr fontAlgn="auto"/>
            <a:fld id="{651E8863-1879-49C9-9D7E-0C23B4A06F4C}" type="slidenum">
              <a:rPr lang="zh-CN" altLang="en-US" strike="noStrike" noProof="1" smtClean="0">
                <a:latin typeface="+mn-lt"/>
                <a:ea typeface="+mn-ea"/>
                <a:cs typeface="+mn-cs"/>
              </a:rPr>
            </a:fld>
            <a:endParaRPr lang="zh-CN" altLang="en-US" strike="noStrike" noProof="1"/>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5_自定义版式">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fontAlgn="auto"/>
            <a:r>
              <a:rPr lang="zh-CN" altLang="en-US" strike="noStrike" noProof="1" smtClean="0"/>
              <a:t>单击此处编辑母版标题样式</a:t>
            </a:r>
            <a:endParaRPr lang="zh-CN" altLang="en-US" strike="noStrike" noProof="1"/>
          </a:p>
        </p:txBody>
      </p:sp>
      <p:sp>
        <p:nvSpPr>
          <p:cNvPr id="3" name="日期占位符 2"/>
          <p:cNvSpPr>
            <a:spLocks noGrp="1"/>
          </p:cNvSpPr>
          <p:nvPr>
            <p:ph type="dt" sz="half" idx="10"/>
          </p:nvPr>
        </p:nvSpPr>
        <p:spPr/>
        <p:txBody>
          <a:bodyPr/>
          <a:p>
            <a:pPr fontAlgn="auto"/>
            <a:fld id="{DAFC83C4-A236-483F-94E1-16AFA86FAD07}" type="datetimeFigureOut">
              <a:rPr lang="zh-CN" altLang="en-US" strike="noStrike" noProof="1" smtClean="0">
                <a:latin typeface="+mn-lt"/>
                <a:ea typeface="+mn-ea"/>
                <a:cs typeface="+mn-cs"/>
              </a:rPr>
            </a:fld>
            <a:endParaRPr lang="zh-CN" altLang="en-US" strike="noStrike" noProof="1"/>
          </a:p>
        </p:txBody>
      </p:sp>
      <p:sp>
        <p:nvSpPr>
          <p:cNvPr id="4" name="页脚占位符 3"/>
          <p:cNvSpPr>
            <a:spLocks noGrp="1"/>
          </p:cNvSpPr>
          <p:nvPr>
            <p:ph type="ftr" sz="quarter" idx="11"/>
          </p:nvPr>
        </p:nvSpPr>
        <p:spPr/>
        <p:txBody>
          <a:bodyPr/>
          <a:p>
            <a:pPr fontAlgn="auto"/>
            <a:endParaRPr lang="zh-CN" altLang="en-US" strike="noStrike" noProof="1"/>
          </a:p>
        </p:txBody>
      </p:sp>
      <p:sp>
        <p:nvSpPr>
          <p:cNvPr id="5" name="灯片编号占位符 4"/>
          <p:cNvSpPr>
            <a:spLocks noGrp="1"/>
          </p:cNvSpPr>
          <p:nvPr>
            <p:ph type="sldNum" sz="quarter" idx="12"/>
          </p:nvPr>
        </p:nvSpPr>
        <p:spPr/>
        <p:txBody>
          <a:bodyPr/>
          <a:p>
            <a:pPr fontAlgn="auto"/>
            <a:fld id="{651E8863-1879-49C9-9D7E-0C23B4A06F4C}" type="slidenum">
              <a:rPr lang="zh-CN" altLang="en-US" strike="noStrike" noProof="1" smtClean="0">
                <a:latin typeface="+mn-lt"/>
                <a:ea typeface="+mn-ea"/>
                <a:cs typeface="+mn-cs"/>
              </a:rPr>
            </a:fld>
            <a:endParaRPr lang="zh-CN" altLang="en-US" strike="noStrike" noProof="1"/>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6_自定义版式">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fontAlgn="auto"/>
            <a:r>
              <a:rPr lang="zh-CN" altLang="en-US" strike="noStrike" noProof="1" smtClean="0"/>
              <a:t>单击此处编辑母版标题样式</a:t>
            </a:r>
            <a:endParaRPr lang="zh-CN" altLang="en-US" strike="noStrike" noProof="1"/>
          </a:p>
        </p:txBody>
      </p:sp>
      <p:sp>
        <p:nvSpPr>
          <p:cNvPr id="3" name="日期占位符 2"/>
          <p:cNvSpPr>
            <a:spLocks noGrp="1"/>
          </p:cNvSpPr>
          <p:nvPr>
            <p:ph type="dt" sz="half" idx="10"/>
          </p:nvPr>
        </p:nvSpPr>
        <p:spPr/>
        <p:txBody>
          <a:bodyPr/>
          <a:p>
            <a:pPr fontAlgn="auto"/>
            <a:fld id="{DAFC83C4-A236-483F-94E1-16AFA86FAD07}" type="datetimeFigureOut">
              <a:rPr lang="zh-CN" altLang="en-US" strike="noStrike" noProof="1" smtClean="0">
                <a:latin typeface="+mn-lt"/>
                <a:ea typeface="+mn-ea"/>
                <a:cs typeface="+mn-cs"/>
              </a:rPr>
            </a:fld>
            <a:endParaRPr lang="zh-CN" altLang="en-US" strike="noStrike" noProof="1"/>
          </a:p>
        </p:txBody>
      </p:sp>
      <p:sp>
        <p:nvSpPr>
          <p:cNvPr id="4" name="页脚占位符 3"/>
          <p:cNvSpPr>
            <a:spLocks noGrp="1"/>
          </p:cNvSpPr>
          <p:nvPr>
            <p:ph type="ftr" sz="quarter" idx="11"/>
          </p:nvPr>
        </p:nvSpPr>
        <p:spPr/>
        <p:txBody>
          <a:bodyPr/>
          <a:p>
            <a:pPr fontAlgn="auto"/>
            <a:endParaRPr lang="zh-CN" altLang="en-US" strike="noStrike" noProof="1"/>
          </a:p>
        </p:txBody>
      </p:sp>
      <p:sp>
        <p:nvSpPr>
          <p:cNvPr id="5" name="灯片编号占位符 4"/>
          <p:cNvSpPr>
            <a:spLocks noGrp="1"/>
          </p:cNvSpPr>
          <p:nvPr>
            <p:ph type="sldNum" sz="quarter" idx="12"/>
          </p:nvPr>
        </p:nvSpPr>
        <p:spPr/>
        <p:txBody>
          <a:bodyPr/>
          <a:p>
            <a:pPr fontAlgn="auto"/>
            <a:fld id="{651E8863-1879-49C9-9D7E-0C23B4A06F4C}" type="slidenum">
              <a:rPr lang="zh-CN" altLang="en-US" strike="noStrike" noProof="1" smtClean="0">
                <a:latin typeface="+mn-lt"/>
                <a:ea typeface="+mn-ea"/>
                <a:cs typeface="+mn-cs"/>
              </a:rPr>
            </a:fld>
            <a:endParaRPr lang="zh-CN" altLang="en-US" strike="noStrike" noProof="1"/>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nchor="ctr" anchorCtr="0"/>
          <a:lstStyle/>
          <a:p>
            <a:r>
              <a:rPr lang="zh-CN" altLang="en-US" dirty="0"/>
              <a:t>单击此处编辑母版标题样式</a:t>
            </a:r>
            <a:endParaRPr lang="zh-CN" altLang="en-US" dirty="0"/>
          </a:p>
        </p:txBody>
      </p:sp>
      <p:sp>
        <p:nvSpPr>
          <p:cNvPr id="3" name="内容占位符 2"/>
          <p:cNvSpPr>
            <a:spLocks noGrp="1"/>
          </p:cNvSpPr>
          <p:nvPr>
            <p:ph idx="1"/>
          </p:nvPr>
        </p:nvSpPr>
        <p:spPr/>
        <p:txBody>
          <a:bodyPr/>
          <a:lstStyle>
            <a:lvl1pPr>
              <a:defRPr sz="2400"/>
            </a:lvl1pPr>
            <a:lvl2pPr>
              <a:defRPr sz="2000"/>
            </a:lvl2pPr>
            <a:lvl3pPr>
              <a:defRPr sz="1800"/>
            </a:lvl3pPr>
            <a:lvl4pPr>
              <a:defRPr sz="1800"/>
            </a:lvl4pPr>
            <a:lvl5pPr>
              <a:defRPr sz="1800"/>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日期占位符 3"/>
          <p:cNvSpPr>
            <a:spLocks noGrp="1"/>
          </p:cNvSpPr>
          <p:nvPr>
            <p:ph type="dt" sz="half" idx="10"/>
          </p:nvPr>
        </p:nvSpPr>
        <p:spPr/>
        <p:txBody>
          <a:bodyPr/>
          <a:lstStyle/>
          <a:p>
            <a:fld id="{760FBDFE-C587-4B4C-A407-44438C67B59E}" type="datetimeFigureOut">
              <a:rPr lang="zh-CN" altLang="en-US" smtClean="0"/>
            </a:fld>
            <a:endParaRPr lang="zh-CN" altLang="en-US" dirty="0"/>
          </a:p>
        </p:txBody>
      </p:sp>
      <p:sp>
        <p:nvSpPr>
          <p:cNvPr id="5" name="页脚占位符 4"/>
          <p:cNvSpPr>
            <a:spLocks noGrp="1"/>
          </p:cNvSpPr>
          <p:nvPr>
            <p:ph type="ftr" sz="quarter" idx="11"/>
          </p:nvPr>
        </p:nvSpPr>
        <p:spPr/>
        <p:txBody>
          <a:bodyPr/>
          <a:lstStyle/>
          <a:p>
            <a:endParaRPr lang="zh-CN" altLang="en-US" dirty="0"/>
          </a:p>
        </p:txBody>
      </p:sp>
      <p:sp>
        <p:nvSpPr>
          <p:cNvPr id="6" name="灯片编号占位符 5"/>
          <p:cNvSpPr>
            <a:spLocks noGrp="1"/>
          </p:cNvSpPr>
          <p:nvPr>
            <p:ph type="sldNum" sz="quarter" idx="12"/>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userDrawn="1">
  <p:cSld name="节标题">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20DD7636-5BE1-44BC-BB5F-15739D9E18E1}" type="datetimeFigureOut">
              <a:rPr lang="zh-CN" altLang="en-US" smtClean="0"/>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E87C0E1D-24C4-406F-9615-DBDA8D2D1F93}" type="slidenum">
              <a:rPr lang="zh-CN" altLang="en-US" smtClean="0"/>
            </a:fld>
            <a:endParaRPr lang="zh-CN" altLang="en-US"/>
          </a:p>
        </p:txBody>
      </p:sp>
      <p:sp>
        <p:nvSpPr>
          <p:cNvPr id="5" name="标题 4"/>
          <p:cNvSpPr>
            <a:spLocks noGrp="1"/>
          </p:cNvSpPr>
          <p:nvPr>
            <p:ph type="title" hasCustomPrompt="1"/>
          </p:nvPr>
        </p:nvSpPr>
        <p:spPr>
          <a:xfrm>
            <a:off x="838200" y="2187443"/>
            <a:ext cx="10515600" cy="2483115"/>
          </a:xfrm>
        </p:spPr>
        <p:txBody>
          <a:bodyPr>
            <a:normAutofit/>
          </a:bodyPr>
          <a:lstStyle>
            <a:lvl1pPr algn="ctr">
              <a:defRPr sz="6000" b="0"/>
            </a:lvl1pPr>
          </a:lstStyle>
          <a:p>
            <a:r>
              <a:rPr lang="zh-CN" altLang="en-US" dirty="0"/>
              <a:t>单击此处编辑标题</a:t>
            </a:r>
            <a:endParaRPr lang="zh-CN" alt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nchor="ctr" anchorCtr="0"/>
          <a:lstStyle/>
          <a:p>
            <a:r>
              <a:rPr lang="zh-CN" altLang="en-US"/>
              <a:t>单击此处编辑母版标题样式</a:t>
            </a:r>
            <a:endParaRPr lang="zh-CN" altLang="en-US"/>
          </a:p>
        </p:txBody>
      </p:sp>
      <p:sp>
        <p:nvSpPr>
          <p:cNvPr id="3" name="内容占位符 2"/>
          <p:cNvSpPr>
            <a:spLocks noGrp="1"/>
          </p:cNvSpPr>
          <p:nvPr>
            <p:ph sz="half" idx="1"/>
          </p:nvPr>
        </p:nvSpPr>
        <p:spPr>
          <a:xfrm>
            <a:off x="838200" y="1825625"/>
            <a:ext cx="5181600" cy="4351338"/>
          </a:xfrm>
        </p:spPr>
        <p:txBody>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内容占位符 3"/>
          <p:cNvSpPr>
            <a:spLocks noGrp="1"/>
          </p:cNvSpPr>
          <p:nvPr>
            <p:ph sz="half" idx="2"/>
          </p:nvPr>
        </p:nvSpPr>
        <p:spPr>
          <a:xfrm>
            <a:off x="6172200" y="1825625"/>
            <a:ext cx="5181600" cy="4351338"/>
          </a:xfrm>
        </p:spPr>
        <p:txBody>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5" name="日期占位符 4"/>
          <p:cNvSpPr>
            <a:spLocks noGrp="1"/>
          </p:cNvSpPr>
          <p:nvPr>
            <p:ph type="dt" sz="half" idx="10"/>
          </p:nvPr>
        </p:nvSpPr>
        <p:spPr/>
        <p:txBody>
          <a:bodyPr/>
          <a:lstStyle/>
          <a:p>
            <a:fld id="{760FBDFE-C587-4B4C-A407-44438C67B59E}"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839788" y="365125"/>
            <a:ext cx="10515600" cy="1325563"/>
          </a:xfrm>
        </p:spPr>
        <p:txBody>
          <a:bodyPr anchor="ctr" anchorCtr="0"/>
          <a:lstStyle/>
          <a:p>
            <a:r>
              <a:rPr lang="zh-CN" altLang="en-US"/>
              <a:t>单击此处编辑母版标题样式</a:t>
            </a:r>
            <a:endParaRPr lang="zh-CN" altLang="en-US"/>
          </a:p>
        </p:txBody>
      </p:sp>
      <p:sp>
        <p:nvSpPr>
          <p:cNvPr id="3" name="文本占位符 2"/>
          <p:cNvSpPr>
            <a:spLocks noGrp="1"/>
          </p:cNvSpPr>
          <p:nvPr>
            <p:ph type="body" idx="1"/>
          </p:nvPr>
        </p:nvSpPr>
        <p:spPr>
          <a:xfrm>
            <a:off x="839788" y="1744961"/>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dirty="0"/>
              <a:t>单击此处编辑母版文本样式</a:t>
            </a:r>
            <a:endParaRPr lang="zh-CN" altLang="en-US" dirty="0"/>
          </a:p>
        </p:txBody>
      </p:sp>
      <p:sp>
        <p:nvSpPr>
          <p:cNvPr id="4" name="内容占位符 3"/>
          <p:cNvSpPr>
            <a:spLocks noGrp="1"/>
          </p:cNvSpPr>
          <p:nvPr>
            <p:ph sz="half" idx="2"/>
          </p:nvPr>
        </p:nvSpPr>
        <p:spPr>
          <a:xfrm>
            <a:off x="839788" y="2615609"/>
            <a:ext cx="5157787" cy="3574054"/>
          </a:xfrm>
        </p:spPr>
        <p:txBody>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5" name="文本占位符 4"/>
          <p:cNvSpPr>
            <a:spLocks noGrp="1"/>
          </p:cNvSpPr>
          <p:nvPr>
            <p:ph type="body" sz="quarter" idx="3"/>
          </p:nvPr>
        </p:nvSpPr>
        <p:spPr>
          <a:xfrm>
            <a:off x="6172200" y="1744961"/>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dirty="0"/>
              <a:t>单击此处编辑母版文本样式</a:t>
            </a:r>
            <a:endParaRPr lang="zh-CN" altLang="en-US" dirty="0"/>
          </a:p>
        </p:txBody>
      </p:sp>
      <p:sp>
        <p:nvSpPr>
          <p:cNvPr id="6" name="内容占位符 5"/>
          <p:cNvSpPr>
            <a:spLocks noGrp="1"/>
          </p:cNvSpPr>
          <p:nvPr>
            <p:ph sz="quarter" idx="4"/>
          </p:nvPr>
        </p:nvSpPr>
        <p:spPr>
          <a:xfrm>
            <a:off x="6172200" y="2615609"/>
            <a:ext cx="5183188" cy="3574054"/>
          </a:xfrm>
        </p:spPr>
        <p:txBody>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7" name="日期占位符 6"/>
          <p:cNvSpPr>
            <a:spLocks noGrp="1"/>
          </p:cNvSpPr>
          <p:nvPr>
            <p:ph type="dt" sz="half" idx="10"/>
          </p:nvPr>
        </p:nvSpPr>
        <p:spPr/>
        <p:txBody>
          <a:bodyPr/>
          <a:lstStyle/>
          <a:p>
            <a:fld id="{760FBDFE-C587-4B4C-A407-44438C67B59E}" type="datetimeFigureOut">
              <a:rPr lang="zh-CN" altLang="en-US" smtClean="0"/>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userDrawn="1">
  <p:cSld name="仅标题">
    <p:spTree>
      <p:nvGrpSpPr>
        <p:cNvPr id="1" name=""/>
        <p:cNvGrpSpPr/>
        <p:nvPr/>
      </p:nvGrpSpPr>
      <p:grpSpPr>
        <a:xfrm>
          <a:off x="0" y="0"/>
          <a:ext cx="0" cy="0"/>
          <a:chOff x="0" y="0"/>
          <a:chExt cx="0" cy="0"/>
        </a:xfrm>
      </p:grpSpPr>
      <p:sp>
        <p:nvSpPr>
          <p:cNvPr id="2" name="标题 1"/>
          <p:cNvSpPr>
            <a:spLocks noGrp="1"/>
          </p:cNvSpPr>
          <p:nvPr>
            <p:ph type="title" hasCustomPrompt="1"/>
          </p:nvPr>
        </p:nvSpPr>
        <p:spPr>
          <a:xfrm>
            <a:off x="3238500" y="2159000"/>
            <a:ext cx="5715000" cy="1382450"/>
          </a:xfrm>
        </p:spPr>
        <p:txBody>
          <a:bodyPr anchor="b" anchorCtr="0">
            <a:normAutofit/>
          </a:bodyPr>
          <a:lstStyle>
            <a:lvl1pPr algn="ctr">
              <a:defRPr sz="8000" b="0">
                <a:solidFill>
                  <a:schemeClr val="tx1"/>
                </a:solidFill>
              </a:defRPr>
            </a:lvl1pPr>
          </a:lstStyle>
          <a:p>
            <a:r>
              <a:rPr lang="zh-CN" altLang="en-US" dirty="0"/>
              <a:t>编辑标题</a:t>
            </a:r>
            <a:endParaRPr lang="zh-CN" altLang="en-US" dirty="0"/>
          </a:p>
        </p:txBody>
      </p:sp>
      <p:sp>
        <p:nvSpPr>
          <p:cNvPr id="3" name="日期占位符 2"/>
          <p:cNvSpPr>
            <a:spLocks noGrp="1"/>
          </p:cNvSpPr>
          <p:nvPr>
            <p:ph type="dt" sz="half" idx="10"/>
          </p:nvPr>
        </p:nvSpPr>
        <p:spPr/>
        <p:txBody>
          <a:bodyPr/>
          <a:lstStyle/>
          <a:p>
            <a:fld id="{20DD7636-5BE1-44BC-BB5F-15739D9E18E1}" type="datetimeFigureOut">
              <a:rPr lang="zh-CN" altLang="en-US" smtClean="0"/>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E87C0E1D-24C4-406F-9615-DBDA8D2D1F93}" type="slidenum">
              <a:rPr lang="zh-CN" altLang="en-US" smtClean="0"/>
            </a:fld>
            <a:endParaRPr lang="zh-CN" altLang="en-US"/>
          </a:p>
        </p:txBody>
      </p:sp>
      <p:sp>
        <p:nvSpPr>
          <p:cNvPr id="37" name="内容占位符 36"/>
          <p:cNvSpPr>
            <a:spLocks noGrp="1"/>
          </p:cNvSpPr>
          <p:nvPr>
            <p:ph sz="quarter" idx="13" hasCustomPrompt="1"/>
          </p:nvPr>
        </p:nvSpPr>
        <p:spPr>
          <a:xfrm>
            <a:off x="3238500" y="3733201"/>
            <a:ext cx="5715000" cy="1185937"/>
          </a:xfrm>
        </p:spPr>
        <p:txBody>
          <a:bodyPr>
            <a:normAutofit/>
          </a:bodyPr>
          <a:lstStyle>
            <a:lvl1pPr marL="0" indent="0" algn="ctr">
              <a:buNone/>
              <a:defRPr sz="3200">
                <a:solidFill>
                  <a:schemeClr val="tx1"/>
                </a:solidFill>
              </a:defRPr>
            </a:lvl1pPr>
          </a:lstStyle>
          <a:p>
            <a:pPr lvl="0"/>
            <a:r>
              <a:rPr lang="zh-CN" altLang="en-US" dirty="0"/>
              <a:t>编辑文本</a:t>
            </a:r>
            <a:endParaRPr lang="zh-CN" alt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760FBDFE-C587-4B4C-A407-44438C67B59E}" type="datetimeFigureOut">
              <a:rPr lang="zh-CN" altLang="en-US" smtClean="0"/>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hasCustomPrompt="1"/>
          </p:nvPr>
        </p:nvSpPr>
        <p:spPr>
          <a:xfrm>
            <a:off x="838200" y="713673"/>
            <a:ext cx="4681654" cy="1428161"/>
          </a:xfrm>
        </p:spPr>
        <p:txBody>
          <a:bodyPr anchor="t" anchorCtr="0">
            <a:normAutofit/>
          </a:bodyPr>
          <a:lstStyle>
            <a:lvl1pPr>
              <a:defRPr sz="3600"/>
            </a:lvl1pPr>
          </a:lstStyle>
          <a:p>
            <a:r>
              <a:rPr lang="zh-CN" altLang="en-US" dirty="0"/>
              <a:t>单击此处编辑标题</a:t>
            </a:r>
            <a:endParaRPr lang="zh-CN" altLang="en-US" dirty="0"/>
          </a:p>
        </p:txBody>
      </p:sp>
      <p:sp>
        <p:nvSpPr>
          <p:cNvPr id="3" name="图片占位符 2"/>
          <p:cNvSpPr>
            <a:spLocks noGrp="1" noChangeAspect="1"/>
          </p:cNvSpPr>
          <p:nvPr>
            <p:ph type="pic" idx="1"/>
          </p:nvPr>
        </p:nvSpPr>
        <p:spPr>
          <a:xfrm>
            <a:off x="5642517" y="713673"/>
            <a:ext cx="5711882" cy="54036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dirty="0"/>
          </a:p>
        </p:txBody>
      </p:sp>
      <p:sp>
        <p:nvSpPr>
          <p:cNvPr id="4" name="文本占位符 3"/>
          <p:cNvSpPr>
            <a:spLocks noGrp="1"/>
          </p:cNvSpPr>
          <p:nvPr>
            <p:ph type="body" sz="half" idx="2"/>
          </p:nvPr>
        </p:nvSpPr>
        <p:spPr>
          <a:xfrm>
            <a:off x="838200" y="2313873"/>
            <a:ext cx="4681654" cy="3811588"/>
          </a:xfrm>
        </p:spPr>
        <p:txBody>
          <a:bodyP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dirty="0"/>
              <a:t>单击此处编辑母版文本样式</a:t>
            </a:r>
            <a:endParaRPr lang="zh-CN" altLang="en-US" dirty="0"/>
          </a:p>
        </p:txBody>
      </p:sp>
      <p:sp>
        <p:nvSpPr>
          <p:cNvPr id="5" name="日期占位符 4"/>
          <p:cNvSpPr>
            <a:spLocks noGrp="1"/>
          </p:cNvSpPr>
          <p:nvPr>
            <p:ph type="dt" sz="half" idx="10"/>
          </p:nvPr>
        </p:nvSpPr>
        <p:spPr/>
        <p:txBody>
          <a:bodyPr/>
          <a:lstStyle/>
          <a:p>
            <a:fld id="{9EFD9D74-47D9-4702-A33C-335B63B48DBF}" type="datetimeFigureOut">
              <a:rPr lang="zh-CN" altLang="en-US" smtClean="0"/>
            </a:fld>
            <a:endParaRPr lang="zh-CN" altLang="en-US" dirty="0"/>
          </a:p>
        </p:txBody>
      </p:sp>
      <p:sp>
        <p:nvSpPr>
          <p:cNvPr id="6" name="页脚占位符 5"/>
          <p:cNvSpPr>
            <a:spLocks noGrp="1"/>
          </p:cNvSpPr>
          <p:nvPr>
            <p:ph type="ftr" sz="quarter" idx="11"/>
          </p:nvPr>
        </p:nvSpPr>
        <p:spPr/>
        <p:txBody>
          <a:bodyPr/>
          <a:lstStyle/>
          <a:p>
            <a:endParaRPr lang="zh-CN" altLang="en-US" dirty="0"/>
          </a:p>
        </p:txBody>
      </p:sp>
      <p:sp>
        <p:nvSpPr>
          <p:cNvPr id="7" name="灯片编号占位符 6"/>
          <p:cNvSpPr>
            <a:spLocks noGrp="1"/>
          </p:cNvSpPr>
          <p:nvPr>
            <p:ph type="sldNum" sz="quarter" idx="12"/>
          </p:nvPr>
        </p:nvSpPr>
        <p:spPr/>
        <p:txBody>
          <a:bodyPr/>
          <a:lstStyle/>
          <a:p>
            <a:fld id="{FABC47A4-756D-490B-A52F-7D9E2C9FC05F}" type="slidenum">
              <a:rPr lang="zh-CN" altLang="en-US" smtClean="0"/>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竖排标题 1"/>
          <p:cNvSpPr>
            <a:spLocks noGrp="1"/>
          </p:cNvSpPr>
          <p:nvPr>
            <p:ph type="title" orient="vert" hasCustomPrompt="1"/>
          </p:nvPr>
        </p:nvSpPr>
        <p:spPr>
          <a:xfrm>
            <a:off x="10444898" y="365125"/>
            <a:ext cx="908901" cy="5811838"/>
          </a:xfrm>
        </p:spPr>
        <p:txBody>
          <a:bodyPr vert="eaVert">
            <a:normAutofit/>
          </a:bodyPr>
          <a:lstStyle>
            <a:lvl1pPr>
              <a:defRPr sz="4400"/>
            </a:lvl1pPr>
          </a:lstStyle>
          <a:p>
            <a:r>
              <a:rPr lang="zh-CN" altLang="en-US" dirty="0"/>
              <a:t>单击此处编辑标题</a:t>
            </a:r>
            <a:endParaRPr lang="zh-CN" altLang="en-US" dirty="0"/>
          </a:p>
        </p:txBody>
      </p:sp>
      <p:sp>
        <p:nvSpPr>
          <p:cNvPr id="3" name="竖排文字占位符 2"/>
          <p:cNvSpPr>
            <a:spLocks noGrp="1"/>
          </p:cNvSpPr>
          <p:nvPr>
            <p:ph type="body" orient="vert" idx="1"/>
          </p:nvPr>
        </p:nvSpPr>
        <p:spPr>
          <a:xfrm>
            <a:off x="838199" y="365125"/>
            <a:ext cx="9446443" cy="5811838"/>
          </a:xfrm>
        </p:spPr>
        <p:txBody>
          <a:bodyPr vert="eaVert"/>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日期占位符 3"/>
          <p:cNvSpPr>
            <a:spLocks noGrp="1"/>
          </p:cNvSpPr>
          <p:nvPr>
            <p:ph type="dt" sz="half" idx="10"/>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49AE70B2-8BF9-45C0-BB95-33D1B9D3A854}" type="slidenum">
              <a:rPr lang="zh-CN" altLang="en-US" smtClean="0"/>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8" Type="http://schemas.openxmlformats.org/officeDocument/2006/relationships/theme" Target="../theme/theme1.xml"/><Relationship Id="rId17" Type="http://schemas.openxmlformats.org/officeDocument/2006/relationships/tags" Target="../tags/tag3.xml"/><Relationship Id="rId16" Type="http://schemas.openxmlformats.org/officeDocument/2006/relationships/tags" Target="../tags/tag2.xml"/><Relationship Id="rId15" Type="http://schemas.openxmlformats.org/officeDocument/2006/relationships/tags" Target="../tags/tag1.xml"/><Relationship Id="rId14" Type="http://schemas.openxmlformats.org/officeDocument/2006/relationships/slideLayout" Target="../slideLayouts/slideLayout14.xml"/><Relationship Id="rId13" Type="http://schemas.openxmlformats.org/officeDocument/2006/relationships/slideLayout" Target="../slideLayouts/slideLayout13.xml"/><Relationship Id="rId12" Type="http://schemas.openxmlformats.org/officeDocument/2006/relationships/slideLayout" Target="../slideLayouts/slideLayout12.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lumMod val="85000"/>
          </a:schemeClr>
        </a:solidFill>
        <a:effectLst/>
      </p:bgPr>
    </p:bg>
    <p:spTree>
      <p:nvGrpSpPr>
        <p:cNvPr id="1" name=""/>
        <p:cNvGrpSpPr/>
        <p:nvPr/>
      </p:nvGrpSpPr>
      <p:grpSpPr>
        <a:xfrm>
          <a:off x="0" y="0"/>
          <a:ext cx="0" cy="0"/>
          <a:chOff x="0" y="0"/>
          <a:chExt cx="0" cy="0"/>
        </a:xfrm>
      </p:grpSpPr>
      <p:sp>
        <p:nvSpPr>
          <p:cNvPr id="7" name="标题占位符 1"/>
          <p:cNvSpPr>
            <a:spLocks noGrp="1"/>
          </p:cNvSpPr>
          <p:nvPr>
            <p:ph type="title"/>
            <p:custDataLst>
              <p:tags r:id="rId15"/>
            </p:custDataLst>
          </p:nvPr>
        </p:nvSpPr>
        <p:spPr>
          <a:xfrm>
            <a:off x="838200" y="365125"/>
            <a:ext cx="10515600" cy="1325563"/>
          </a:xfrm>
          <a:prstGeom prst="rect">
            <a:avLst/>
          </a:prstGeom>
        </p:spPr>
        <p:txBody>
          <a:bodyPr vert="horz" lIns="91440" tIns="45720" rIns="91440" bIns="45720" rtlCol="0" anchor="ctr">
            <a:normAutofit/>
          </a:bodyPr>
          <a:lstStyle/>
          <a:p>
            <a:r>
              <a:rPr lang="zh-CN" altLang="en-US" dirty="0"/>
              <a:t>单击此处编辑母版标题样式</a:t>
            </a:r>
            <a:endParaRPr lang="zh-CN" altLang="en-US" dirty="0"/>
          </a:p>
        </p:txBody>
      </p:sp>
      <p:sp>
        <p:nvSpPr>
          <p:cNvPr id="8" name="文本占位符 2"/>
          <p:cNvSpPr>
            <a:spLocks noGrp="1"/>
          </p:cNvSpPr>
          <p:nvPr>
            <p:ph type="body" idx="1"/>
            <p:custDataLst>
              <p:tags r:id="rId16"/>
            </p:custDataLst>
          </p:nvPr>
        </p:nvSpPr>
        <p:spPr>
          <a:xfrm>
            <a:off x="838200" y="1825625"/>
            <a:ext cx="10515600" cy="4351338"/>
          </a:xfrm>
          <a:prstGeom prst="rect">
            <a:avLst/>
          </a:prstGeom>
        </p:spPr>
        <p:txBody>
          <a:bodyPr vert="horz" lIns="91440" tIns="45720" rIns="91440" bIns="45720" rtlCol="0">
            <a:normAutofit/>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9"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normAutofit/>
          </a:bodyPr>
          <a:lstStyle>
            <a:lvl1pPr algn="ctr">
              <a:defRPr sz="1200">
                <a:solidFill>
                  <a:schemeClr val="bg1">
                    <a:lumMod val="50000"/>
                  </a:schemeClr>
                </a:solidFill>
                <a:latin typeface="黑体" panose="02010609060101010101" pitchFamily="49" charset="-122"/>
                <a:ea typeface="黑体" panose="02010609060101010101" pitchFamily="49" charset="-122"/>
              </a:defRPr>
            </a:lvl1pPr>
          </a:lstStyle>
          <a:p>
            <a:fld id="{D997B5FA-0921-464F-AAE1-844C04324D75}" type="datetimeFigureOut">
              <a:rPr lang="zh-CN" altLang="en-US" smtClean="0"/>
            </a:fld>
            <a:endParaRPr lang="zh-CN" altLang="en-US" dirty="0"/>
          </a:p>
        </p:txBody>
      </p:sp>
      <p:sp>
        <p:nvSpPr>
          <p:cNvPr id="10"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normAutofit/>
          </a:bodyPr>
          <a:lstStyle>
            <a:lvl1pPr algn="ctr">
              <a:defRPr sz="1200">
                <a:solidFill>
                  <a:schemeClr val="bg1">
                    <a:lumMod val="50000"/>
                  </a:schemeClr>
                </a:solidFill>
                <a:latin typeface="黑体" panose="02010609060101010101" pitchFamily="49" charset="-122"/>
                <a:ea typeface="黑体" panose="02010609060101010101" pitchFamily="49" charset="-122"/>
              </a:defRPr>
            </a:lvl1pPr>
          </a:lstStyle>
          <a:p>
            <a:endParaRPr lang="zh-CN" altLang="en-US"/>
          </a:p>
        </p:txBody>
      </p:sp>
      <p:sp>
        <p:nvSpPr>
          <p:cNvPr id="11"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normAutofit/>
          </a:bodyPr>
          <a:lstStyle>
            <a:lvl1pPr algn="ctr">
              <a:defRPr sz="1200">
                <a:solidFill>
                  <a:schemeClr val="bg1">
                    <a:lumMod val="50000"/>
                  </a:schemeClr>
                </a:solidFill>
                <a:latin typeface="黑体" panose="02010609060101010101" pitchFamily="49" charset="-122"/>
                <a:ea typeface="黑体" panose="02010609060101010101" pitchFamily="49" charset="-122"/>
              </a:defRPr>
            </a:lvl1pPr>
          </a:lstStyle>
          <a:p>
            <a:fld id="{565CE74E-AB26-4998-AD42-012C4C1AD076}" type="slidenum">
              <a:rPr lang="zh-CN" altLang="en-US" smtClean="0"/>
            </a:fld>
            <a:endParaRPr lang="zh-CN" altLang="en-US"/>
          </a:p>
        </p:txBody>
      </p:sp>
      <p:sp>
        <p:nvSpPr>
          <p:cNvPr id="2" name="KSO_TEMPLATE" hidden="1"/>
          <p:cNvSpPr/>
          <p:nvPr userDrawn="1">
            <p:custDataLst>
              <p:tags r:id="rId17"/>
            </p:custDataLst>
          </p:nvPr>
        </p:nvSpPr>
        <p:spPr>
          <a:xfrm>
            <a:off x="0" y="0"/>
            <a:ext cx="0" cy="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4.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themeOverride" Target="../theme/themeOverride2.xml"/></Relationships>
</file>

<file path=ppt/slides/_rels/slide13.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5.pn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6.png"/></Relationships>
</file>

<file path=ppt/slides/_rels/slide17.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7.jpeg"/></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8.jpeg"/></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slideLayout" Target="../slideLayouts/slideLayout14.xml"/><Relationship Id="rId1" Type="http://schemas.openxmlformats.org/officeDocument/2006/relationships/tags" Target="../tags/tag4.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3" Type="http://schemas.openxmlformats.org/officeDocument/2006/relationships/slideLayout" Target="../slideLayouts/slideLayout9.xml"/><Relationship Id="rId2" Type="http://schemas.openxmlformats.org/officeDocument/2006/relationships/image" Target="../media/image10.png"/><Relationship Id="rId1" Type="http://schemas.openxmlformats.org/officeDocument/2006/relationships/image" Target="../media/image9.png"/></Relationships>
</file>

<file path=ppt/slides/_rels/slide3.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themeOverride" Target="../theme/themeOverride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1.png"/></Relationships>
</file>

<file path=ppt/slides/_rels/slide7.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2.jpeg"/></Relationships>
</file>

<file path=ppt/slides/_rels/slide8.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3.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5" name="文本框 4"/>
          <p:cNvSpPr txBox="1"/>
          <p:nvPr/>
        </p:nvSpPr>
        <p:spPr>
          <a:xfrm>
            <a:off x="1592580" y="1127125"/>
            <a:ext cx="8768715" cy="2306955"/>
          </a:xfrm>
          <a:prstGeom prst="rect">
            <a:avLst/>
          </a:prstGeom>
          <a:noFill/>
        </p:spPr>
        <p:txBody>
          <a:bodyPr wrap="square">
            <a:spAutoFit/>
          </a:bodyPr>
          <a:lstStyle/>
          <a:p>
            <a:pPr marR="0" algn="ctr" defTabSz="914400">
              <a:lnSpc>
                <a:spcPct val="200000"/>
              </a:lnSpc>
              <a:buClrTx/>
              <a:buSzTx/>
              <a:buFont typeface="Arial" panose="020B0604020202020204" pitchFamily="34" charset="0"/>
              <a:buNone/>
              <a:defRPr/>
            </a:pPr>
            <a:r>
              <a:rPr kumimoji="0" lang="en-US" altLang="zh-CN" sz="3200" b="1" kern="1200" cap="none" spc="0" normalizeH="0" baseline="0" noProof="1">
                <a:latin typeface="微软雅黑" panose="020B0503020204020204" pitchFamily="34" charset="-122"/>
                <a:ea typeface="微软雅黑" panose="020B0503020204020204" pitchFamily="34" charset="-122"/>
                <a:cs typeface="微软雅黑" panose="020B0503020204020204" pitchFamily="34" charset="-122"/>
              </a:rPr>
              <a:t>2021</a:t>
            </a:r>
            <a:r>
              <a:rPr kumimoji="0" lang="zh-CN" altLang="en-US" sz="3200" b="1" kern="1200" cap="none" spc="0" normalizeH="0" baseline="0" noProof="1">
                <a:latin typeface="微软雅黑" panose="020B0503020204020204" pitchFamily="34" charset="-122"/>
                <a:ea typeface="微软雅黑" panose="020B0503020204020204" pitchFamily="34" charset="-122"/>
                <a:cs typeface="微软雅黑" panose="020B0503020204020204" pitchFamily="34" charset="-122"/>
              </a:rPr>
              <a:t>世界历史中考复习</a:t>
            </a:r>
            <a:endParaRPr kumimoji="0" lang="zh-CN" altLang="en-US" sz="3200" b="1" kern="1200" cap="none" spc="0" normalizeH="0" baseline="0" noProof="1">
              <a:latin typeface="微软雅黑" panose="020B0503020204020204" pitchFamily="34" charset="-122"/>
              <a:ea typeface="微软雅黑" panose="020B0503020204020204" pitchFamily="34" charset="-122"/>
              <a:cs typeface="微软雅黑" panose="020B0503020204020204" pitchFamily="34" charset="-122"/>
            </a:endParaRPr>
          </a:p>
          <a:p>
            <a:pPr marR="0" algn="ctr" defTabSz="914400">
              <a:lnSpc>
                <a:spcPct val="200000"/>
              </a:lnSpc>
              <a:buClrTx/>
              <a:buSzTx/>
              <a:buFont typeface="Arial" panose="020B0604020202020204" pitchFamily="34" charset="0"/>
              <a:buNone/>
              <a:defRPr/>
            </a:pPr>
            <a:r>
              <a:rPr kumimoji="0" lang="zh-CN" altLang="en-US" sz="4000" b="1" kern="1200" cap="none" spc="0" normalizeH="0" baseline="0" noProof="1">
                <a:solidFill>
                  <a:srgbClr val="FF0000"/>
                </a:solidFill>
                <a:latin typeface="微软雅黑" panose="020B0503020204020204" pitchFamily="34" charset="-122"/>
                <a:ea typeface="微软雅黑" panose="020B0503020204020204" pitchFamily="34" charset="-122"/>
                <a:cs typeface="微软雅黑" panose="020B0503020204020204" pitchFamily="34" charset="-122"/>
              </a:rPr>
              <a:t>第一讲  资产阶级统治的巩固与扩大</a:t>
            </a:r>
            <a:endParaRPr kumimoji="0" lang="zh-CN" altLang="en-US" sz="4000" b="1" kern="1200" cap="none" spc="0" normalizeH="0" baseline="0" noProof="1">
              <a:solidFill>
                <a:srgbClr val="FF0000"/>
              </a:solidFill>
              <a:latin typeface="微软雅黑" panose="020B0503020204020204" pitchFamily="34" charset="-122"/>
              <a:ea typeface="微软雅黑" panose="020B0503020204020204" pitchFamily="34" charset="-122"/>
              <a:cs typeface="微软雅黑" panose="020B0503020204020204" pitchFamily="34" charset="-122"/>
            </a:endParaRPr>
          </a:p>
        </p:txBody>
      </p:sp>
    </p:spTree>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pic>
        <p:nvPicPr>
          <p:cNvPr id="14338" name="图片 1"/>
          <p:cNvPicPr>
            <a:picLocks noChangeAspect="1"/>
          </p:cNvPicPr>
          <p:nvPr/>
        </p:nvPicPr>
        <p:blipFill>
          <a:blip r:embed="rId1"/>
          <a:stretch>
            <a:fillRect/>
          </a:stretch>
        </p:blipFill>
        <p:spPr>
          <a:xfrm>
            <a:off x="8418513" y="498158"/>
            <a:ext cx="3081337" cy="2857500"/>
          </a:xfrm>
          <a:prstGeom prst="rect">
            <a:avLst/>
          </a:prstGeom>
          <a:noFill/>
          <a:ln w="9525">
            <a:noFill/>
          </a:ln>
        </p:spPr>
      </p:pic>
      <p:sp>
        <p:nvSpPr>
          <p:cNvPr id="3" name="文本框 2"/>
          <p:cNvSpPr txBox="1"/>
          <p:nvPr/>
        </p:nvSpPr>
        <p:spPr>
          <a:xfrm>
            <a:off x="479425" y="738505"/>
            <a:ext cx="7939405" cy="3415030"/>
          </a:xfrm>
          <a:prstGeom prst="rect">
            <a:avLst/>
          </a:prstGeom>
          <a:noFill/>
          <a:ln w="9525">
            <a:noFill/>
          </a:ln>
        </p:spPr>
        <p:txBody>
          <a:bodyPr wrap="square">
            <a:spAutoFit/>
          </a:bodyPr>
          <a:p>
            <a:pPr indent="179705">
              <a:lnSpc>
                <a:spcPct val="150000"/>
              </a:lnSpc>
            </a:pPr>
            <a:r>
              <a:rPr lang="zh-CN" altLang="en-US" sz="2400" b="1">
                <a:solidFill>
                  <a:srgbClr val="FF0000"/>
                </a:solidFill>
                <a:latin typeface="微软雅黑" panose="020B0503020204020204" pitchFamily="34" charset="-122"/>
                <a:ea typeface="微软雅黑" panose="020B0503020204020204" pitchFamily="34" charset="-122"/>
                <a:cs typeface="微软雅黑" panose="020B0503020204020204" pitchFamily="34" charset="-122"/>
                <a:sym typeface="微软雅黑" panose="020B0503020204020204" pitchFamily="34" charset="-122"/>
              </a:rPr>
              <a:t>(1)主要活动：</a:t>
            </a:r>
            <a:endParaRPr lang="zh-CN" altLang="en-US" sz="2400" b="1">
              <a:solidFill>
                <a:srgbClr val="FF0000"/>
              </a:solidFill>
              <a:latin typeface="微软雅黑" panose="020B0503020204020204" pitchFamily="34" charset="-122"/>
              <a:ea typeface="微软雅黑" panose="020B0503020204020204" pitchFamily="34" charset="-122"/>
              <a:cs typeface="微软雅黑" panose="020B0503020204020204" pitchFamily="34" charset="-122"/>
              <a:sym typeface="微软雅黑" panose="020B0503020204020204" pitchFamily="34" charset="-122"/>
            </a:endParaRPr>
          </a:p>
          <a:p>
            <a:pPr indent="179705">
              <a:lnSpc>
                <a:spcPct val="150000"/>
              </a:lnSpc>
            </a:pPr>
            <a:r>
              <a:rPr lang="zh-CN" altLang="en-US" sz="2400" b="1" dirty="0">
                <a:solidFill>
                  <a:schemeClr val="tx1"/>
                </a:solidFill>
                <a:latin typeface="微软雅黑" panose="020B0503020204020204" pitchFamily="34" charset="-122"/>
                <a:ea typeface="微软雅黑" panose="020B0503020204020204" pitchFamily="34" charset="-122"/>
                <a:sym typeface="微软雅黑" panose="020B0503020204020204" pitchFamily="34" charset="-122"/>
              </a:rPr>
              <a:t>①</a:t>
            </a:r>
            <a:r>
              <a:rPr lang="en-US" altLang="zh-CN" sz="2400" b="1" dirty="0">
                <a:solidFill>
                  <a:schemeClr val="tx1"/>
                </a:solidFill>
                <a:latin typeface="微软雅黑" panose="020B0503020204020204" pitchFamily="34" charset="-122"/>
                <a:ea typeface="微软雅黑" panose="020B0503020204020204" pitchFamily="34" charset="-122"/>
                <a:sym typeface="微软雅黑" panose="020B0503020204020204" pitchFamily="34" charset="-122"/>
              </a:rPr>
              <a:t>1861</a:t>
            </a:r>
            <a:r>
              <a:rPr lang="zh-CN" altLang="en-US" sz="2400" b="1" dirty="0">
                <a:solidFill>
                  <a:schemeClr val="tx1"/>
                </a:solidFill>
                <a:latin typeface="微软雅黑" panose="020B0503020204020204" pitchFamily="34" charset="-122"/>
                <a:ea typeface="微软雅黑" panose="020B0503020204020204" pitchFamily="34" charset="-122"/>
                <a:sym typeface="微软雅黑" panose="020B0503020204020204" pitchFamily="34" charset="-122"/>
              </a:rPr>
              <a:t>年南北战争爆发后，林肯率北方政府迎战叛乱的南方里士满政府。</a:t>
            </a:r>
            <a:endParaRPr lang="zh-CN" altLang="en-US" sz="2400" b="1" dirty="0">
              <a:solidFill>
                <a:schemeClr val="tx1"/>
              </a:solidFill>
              <a:latin typeface="微软雅黑" panose="020B0503020204020204" pitchFamily="34" charset="-122"/>
              <a:ea typeface="微软雅黑" panose="020B0503020204020204" pitchFamily="34" charset="-122"/>
              <a:sym typeface="微软雅黑" panose="020B0503020204020204" pitchFamily="34" charset="-122"/>
            </a:endParaRPr>
          </a:p>
          <a:p>
            <a:pPr indent="179705">
              <a:lnSpc>
                <a:spcPct val="150000"/>
              </a:lnSpc>
            </a:pPr>
            <a:r>
              <a:rPr lang="zh-CN" altLang="en-US" sz="2400" b="1" dirty="0">
                <a:solidFill>
                  <a:schemeClr val="tx1"/>
                </a:solidFill>
                <a:latin typeface="微软雅黑" panose="020B0503020204020204" pitchFamily="34" charset="-122"/>
                <a:ea typeface="微软雅黑" panose="020B0503020204020204" pitchFamily="34" charset="-122"/>
                <a:sym typeface="微软雅黑" panose="020B0503020204020204" pitchFamily="34" charset="-122"/>
              </a:rPr>
              <a:t>②在战争失利的情况下，林肯在</a:t>
            </a:r>
            <a:r>
              <a:rPr lang="en-US" altLang="zh-CN" sz="2400" b="1" dirty="0">
                <a:solidFill>
                  <a:schemeClr val="tx1"/>
                </a:solidFill>
                <a:latin typeface="微软雅黑" panose="020B0503020204020204" pitchFamily="34" charset="-122"/>
                <a:ea typeface="微软雅黑" panose="020B0503020204020204" pitchFamily="34" charset="-122"/>
                <a:sym typeface="微软雅黑" panose="020B0503020204020204" pitchFamily="34" charset="-122"/>
              </a:rPr>
              <a:t>1862</a:t>
            </a:r>
            <a:r>
              <a:rPr lang="zh-CN" altLang="en-US" sz="2400" b="1" dirty="0">
                <a:solidFill>
                  <a:schemeClr val="tx1"/>
                </a:solidFill>
                <a:latin typeface="微软雅黑" panose="020B0503020204020204" pitchFamily="34" charset="-122"/>
                <a:ea typeface="微软雅黑" panose="020B0503020204020204" pitchFamily="34" charset="-122"/>
                <a:sym typeface="微软雅黑" panose="020B0503020204020204" pitchFamily="34" charset="-122"/>
              </a:rPr>
              <a:t>年先后颁布</a:t>
            </a:r>
            <a:r>
              <a:rPr lang="en-US" altLang="zh-CN" sz="2400" b="1" dirty="0">
                <a:solidFill>
                  <a:srgbClr val="1D41D5"/>
                </a:solidFill>
                <a:latin typeface="微软雅黑" panose="020B0503020204020204" pitchFamily="34" charset="-122"/>
                <a:ea typeface="微软雅黑" panose="020B0503020204020204" pitchFamily="34" charset="-122"/>
                <a:sym typeface="微软雅黑" panose="020B0503020204020204" pitchFamily="34" charset="-122"/>
              </a:rPr>
              <a:t>《</a:t>
            </a:r>
            <a:r>
              <a:rPr lang="zh-CN" altLang="en-US" sz="2400" b="1" dirty="0">
                <a:solidFill>
                  <a:srgbClr val="1D41D5"/>
                </a:solidFill>
                <a:latin typeface="微软雅黑" panose="020B0503020204020204" pitchFamily="34" charset="-122"/>
                <a:ea typeface="微软雅黑" panose="020B0503020204020204" pitchFamily="34" charset="-122"/>
                <a:sym typeface="微软雅黑" panose="020B0503020204020204" pitchFamily="34" charset="-122"/>
              </a:rPr>
              <a:t>宅地法</a:t>
            </a:r>
            <a:r>
              <a:rPr lang="en-US" altLang="zh-CN" sz="2400" b="1" dirty="0">
                <a:solidFill>
                  <a:srgbClr val="1D41D5"/>
                </a:solidFill>
                <a:latin typeface="微软雅黑" panose="020B0503020204020204" pitchFamily="34" charset="-122"/>
                <a:ea typeface="微软雅黑" panose="020B0503020204020204" pitchFamily="34" charset="-122"/>
                <a:sym typeface="微软雅黑" panose="020B0503020204020204" pitchFamily="34" charset="-122"/>
              </a:rPr>
              <a:t>》</a:t>
            </a:r>
            <a:r>
              <a:rPr lang="zh-CN" altLang="en-US" sz="2400" b="1" dirty="0">
                <a:solidFill>
                  <a:srgbClr val="1D41D5"/>
                </a:solidFill>
                <a:latin typeface="微软雅黑" panose="020B0503020204020204" pitchFamily="34" charset="-122"/>
                <a:ea typeface="微软雅黑" panose="020B0503020204020204" pitchFamily="34" charset="-122"/>
                <a:sym typeface="微软雅黑" panose="020B0503020204020204" pitchFamily="34" charset="-122"/>
              </a:rPr>
              <a:t>和</a:t>
            </a:r>
            <a:r>
              <a:rPr lang="en-US" altLang="zh-CN" sz="2400" b="1" dirty="0">
                <a:solidFill>
                  <a:srgbClr val="1D41D5"/>
                </a:solidFill>
                <a:latin typeface="微软雅黑" panose="020B0503020204020204" pitchFamily="34" charset="-122"/>
                <a:ea typeface="微软雅黑" panose="020B0503020204020204" pitchFamily="34" charset="-122"/>
                <a:sym typeface="微软雅黑" panose="020B0503020204020204" pitchFamily="34" charset="-122"/>
              </a:rPr>
              <a:t>《</a:t>
            </a:r>
            <a:r>
              <a:rPr lang="zh-CN" altLang="en-US" sz="2400" b="1" dirty="0">
                <a:solidFill>
                  <a:srgbClr val="1D41D5"/>
                </a:solidFill>
                <a:latin typeface="微软雅黑" panose="020B0503020204020204" pitchFamily="34" charset="-122"/>
                <a:ea typeface="微软雅黑" panose="020B0503020204020204" pitchFamily="34" charset="-122"/>
                <a:sym typeface="微软雅黑" panose="020B0503020204020204" pitchFamily="34" charset="-122"/>
              </a:rPr>
              <a:t>解放黑人奴隶宣言</a:t>
            </a:r>
            <a:r>
              <a:rPr lang="en-US" altLang="zh-CN" sz="2400" b="1" dirty="0">
                <a:solidFill>
                  <a:srgbClr val="1D41D5"/>
                </a:solidFill>
                <a:latin typeface="微软雅黑" panose="020B0503020204020204" pitchFamily="34" charset="-122"/>
                <a:ea typeface="微软雅黑" panose="020B0503020204020204" pitchFamily="34" charset="-122"/>
                <a:sym typeface="微软雅黑" panose="020B0503020204020204" pitchFamily="34" charset="-122"/>
              </a:rPr>
              <a:t>》</a:t>
            </a:r>
            <a:r>
              <a:rPr lang="zh-CN" altLang="en-US" sz="2400" b="1" dirty="0">
                <a:solidFill>
                  <a:srgbClr val="1D41D5"/>
                </a:solidFill>
                <a:latin typeface="微软雅黑" panose="020B0503020204020204" pitchFamily="34" charset="-122"/>
                <a:ea typeface="微软雅黑" panose="020B0503020204020204" pitchFamily="34" charset="-122"/>
                <a:sym typeface="微软雅黑" panose="020B0503020204020204" pitchFamily="34" charset="-122"/>
              </a:rPr>
              <a:t>，迅速扭转战局，</a:t>
            </a:r>
            <a:r>
              <a:rPr lang="zh-CN" altLang="en-US" sz="2400" b="1" dirty="0">
                <a:solidFill>
                  <a:schemeClr val="tx1"/>
                </a:solidFill>
                <a:latin typeface="微软雅黑" panose="020B0503020204020204" pitchFamily="34" charset="-122"/>
                <a:ea typeface="微软雅黑" panose="020B0503020204020204" pitchFamily="34" charset="-122"/>
                <a:sym typeface="微软雅黑" panose="020B0503020204020204" pitchFamily="34" charset="-122"/>
              </a:rPr>
              <a:t>并最终取得胜利。</a:t>
            </a:r>
            <a:r>
              <a:rPr lang="zh-CN" altLang="en-US" sz="2400" b="1">
                <a:solidFill>
                  <a:srgbClr val="FF0000"/>
                </a:solidFill>
                <a:latin typeface="微软雅黑" panose="020B0503020204020204" pitchFamily="34" charset="-122"/>
                <a:ea typeface="微软雅黑" panose="020B0503020204020204" pitchFamily="34" charset="-122"/>
                <a:cs typeface="微软雅黑" panose="020B0503020204020204" pitchFamily="34" charset="-122"/>
                <a:sym typeface="微软雅黑" panose="020B0503020204020204" pitchFamily="34" charset="-122"/>
              </a:rPr>
              <a:t>  </a:t>
            </a:r>
            <a:endParaRPr lang="zh-CN" altLang="en-US" sz="2400" b="1">
              <a:solidFill>
                <a:schemeClr val="tx1"/>
              </a:solidFill>
              <a:latin typeface="微软雅黑" panose="020B0503020204020204" pitchFamily="34" charset="-122"/>
              <a:ea typeface="微软雅黑" panose="020B0503020204020204" pitchFamily="34" charset="-122"/>
              <a:cs typeface="微软雅黑" panose="020B0503020204020204" pitchFamily="34" charset="-122"/>
              <a:sym typeface="+mn-ea"/>
            </a:endParaRPr>
          </a:p>
        </p:txBody>
      </p:sp>
      <p:sp>
        <p:nvSpPr>
          <p:cNvPr id="4" name="文本框 1"/>
          <p:cNvSpPr txBox="1"/>
          <p:nvPr/>
        </p:nvSpPr>
        <p:spPr>
          <a:xfrm>
            <a:off x="382905" y="154940"/>
            <a:ext cx="3440113" cy="583565"/>
          </a:xfrm>
          <a:prstGeom prst="rect">
            <a:avLst/>
          </a:prstGeom>
          <a:noFill/>
          <a:ln w="9525">
            <a:noFill/>
          </a:ln>
        </p:spPr>
        <p:txBody>
          <a:bodyPr wrap="square" anchor="t">
            <a:spAutoFit/>
          </a:bodyPr>
          <a:p>
            <a:r>
              <a:rPr lang="zh-CN" altLang="en-US" sz="3200" b="1" u="sng">
                <a:solidFill>
                  <a:srgbClr val="FF0000"/>
                </a:solidFill>
                <a:effectLst>
                  <a:outerShdw blurRad="38100" dist="38100" dir="2700000" algn="tl">
                    <a:srgbClr val="000000">
                      <a:alpha val="43137"/>
                    </a:srgbClr>
                  </a:outerShdw>
                </a:effectLst>
                <a:latin typeface="微软雅黑" panose="020B0503020204020204" pitchFamily="34" charset="-122"/>
                <a:ea typeface="微软雅黑" panose="020B0503020204020204" pitchFamily="34" charset="-122"/>
                <a:cs typeface="微软雅黑" panose="020B0503020204020204" pitchFamily="34" charset="-122"/>
              </a:rPr>
              <a:t>【评价林肯】</a:t>
            </a:r>
            <a:endParaRPr lang="zh-CN" altLang="en-US" sz="3200" b="1" u="sng">
              <a:solidFill>
                <a:srgbClr val="FF0000"/>
              </a:solidFill>
              <a:effectLst>
                <a:outerShdw blurRad="38100" dist="38100" dir="2700000" algn="tl">
                  <a:srgbClr val="000000">
                    <a:alpha val="43137"/>
                  </a:srgbClr>
                </a:outerShdw>
              </a:effectLst>
              <a:latin typeface="微软雅黑" panose="020B0503020204020204" pitchFamily="34" charset="-122"/>
              <a:ea typeface="微软雅黑" panose="020B0503020204020204" pitchFamily="34" charset="-122"/>
              <a:cs typeface="微软雅黑" panose="020B0503020204020204" pitchFamily="34" charset="-122"/>
            </a:endParaRPr>
          </a:p>
        </p:txBody>
      </p:sp>
      <p:sp>
        <p:nvSpPr>
          <p:cNvPr id="6" name="文本框 5"/>
          <p:cNvSpPr txBox="1"/>
          <p:nvPr/>
        </p:nvSpPr>
        <p:spPr>
          <a:xfrm>
            <a:off x="487045" y="4277995"/>
            <a:ext cx="11012805" cy="2040255"/>
          </a:xfrm>
          <a:prstGeom prst="rect">
            <a:avLst/>
          </a:prstGeom>
          <a:noFill/>
        </p:spPr>
        <p:txBody>
          <a:bodyPr wrap="square" rtlCol="0" anchor="t">
            <a:spAutoFit/>
          </a:bodyPr>
          <a:p>
            <a:pPr marR="0" algn="just" defTabSz="914400">
              <a:lnSpc>
                <a:spcPts val="3800"/>
              </a:lnSpc>
              <a:buClrTx/>
              <a:buSzTx/>
              <a:buFont typeface="Arial" panose="020B0604020202020204" pitchFamily="34" charset="0"/>
              <a:buNone/>
              <a:defRPr/>
            </a:pPr>
            <a:r>
              <a:rPr lang="en-US" altLang="zh-CN" sz="2400" b="1">
                <a:solidFill>
                  <a:srgbClr val="FF0000"/>
                </a:solidFill>
                <a:latin typeface="微软雅黑" panose="020B0503020204020204" pitchFamily="34" charset="-122"/>
                <a:ea typeface="微软雅黑" panose="020B0503020204020204" pitchFamily="34" charset="-122"/>
                <a:cs typeface="微软雅黑" panose="020B0503020204020204" pitchFamily="34" charset="-122"/>
                <a:sym typeface="微软雅黑" panose="020B0503020204020204" pitchFamily="34" charset="-122"/>
              </a:rPr>
              <a:t>  </a:t>
            </a:r>
            <a:r>
              <a:rPr lang="zh-CN" altLang="en-US" sz="2400" b="1">
                <a:solidFill>
                  <a:srgbClr val="FF0000"/>
                </a:solidFill>
                <a:latin typeface="微软雅黑" panose="020B0503020204020204" pitchFamily="34" charset="-122"/>
                <a:ea typeface="微软雅黑" panose="020B0503020204020204" pitchFamily="34" charset="-122"/>
                <a:cs typeface="微软雅黑" panose="020B0503020204020204" pitchFamily="34" charset="-122"/>
                <a:sym typeface="微软雅黑" panose="020B0503020204020204" pitchFamily="34" charset="-122"/>
              </a:rPr>
              <a:t>(2)评价：</a:t>
            </a:r>
            <a:r>
              <a:rPr lang="zh-CN" altLang="en-US" sz="2400" b="1">
                <a:latin typeface="微软雅黑" panose="020B0503020204020204" pitchFamily="34" charset="-122"/>
                <a:ea typeface="微软雅黑" panose="020B0503020204020204" pitchFamily="34" charset="-122"/>
                <a:cs typeface="微软雅黑" panose="020B0503020204020204" pitchFamily="34" charset="-122"/>
                <a:sym typeface="+mn-ea"/>
              </a:rPr>
              <a:t>  林肯于1861年就任美国总统，在美国南北战争中颁布了《宅地法》和《解放黑人奴隶宣言》，扭转了战局，维护了美国的统一。南北战争结束后不久，拥护奴隶制的狂热分子在剧院刺杀了林肯。林肯为</a:t>
            </a:r>
            <a:r>
              <a:rPr lang="zh-CN" altLang="en-US" sz="2400" b="1" u="sng">
                <a:solidFill>
                  <a:srgbClr val="1D41D5"/>
                </a:solidFill>
                <a:latin typeface="微软雅黑" panose="020B0503020204020204" pitchFamily="34" charset="-122"/>
                <a:ea typeface="微软雅黑" panose="020B0503020204020204" pitchFamily="34" charset="-122"/>
                <a:cs typeface="微软雅黑" panose="020B0503020204020204" pitchFamily="34" charset="-122"/>
                <a:sym typeface="+mn-ea"/>
              </a:rPr>
              <a:t>维护国家统一和解放黑人奴隶作出了重大贡献</a:t>
            </a:r>
            <a:r>
              <a:rPr lang="zh-CN" altLang="en-US" sz="2400" b="1">
                <a:latin typeface="微软雅黑" panose="020B0503020204020204" pitchFamily="34" charset="-122"/>
                <a:ea typeface="微软雅黑" panose="020B0503020204020204" pitchFamily="34" charset="-122"/>
                <a:cs typeface="微软雅黑" panose="020B0503020204020204" pitchFamily="34" charset="-122"/>
                <a:sym typeface="+mn-ea"/>
              </a:rPr>
              <a:t>。他是继华盛顿之后美国历史上杰出的资产阶级政治家之一。</a:t>
            </a:r>
            <a:endParaRPr lang="zh-CN" altLang="en-US" sz="2400"/>
          </a:p>
        </p:txBody>
      </p:sp>
    </p:spTree>
  </p:cSld>
  <p:clrMapOvr>
    <a:masterClrMapping/>
  </p:clrMapOvr>
  <p:transition>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dissolve">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blinds(horizontal)">
                                      <p:cBhvr>
                                        <p:cTn id="12" dur="500"/>
                                        <p:tgtEl>
                                          <p:spTgt spid="3"/>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wipe(down)">
                                      <p:cBhvr>
                                        <p:cTn id="1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P spid="6"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7170" name="TextBox 1"/>
          <p:cNvSpPr txBox="1"/>
          <p:nvPr/>
        </p:nvSpPr>
        <p:spPr>
          <a:xfrm>
            <a:off x="814917" y="1760008"/>
            <a:ext cx="480483" cy="2749550"/>
          </a:xfrm>
          <a:prstGeom prst="rect">
            <a:avLst/>
          </a:prstGeom>
          <a:solidFill>
            <a:srgbClr val="0070C0"/>
          </a:solidFill>
          <a:ln w="19050" cap="flat" cmpd="sng">
            <a:solidFill>
              <a:schemeClr val="bg1"/>
            </a:solidFill>
            <a:prstDash val="solid"/>
            <a:miter/>
            <a:headEnd type="none" w="med" len="med"/>
            <a:tailEnd type="none" w="med" len="med"/>
          </a:ln>
        </p:spPr>
        <p:txBody>
          <a:bodyPr anchor="ctr">
            <a:spAutoFit/>
          </a:bodyPr>
          <a:lstStyle>
            <a:lvl1pPr marL="342900" indent="-342900" algn="l" rtl="0" eaLnBrk="0" fontAlgn="base" hangingPunct="0">
              <a:spcBef>
                <a:spcPct val="20000"/>
              </a:spcBef>
              <a:spcAft>
                <a:spcPct val="0"/>
              </a:spcAft>
              <a:buChar char="•"/>
              <a:defRPr sz="3200" b="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ea typeface="+mn-ea"/>
              </a:defRPr>
            </a:lvl2pPr>
            <a:lvl3pPr marL="1143000" indent="-228600" algn="l" rtl="0" eaLnBrk="0" fontAlgn="base" hangingPunct="0">
              <a:spcBef>
                <a:spcPct val="20000"/>
              </a:spcBef>
              <a:spcAft>
                <a:spcPct val="0"/>
              </a:spcAft>
              <a:buChar char="•"/>
              <a:defRPr sz="2400">
                <a:solidFill>
                  <a:schemeClr val="tx1"/>
                </a:solidFill>
                <a:latin typeface="+mn-lt"/>
                <a:ea typeface="+mn-ea"/>
              </a:defRPr>
            </a:lvl3pPr>
            <a:lvl4pPr marL="1600200" indent="-228600" algn="l" rtl="0" eaLnBrk="0" fontAlgn="base" hangingPunct="0">
              <a:spcBef>
                <a:spcPct val="20000"/>
              </a:spcBef>
              <a:spcAft>
                <a:spcPct val="0"/>
              </a:spcAft>
              <a:buChar char="–"/>
              <a:defRPr sz="2000">
                <a:solidFill>
                  <a:schemeClr val="tx1"/>
                </a:solidFill>
                <a:latin typeface="+mn-lt"/>
                <a:ea typeface="+mn-ea"/>
              </a:defRPr>
            </a:lvl4pPr>
            <a:lvl5pPr marL="2057400" indent="-228600" algn="l" rtl="0" eaLnBrk="0" fontAlgn="base" hangingPunct="0">
              <a:spcBef>
                <a:spcPct val="20000"/>
              </a:spcBef>
              <a:spcAft>
                <a:spcPct val="0"/>
              </a:spcAft>
              <a:buChar char="»"/>
              <a:defRPr sz="2000">
                <a:solidFill>
                  <a:schemeClr val="tx1"/>
                </a:solidFill>
                <a:latin typeface="+mn-lt"/>
                <a:ea typeface="+mn-ea"/>
              </a:defRPr>
            </a:lvl5pPr>
          </a:lstStyle>
          <a:p>
            <a:pPr marL="0" lvl="0" indent="0" algn="ctr" eaLnBrk="1" hangingPunct="1">
              <a:lnSpc>
                <a:spcPct val="120000"/>
              </a:lnSpc>
              <a:spcBef>
                <a:spcPct val="0"/>
              </a:spcBef>
              <a:buNone/>
            </a:pPr>
            <a:r>
              <a:rPr lang="zh-CN" altLang="en-US" sz="2400" b="1" dirty="0">
                <a:solidFill>
                  <a:schemeClr val="bg1"/>
                </a:solidFill>
                <a:latin typeface="微软雅黑" panose="020B0503020204020204" pitchFamily="34" charset="-122"/>
                <a:ea typeface="微软雅黑" panose="020B0503020204020204" pitchFamily="34" charset="-122"/>
              </a:rPr>
              <a:t>美国南北战争</a:t>
            </a:r>
            <a:endParaRPr lang="zh-CN" altLang="en-US" sz="2400" b="1" dirty="0">
              <a:solidFill>
                <a:schemeClr val="bg1"/>
              </a:solidFill>
              <a:latin typeface="微软雅黑" panose="020B0503020204020204" pitchFamily="34" charset="-122"/>
              <a:ea typeface="微软雅黑" panose="020B0503020204020204" pitchFamily="34" charset="-122"/>
            </a:endParaRPr>
          </a:p>
        </p:txBody>
      </p:sp>
      <p:sp>
        <p:nvSpPr>
          <p:cNvPr id="7171" name="左大括号 3"/>
          <p:cNvSpPr/>
          <p:nvPr/>
        </p:nvSpPr>
        <p:spPr>
          <a:xfrm>
            <a:off x="1312333" y="1411817"/>
            <a:ext cx="366184" cy="3073400"/>
          </a:xfrm>
          <a:prstGeom prst="leftBrace">
            <a:avLst>
              <a:gd name="adj1" fmla="val 8354"/>
              <a:gd name="adj2" fmla="val 50000"/>
            </a:avLst>
          </a:prstGeom>
          <a:noFill/>
          <a:ln w="9525" cap="flat" cmpd="sng">
            <a:solidFill>
              <a:schemeClr val="bg1"/>
            </a:solidFill>
            <a:prstDash val="solid"/>
            <a:headEnd type="none" w="med" len="med"/>
            <a:tailEnd type="none" w="med" len="med"/>
          </a:ln>
        </p:spPr>
        <p:txBody>
          <a:bodyPr/>
          <a:p>
            <a:endParaRPr lang="zh-CN" altLang="en-US" sz="3200" b="1" dirty="0">
              <a:solidFill>
                <a:schemeClr val="tx1"/>
              </a:solidFill>
              <a:latin typeface="微软雅黑" panose="020B0503020204020204" pitchFamily="34" charset="-122"/>
              <a:ea typeface="微软雅黑" panose="020B0503020204020204" pitchFamily="34" charset="-122"/>
            </a:endParaRPr>
          </a:p>
        </p:txBody>
      </p:sp>
      <p:sp>
        <p:nvSpPr>
          <p:cNvPr id="6148" name="TextBox 4"/>
          <p:cNvSpPr txBox="1"/>
          <p:nvPr/>
        </p:nvSpPr>
        <p:spPr>
          <a:xfrm>
            <a:off x="1568450" y="1221105"/>
            <a:ext cx="8982075" cy="460375"/>
          </a:xfrm>
          <a:prstGeom prst="rect">
            <a:avLst/>
          </a:prstGeom>
          <a:noFill/>
          <a:ln w="9525">
            <a:noFill/>
          </a:ln>
        </p:spPr>
        <p:txBody>
          <a:bodyPr wrap="square">
            <a:spAutoFit/>
          </a:bodyPr>
          <a:lstStyle>
            <a:lvl1pPr marL="342900" indent="-342900" algn="l" rtl="0" eaLnBrk="0" fontAlgn="base" hangingPunct="0">
              <a:spcBef>
                <a:spcPct val="20000"/>
              </a:spcBef>
              <a:spcAft>
                <a:spcPct val="0"/>
              </a:spcAft>
              <a:buChar char="•"/>
              <a:defRPr sz="3200" b="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ea typeface="+mn-ea"/>
              </a:defRPr>
            </a:lvl2pPr>
            <a:lvl3pPr marL="1143000" indent="-228600" algn="l" rtl="0" eaLnBrk="0" fontAlgn="base" hangingPunct="0">
              <a:spcBef>
                <a:spcPct val="20000"/>
              </a:spcBef>
              <a:spcAft>
                <a:spcPct val="0"/>
              </a:spcAft>
              <a:buChar char="•"/>
              <a:defRPr sz="2400">
                <a:solidFill>
                  <a:schemeClr val="tx1"/>
                </a:solidFill>
                <a:latin typeface="+mn-lt"/>
                <a:ea typeface="+mn-ea"/>
              </a:defRPr>
            </a:lvl3pPr>
            <a:lvl4pPr marL="1600200" indent="-228600" algn="l" rtl="0" eaLnBrk="0" fontAlgn="base" hangingPunct="0">
              <a:spcBef>
                <a:spcPct val="20000"/>
              </a:spcBef>
              <a:spcAft>
                <a:spcPct val="0"/>
              </a:spcAft>
              <a:buChar char="–"/>
              <a:defRPr sz="2000">
                <a:solidFill>
                  <a:schemeClr val="tx1"/>
                </a:solidFill>
                <a:latin typeface="+mn-lt"/>
                <a:ea typeface="+mn-ea"/>
              </a:defRPr>
            </a:lvl4pPr>
            <a:lvl5pPr marL="2057400" indent="-228600" algn="l" rtl="0" eaLnBrk="0" fontAlgn="base" hangingPunct="0">
              <a:spcBef>
                <a:spcPct val="20000"/>
              </a:spcBef>
              <a:spcAft>
                <a:spcPct val="0"/>
              </a:spcAft>
              <a:buChar char="»"/>
              <a:defRPr sz="2000">
                <a:solidFill>
                  <a:schemeClr val="tx1"/>
                </a:solidFill>
                <a:latin typeface="+mn-lt"/>
                <a:ea typeface="+mn-ea"/>
              </a:defRPr>
            </a:lvl5pPr>
          </a:lstStyle>
          <a:p>
            <a:pPr marL="0" lvl="0" indent="0" eaLnBrk="1" hangingPunct="1">
              <a:spcBef>
                <a:spcPct val="0"/>
              </a:spcBef>
              <a:buNone/>
            </a:pPr>
            <a:r>
              <a:rPr lang="zh-CN" altLang="en-US" sz="2400" b="1" dirty="0">
                <a:solidFill>
                  <a:srgbClr val="FF0000"/>
                </a:solidFill>
                <a:latin typeface="微软雅黑" panose="020B0503020204020204" pitchFamily="34" charset="-122"/>
                <a:ea typeface="微软雅黑" panose="020B0503020204020204" pitchFamily="34" charset="-122"/>
              </a:rPr>
              <a:t>根本原因：</a:t>
            </a:r>
            <a:r>
              <a:rPr lang="zh-CN" altLang="en-US" sz="2400" b="1" dirty="0">
                <a:solidFill>
                  <a:schemeClr val="tx1"/>
                </a:solidFill>
                <a:latin typeface="微软雅黑" panose="020B0503020204020204" pitchFamily="34" charset="-122"/>
                <a:ea typeface="微软雅黑" panose="020B0503020204020204" pitchFamily="34" charset="-122"/>
              </a:rPr>
              <a:t>南方种植园经济严重阻碍了美国资本主义经济的发展</a:t>
            </a:r>
            <a:endParaRPr lang="zh-CN" altLang="en-US" sz="2400" b="1" dirty="0">
              <a:solidFill>
                <a:schemeClr val="tx1"/>
              </a:solidFill>
              <a:latin typeface="微软雅黑" panose="020B0503020204020204" pitchFamily="34" charset="-122"/>
              <a:ea typeface="微软雅黑" panose="020B0503020204020204" pitchFamily="34" charset="-122"/>
            </a:endParaRPr>
          </a:p>
        </p:txBody>
      </p:sp>
      <p:sp>
        <p:nvSpPr>
          <p:cNvPr id="6149" name="TextBox 5"/>
          <p:cNvSpPr txBox="1"/>
          <p:nvPr/>
        </p:nvSpPr>
        <p:spPr>
          <a:xfrm>
            <a:off x="1568450" y="1701800"/>
            <a:ext cx="6329680" cy="460375"/>
          </a:xfrm>
          <a:prstGeom prst="rect">
            <a:avLst/>
          </a:prstGeom>
          <a:noFill/>
          <a:ln w="9525">
            <a:noFill/>
          </a:ln>
        </p:spPr>
        <p:txBody>
          <a:bodyPr wrap="square">
            <a:spAutoFit/>
          </a:bodyPr>
          <a:lstStyle>
            <a:lvl1pPr marL="342900" indent="-342900" algn="l" rtl="0" eaLnBrk="0" fontAlgn="base" hangingPunct="0">
              <a:spcBef>
                <a:spcPct val="20000"/>
              </a:spcBef>
              <a:spcAft>
                <a:spcPct val="0"/>
              </a:spcAft>
              <a:buChar char="•"/>
              <a:defRPr sz="3200" b="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ea typeface="+mn-ea"/>
              </a:defRPr>
            </a:lvl2pPr>
            <a:lvl3pPr marL="1143000" indent="-228600" algn="l" rtl="0" eaLnBrk="0" fontAlgn="base" hangingPunct="0">
              <a:spcBef>
                <a:spcPct val="20000"/>
              </a:spcBef>
              <a:spcAft>
                <a:spcPct val="0"/>
              </a:spcAft>
              <a:buChar char="•"/>
              <a:defRPr sz="2400">
                <a:solidFill>
                  <a:schemeClr val="tx1"/>
                </a:solidFill>
                <a:latin typeface="+mn-lt"/>
                <a:ea typeface="+mn-ea"/>
              </a:defRPr>
            </a:lvl3pPr>
            <a:lvl4pPr marL="1600200" indent="-228600" algn="l" rtl="0" eaLnBrk="0" fontAlgn="base" hangingPunct="0">
              <a:spcBef>
                <a:spcPct val="20000"/>
              </a:spcBef>
              <a:spcAft>
                <a:spcPct val="0"/>
              </a:spcAft>
              <a:buChar char="–"/>
              <a:defRPr sz="2000">
                <a:solidFill>
                  <a:schemeClr val="tx1"/>
                </a:solidFill>
                <a:latin typeface="+mn-lt"/>
                <a:ea typeface="+mn-ea"/>
              </a:defRPr>
            </a:lvl4pPr>
            <a:lvl5pPr marL="2057400" indent="-228600" algn="l" rtl="0" eaLnBrk="0" fontAlgn="base" hangingPunct="0">
              <a:spcBef>
                <a:spcPct val="20000"/>
              </a:spcBef>
              <a:spcAft>
                <a:spcPct val="0"/>
              </a:spcAft>
              <a:buChar char="»"/>
              <a:defRPr sz="2000">
                <a:solidFill>
                  <a:schemeClr val="tx1"/>
                </a:solidFill>
                <a:latin typeface="+mn-lt"/>
                <a:ea typeface="+mn-ea"/>
              </a:defRPr>
            </a:lvl5pPr>
          </a:lstStyle>
          <a:p>
            <a:pPr marL="0" lvl="0" indent="0" eaLnBrk="1" hangingPunct="1">
              <a:spcBef>
                <a:spcPct val="0"/>
              </a:spcBef>
              <a:buNone/>
            </a:pPr>
            <a:r>
              <a:rPr lang="zh-CN" altLang="en-US" sz="2400" b="1" dirty="0">
                <a:solidFill>
                  <a:srgbClr val="FF0000"/>
                </a:solidFill>
                <a:latin typeface="微软雅黑" panose="020B0503020204020204" pitchFamily="34" charset="-122"/>
                <a:ea typeface="微软雅黑" panose="020B0503020204020204" pitchFamily="34" charset="-122"/>
              </a:rPr>
              <a:t>矛盾焦点：</a:t>
            </a:r>
            <a:r>
              <a:rPr lang="zh-CN" altLang="en-US" sz="2400" b="1" dirty="0">
                <a:solidFill>
                  <a:schemeClr val="tx1"/>
                </a:solidFill>
                <a:latin typeface="微软雅黑" panose="020B0503020204020204" pitchFamily="34" charset="-122"/>
                <a:ea typeface="微软雅黑" panose="020B0503020204020204" pitchFamily="34" charset="-122"/>
              </a:rPr>
              <a:t>黑人奴隶制的存废</a:t>
            </a:r>
            <a:endParaRPr lang="zh-CN" altLang="en-US" sz="2400" b="1" dirty="0">
              <a:solidFill>
                <a:schemeClr val="tx1"/>
              </a:solidFill>
              <a:latin typeface="微软雅黑" panose="020B0503020204020204" pitchFamily="34" charset="-122"/>
              <a:ea typeface="微软雅黑" panose="020B0503020204020204" pitchFamily="34" charset="-122"/>
            </a:endParaRPr>
          </a:p>
        </p:txBody>
      </p:sp>
      <p:sp>
        <p:nvSpPr>
          <p:cNvPr id="6150" name="TextBox 6"/>
          <p:cNvSpPr txBox="1"/>
          <p:nvPr/>
        </p:nvSpPr>
        <p:spPr>
          <a:xfrm>
            <a:off x="1566545" y="2154555"/>
            <a:ext cx="7342505" cy="460375"/>
          </a:xfrm>
          <a:prstGeom prst="rect">
            <a:avLst/>
          </a:prstGeom>
          <a:noFill/>
          <a:ln w="9525">
            <a:noFill/>
          </a:ln>
        </p:spPr>
        <p:txBody>
          <a:bodyPr wrap="square">
            <a:spAutoFit/>
          </a:bodyPr>
          <a:lstStyle>
            <a:lvl1pPr marL="342900" indent="-342900" algn="l" rtl="0" eaLnBrk="0" fontAlgn="base" hangingPunct="0">
              <a:spcBef>
                <a:spcPct val="20000"/>
              </a:spcBef>
              <a:spcAft>
                <a:spcPct val="0"/>
              </a:spcAft>
              <a:buChar char="•"/>
              <a:defRPr sz="3200" b="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ea typeface="+mn-ea"/>
              </a:defRPr>
            </a:lvl2pPr>
            <a:lvl3pPr marL="1143000" indent="-228600" algn="l" rtl="0" eaLnBrk="0" fontAlgn="base" hangingPunct="0">
              <a:spcBef>
                <a:spcPct val="20000"/>
              </a:spcBef>
              <a:spcAft>
                <a:spcPct val="0"/>
              </a:spcAft>
              <a:buChar char="•"/>
              <a:defRPr sz="2400">
                <a:solidFill>
                  <a:schemeClr val="tx1"/>
                </a:solidFill>
                <a:latin typeface="+mn-lt"/>
                <a:ea typeface="+mn-ea"/>
              </a:defRPr>
            </a:lvl3pPr>
            <a:lvl4pPr marL="1600200" indent="-228600" algn="l" rtl="0" eaLnBrk="0" fontAlgn="base" hangingPunct="0">
              <a:spcBef>
                <a:spcPct val="20000"/>
              </a:spcBef>
              <a:spcAft>
                <a:spcPct val="0"/>
              </a:spcAft>
              <a:buChar char="–"/>
              <a:defRPr sz="2000">
                <a:solidFill>
                  <a:schemeClr val="tx1"/>
                </a:solidFill>
                <a:latin typeface="+mn-lt"/>
                <a:ea typeface="+mn-ea"/>
              </a:defRPr>
            </a:lvl4pPr>
            <a:lvl5pPr marL="2057400" indent="-228600" algn="l" rtl="0" eaLnBrk="0" fontAlgn="base" hangingPunct="0">
              <a:spcBef>
                <a:spcPct val="20000"/>
              </a:spcBef>
              <a:spcAft>
                <a:spcPct val="0"/>
              </a:spcAft>
              <a:buChar char="»"/>
              <a:defRPr sz="2000">
                <a:solidFill>
                  <a:schemeClr val="tx1"/>
                </a:solidFill>
                <a:latin typeface="+mn-lt"/>
                <a:ea typeface="+mn-ea"/>
              </a:defRPr>
            </a:lvl5pPr>
          </a:lstStyle>
          <a:p>
            <a:pPr marL="0" lvl="0" indent="0" eaLnBrk="1" hangingPunct="1">
              <a:spcBef>
                <a:spcPct val="0"/>
              </a:spcBef>
              <a:buNone/>
            </a:pPr>
            <a:r>
              <a:rPr lang="zh-CN" altLang="zh-CN" sz="2400" b="1" dirty="0">
                <a:solidFill>
                  <a:srgbClr val="FF0000"/>
                </a:solidFill>
                <a:latin typeface="微软雅黑" panose="020B0503020204020204" pitchFamily="34" charset="-122"/>
                <a:ea typeface="微软雅黑" panose="020B0503020204020204" pitchFamily="34" charset="-122"/>
                <a:cs typeface="微软雅黑" panose="020B0503020204020204" pitchFamily="34" charset="-122"/>
              </a:rPr>
              <a:t>导火线</a:t>
            </a:r>
            <a:r>
              <a:rPr lang="zh-CN" altLang="en-US" sz="2400" b="1" dirty="0">
                <a:solidFill>
                  <a:srgbClr val="FF0000"/>
                </a:solidFill>
                <a:latin typeface="微软雅黑" panose="020B0503020204020204" pitchFamily="34" charset="-122"/>
                <a:ea typeface="微软雅黑" panose="020B0503020204020204" pitchFamily="34" charset="-122"/>
                <a:cs typeface="微软雅黑" panose="020B0503020204020204" pitchFamily="34" charset="-122"/>
              </a:rPr>
              <a:t>：</a:t>
            </a:r>
            <a:r>
              <a:rPr lang="zh-CN" altLang="en-US" sz="2400" b="1" dirty="0">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林肯当选总统，</a:t>
            </a:r>
            <a:r>
              <a:rPr lang="en-US" altLang="zh-CN" sz="2400" b="1" dirty="0">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1860</a:t>
            </a:r>
            <a:r>
              <a:rPr lang="zh-CN" altLang="en-US" sz="2400" b="1" dirty="0">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年</a:t>
            </a:r>
            <a:endParaRPr lang="zh-CN" altLang="en-US" sz="2400" b="1" dirty="0">
              <a:solidFill>
                <a:schemeClr val="tx1"/>
              </a:solidFill>
              <a:latin typeface="微软雅黑" panose="020B0503020204020204" pitchFamily="34" charset="-122"/>
              <a:ea typeface="微软雅黑" panose="020B0503020204020204" pitchFamily="34" charset="-122"/>
              <a:cs typeface="微软雅黑" panose="020B0503020204020204" pitchFamily="34" charset="-122"/>
            </a:endParaRPr>
          </a:p>
        </p:txBody>
      </p:sp>
      <p:sp>
        <p:nvSpPr>
          <p:cNvPr id="6151" name="TextBox 7"/>
          <p:cNvSpPr txBox="1"/>
          <p:nvPr/>
        </p:nvSpPr>
        <p:spPr>
          <a:xfrm>
            <a:off x="1583055" y="2948305"/>
            <a:ext cx="1009650" cy="460375"/>
          </a:xfrm>
          <a:prstGeom prst="rect">
            <a:avLst/>
          </a:prstGeom>
          <a:noFill/>
          <a:ln w="9525">
            <a:noFill/>
          </a:ln>
        </p:spPr>
        <p:txBody>
          <a:bodyPr wrap="square">
            <a:spAutoFit/>
          </a:bodyPr>
          <a:lstStyle>
            <a:lvl1pPr marL="342900" indent="-342900" algn="l" rtl="0" eaLnBrk="0" fontAlgn="base" hangingPunct="0">
              <a:spcBef>
                <a:spcPct val="20000"/>
              </a:spcBef>
              <a:spcAft>
                <a:spcPct val="0"/>
              </a:spcAft>
              <a:buChar char="•"/>
              <a:defRPr sz="3200" b="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ea typeface="+mn-ea"/>
              </a:defRPr>
            </a:lvl2pPr>
            <a:lvl3pPr marL="1143000" indent="-228600" algn="l" rtl="0" eaLnBrk="0" fontAlgn="base" hangingPunct="0">
              <a:spcBef>
                <a:spcPct val="20000"/>
              </a:spcBef>
              <a:spcAft>
                <a:spcPct val="0"/>
              </a:spcAft>
              <a:buChar char="•"/>
              <a:defRPr sz="2400">
                <a:solidFill>
                  <a:schemeClr val="tx1"/>
                </a:solidFill>
                <a:latin typeface="+mn-lt"/>
                <a:ea typeface="+mn-ea"/>
              </a:defRPr>
            </a:lvl3pPr>
            <a:lvl4pPr marL="1600200" indent="-228600" algn="l" rtl="0" eaLnBrk="0" fontAlgn="base" hangingPunct="0">
              <a:spcBef>
                <a:spcPct val="20000"/>
              </a:spcBef>
              <a:spcAft>
                <a:spcPct val="0"/>
              </a:spcAft>
              <a:buChar char="–"/>
              <a:defRPr sz="2000">
                <a:solidFill>
                  <a:schemeClr val="tx1"/>
                </a:solidFill>
                <a:latin typeface="+mn-lt"/>
                <a:ea typeface="+mn-ea"/>
              </a:defRPr>
            </a:lvl4pPr>
            <a:lvl5pPr marL="2057400" indent="-228600" algn="l" rtl="0" eaLnBrk="0" fontAlgn="base" hangingPunct="0">
              <a:spcBef>
                <a:spcPct val="20000"/>
              </a:spcBef>
              <a:spcAft>
                <a:spcPct val="0"/>
              </a:spcAft>
              <a:buChar char="»"/>
              <a:defRPr sz="2000">
                <a:solidFill>
                  <a:schemeClr val="tx1"/>
                </a:solidFill>
                <a:latin typeface="+mn-lt"/>
                <a:ea typeface="+mn-ea"/>
              </a:defRPr>
            </a:lvl5pPr>
          </a:lstStyle>
          <a:p>
            <a:pPr marL="0" lvl="0" indent="0" algn="ctr" eaLnBrk="1" hangingPunct="1">
              <a:spcBef>
                <a:spcPct val="0"/>
              </a:spcBef>
              <a:buNone/>
            </a:pPr>
            <a:r>
              <a:rPr lang="zh-CN" altLang="en-US" sz="2400" b="1" dirty="0">
                <a:solidFill>
                  <a:srgbClr val="FF0000"/>
                </a:solidFill>
                <a:latin typeface="微软雅黑" panose="020B0503020204020204" pitchFamily="34" charset="-122"/>
                <a:ea typeface="微软雅黑" panose="020B0503020204020204" pitchFamily="34" charset="-122"/>
              </a:rPr>
              <a:t>经过</a:t>
            </a:r>
            <a:endParaRPr lang="zh-CN" altLang="en-US" sz="2400" b="1" dirty="0">
              <a:solidFill>
                <a:srgbClr val="FF0000"/>
              </a:solidFill>
              <a:latin typeface="微软雅黑" panose="020B0503020204020204" pitchFamily="34" charset="-122"/>
              <a:ea typeface="微软雅黑" panose="020B0503020204020204" pitchFamily="34" charset="-122"/>
            </a:endParaRPr>
          </a:p>
        </p:txBody>
      </p:sp>
      <p:sp>
        <p:nvSpPr>
          <p:cNvPr id="6153" name="左大括号 9"/>
          <p:cNvSpPr/>
          <p:nvPr/>
        </p:nvSpPr>
        <p:spPr>
          <a:xfrm>
            <a:off x="2509520" y="2769870"/>
            <a:ext cx="252730" cy="817245"/>
          </a:xfrm>
          <a:prstGeom prst="leftBrace">
            <a:avLst>
              <a:gd name="adj1" fmla="val 8326"/>
              <a:gd name="adj2" fmla="val 50000"/>
            </a:avLst>
          </a:prstGeom>
          <a:noFill/>
          <a:ln w="9525" cap="flat" cmpd="sng">
            <a:solidFill>
              <a:schemeClr val="bg1"/>
            </a:solidFill>
            <a:prstDash val="solid"/>
            <a:headEnd type="none" w="med" len="med"/>
            <a:tailEnd type="none" w="med" len="med"/>
          </a:ln>
        </p:spPr>
        <p:txBody>
          <a:bodyPr/>
          <a:p>
            <a:endParaRPr lang="zh-CN" altLang="en-US" sz="2400" b="1" dirty="0">
              <a:solidFill>
                <a:schemeClr val="tx1"/>
              </a:solidFill>
              <a:latin typeface="微软雅黑" panose="020B0503020204020204" pitchFamily="34" charset="-122"/>
              <a:ea typeface="微软雅黑" panose="020B0503020204020204" pitchFamily="34" charset="-122"/>
            </a:endParaRPr>
          </a:p>
        </p:txBody>
      </p:sp>
      <p:sp>
        <p:nvSpPr>
          <p:cNvPr id="6154" name="TextBox 10"/>
          <p:cNvSpPr txBox="1"/>
          <p:nvPr/>
        </p:nvSpPr>
        <p:spPr>
          <a:xfrm>
            <a:off x="2879725" y="2578735"/>
            <a:ext cx="6433185" cy="829945"/>
          </a:xfrm>
          <a:prstGeom prst="rect">
            <a:avLst/>
          </a:prstGeom>
          <a:noFill/>
          <a:ln w="9525">
            <a:noFill/>
          </a:ln>
        </p:spPr>
        <p:txBody>
          <a:bodyPr wrap="square">
            <a:spAutoFit/>
          </a:bodyPr>
          <a:lstStyle>
            <a:lvl1pPr marL="342900" indent="-342900" algn="l" rtl="0" eaLnBrk="0" fontAlgn="base" hangingPunct="0">
              <a:spcBef>
                <a:spcPct val="20000"/>
              </a:spcBef>
              <a:spcAft>
                <a:spcPct val="0"/>
              </a:spcAft>
              <a:buChar char="•"/>
              <a:defRPr sz="3200" b="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ea typeface="+mn-ea"/>
              </a:defRPr>
            </a:lvl2pPr>
            <a:lvl3pPr marL="1143000" indent="-228600" algn="l" rtl="0" eaLnBrk="0" fontAlgn="base" hangingPunct="0">
              <a:spcBef>
                <a:spcPct val="20000"/>
              </a:spcBef>
              <a:spcAft>
                <a:spcPct val="0"/>
              </a:spcAft>
              <a:buChar char="•"/>
              <a:defRPr sz="2400">
                <a:solidFill>
                  <a:schemeClr val="tx1"/>
                </a:solidFill>
                <a:latin typeface="+mn-lt"/>
                <a:ea typeface="+mn-ea"/>
              </a:defRPr>
            </a:lvl3pPr>
            <a:lvl4pPr marL="1600200" indent="-228600" algn="l" rtl="0" eaLnBrk="0" fontAlgn="base" hangingPunct="0">
              <a:spcBef>
                <a:spcPct val="20000"/>
              </a:spcBef>
              <a:spcAft>
                <a:spcPct val="0"/>
              </a:spcAft>
              <a:buChar char="–"/>
              <a:defRPr sz="2000">
                <a:solidFill>
                  <a:schemeClr val="tx1"/>
                </a:solidFill>
                <a:latin typeface="+mn-lt"/>
                <a:ea typeface="+mn-ea"/>
              </a:defRPr>
            </a:lvl4pPr>
            <a:lvl5pPr marL="2057400" indent="-228600" algn="l" rtl="0" eaLnBrk="0" fontAlgn="base" hangingPunct="0">
              <a:spcBef>
                <a:spcPct val="20000"/>
              </a:spcBef>
              <a:spcAft>
                <a:spcPct val="0"/>
              </a:spcAft>
              <a:buChar char="»"/>
              <a:defRPr sz="2000">
                <a:solidFill>
                  <a:schemeClr val="tx1"/>
                </a:solidFill>
                <a:latin typeface="+mn-lt"/>
                <a:ea typeface="+mn-ea"/>
              </a:defRPr>
            </a:lvl5pPr>
          </a:lstStyle>
          <a:p>
            <a:pPr marL="0" lvl="0" indent="0" eaLnBrk="1" hangingPunct="1">
              <a:spcBef>
                <a:spcPct val="0"/>
              </a:spcBef>
              <a:buNone/>
            </a:pPr>
            <a:r>
              <a:rPr lang="zh-CN" altLang="en-US" sz="2400" b="1" dirty="0">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开始：南方军队挑起内战，</a:t>
            </a:r>
            <a:r>
              <a:rPr lang="en-US" altLang="zh-CN" sz="2400" b="1" dirty="0">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1861</a:t>
            </a:r>
            <a:r>
              <a:rPr lang="zh-CN" altLang="en-US" sz="2400" b="1" dirty="0">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年</a:t>
            </a:r>
            <a:r>
              <a:rPr lang="en-US" altLang="zh-CN" sz="2400" b="1" dirty="0">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4</a:t>
            </a:r>
            <a:r>
              <a:rPr lang="zh-CN" altLang="en-US" sz="2400" b="1" dirty="0">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月</a:t>
            </a:r>
            <a:endParaRPr lang="zh-CN" altLang="en-US" sz="2400" b="1" dirty="0">
              <a:solidFill>
                <a:schemeClr val="tx1"/>
              </a:solidFill>
              <a:latin typeface="微软雅黑" panose="020B0503020204020204" pitchFamily="34" charset="-122"/>
              <a:ea typeface="微软雅黑" panose="020B0503020204020204" pitchFamily="34" charset="-122"/>
              <a:cs typeface="微软雅黑" panose="020B0503020204020204" pitchFamily="34" charset="-122"/>
            </a:endParaRPr>
          </a:p>
          <a:p>
            <a:pPr marL="0" lvl="0" indent="0" eaLnBrk="1" hangingPunct="1">
              <a:spcBef>
                <a:spcPct val="0"/>
              </a:spcBef>
              <a:buNone/>
            </a:pPr>
            <a:endParaRPr lang="zh-CN" altLang="en-US" sz="2400" b="1" dirty="0">
              <a:solidFill>
                <a:schemeClr val="tx1"/>
              </a:solidFill>
              <a:latin typeface="微软雅黑" panose="020B0503020204020204" pitchFamily="34" charset="-122"/>
              <a:ea typeface="微软雅黑" panose="020B0503020204020204" pitchFamily="34" charset="-122"/>
              <a:cs typeface="微软雅黑" panose="020B0503020204020204" pitchFamily="34" charset="-122"/>
            </a:endParaRPr>
          </a:p>
        </p:txBody>
      </p:sp>
      <p:sp>
        <p:nvSpPr>
          <p:cNvPr id="6155" name="TextBox 11"/>
          <p:cNvSpPr txBox="1"/>
          <p:nvPr/>
        </p:nvSpPr>
        <p:spPr>
          <a:xfrm>
            <a:off x="2950210" y="2948305"/>
            <a:ext cx="8202930" cy="460375"/>
          </a:xfrm>
          <a:prstGeom prst="rect">
            <a:avLst/>
          </a:prstGeom>
          <a:noFill/>
          <a:ln w="9525">
            <a:noFill/>
          </a:ln>
        </p:spPr>
        <p:txBody>
          <a:bodyPr wrap="square">
            <a:spAutoFit/>
          </a:bodyPr>
          <a:lstStyle>
            <a:lvl1pPr marL="342900" indent="-342900" algn="l" rtl="0" eaLnBrk="0" fontAlgn="base" hangingPunct="0">
              <a:spcBef>
                <a:spcPct val="20000"/>
              </a:spcBef>
              <a:spcAft>
                <a:spcPct val="0"/>
              </a:spcAft>
              <a:buChar char="•"/>
              <a:defRPr sz="3200" b="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ea typeface="+mn-ea"/>
              </a:defRPr>
            </a:lvl2pPr>
            <a:lvl3pPr marL="1143000" indent="-228600" algn="l" rtl="0" eaLnBrk="0" fontAlgn="base" hangingPunct="0">
              <a:spcBef>
                <a:spcPct val="20000"/>
              </a:spcBef>
              <a:spcAft>
                <a:spcPct val="0"/>
              </a:spcAft>
              <a:buChar char="•"/>
              <a:defRPr sz="2400">
                <a:solidFill>
                  <a:schemeClr val="tx1"/>
                </a:solidFill>
                <a:latin typeface="+mn-lt"/>
                <a:ea typeface="+mn-ea"/>
              </a:defRPr>
            </a:lvl3pPr>
            <a:lvl4pPr marL="1600200" indent="-228600" algn="l" rtl="0" eaLnBrk="0" fontAlgn="base" hangingPunct="0">
              <a:spcBef>
                <a:spcPct val="20000"/>
              </a:spcBef>
              <a:spcAft>
                <a:spcPct val="0"/>
              </a:spcAft>
              <a:buChar char="–"/>
              <a:defRPr sz="2000">
                <a:solidFill>
                  <a:schemeClr val="tx1"/>
                </a:solidFill>
                <a:latin typeface="+mn-lt"/>
                <a:ea typeface="+mn-ea"/>
              </a:defRPr>
            </a:lvl4pPr>
            <a:lvl5pPr marL="2057400" indent="-228600" algn="l" rtl="0" eaLnBrk="0" fontAlgn="base" hangingPunct="0">
              <a:spcBef>
                <a:spcPct val="20000"/>
              </a:spcBef>
              <a:spcAft>
                <a:spcPct val="0"/>
              </a:spcAft>
              <a:buChar char="»"/>
              <a:defRPr sz="2000">
                <a:solidFill>
                  <a:schemeClr val="tx1"/>
                </a:solidFill>
                <a:latin typeface="+mn-lt"/>
                <a:ea typeface="+mn-ea"/>
              </a:defRPr>
            </a:lvl5pPr>
          </a:lstStyle>
          <a:p>
            <a:pPr marL="0" lvl="0" indent="0" eaLnBrk="1" hangingPunct="1">
              <a:spcBef>
                <a:spcPct val="0"/>
              </a:spcBef>
              <a:buNone/>
            </a:pPr>
            <a:r>
              <a:rPr lang="zh-CN" altLang="en-US" sz="2400" b="1" dirty="0">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扭转战局：林肯颁布</a:t>
            </a:r>
            <a:r>
              <a:rPr lang="en-US" altLang="zh-CN" sz="2400" b="1" dirty="0">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a:t>
            </a:r>
            <a:r>
              <a:rPr lang="zh-CN" altLang="en-US" sz="2400" b="1" dirty="0">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解放黑人奴隶宣言</a:t>
            </a:r>
            <a:r>
              <a:rPr lang="en-US" altLang="zh-CN" sz="2400" b="1" dirty="0">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a:t>
            </a:r>
            <a:r>
              <a:rPr lang="zh-CN" altLang="en-US" sz="2400" b="1" dirty="0">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a:t>
            </a:r>
            <a:r>
              <a:rPr lang="en-US" altLang="zh-CN" sz="2400" b="1" dirty="0">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1862</a:t>
            </a:r>
            <a:r>
              <a:rPr lang="zh-CN" altLang="en-US" sz="2400" b="1" dirty="0">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年</a:t>
            </a:r>
            <a:r>
              <a:rPr lang="en-US" altLang="zh-CN" sz="2400" b="1" dirty="0">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9</a:t>
            </a:r>
            <a:r>
              <a:rPr lang="zh-CN" altLang="en-US" sz="2400" b="1" dirty="0">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月</a:t>
            </a:r>
            <a:endParaRPr lang="zh-CN" altLang="en-US" sz="2400" b="1" dirty="0">
              <a:solidFill>
                <a:schemeClr val="tx1"/>
              </a:solidFill>
              <a:latin typeface="微软雅黑" panose="020B0503020204020204" pitchFamily="34" charset="-122"/>
              <a:ea typeface="微软雅黑" panose="020B0503020204020204" pitchFamily="34" charset="-122"/>
              <a:cs typeface="微软雅黑" panose="020B0503020204020204" pitchFamily="34" charset="-122"/>
            </a:endParaRPr>
          </a:p>
        </p:txBody>
      </p:sp>
      <p:sp>
        <p:nvSpPr>
          <p:cNvPr id="6156" name="TextBox 12"/>
          <p:cNvSpPr txBox="1"/>
          <p:nvPr/>
        </p:nvSpPr>
        <p:spPr>
          <a:xfrm>
            <a:off x="2879725" y="3351530"/>
            <a:ext cx="7445375" cy="460375"/>
          </a:xfrm>
          <a:prstGeom prst="rect">
            <a:avLst/>
          </a:prstGeom>
          <a:noFill/>
          <a:ln w="9525">
            <a:noFill/>
          </a:ln>
        </p:spPr>
        <p:txBody>
          <a:bodyPr wrap="square">
            <a:spAutoFit/>
          </a:bodyPr>
          <a:lstStyle>
            <a:lvl1pPr marL="342900" indent="-342900" algn="l" rtl="0" eaLnBrk="0" fontAlgn="base" hangingPunct="0">
              <a:spcBef>
                <a:spcPct val="20000"/>
              </a:spcBef>
              <a:spcAft>
                <a:spcPct val="0"/>
              </a:spcAft>
              <a:buChar char="•"/>
              <a:defRPr sz="3200" b="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ea typeface="+mn-ea"/>
              </a:defRPr>
            </a:lvl2pPr>
            <a:lvl3pPr marL="1143000" indent="-228600" algn="l" rtl="0" eaLnBrk="0" fontAlgn="base" hangingPunct="0">
              <a:spcBef>
                <a:spcPct val="20000"/>
              </a:spcBef>
              <a:spcAft>
                <a:spcPct val="0"/>
              </a:spcAft>
              <a:buChar char="•"/>
              <a:defRPr sz="2400">
                <a:solidFill>
                  <a:schemeClr val="tx1"/>
                </a:solidFill>
                <a:latin typeface="+mn-lt"/>
                <a:ea typeface="+mn-ea"/>
              </a:defRPr>
            </a:lvl3pPr>
            <a:lvl4pPr marL="1600200" indent="-228600" algn="l" rtl="0" eaLnBrk="0" fontAlgn="base" hangingPunct="0">
              <a:spcBef>
                <a:spcPct val="20000"/>
              </a:spcBef>
              <a:spcAft>
                <a:spcPct val="0"/>
              </a:spcAft>
              <a:buChar char="–"/>
              <a:defRPr sz="2000">
                <a:solidFill>
                  <a:schemeClr val="tx1"/>
                </a:solidFill>
                <a:latin typeface="+mn-lt"/>
                <a:ea typeface="+mn-ea"/>
              </a:defRPr>
            </a:lvl4pPr>
            <a:lvl5pPr marL="2057400" indent="-228600" algn="l" rtl="0" eaLnBrk="0" fontAlgn="base" hangingPunct="0">
              <a:spcBef>
                <a:spcPct val="20000"/>
              </a:spcBef>
              <a:spcAft>
                <a:spcPct val="0"/>
              </a:spcAft>
              <a:buChar char="»"/>
              <a:defRPr sz="2000">
                <a:solidFill>
                  <a:schemeClr val="tx1"/>
                </a:solidFill>
                <a:latin typeface="+mn-lt"/>
                <a:ea typeface="+mn-ea"/>
              </a:defRPr>
            </a:lvl5pPr>
          </a:lstStyle>
          <a:p>
            <a:pPr marL="0" lvl="0" indent="0" eaLnBrk="1" hangingPunct="1">
              <a:spcBef>
                <a:spcPct val="0"/>
              </a:spcBef>
              <a:buNone/>
            </a:pPr>
            <a:r>
              <a:rPr lang="zh-CN" altLang="en-US" sz="2400" b="1" dirty="0">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结束：北方胜利，</a:t>
            </a:r>
            <a:r>
              <a:rPr lang="en-US" altLang="zh-CN" sz="2400" b="1" dirty="0">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1865</a:t>
            </a:r>
            <a:r>
              <a:rPr lang="zh-CN" altLang="en-US" sz="2400" b="1" dirty="0">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年</a:t>
            </a:r>
            <a:endParaRPr lang="zh-CN" altLang="en-US" sz="2400" b="1" dirty="0">
              <a:solidFill>
                <a:schemeClr val="tx1"/>
              </a:solidFill>
              <a:latin typeface="微软雅黑" panose="020B0503020204020204" pitchFamily="34" charset="-122"/>
              <a:ea typeface="微软雅黑" panose="020B0503020204020204" pitchFamily="34" charset="-122"/>
              <a:cs typeface="微软雅黑" panose="020B0503020204020204" pitchFamily="34" charset="-122"/>
            </a:endParaRPr>
          </a:p>
        </p:txBody>
      </p:sp>
      <p:sp>
        <p:nvSpPr>
          <p:cNvPr id="6158" name="TextBox 14"/>
          <p:cNvSpPr txBox="1"/>
          <p:nvPr/>
        </p:nvSpPr>
        <p:spPr>
          <a:xfrm>
            <a:off x="1583055" y="3900805"/>
            <a:ext cx="10222230" cy="460375"/>
          </a:xfrm>
          <a:prstGeom prst="rect">
            <a:avLst/>
          </a:prstGeom>
          <a:noFill/>
          <a:ln w="9525">
            <a:noFill/>
          </a:ln>
        </p:spPr>
        <p:txBody>
          <a:bodyPr wrap="square">
            <a:spAutoFit/>
          </a:bodyPr>
          <a:lstStyle>
            <a:lvl1pPr marL="342900" indent="-342900" algn="l" rtl="0" eaLnBrk="0" fontAlgn="base" hangingPunct="0">
              <a:spcBef>
                <a:spcPct val="20000"/>
              </a:spcBef>
              <a:spcAft>
                <a:spcPct val="0"/>
              </a:spcAft>
              <a:buChar char="•"/>
              <a:defRPr sz="3200" b="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ea typeface="+mn-ea"/>
              </a:defRPr>
            </a:lvl2pPr>
            <a:lvl3pPr marL="1143000" indent="-228600" algn="l" rtl="0" eaLnBrk="0" fontAlgn="base" hangingPunct="0">
              <a:spcBef>
                <a:spcPct val="20000"/>
              </a:spcBef>
              <a:spcAft>
                <a:spcPct val="0"/>
              </a:spcAft>
              <a:buChar char="•"/>
              <a:defRPr sz="2400">
                <a:solidFill>
                  <a:schemeClr val="tx1"/>
                </a:solidFill>
                <a:latin typeface="+mn-lt"/>
                <a:ea typeface="+mn-ea"/>
              </a:defRPr>
            </a:lvl3pPr>
            <a:lvl4pPr marL="1600200" indent="-228600" algn="l" rtl="0" eaLnBrk="0" fontAlgn="base" hangingPunct="0">
              <a:spcBef>
                <a:spcPct val="20000"/>
              </a:spcBef>
              <a:spcAft>
                <a:spcPct val="0"/>
              </a:spcAft>
              <a:buChar char="–"/>
              <a:defRPr sz="2000">
                <a:solidFill>
                  <a:schemeClr val="tx1"/>
                </a:solidFill>
                <a:latin typeface="+mn-lt"/>
                <a:ea typeface="+mn-ea"/>
              </a:defRPr>
            </a:lvl4pPr>
            <a:lvl5pPr marL="2057400" indent="-228600" algn="l" rtl="0" eaLnBrk="0" fontAlgn="base" hangingPunct="0">
              <a:spcBef>
                <a:spcPct val="20000"/>
              </a:spcBef>
              <a:spcAft>
                <a:spcPct val="0"/>
              </a:spcAft>
              <a:buChar char="»"/>
              <a:defRPr sz="2000">
                <a:solidFill>
                  <a:schemeClr val="tx1"/>
                </a:solidFill>
                <a:latin typeface="+mn-lt"/>
                <a:ea typeface="+mn-ea"/>
              </a:defRPr>
            </a:lvl5pPr>
          </a:lstStyle>
          <a:p>
            <a:pPr marL="0" lvl="0" indent="0" eaLnBrk="1" hangingPunct="1">
              <a:spcBef>
                <a:spcPct val="0"/>
              </a:spcBef>
              <a:buNone/>
            </a:pPr>
            <a:r>
              <a:rPr lang="zh-CN" altLang="en-US" sz="2400" b="1" dirty="0">
                <a:solidFill>
                  <a:srgbClr val="FF0000"/>
                </a:solidFill>
                <a:latin typeface="微软雅黑" panose="020B0503020204020204" pitchFamily="34" charset="-122"/>
                <a:ea typeface="微软雅黑" panose="020B0503020204020204" pitchFamily="34" charset="-122"/>
              </a:rPr>
              <a:t>意义：</a:t>
            </a:r>
            <a:r>
              <a:rPr lang="zh-CN" altLang="en-US" sz="2400" b="1" dirty="0">
                <a:solidFill>
                  <a:schemeClr val="tx1"/>
                </a:solidFill>
                <a:latin typeface="微软雅黑" panose="020B0503020204020204" pitchFamily="34" charset="-122"/>
                <a:ea typeface="微软雅黑" panose="020B0503020204020204" pitchFamily="34" charset="-122"/>
              </a:rPr>
              <a:t>废除了奴隶制，维护了国家统一，为经济的迅速发展创造了条件</a:t>
            </a:r>
            <a:endParaRPr lang="zh-CN" altLang="en-US" sz="2400" b="1" dirty="0">
              <a:solidFill>
                <a:schemeClr val="tx1"/>
              </a:solidFill>
              <a:latin typeface="微软雅黑" panose="020B0503020204020204" pitchFamily="34" charset="-122"/>
              <a:ea typeface="微软雅黑" panose="020B0503020204020204" pitchFamily="34" charset="-122"/>
            </a:endParaRPr>
          </a:p>
        </p:txBody>
      </p:sp>
      <p:sp>
        <p:nvSpPr>
          <p:cNvPr id="17" name="TextBox 6"/>
          <p:cNvSpPr txBox="1"/>
          <p:nvPr/>
        </p:nvSpPr>
        <p:spPr>
          <a:xfrm>
            <a:off x="1678940" y="4509770"/>
            <a:ext cx="8480425" cy="783590"/>
          </a:xfrm>
          <a:prstGeom prst="rect">
            <a:avLst/>
          </a:prstGeom>
          <a:noFill/>
          <a:ln w="9525">
            <a:noFill/>
          </a:ln>
        </p:spPr>
        <p:txBody>
          <a:bodyPr wrap="square">
            <a:spAutoFit/>
          </a:bodyPr>
          <a:lstStyle>
            <a:lvl1pPr marL="342900" indent="-342900" algn="l" rtl="0" eaLnBrk="0" fontAlgn="base" hangingPunct="0">
              <a:spcBef>
                <a:spcPct val="20000"/>
              </a:spcBef>
              <a:spcAft>
                <a:spcPct val="0"/>
              </a:spcAft>
              <a:buChar char="•"/>
              <a:defRPr sz="3200" b="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ea typeface="+mn-ea"/>
              </a:defRPr>
            </a:lvl2pPr>
            <a:lvl3pPr marL="1143000" indent="-228600" algn="l" rtl="0" eaLnBrk="0" fontAlgn="base" hangingPunct="0">
              <a:spcBef>
                <a:spcPct val="20000"/>
              </a:spcBef>
              <a:spcAft>
                <a:spcPct val="0"/>
              </a:spcAft>
              <a:buChar char="•"/>
              <a:defRPr sz="2400">
                <a:solidFill>
                  <a:schemeClr val="tx1"/>
                </a:solidFill>
                <a:latin typeface="+mn-lt"/>
                <a:ea typeface="+mn-ea"/>
              </a:defRPr>
            </a:lvl3pPr>
            <a:lvl4pPr marL="1600200" indent="-228600" algn="l" rtl="0" eaLnBrk="0" fontAlgn="base" hangingPunct="0">
              <a:spcBef>
                <a:spcPct val="20000"/>
              </a:spcBef>
              <a:spcAft>
                <a:spcPct val="0"/>
              </a:spcAft>
              <a:buChar char="–"/>
              <a:defRPr sz="2000">
                <a:solidFill>
                  <a:schemeClr val="tx1"/>
                </a:solidFill>
                <a:latin typeface="+mn-lt"/>
                <a:ea typeface="+mn-ea"/>
              </a:defRPr>
            </a:lvl4pPr>
            <a:lvl5pPr marL="2057400" indent="-228600" algn="l" rtl="0" eaLnBrk="0" fontAlgn="base" hangingPunct="0">
              <a:spcBef>
                <a:spcPct val="20000"/>
              </a:spcBef>
              <a:spcAft>
                <a:spcPct val="0"/>
              </a:spcAft>
              <a:buChar char="»"/>
              <a:defRPr sz="2000">
                <a:solidFill>
                  <a:schemeClr val="tx1"/>
                </a:solidFill>
                <a:latin typeface="+mn-lt"/>
                <a:ea typeface="+mn-ea"/>
              </a:defRPr>
            </a:lvl5pPr>
          </a:lstStyle>
          <a:p>
            <a:pPr marL="0" lvl="0" indent="0" eaLnBrk="1" hangingPunct="1">
              <a:lnSpc>
                <a:spcPts val="2700"/>
              </a:lnSpc>
              <a:spcBef>
                <a:spcPct val="0"/>
              </a:spcBef>
              <a:buNone/>
            </a:pPr>
            <a:r>
              <a:rPr lang="zh-CN" altLang="en-US" sz="2400" b="1" dirty="0">
                <a:solidFill>
                  <a:srgbClr val="FF0000"/>
                </a:solidFill>
                <a:effectLst/>
                <a:latin typeface="微软雅黑" panose="020B0503020204020204" pitchFamily="34" charset="-122"/>
                <a:ea typeface="微软雅黑" panose="020B0503020204020204" pitchFamily="34" charset="-122"/>
                <a:cs typeface="微软雅黑" panose="020B0503020204020204" pitchFamily="34" charset="-122"/>
              </a:rPr>
              <a:t>启示：</a:t>
            </a:r>
            <a:r>
              <a:rPr lang="zh-CN" altLang="en-US" sz="2400" b="1" dirty="0">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①民族独立、国家统一是国家强大的前提</a:t>
            </a:r>
            <a:endParaRPr lang="en-US" altLang="zh-CN" sz="2400" b="1" dirty="0">
              <a:solidFill>
                <a:schemeClr val="tx1"/>
              </a:solidFill>
              <a:latin typeface="微软雅黑" panose="020B0503020204020204" pitchFamily="34" charset="-122"/>
              <a:ea typeface="微软雅黑" panose="020B0503020204020204" pitchFamily="34" charset="-122"/>
              <a:cs typeface="微软雅黑" panose="020B0503020204020204" pitchFamily="34" charset="-122"/>
            </a:endParaRPr>
          </a:p>
          <a:p>
            <a:pPr marL="0" lvl="0" indent="0" eaLnBrk="1" hangingPunct="1">
              <a:lnSpc>
                <a:spcPts val="2700"/>
              </a:lnSpc>
              <a:spcBef>
                <a:spcPct val="0"/>
              </a:spcBef>
              <a:buNone/>
            </a:pPr>
            <a:r>
              <a:rPr lang="en-US" altLang="zh-CN" sz="2400" b="1" dirty="0">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          ②</a:t>
            </a:r>
            <a:r>
              <a:rPr lang="zh-CN" altLang="en-US" sz="2400" b="1" dirty="0">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要以国家利益为重，反对分裂，维护国家统一</a:t>
            </a:r>
            <a:endParaRPr lang="zh-CN" altLang="en-US" sz="2400" b="1" dirty="0">
              <a:solidFill>
                <a:schemeClr val="tx1"/>
              </a:solidFill>
              <a:latin typeface="微软雅黑" panose="020B0503020204020204" pitchFamily="34" charset="-122"/>
              <a:ea typeface="微软雅黑" panose="020B0503020204020204" pitchFamily="34" charset="-122"/>
              <a:cs typeface="微软雅黑" panose="020B0503020204020204" pitchFamily="34" charset="-122"/>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148"/>
                                        </p:tgtEl>
                                        <p:attrNameLst>
                                          <p:attrName>style.visibility</p:attrName>
                                        </p:attrNameLst>
                                      </p:cBhvr>
                                      <p:to>
                                        <p:strVal val="visible"/>
                                      </p:to>
                                    </p:set>
                                    <p:animEffect transition="in" filter="fade">
                                      <p:cBhvr>
                                        <p:cTn id="7" dur="500"/>
                                        <p:tgtEl>
                                          <p:spTgt spid="6148"/>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6149"/>
                                        </p:tgtEl>
                                        <p:attrNameLst>
                                          <p:attrName>style.visibility</p:attrName>
                                        </p:attrNameLst>
                                      </p:cBhvr>
                                      <p:to>
                                        <p:strVal val="visible"/>
                                      </p:to>
                                    </p:set>
                                    <p:animEffect transition="in" filter="fade">
                                      <p:cBhvr>
                                        <p:cTn id="12" dur="500"/>
                                        <p:tgtEl>
                                          <p:spTgt spid="6149"/>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6150"/>
                                        </p:tgtEl>
                                        <p:attrNameLst>
                                          <p:attrName>style.visibility</p:attrName>
                                        </p:attrNameLst>
                                      </p:cBhvr>
                                      <p:to>
                                        <p:strVal val="visible"/>
                                      </p:to>
                                    </p:set>
                                    <p:animEffect transition="in" filter="fade">
                                      <p:cBhvr>
                                        <p:cTn id="17" dur="500"/>
                                        <p:tgtEl>
                                          <p:spTgt spid="6150"/>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6151"/>
                                        </p:tgtEl>
                                        <p:attrNameLst>
                                          <p:attrName>style.visibility</p:attrName>
                                        </p:attrNameLst>
                                      </p:cBhvr>
                                      <p:to>
                                        <p:strVal val="visible"/>
                                      </p:to>
                                    </p:set>
                                    <p:animEffect transition="in" filter="fade">
                                      <p:cBhvr>
                                        <p:cTn id="22" dur="500"/>
                                        <p:tgtEl>
                                          <p:spTgt spid="6151"/>
                                        </p:tgtEl>
                                      </p:cBhvr>
                                    </p:animEffect>
                                  </p:childTnLst>
                                </p:cTn>
                              </p:par>
                              <p:par>
                                <p:cTn id="23" presetID="10" presetClass="entr" presetSubtype="0" fill="hold" grpId="0" nodeType="withEffect">
                                  <p:stCondLst>
                                    <p:cond delay="0"/>
                                  </p:stCondLst>
                                  <p:childTnLst>
                                    <p:set>
                                      <p:cBhvr>
                                        <p:cTn id="24" dur="1" fill="hold">
                                          <p:stCondLst>
                                            <p:cond delay="0"/>
                                          </p:stCondLst>
                                        </p:cTn>
                                        <p:tgtEl>
                                          <p:spTgt spid="6153"/>
                                        </p:tgtEl>
                                        <p:attrNameLst>
                                          <p:attrName>style.visibility</p:attrName>
                                        </p:attrNameLst>
                                      </p:cBhvr>
                                      <p:to>
                                        <p:strVal val="visible"/>
                                      </p:to>
                                    </p:set>
                                    <p:animEffect transition="in" filter="fade">
                                      <p:cBhvr>
                                        <p:cTn id="25" dur="500"/>
                                        <p:tgtEl>
                                          <p:spTgt spid="6153"/>
                                        </p:tgtEl>
                                      </p:cBhvr>
                                    </p:animEffect>
                                  </p:childTnLst>
                                </p:cTn>
                              </p:par>
                            </p:childTnLst>
                          </p:cTn>
                        </p:par>
                        <p:par>
                          <p:cTn id="26" fill="hold">
                            <p:stCondLst>
                              <p:cond delay="500"/>
                            </p:stCondLst>
                            <p:childTnLst>
                              <p:par>
                                <p:cTn id="27" presetID="10" presetClass="entr" presetSubtype="0" fill="hold" grpId="0" nodeType="afterEffect">
                                  <p:stCondLst>
                                    <p:cond delay="0"/>
                                  </p:stCondLst>
                                  <p:childTnLst>
                                    <p:set>
                                      <p:cBhvr>
                                        <p:cTn id="28" dur="1" fill="hold">
                                          <p:stCondLst>
                                            <p:cond delay="0"/>
                                          </p:stCondLst>
                                        </p:cTn>
                                        <p:tgtEl>
                                          <p:spTgt spid="6154"/>
                                        </p:tgtEl>
                                        <p:attrNameLst>
                                          <p:attrName>style.visibility</p:attrName>
                                        </p:attrNameLst>
                                      </p:cBhvr>
                                      <p:to>
                                        <p:strVal val="visible"/>
                                      </p:to>
                                    </p:set>
                                    <p:animEffect transition="in" filter="fade">
                                      <p:cBhvr>
                                        <p:cTn id="29" dur="500"/>
                                        <p:tgtEl>
                                          <p:spTgt spid="6154"/>
                                        </p:tgtEl>
                                      </p:cBhvr>
                                    </p:animEffect>
                                  </p:childTnLst>
                                </p:cTn>
                              </p:par>
                            </p:childTnLst>
                          </p:cTn>
                        </p:par>
                      </p:childTnLst>
                    </p:cTn>
                  </p:par>
                  <p:par>
                    <p:cTn id="30" fill="hold">
                      <p:stCondLst>
                        <p:cond delay="indefinite"/>
                      </p:stCondLst>
                      <p:childTnLst>
                        <p:par>
                          <p:cTn id="31" fill="hold">
                            <p:stCondLst>
                              <p:cond delay="0"/>
                            </p:stCondLst>
                            <p:childTnLst>
                              <p:par>
                                <p:cTn id="32" presetID="10" presetClass="entr" presetSubtype="0" fill="hold" grpId="0" nodeType="clickEffect">
                                  <p:stCondLst>
                                    <p:cond delay="0"/>
                                  </p:stCondLst>
                                  <p:childTnLst>
                                    <p:set>
                                      <p:cBhvr>
                                        <p:cTn id="33" dur="1" fill="hold">
                                          <p:stCondLst>
                                            <p:cond delay="0"/>
                                          </p:stCondLst>
                                        </p:cTn>
                                        <p:tgtEl>
                                          <p:spTgt spid="6155"/>
                                        </p:tgtEl>
                                        <p:attrNameLst>
                                          <p:attrName>style.visibility</p:attrName>
                                        </p:attrNameLst>
                                      </p:cBhvr>
                                      <p:to>
                                        <p:strVal val="visible"/>
                                      </p:to>
                                    </p:set>
                                    <p:animEffect transition="in" filter="fade">
                                      <p:cBhvr>
                                        <p:cTn id="34" dur="500"/>
                                        <p:tgtEl>
                                          <p:spTgt spid="6155"/>
                                        </p:tgtEl>
                                      </p:cBhvr>
                                    </p:animEffect>
                                  </p:childTnLst>
                                </p:cTn>
                              </p:par>
                            </p:childTnLst>
                          </p:cTn>
                        </p:par>
                      </p:childTnLst>
                    </p:cTn>
                  </p:par>
                  <p:par>
                    <p:cTn id="35" fill="hold">
                      <p:stCondLst>
                        <p:cond delay="indefinite"/>
                      </p:stCondLst>
                      <p:childTnLst>
                        <p:par>
                          <p:cTn id="36" fill="hold">
                            <p:stCondLst>
                              <p:cond delay="0"/>
                            </p:stCondLst>
                            <p:childTnLst>
                              <p:par>
                                <p:cTn id="37" presetID="10" presetClass="entr" presetSubtype="0" fill="hold" grpId="0" nodeType="clickEffect">
                                  <p:stCondLst>
                                    <p:cond delay="0"/>
                                  </p:stCondLst>
                                  <p:childTnLst>
                                    <p:set>
                                      <p:cBhvr>
                                        <p:cTn id="38" dur="1" fill="hold">
                                          <p:stCondLst>
                                            <p:cond delay="0"/>
                                          </p:stCondLst>
                                        </p:cTn>
                                        <p:tgtEl>
                                          <p:spTgt spid="6156"/>
                                        </p:tgtEl>
                                        <p:attrNameLst>
                                          <p:attrName>style.visibility</p:attrName>
                                        </p:attrNameLst>
                                      </p:cBhvr>
                                      <p:to>
                                        <p:strVal val="visible"/>
                                      </p:to>
                                    </p:set>
                                    <p:animEffect transition="in" filter="fade">
                                      <p:cBhvr>
                                        <p:cTn id="39" dur="500"/>
                                        <p:tgtEl>
                                          <p:spTgt spid="6156"/>
                                        </p:tgtEl>
                                      </p:cBhvr>
                                    </p:animEffect>
                                  </p:childTnLst>
                                </p:cTn>
                              </p:par>
                            </p:childTnLst>
                          </p:cTn>
                        </p:par>
                      </p:childTnLst>
                    </p:cTn>
                  </p:par>
                  <p:par>
                    <p:cTn id="40" fill="hold">
                      <p:stCondLst>
                        <p:cond delay="indefinite"/>
                      </p:stCondLst>
                      <p:childTnLst>
                        <p:par>
                          <p:cTn id="41" fill="hold">
                            <p:stCondLst>
                              <p:cond delay="0"/>
                            </p:stCondLst>
                            <p:childTnLst>
                              <p:par>
                                <p:cTn id="42" presetID="10" presetClass="entr" presetSubtype="0" fill="hold" grpId="0" nodeType="clickEffect">
                                  <p:stCondLst>
                                    <p:cond delay="0"/>
                                  </p:stCondLst>
                                  <p:childTnLst>
                                    <p:set>
                                      <p:cBhvr>
                                        <p:cTn id="43" dur="1" fill="hold">
                                          <p:stCondLst>
                                            <p:cond delay="0"/>
                                          </p:stCondLst>
                                        </p:cTn>
                                        <p:tgtEl>
                                          <p:spTgt spid="6158"/>
                                        </p:tgtEl>
                                        <p:attrNameLst>
                                          <p:attrName>style.visibility</p:attrName>
                                        </p:attrNameLst>
                                      </p:cBhvr>
                                      <p:to>
                                        <p:strVal val="visible"/>
                                      </p:to>
                                    </p:set>
                                    <p:animEffect transition="in" filter="fade">
                                      <p:cBhvr>
                                        <p:cTn id="44" dur="500"/>
                                        <p:tgtEl>
                                          <p:spTgt spid="6158"/>
                                        </p:tgtEl>
                                      </p:cBhvr>
                                    </p:animEffect>
                                  </p:childTnLst>
                                </p:cTn>
                              </p:par>
                            </p:childTnLst>
                          </p:cTn>
                        </p:par>
                      </p:childTnLst>
                    </p:cTn>
                  </p:par>
                  <p:par>
                    <p:cTn id="45" fill="hold">
                      <p:stCondLst>
                        <p:cond delay="indefinite"/>
                      </p:stCondLst>
                      <p:childTnLst>
                        <p:par>
                          <p:cTn id="46" fill="hold">
                            <p:stCondLst>
                              <p:cond delay="0"/>
                            </p:stCondLst>
                            <p:childTnLst>
                              <p:par>
                                <p:cTn id="47" presetID="10" presetClass="entr" presetSubtype="0" fill="hold" grpId="0" nodeType="clickEffect">
                                  <p:stCondLst>
                                    <p:cond delay="0"/>
                                  </p:stCondLst>
                                  <p:childTnLst>
                                    <p:set>
                                      <p:cBhvr>
                                        <p:cTn id="48" dur="1" fill="hold">
                                          <p:stCondLst>
                                            <p:cond delay="0"/>
                                          </p:stCondLst>
                                        </p:cTn>
                                        <p:tgtEl>
                                          <p:spTgt spid="17"/>
                                        </p:tgtEl>
                                        <p:attrNameLst>
                                          <p:attrName>style.visibility</p:attrName>
                                        </p:attrNameLst>
                                      </p:cBhvr>
                                      <p:to>
                                        <p:strVal val="visible"/>
                                      </p:to>
                                    </p:set>
                                    <p:animEffect transition="in" filter="fade">
                                      <p:cBhvr>
                                        <p:cTn id="49" dur="500"/>
                                        <p:tgtEl>
                                          <p:spTgt spid="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8" grpId="0"/>
      <p:bldP spid="6149" grpId="0"/>
      <p:bldP spid="6150" grpId="0"/>
      <p:bldP spid="6151" grpId="0"/>
      <p:bldP spid="6153" grpId="0" bldLvl="0" animBg="1"/>
      <p:bldP spid="6154" grpId="0"/>
      <p:bldP spid="6155" grpId="0"/>
      <p:bldP spid="6156" grpId="0"/>
      <p:bldP spid="6158" grpId="0"/>
      <p:bldP spid="17" grpId="0"/>
    </p:bldLst>
  </p:timing>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lumMod val="85000"/>
          </a:schemeClr>
        </a:solidFill>
        <a:effectLst/>
      </p:bgPr>
    </p:bg>
    <p:spTree>
      <p:nvGrpSpPr>
        <p:cNvPr id="1" name=""/>
        <p:cNvGrpSpPr/>
        <p:nvPr/>
      </p:nvGrpSpPr>
      <p:grpSpPr/>
      <p:sp>
        <p:nvSpPr>
          <p:cNvPr id="2" name="文本框 1"/>
          <p:cNvSpPr txBox="1"/>
          <p:nvPr/>
        </p:nvSpPr>
        <p:spPr>
          <a:xfrm>
            <a:off x="411480" y="478155"/>
            <a:ext cx="11368405" cy="1655445"/>
          </a:xfrm>
          <a:prstGeom prst="rect">
            <a:avLst/>
          </a:prstGeom>
          <a:noFill/>
        </p:spPr>
        <p:txBody>
          <a:bodyPr wrap="square">
            <a:spAutoFit/>
          </a:bodyPr>
          <a:lstStyle/>
          <a:p>
            <a:pPr marR="0" defTabSz="914400">
              <a:lnSpc>
                <a:spcPts val="3200"/>
              </a:lnSpc>
              <a:buClrTx/>
              <a:buSzTx/>
              <a:buFont typeface="Arial" panose="020B0604020202020204" pitchFamily="34" charset="0"/>
              <a:buNone/>
              <a:defRPr/>
            </a:pPr>
            <a:r>
              <a:rPr kumimoji="0" lang="zh-CN" altLang="en-US" sz="3200" b="1" u="sng" kern="1200" cap="none" spc="0" normalizeH="0" baseline="0" noProof="1">
                <a:solidFill>
                  <a:srgbClr val="FF0000"/>
                </a:solidFill>
                <a:effectLst>
                  <a:outerShdw blurRad="38100" dist="38100" dir="2700000" algn="tl">
                    <a:srgbClr val="000000">
                      <a:alpha val="43137"/>
                    </a:srgbClr>
                  </a:outerShdw>
                </a:effectLst>
                <a:latin typeface="微软雅黑" panose="020B0503020204020204" pitchFamily="34" charset="-122"/>
                <a:ea typeface="微软雅黑" panose="020B0503020204020204" pitchFamily="34" charset="-122"/>
                <a:cs typeface="微软雅黑" panose="020B0503020204020204" pitchFamily="34" charset="-122"/>
              </a:rPr>
              <a:t>【材料链接】</a:t>
            </a:r>
            <a:endParaRPr kumimoji="0" lang="zh-CN" altLang="en-US" sz="2200" b="1" kern="1200" cap="none" spc="0" normalizeH="0" baseline="0" noProof="1">
              <a:solidFill>
                <a:schemeClr val="tx1"/>
              </a:solidFill>
              <a:latin typeface="微软雅黑" panose="020B0503020204020204" pitchFamily="34" charset="-122"/>
              <a:ea typeface="微软雅黑" panose="020B0503020204020204" pitchFamily="34" charset="-122"/>
              <a:cs typeface="微软雅黑" panose="020B0503020204020204" pitchFamily="34" charset="-122"/>
            </a:endParaRPr>
          </a:p>
          <a:p>
            <a:pPr marR="0" algn="just" defTabSz="914400">
              <a:lnSpc>
                <a:spcPts val="3000"/>
              </a:lnSpc>
              <a:buClrTx/>
              <a:buSzTx/>
              <a:buFont typeface="Arial" panose="020B0604020202020204" pitchFamily="34" charset="0"/>
              <a:buNone/>
              <a:defRPr/>
            </a:pPr>
            <a:r>
              <a:rPr kumimoji="0" lang="zh-CN" altLang="en-US" sz="2200" b="1" kern="1200" cap="none" spc="0" normalizeH="0" baseline="0" noProof="1">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　　材料　“一幢裂开的房子是站立不住的。”我相信这个政府不能永远维持半奴隶和半自由的状态。我不期望联邦解散，我不期望房子崩塌，但我的确希望它停止分裂。                      ——林肯</a:t>
            </a:r>
            <a:endParaRPr kumimoji="0" lang="zh-CN" altLang="en-US" sz="2200" b="1" kern="1200" cap="none" spc="0" normalizeH="0" baseline="0" noProof="1">
              <a:solidFill>
                <a:schemeClr val="tx1"/>
              </a:solidFill>
              <a:latin typeface="微软雅黑" panose="020B0503020204020204" pitchFamily="34" charset="-122"/>
              <a:ea typeface="微软雅黑" panose="020B0503020204020204" pitchFamily="34" charset="-122"/>
              <a:cs typeface="微软雅黑" panose="020B0503020204020204" pitchFamily="34" charset="-122"/>
            </a:endParaRPr>
          </a:p>
        </p:txBody>
      </p:sp>
      <p:sp>
        <p:nvSpPr>
          <p:cNvPr id="3" name="文本框 2"/>
          <p:cNvSpPr txBox="1"/>
          <p:nvPr/>
        </p:nvSpPr>
        <p:spPr>
          <a:xfrm>
            <a:off x="288925" y="2133600"/>
            <a:ext cx="11638280" cy="3784600"/>
          </a:xfrm>
          <a:prstGeom prst="rect">
            <a:avLst/>
          </a:prstGeom>
          <a:noFill/>
        </p:spPr>
        <p:txBody>
          <a:bodyPr wrap="square">
            <a:spAutoFit/>
          </a:bodyPr>
          <a:lstStyle/>
          <a:p>
            <a:pPr marR="0" algn="just" defTabSz="914400">
              <a:lnSpc>
                <a:spcPts val="3200"/>
              </a:lnSpc>
              <a:buClrTx/>
              <a:buSzTx/>
              <a:buFont typeface="Arial" panose="020B0604020202020204" pitchFamily="34" charset="0"/>
              <a:buNone/>
              <a:defRPr/>
            </a:pPr>
            <a:r>
              <a:rPr kumimoji="0" lang="en-US" altLang="zh-CN" sz="2200" b="1" kern="1200" cap="none" spc="0" normalizeH="0" baseline="0" noProof="1">
                <a:solidFill>
                  <a:srgbClr val="1D41D5"/>
                </a:solidFill>
                <a:latin typeface="微软雅黑" panose="020B0503020204020204" pitchFamily="34" charset="-122"/>
                <a:ea typeface="微软雅黑" panose="020B0503020204020204" pitchFamily="34" charset="-122"/>
                <a:cs typeface="微软雅黑" panose="020B0503020204020204" pitchFamily="34" charset="-122"/>
              </a:rPr>
              <a:t>    </a:t>
            </a:r>
            <a:r>
              <a:rPr kumimoji="0" lang="zh-CN" altLang="en-US" sz="2200" b="1" kern="1200" cap="none" spc="0" normalizeH="0" baseline="0" noProof="1">
                <a:solidFill>
                  <a:srgbClr val="1D41D5"/>
                </a:solidFill>
                <a:latin typeface="微软雅黑" panose="020B0503020204020204" pitchFamily="34" charset="-122"/>
                <a:ea typeface="微软雅黑" panose="020B0503020204020204" pitchFamily="34" charset="-122"/>
                <a:cs typeface="微软雅黑" panose="020B0503020204020204" pitchFamily="34" charset="-122"/>
              </a:rPr>
              <a:t>解读　材料中的“房子”指的是美国；“半奴隶和半自由的状态”指的是北方资本主义制度和南方黑人奴隶制度并存。材料反映的是林肯希望逐步废除黑人奴隶制度、维护国家统一的主张。此后，美国通过南北战争废除了黑人奴隶制度，扫清了资本主义发展的又一障碍，为以后美国资本主义的迅速发展创造了条件。林肯为维护国家统一和解放黑人奴隶作出了重大贡献。</a:t>
            </a:r>
            <a:endParaRPr kumimoji="0" lang="zh-CN" altLang="en-US" sz="2200" b="1" kern="1200" cap="none" spc="0" normalizeH="0" baseline="0" noProof="1">
              <a:solidFill>
                <a:srgbClr val="1D41D5"/>
              </a:solidFill>
              <a:latin typeface="微软雅黑" panose="020B0503020204020204" pitchFamily="34" charset="-122"/>
              <a:ea typeface="微软雅黑" panose="020B0503020204020204" pitchFamily="34" charset="-122"/>
              <a:cs typeface="微软雅黑" panose="020B0503020204020204" pitchFamily="34" charset="-122"/>
            </a:endParaRPr>
          </a:p>
          <a:p>
            <a:pPr marR="0" algn="just" defTabSz="914400">
              <a:lnSpc>
                <a:spcPts val="3200"/>
              </a:lnSpc>
              <a:buClrTx/>
              <a:buSzTx/>
              <a:buFont typeface="Arial" panose="020B0604020202020204" pitchFamily="34" charset="0"/>
              <a:buNone/>
              <a:defRPr/>
            </a:pPr>
            <a:r>
              <a:rPr kumimoji="0" lang="zh-CN" altLang="en-US" sz="2200" b="1" kern="1200" cap="none" spc="0" normalizeH="0" baseline="0" noProof="1">
                <a:solidFill>
                  <a:srgbClr val="FF0000"/>
                </a:solidFill>
                <a:latin typeface="微软雅黑" panose="020B0503020204020204" pitchFamily="34" charset="-122"/>
                <a:ea typeface="微软雅黑" panose="020B0503020204020204" pitchFamily="34" charset="-122"/>
                <a:cs typeface="微软雅黑" panose="020B0503020204020204" pitchFamily="34" charset="-122"/>
                <a:sym typeface="+mn-ea"/>
              </a:rPr>
              <a:t>【易错易混】</a:t>
            </a:r>
            <a:endParaRPr kumimoji="0" lang="zh-CN" altLang="en-US" sz="2200" b="1" kern="1200" cap="none" spc="0" normalizeH="0" baseline="0" noProof="1">
              <a:solidFill>
                <a:srgbClr val="FF0000"/>
              </a:solidFill>
              <a:latin typeface="微软雅黑" panose="020B0503020204020204" pitchFamily="34" charset="-122"/>
              <a:ea typeface="微软雅黑" panose="020B0503020204020204" pitchFamily="34" charset="-122"/>
              <a:cs typeface="微软雅黑" panose="020B0503020204020204" pitchFamily="34" charset="-122"/>
            </a:endParaRPr>
          </a:p>
          <a:p>
            <a:pPr marR="0" algn="just" defTabSz="914400">
              <a:lnSpc>
                <a:spcPts val="3200"/>
              </a:lnSpc>
              <a:buClrTx/>
              <a:buSzTx/>
              <a:buFont typeface="Arial" panose="020B0604020202020204" pitchFamily="34" charset="0"/>
              <a:buNone/>
              <a:defRPr/>
            </a:pPr>
            <a:r>
              <a:rPr kumimoji="0" lang="zh-CN" altLang="en-US" sz="2200" b="1" kern="1200" cap="none" spc="0" normalizeH="0" baseline="0" noProof="1">
                <a:solidFill>
                  <a:srgbClr val="FF0000"/>
                </a:solidFill>
                <a:latin typeface="微软雅黑" panose="020B0503020204020204" pitchFamily="34" charset="-122"/>
                <a:ea typeface="微软雅黑" panose="020B0503020204020204" pitchFamily="34" charset="-122"/>
                <a:cs typeface="微软雅黑" panose="020B0503020204020204" pitchFamily="34" charset="-122"/>
                <a:sym typeface="+mn-ea"/>
              </a:rPr>
              <a:t>　　美国南部的奴隶主种植园经济是世界资本主义的一部分，而不是古代奴隶社会制度；</a:t>
            </a:r>
            <a:endParaRPr kumimoji="0" lang="zh-CN" altLang="en-US" sz="2200" b="1" kern="1200" cap="none" spc="0" normalizeH="0" baseline="0" noProof="1">
              <a:solidFill>
                <a:srgbClr val="FF0000"/>
              </a:solidFill>
              <a:latin typeface="微软雅黑" panose="020B0503020204020204" pitchFamily="34" charset="-122"/>
              <a:ea typeface="微软雅黑" panose="020B0503020204020204" pitchFamily="34" charset="-122"/>
              <a:cs typeface="微软雅黑" panose="020B0503020204020204" pitchFamily="34" charset="-122"/>
              <a:sym typeface="+mn-ea"/>
            </a:endParaRPr>
          </a:p>
          <a:p>
            <a:pPr marR="0" algn="just" defTabSz="914400">
              <a:lnSpc>
                <a:spcPts val="3200"/>
              </a:lnSpc>
              <a:buClrTx/>
              <a:buSzTx/>
              <a:buFont typeface="Arial" panose="020B0604020202020204" pitchFamily="34" charset="0"/>
              <a:buNone/>
              <a:defRPr/>
            </a:pPr>
            <a:r>
              <a:rPr kumimoji="0" lang="zh-CN" altLang="en-US" sz="2200" b="1" kern="1200" cap="none" spc="0" normalizeH="0" baseline="0" noProof="1">
                <a:solidFill>
                  <a:srgbClr val="FF0000"/>
                </a:solidFill>
                <a:latin typeface="微软雅黑" panose="020B0503020204020204" pitchFamily="34" charset="-122"/>
                <a:ea typeface="微软雅黑" panose="020B0503020204020204" pitchFamily="34" charset="-122"/>
                <a:cs typeface="微软雅黑" panose="020B0503020204020204" pitchFamily="34" charset="-122"/>
                <a:sym typeface="+mn-ea"/>
              </a:rPr>
              <a:t>      1862年颁布的《解放黑人奴隶宣言》只解放了南方叛乱诸州的黑人奴隶。1865年1月，国会根据林肯的建议，通过了宪法第13条修正案，宣布在全国范围内废除奴隶制度。但是，时至今日，种族歧视依然存在。</a:t>
            </a:r>
            <a:endParaRPr kumimoji="0" lang="zh-CN" altLang="en-US" sz="2200" b="1" kern="1200" cap="none" spc="0" normalizeH="0" baseline="0" noProof="1">
              <a:solidFill>
                <a:srgbClr val="FF0000"/>
              </a:solidFill>
              <a:latin typeface="微软雅黑" panose="020B0503020204020204" pitchFamily="34" charset="-122"/>
              <a:ea typeface="微软雅黑" panose="020B0503020204020204" pitchFamily="34" charset="-122"/>
              <a:cs typeface="微软雅黑" panose="020B0503020204020204" pitchFamily="34" charset="-122"/>
              <a:sym typeface="+mn-ea"/>
            </a:endParaRPr>
          </a:p>
        </p:txBody>
      </p:sp>
    </p:spTree>
  </p:cSld>
  <p:clrMapOvr>
    <a:overrideClrMapping bg1="lt1" tx1="dk1" bg2="lt2" tx2="dk2" accent1="accent1" accent2="accent2" accent3="accent3" accent4="accent4" accent5="accent5" accent6="accent6" hlink="hlink" folHlink="folHlink"/>
  </p:clrMapOvr>
  <p:transition>
    <p:plus/>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par>
                          <p:cTn id="8" fill="hold">
                            <p:stCondLst>
                              <p:cond delay="500"/>
                            </p:stCondLst>
                            <p:childTnLst>
                              <p:par>
                                <p:cTn id="9" presetID="22" presetClass="entr" presetSubtype="4" fill="hold" nodeType="after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Effect transition="in" filter="wipe(down)">
                                      <p:cBhvr>
                                        <p:cTn id="11" dur="500"/>
                                        <p:tgtEl>
                                          <p:spTgt spid="3">
                                            <p:txEl>
                                              <p:pRg st="1" end="1"/>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22" presetClass="entr" presetSubtype="4" fill="hold" nodeType="clickEffect">
                                  <p:stCondLst>
                                    <p:cond delay="0"/>
                                  </p:stCondLst>
                                  <p:childTnLst>
                                    <p:set>
                                      <p:cBhvr>
                                        <p:cTn id="15" dur="1" fill="hold">
                                          <p:stCondLst>
                                            <p:cond delay="0"/>
                                          </p:stCondLst>
                                        </p:cTn>
                                        <p:tgtEl>
                                          <p:spTgt spid="3">
                                            <p:txEl>
                                              <p:pRg st="2" end="2"/>
                                            </p:txEl>
                                          </p:spTgt>
                                        </p:tgtEl>
                                        <p:attrNameLst>
                                          <p:attrName>style.visibility</p:attrName>
                                        </p:attrNameLst>
                                      </p:cBhvr>
                                      <p:to>
                                        <p:strVal val="visible"/>
                                      </p:to>
                                    </p:set>
                                    <p:animEffect transition="in" filter="wipe(down)">
                                      <p:cBhvr>
                                        <p:cTn id="16" dur="500"/>
                                        <p:tgtEl>
                                          <p:spTgt spid="3">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22" presetClass="entr" presetSubtype="4" fill="hold"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Effect transition="in" filter="wipe(down)">
                                      <p:cBhvr>
                                        <p:cTn id="21"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文本框 2"/>
          <p:cNvSpPr txBox="1"/>
          <p:nvPr/>
        </p:nvSpPr>
        <p:spPr>
          <a:xfrm>
            <a:off x="1676400" y="563880"/>
            <a:ext cx="8734425" cy="539750"/>
          </a:xfrm>
          <a:prstGeom prst="rect">
            <a:avLst/>
          </a:prstGeom>
          <a:solidFill>
            <a:srgbClr val="FFFF00"/>
          </a:solidFill>
          <a:ln w="9525">
            <a:noFill/>
          </a:ln>
        </p:spPr>
        <p:txBody>
          <a:bodyPr wrap="square">
            <a:spAutoFit/>
          </a:bodyPr>
          <a:lstStyle/>
          <a:p>
            <a:pPr lvl="0" algn="ctr">
              <a:lnSpc>
                <a:spcPts val="3500"/>
              </a:lnSpc>
            </a:pPr>
            <a:r>
              <a:rPr lang="zh-CN" altLang="en-US" sz="2400" b="1" dirty="0">
                <a:solidFill>
                  <a:srgbClr val="FF0000"/>
                </a:solidFill>
                <a:latin typeface="微软雅黑" panose="020B0503020204020204" pitchFamily="34" charset="-122"/>
                <a:ea typeface="微软雅黑" panose="020B0503020204020204" pitchFamily="34" charset="-122"/>
                <a:cs typeface="微软雅黑" panose="020B0503020204020204" pitchFamily="34" charset="-122"/>
                <a:sym typeface="+mn-ea"/>
              </a:rPr>
              <a:t>考点2  俄国1861年改革</a:t>
            </a:r>
            <a:endParaRPr lang="zh-CN" altLang="en-US" sz="2400" b="1" dirty="0">
              <a:solidFill>
                <a:srgbClr val="FF0000"/>
              </a:solidFill>
              <a:latin typeface="微软雅黑" panose="020B0503020204020204" pitchFamily="34" charset="-122"/>
              <a:ea typeface="微软雅黑" panose="020B0503020204020204" pitchFamily="34" charset="-122"/>
              <a:cs typeface="微软雅黑" panose="020B0503020204020204" pitchFamily="34" charset="-122"/>
              <a:sym typeface="+mn-ea"/>
            </a:endParaRPr>
          </a:p>
        </p:txBody>
      </p:sp>
      <p:sp>
        <p:nvSpPr>
          <p:cNvPr id="4" name="文本框 3"/>
          <p:cNvSpPr txBox="1"/>
          <p:nvPr/>
        </p:nvSpPr>
        <p:spPr>
          <a:xfrm>
            <a:off x="715645" y="1228725"/>
            <a:ext cx="10845165" cy="501650"/>
          </a:xfrm>
          <a:prstGeom prst="rect">
            <a:avLst/>
          </a:prstGeom>
          <a:solidFill>
            <a:schemeClr val="accent1"/>
          </a:solidFill>
        </p:spPr>
        <p:txBody>
          <a:bodyPr wrap="square">
            <a:spAutoFit/>
          </a:bodyPr>
          <a:lstStyle/>
          <a:p>
            <a:pPr marR="0" defTabSz="914400">
              <a:lnSpc>
                <a:spcPts val="3200"/>
              </a:lnSpc>
              <a:buClrTx/>
              <a:buSzTx/>
              <a:buFont typeface="Arial" panose="020B0604020202020204" pitchFamily="34" charset="0"/>
              <a:buNone/>
              <a:defRPr/>
            </a:pPr>
            <a:r>
              <a:rPr kumimoji="0" lang="en-US" altLang="zh-CN" sz="2200" b="1" kern="1200" cap="none" spc="0" normalizeH="0" baseline="0" noProof="1" dirty="0">
                <a:solidFill>
                  <a:srgbClr val="FF0000"/>
                </a:solidFill>
                <a:latin typeface="微软雅黑" panose="020B0503020204020204" pitchFamily="34" charset="-122"/>
                <a:ea typeface="微软雅黑" panose="020B0503020204020204" pitchFamily="34" charset="-122"/>
                <a:cs typeface="微软雅黑" panose="020B0503020204020204" pitchFamily="34" charset="-122"/>
              </a:rPr>
              <a:t>考纲要求：</a:t>
            </a:r>
            <a:r>
              <a:rPr kumimoji="0" lang="zh-CN" altLang="en-US" sz="2000" b="1" kern="1200" cap="none" spc="0" normalizeH="0" baseline="0" noProof="1">
                <a:solidFill>
                  <a:schemeClr val="accent4"/>
                </a:solidFill>
                <a:latin typeface="微软雅黑" panose="020B0503020204020204" pitchFamily="34" charset="-122"/>
                <a:ea typeface="微软雅黑" panose="020B0503020204020204" pitchFamily="34" charset="-122"/>
                <a:cs typeface="微软雅黑" panose="020B0503020204020204" pitchFamily="34" charset="-122"/>
              </a:rPr>
              <a:t>讲述俄国废除农奴制法令的主要内容，认识农奴制改革的历史作用。</a:t>
            </a:r>
            <a:endParaRPr kumimoji="0" lang="zh-CN" altLang="en-US" sz="2000" b="1" kern="1200" cap="none" spc="0" normalizeH="0" baseline="0" noProof="1">
              <a:solidFill>
                <a:schemeClr val="accent4"/>
              </a:solidFill>
              <a:latin typeface="微软雅黑" panose="020B0503020204020204" pitchFamily="34" charset="-122"/>
              <a:ea typeface="微软雅黑" panose="020B0503020204020204" pitchFamily="34" charset="-122"/>
              <a:cs typeface="微软雅黑" panose="020B0503020204020204" pitchFamily="34" charset="-122"/>
            </a:endParaRPr>
          </a:p>
        </p:txBody>
      </p:sp>
      <p:sp>
        <p:nvSpPr>
          <p:cNvPr id="5" name="文本框 4"/>
          <p:cNvSpPr txBox="1"/>
          <p:nvPr/>
        </p:nvSpPr>
        <p:spPr>
          <a:xfrm>
            <a:off x="511175" y="1925320"/>
            <a:ext cx="11254105" cy="5015865"/>
          </a:xfrm>
          <a:prstGeom prst="rect">
            <a:avLst/>
          </a:prstGeom>
          <a:noFill/>
        </p:spPr>
        <p:txBody>
          <a:bodyPr wrap="square">
            <a:spAutoFit/>
          </a:bodyPr>
          <a:lstStyle/>
          <a:p>
            <a:pPr marR="0" defTabSz="914400">
              <a:lnSpc>
                <a:spcPts val="3200"/>
              </a:lnSpc>
              <a:buClrTx/>
              <a:buSzTx/>
              <a:buFont typeface="Arial" panose="020B0604020202020204" pitchFamily="34" charset="0"/>
              <a:buNone/>
              <a:defRPr/>
            </a:pPr>
            <a:r>
              <a:rPr kumimoji="0" lang="en-US" altLang="zh-CN" sz="2200" b="1" kern="1200" cap="none" spc="0" normalizeH="0" baseline="0" noProof="1" dirty="0">
                <a:solidFill>
                  <a:srgbClr val="FF0000"/>
                </a:solidFill>
                <a:latin typeface="微软雅黑" panose="020B0503020204020204" pitchFamily="34" charset="-122"/>
                <a:ea typeface="微软雅黑" panose="020B0503020204020204" pitchFamily="34" charset="-122"/>
                <a:cs typeface="微软雅黑" panose="020B0503020204020204" pitchFamily="34" charset="-122"/>
              </a:rPr>
              <a:t>  原因：</a:t>
            </a:r>
            <a:r>
              <a:rPr kumimoji="0" lang="zh-CN" altLang="en-US" sz="2200" b="1" kern="1200" cap="none" spc="0" normalizeH="0" baseline="0" noProof="1">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①</a:t>
            </a:r>
            <a:r>
              <a:rPr kumimoji="0" lang="zh-CN" altLang="en-US" sz="2400" b="1" kern="1200" cap="none" spc="0" normalizeH="0" baseline="0" noProof="1" dirty="0">
                <a:solidFill>
                  <a:srgbClr val="1D41D5"/>
                </a:solidFill>
                <a:latin typeface="宋体" panose="02010600030101010101" pitchFamily="2" charset="-122"/>
              </a:rPr>
              <a:t>农奴制</a:t>
            </a:r>
            <a:r>
              <a:rPr kumimoji="0" lang="zh-CN" altLang="en-US" sz="2200" b="1" kern="1200" cap="none" spc="0" normalizeH="0" baseline="0" noProof="1">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严重阻碍了俄国资本主义的发展；</a:t>
            </a:r>
            <a:endParaRPr kumimoji="0" lang="zh-CN" altLang="en-US" sz="2200" b="1" kern="1200" cap="none" spc="0" normalizeH="0" baseline="0" noProof="1">
              <a:solidFill>
                <a:schemeClr val="tx1"/>
              </a:solidFill>
              <a:latin typeface="微软雅黑" panose="020B0503020204020204" pitchFamily="34" charset="-122"/>
              <a:ea typeface="微软雅黑" panose="020B0503020204020204" pitchFamily="34" charset="-122"/>
              <a:cs typeface="微软雅黑" panose="020B0503020204020204" pitchFamily="34" charset="-122"/>
            </a:endParaRPr>
          </a:p>
          <a:p>
            <a:pPr marR="0" defTabSz="914400">
              <a:lnSpc>
                <a:spcPts val="3200"/>
              </a:lnSpc>
              <a:buClrTx/>
              <a:buSzTx/>
              <a:buFont typeface="Arial" panose="020B0604020202020204" pitchFamily="34" charset="0"/>
              <a:buNone/>
              <a:defRPr/>
            </a:pPr>
            <a:r>
              <a:rPr kumimoji="0" lang="zh-CN" altLang="en-US" sz="2200" b="1" kern="1200" cap="none" spc="0" normalizeH="0" baseline="0" noProof="1">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            ②农奴暴动频繁，沙皇统治面临严重危机。</a:t>
            </a:r>
            <a:endParaRPr kumimoji="0" lang="zh-CN" altLang="en-US" sz="2200" b="1" kern="1200" cap="none" spc="0" normalizeH="0" baseline="0" noProof="1">
              <a:solidFill>
                <a:schemeClr val="tx1"/>
              </a:solidFill>
              <a:latin typeface="微软雅黑" panose="020B0503020204020204" pitchFamily="34" charset="-122"/>
              <a:ea typeface="微软雅黑" panose="020B0503020204020204" pitchFamily="34" charset="-122"/>
              <a:cs typeface="微软雅黑" panose="020B0503020204020204" pitchFamily="34" charset="-122"/>
            </a:endParaRPr>
          </a:p>
          <a:p>
            <a:pPr marR="0" defTabSz="914400">
              <a:lnSpc>
                <a:spcPts val="3200"/>
              </a:lnSpc>
              <a:buClrTx/>
              <a:buSzTx/>
              <a:buFont typeface="Arial" panose="020B0604020202020204" pitchFamily="34" charset="0"/>
              <a:buNone/>
              <a:defRPr/>
            </a:pPr>
            <a:r>
              <a:rPr kumimoji="0" lang="zh-CN" altLang="en-US" sz="2200" b="1" kern="1200" cap="none" spc="0" normalizeH="0" baseline="0" noProof="1">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  </a:t>
            </a:r>
            <a:r>
              <a:rPr kumimoji="0" lang="zh-CN" altLang="en-US" sz="2200" b="1" kern="1200" cap="none" spc="0" normalizeH="0" baseline="0" noProof="1">
                <a:solidFill>
                  <a:srgbClr val="FF0000"/>
                </a:solidFill>
                <a:latin typeface="微软雅黑" panose="020B0503020204020204" pitchFamily="34" charset="-122"/>
                <a:ea typeface="微软雅黑" panose="020B0503020204020204" pitchFamily="34" charset="-122"/>
                <a:cs typeface="微软雅黑" panose="020B0503020204020204" pitchFamily="34" charset="-122"/>
              </a:rPr>
              <a:t>目的：</a:t>
            </a:r>
            <a:r>
              <a:rPr kumimoji="0" lang="zh-CN" altLang="en-US" sz="2200" b="1" kern="1200" cap="none" spc="0" normalizeH="0" baseline="0" noProof="1">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摆脱农奴制危机，维护沙皇统治，保护贵族、地主的利益。</a:t>
            </a:r>
            <a:endParaRPr kumimoji="0" lang="en-US" altLang="zh-CN" sz="2200" b="1" kern="1200" cap="none" spc="0" normalizeH="0" baseline="0" noProof="1">
              <a:solidFill>
                <a:schemeClr val="tx1"/>
              </a:solidFill>
              <a:latin typeface="微软雅黑" panose="020B0503020204020204" pitchFamily="34" charset="-122"/>
              <a:ea typeface="微软雅黑" panose="020B0503020204020204" pitchFamily="34" charset="-122"/>
              <a:cs typeface="微软雅黑" panose="020B0503020204020204" pitchFamily="34" charset="-122"/>
            </a:endParaRPr>
          </a:p>
          <a:p>
            <a:pPr marR="0" defTabSz="914400">
              <a:lnSpc>
                <a:spcPts val="3200"/>
              </a:lnSpc>
              <a:buClrTx/>
              <a:buSzTx/>
              <a:buFont typeface="Arial" panose="020B0604020202020204" pitchFamily="34" charset="0"/>
              <a:buNone/>
              <a:defRPr/>
            </a:pPr>
            <a:r>
              <a:rPr kumimoji="0" lang="zh-CN" altLang="en-US" sz="2200" b="1" kern="1200" cap="none" spc="0" normalizeH="0" baseline="0" noProof="1">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  </a:t>
            </a:r>
            <a:r>
              <a:rPr kumimoji="0" lang="en-US" altLang="zh-CN" sz="2200" b="1" kern="1200" cap="none" spc="0" normalizeH="0" baseline="0" noProof="1" dirty="0">
                <a:solidFill>
                  <a:srgbClr val="FF0000"/>
                </a:solidFill>
                <a:latin typeface="微软雅黑" panose="020B0503020204020204" pitchFamily="34" charset="-122"/>
                <a:ea typeface="微软雅黑" panose="020B0503020204020204" pitchFamily="34" charset="-122"/>
                <a:cs typeface="微软雅黑" panose="020B0503020204020204" pitchFamily="34" charset="-122"/>
              </a:rPr>
              <a:t>概况：</a:t>
            </a:r>
            <a:r>
              <a:rPr kumimoji="0" lang="zh-CN" altLang="en-US" sz="2200" b="1" kern="1200" cap="none" spc="0" normalizeH="0" baseline="0" noProof="1">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1861年，沙皇亚历山大二世签署废除农奴制的法令。</a:t>
            </a:r>
            <a:endParaRPr kumimoji="0" lang="zh-CN" altLang="en-US" sz="2200" b="1" kern="1200" cap="none" spc="0" normalizeH="0" baseline="0" noProof="1">
              <a:solidFill>
                <a:schemeClr val="tx1"/>
              </a:solidFill>
              <a:latin typeface="微软雅黑" panose="020B0503020204020204" pitchFamily="34" charset="-122"/>
              <a:ea typeface="微软雅黑" panose="020B0503020204020204" pitchFamily="34" charset="-122"/>
              <a:cs typeface="微软雅黑" panose="020B0503020204020204" pitchFamily="34" charset="-122"/>
            </a:endParaRPr>
          </a:p>
          <a:p>
            <a:pPr marR="0" defTabSz="914400">
              <a:lnSpc>
                <a:spcPts val="3200"/>
              </a:lnSpc>
              <a:buClrTx/>
              <a:buSzTx/>
              <a:buFont typeface="Arial" panose="020B0604020202020204" pitchFamily="34" charset="0"/>
              <a:buNone/>
              <a:defRPr/>
            </a:pPr>
            <a:r>
              <a:rPr kumimoji="0" lang="zh-CN" altLang="en-US" sz="2200" b="1" kern="1200" cap="none" spc="0" normalizeH="0" baseline="0" noProof="1">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  </a:t>
            </a:r>
            <a:r>
              <a:rPr kumimoji="0" lang="zh-CN" altLang="en-US" sz="2200" b="1" kern="1200" cap="none" spc="0" normalizeH="0" baseline="0" noProof="1">
                <a:solidFill>
                  <a:srgbClr val="FF0000"/>
                </a:solidFill>
                <a:latin typeface="微软雅黑" panose="020B0503020204020204" pitchFamily="34" charset="-122"/>
                <a:ea typeface="微软雅黑" panose="020B0503020204020204" pitchFamily="34" charset="-122"/>
                <a:cs typeface="微软雅黑" panose="020B0503020204020204" pitchFamily="34" charset="-122"/>
              </a:rPr>
              <a:t>内容：</a:t>
            </a:r>
            <a:r>
              <a:rPr kumimoji="0" lang="zh-CN" altLang="en-US" sz="2200" b="1" kern="1200" cap="none" spc="0" normalizeH="0" baseline="0" noProof="1">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①农奴在法律上是“自由人”；②地主再也不许买卖农奴和干涉他们的生活；</a:t>
            </a:r>
            <a:r>
              <a:rPr lang="zh-CN" altLang="en-US" sz="2200" b="1" dirty="0" smtClean="0">
                <a:solidFill>
                  <a:srgbClr val="1D41D5"/>
                </a:solidFill>
                <a:latin typeface="微软雅黑" panose="020B0503020204020204" pitchFamily="34" charset="-122"/>
                <a:ea typeface="微软雅黑" panose="020B0503020204020204" pitchFamily="34" charset="-122"/>
                <a:sym typeface="+mn-ea"/>
              </a:rPr>
              <a:t>（为俄国资本主义发展提供自由劳动力）</a:t>
            </a:r>
            <a:endParaRPr lang="zh-CN" altLang="en-US" sz="2200" b="1" dirty="0" smtClean="0">
              <a:solidFill>
                <a:srgbClr val="1D41D5"/>
              </a:solidFill>
              <a:latin typeface="微软雅黑" panose="020B0503020204020204" pitchFamily="34" charset="-122"/>
              <a:ea typeface="微软雅黑" panose="020B0503020204020204" pitchFamily="34" charset="-122"/>
              <a:sym typeface="+mn-ea"/>
            </a:endParaRPr>
          </a:p>
          <a:p>
            <a:pPr marR="0" algn="l" defTabSz="914400">
              <a:lnSpc>
                <a:spcPts val="3200"/>
              </a:lnSpc>
              <a:buClrTx/>
              <a:buSzTx/>
              <a:buFont typeface="Arial" panose="020B0604020202020204" pitchFamily="34" charset="0"/>
              <a:buNone/>
              <a:defRPr/>
            </a:pPr>
            <a:r>
              <a:rPr kumimoji="0" lang="zh-CN" altLang="en-US" sz="2200" b="1" kern="1200" cap="none" spc="0" normalizeH="0" baseline="0" noProof="1">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            ③农奴在获得“解放”时，可以得到一块份地，但他们必须出钱赎买这块份地。</a:t>
            </a:r>
            <a:r>
              <a:rPr kumimoji="0" lang="zh-CN" altLang="en-US" sz="2200" b="1" kern="1200" cap="none" spc="0" normalizeH="0" baseline="0" noProof="1" dirty="0" smtClean="0">
                <a:solidFill>
                  <a:srgbClr val="1D41D5"/>
                </a:solidFill>
                <a:latin typeface="微软雅黑" panose="020B0503020204020204" pitchFamily="34" charset="-122"/>
                <a:ea typeface="微软雅黑" panose="020B0503020204020204" pitchFamily="34" charset="-122"/>
              </a:rPr>
              <a:t>（为俄国资本主义发展提供资金）</a:t>
            </a:r>
            <a:endParaRPr kumimoji="0" lang="zh-CN" altLang="en-US" sz="2200" b="1" kern="1200" cap="none" spc="0" normalizeH="0" baseline="0" noProof="1" dirty="0" smtClean="0">
              <a:solidFill>
                <a:srgbClr val="1D41D5"/>
              </a:solidFill>
              <a:latin typeface="微软雅黑" panose="020B0503020204020204" pitchFamily="34" charset="-122"/>
              <a:ea typeface="微软雅黑" panose="020B0503020204020204" pitchFamily="34" charset="-122"/>
            </a:endParaRPr>
          </a:p>
          <a:p>
            <a:pPr marR="0" defTabSz="914400">
              <a:lnSpc>
                <a:spcPts val="3200"/>
              </a:lnSpc>
              <a:buClrTx/>
              <a:buSzTx/>
              <a:buFont typeface="Arial" panose="020B0604020202020204" pitchFamily="34" charset="0"/>
              <a:buNone/>
              <a:defRPr/>
            </a:pPr>
            <a:r>
              <a:rPr kumimoji="0" lang="en-US" altLang="zh-CN" sz="2200" b="1" kern="1200" cap="none" spc="0" normalizeH="0" baseline="0" noProof="1" dirty="0">
                <a:solidFill>
                  <a:srgbClr val="FF0000"/>
                </a:solidFill>
                <a:latin typeface="微软雅黑" panose="020B0503020204020204" pitchFamily="34" charset="-122"/>
                <a:ea typeface="微软雅黑" panose="020B0503020204020204" pitchFamily="34" charset="-122"/>
                <a:cs typeface="微软雅黑" panose="020B0503020204020204" pitchFamily="34" charset="-122"/>
              </a:rPr>
              <a:t>  </a:t>
            </a:r>
            <a:endParaRPr kumimoji="0" lang="en-US" altLang="zh-CN" sz="2200" b="1" kern="1200" cap="none" spc="0" normalizeH="0" baseline="0" noProof="1" dirty="0">
              <a:solidFill>
                <a:srgbClr val="FF0000"/>
              </a:solidFill>
              <a:latin typeface="微软雅黑" panose="020B0503020204020204" pitchFamily="34" charset="-122"/>
              <a:ea typeface="微软雅黑" panose="020B0503020204020204" pitchFamily="34" charset="-122"/>
              <a:cs typeface="微软雅黑" panose="020B0503020204020204" pitchFamily="34" charset="-122"/>
            </a:endParaRPr>
          </a:p>
          <a:p>
            <a:pPr marR="0" defTabSz="914400">
              <a:lnSpc>
                <a:spcPts val="3200"/>
              </a:lnSpc>
              <a:buClrTx/>
              <a:buSzTx/>
              <a:buFont typeface="Arial" panose="020B0604020202020204" pitchFamily="34" charset="0"/>
              <a:buNone/>
              <a:defRPr/>
            </a:pPr>
            <a:r>
              <a:rPr kumimoji="0" lang="en-US" altLang="zh-CN" sz="2200" b="1" kern="1200" cap="none" spc="0" normalizeH="0" baseline="0" noProof="1" dirty="0">
                <a:solidFill>
                  <a:srgbClr val="FF0000"/>
                </a:solidFill>
                <a:latin typeface="微软雅黑" panose="020B0503020204020204" pitchFamily="34" charset="-122"/>
                <a:ea typeface="微软雅黑" panose="020B0503020204020204" pitchFamily="34" charset="-122"/>
                <a:cs typeface="微软雅黑" panose="020B0503020204020204" pitchFamily="34" charset="-122"/>
              </a:rPr>
              <a:t>  性质：</a:t>
            </a:r>
            <a:r>
              <a:rPr kumimoji="0" lang="zh-CN" altLang="en-US" sz="2200" b="1" kern="1200" cap="none" spc="0" normalizeH="0" baseline="0" noProof="1">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一场自上而下的</a:t>
            </a:r>
            <a:r>
              <a:rPr kumimoji="0" lang="zh-CN" altLang="en-US" sz="2400" b="1" kern="1200" cap="none" spc="0" normalizeH="0" baseline="0" noProof="1" dirty="0">
                <a:solidFill>
                  <a:srgbClr val="1D41D5"/>
                </a:solidFill>
                <a:latin typeface="宋体" panose="02010600030101010101" pitchFamily="2" charset="-122"/>
              </a:rPr>
              <a:t>资产阶级性质的改革</a:t>
            </a:r>
            <a:r>
              <a:rPr kumimoji="0" lang="zh-CN" altLang="en-US" sz="2200" b="1" kern="1200" cap="none" spc="0" normalizeH="0" baseline="0" noProof="1">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a:t>
            </a:r>
            <a:endParaRPr kumimoji="0" lang="zh-CN" altLang="en-US" sz="2200" b="1" kern="1200" cap="none" spc="0" normalizeH="0" baseline="0" noProof="1">
              <a:solidFill>
                <a:schemeClr val="tx1"/>
              </a:solidFill>
              <a:latin typeface="微软雅黑" panose="020B0503020204020204" pitchFamily="34" charset="-122"/>
              <a:ea typeface="微软雅黑" panose="020B0503020204020204" pitchFamily="34" charset="-122"/>
              <a:cs typeface="微软雅黑" panose="020B0503020204020204" pitchFamily="34" charset="-122"/>
            </a:endParaRPr>
          </a:p>
          <a:p>
            <a:pPr marR="0" defTabSz="914400">
              <a:lnSpc>
                <a:spcPts val="3200"/>
              </a:lnSpc>
              <a:buClrTx/>
              <a:buSzTx/>
              <a:buFont typeface="Arial" panose="020B0604020202020204" pitchFamily="34" charset="0"/>
              <a:buNone/>
              <a:defRPr/>
            </a:pPr>
            <a:r>
              <a:rPr lang="en-US" altLang="zh-CN" sz="2200" b="1" dirty="0">
                <a:solidFill>
                  <a:srgbClr val="FF0000"/>
                </a:solidFill>
                <a:latin typeface="微软雅黑" panose="020B0503020204020204" pitchFamily="34" charset="-122"/>
                <a:ea typeface="微软雅黑" panose="020B0503020204020204" pitchFamily="34" charset="-122"/>
                <a:cs typeface="微软雅黑" panose="020B0503020204020204" pitchFamily="34" charset="-122"/>
                <a:sym typeface="+mn-ea"/>
              </a:rPr>
              <a:t>  实质：</a:t>
            </a:r>
            <a:r>
              <a:rPr lang="en-US" altLang="zh-CN" sz="2200" b="1" dirty="0">
                <a:latin typeface="微软雅黑" panose="020B0503020204020204" pitchFamily="34" charset="-122"/>
                <a:ea typeface="微软雅黑" panose="020B0503020204020204" pitchFamily="34" charset="-122"/>
                <a:cs typeface="微软雅黑" panose="020B0503020204020204" pitchFamily="34" charset="-122"/>
                <a:sym typeface="+mn-ea"/>
              </a:rPr>
              <a:t>是一次沙皇和地主勾结起来对农民进行的双重敲诈与掠夺。</a:t>
            </a:r>
            <a:endParaRPr lang="en-US" altLang="zh-CN" sz="2200" dirty="0">
              <a:latin typeface="微软雅黑" panose="020B0503020204020204" pitchFamily="34" charset="-122"/>
              <a:ea typeface="微软雅黑" panose="020B0503020204020204" pitchFamily="34" charset="-122"/>
            </a:endParaRPr>
          </a:p>
          <a:p>
            <a:pPr marR="0" defTabSz="914400">
              <a:lnSpc>
                <a:spcPts val="3200"/>
              </a:lnSpc>
              <a:buClrTx/>
              <a:buSzTx/>
              <a:buFont typeface="Arial" panose="020B0604020202020204" pitchFamily="34" charset="0"/>
              <a:buNone/>
              <a:defRPr/>
            </a:pPr>
            <a:endParaRPr kumimoji="0" lang="zh-CN" altLang="en-US" sz="2200" b="1" kern="1200" cap="none" spc="0" normalizeH="0" baseline="0" noProof="1">
              <a:solidFill>
                <a:schemeClr val="tx1"/>
              </a:solidFill>
              <a:latin typeface="微软雅黑" panose="020B0503020204020204" pitchFamily="34" charset="-122"/>
              <a:ea typeface="微软雅黑" panose="020B0503020204020204" pitchFamily="34" charset="-122"/>
              <a:cs typeface="微软雅黑" panose="020B0503020204020204" pitchFamily="34" charset="-122"/>
            </a:endParaRPr>
          </a:p>
        </p:txBody>
      </p:sp>
      <p:pic>
        <p:nvPicPr>
          <p:cNvPr id="2" name="图片 1"/>
          <p:cNvPicPr>
            <a:picLocks noChangeAspect="1"/>
          </p:cNvPicPr>
          <p:nvPr/>
        </p:nvPicPr>
        <p:blipFill>
          <a:blip r:embed="rId1"/>
          <a:stretch>
            <a:fillRect/>
          </a:stretch>
        </p:blipFill>
        <p:spPr>
          <a:xfrm>
            <a:off x="10212705" y="366078"/>
            <a:ext cx="1552575" cy="2809875"/>
          </a:xfrm>
          <a:prstGeom prst="rect">
            <a:avLst/>
          </a:prstGeom>
          <a:noFill/>
          <a:ln w="9525">
            <a:noFill/>
          </a:ln>
        </p:spPr>
      </p:pic>
    </p:spTree>
  </p:cSld>
  <p:clrMapOvr>
    <a:masterClrMapping/>
  </p:clrMapOvr>
  <p:transition>
    <p:circl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5" fill="hold"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linds(vertical)">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文本框 1"/>
          <p:cNvSpPr txBox="1"/>
          <p:nvPr/>
        </p:nvSpPr>
        <p:spPr>
          <a:xfrm>
            <a:off x="454025" y="506730"/>
            <a:ext cx="11283315" cy="3053715"/>
          </a:xfrm>
          <a:prstGeom prst="rect">
            <a:avLst/>
          </a:prstGeom>
          <a:noFill/>
        </p:spPr>
        <p:txBody>
          <a:bodyPr wrap="square">
            <a:spAutoFit/>
          </a:bodyPr>
          <a:lstStyle/>
          <a:p>
            <a:pPr marR="0" algn="just" defTabSz="914400">
              <a:lnSpc>
                <a:spcPts val="3300"/>
              </a:lnSpc>
              <a:buClrTx/>
              <a:buSzTx/>
              <a:buFont typeface="Arial" panose="020B0604020202020204" pitchFamily="34" charset="0"/>
              <a:buNone/>
              <a:defRPr/>
            </a:pPr>
            <a:r>
              <a:rPr kumimoji="0" lang="zh-CN" altLang="en-US" sz="3600" b="1" kern="1200" cap="none" spc="0" normalizeH="0" baseline="0" noProof="1" dirty="0">
                <a:solidFill>
                  <a:srgbClr val="FF0000"/>
                </a:solidFill>
                <a:latin typeface="微软雅黑" panose="020B0503020204020204" pitchFamily="34" charset="-122"/>
                <a:ea typeface="微软雅黑" panose="020B0503020204020204" pitchFamily="34" charset="-122"/>
                <a:cs typeface="微软雅黑" panose="020B0503020204020204" pitchFamily="34" charset="-122"/>
              </a:rPr>
              <a:t>历史</a:t>
            </a:r>
            <a:r>
              <a:rPr kumimoji="0" lang="en-US" altLang="zh-CN" sz="3600" b="1" kern="1200" cap="none" spc="0" normalizeH="0" baseline="0" noProof="1" dirty="0">
                <a:solidFill>
                  <a:srgbClr val="FF0000"/>
                </a:solidFill>
                <a:latin typeface="微软雅黑" panose="020B0503020204020204" pitchFamily="34" charset="-122"/>
                <a:ea typeface="微软雅黑" panose="020B0503020204020204" pitchFamily="34" charset="-122"/>
                <a:cs typeface="微软雅黑" panose="020B0503020204020204" pitchFamily="34" charset="-122"/>
              </a:rPr>
              <a:t>影响：</a:t>
            </a:r>
            <a:endParaRPr kumimoji="0" lang="zh-CN" altLang="en-US" sz="2800" b="1" kern="1200" cap="none" spc="0" normalizeH="0" baseline="0" noProof="1">
              <a:solidFill>
                <a:schemeClr val="tx1"/>
              </a:solidFill>
              <a:effectLst/>
              <a:latin typeface="微软雅黑" panose="020B0503020204020204" pitchFamily="34" charset="-122"/>
              <a:ea typeface="微软雅黑" panose="020B0503020204020204" pitchFamily="34" charset="-122"/>
              <a:cs typeface="微软雅黑" panose="020B0503020204020204" pitchFamily="34" charset="-122"/>
            </a:endParaRPr>
          </a:p>
          <a:p>
            <a:pPr marR="0" algn="just" defTabSz="914400">
              <a:lnSpc>
                <a:spcPts val="3300"/>
              </a:lnSpc>
              <a:buClrTx/>
              <a:buSzTx/>
              <a:buFont typeface="Arial" panose="020B0604020202020204" pitchFamily="34" charset="0"/>
              <a:buNone/>
              <a:defRPr/>
            </a:pPr>
            <a:r>
              <a:rPr lang="zh-CN" altLang="en-US" sz="2800" b="1" dirty="0" smtClean="0">
                <a:latin typeface="微软雅黑" panose="020B0503020204020204" pitchFamily="34" charset="-122"/>
                <a:ea typeface="微软雅黑" panose="020B0503020204020204" pitchFamily="34" charset="-122"/>
                <a:cs typeface="微软雅黑" panose="020B0503020204020204" pitchFamily="34" charset="-122"/>
                <a:sym typeface="+mn-ea"/>
              </a:rPr>
              <a:t>（</a:t>
            </a:r>
            <a:r>
              <a:rPr lang="en-US" altLang="zh-CN" sz="2800" b="1" dirty="0" smtClean="0">
                <a:latin typeface="微软雅黑" panose="020B0503020204020204" pitchFamily="34" charset="-122"/>
                <a:ea typeface="微软雅黑" panose="020B0503020204020204" pitchFamily="34" charset="-122"/>
                <a:cs typeface="微软雅黑" panose="020B0503020204020204" pitchFamily="34" charset="-122"/>
                <a:sym typeface="+mn-ea"/>
              </a:rPr>
              <a:t>1</a:t>
            </a:r>
            <a:r>
              <a:rPr lang="zh-CN" altLang="en-US" sz="2800" b="1" dirty="0" smtClean="0">
                <a:latin typeface="微软雅黑" panose="020B0503020204020204" pitchFamily="34" charset="-122"/>
                <a:ea typeface="微软雅黑" panose="020B0503020204020204" pitchFamily="34" charset="-122"/>
                <a:cs typeface="微软雅黑" panose="020B0503020204020204" pitchFamily="34" charset="-122"/>
                <a:sym typeface="+mn-ea"/>
              </a:rPr>
              <a:t>）进步性：</a:t>
            </a:r>
            <a:r>
              <a:rPr kumimoji="0" lang="zh-CN" altLang="en-US" sz="2800" b="1" kern="1200" cap="none" spc="0" normalizeH="0" baseline="0" noProof="1">
                <a:solidFill>
                  <a:schemeClr val="tx1"/>
                </a:solidFill>
                <a:effectLst/>
                <a:latin typeface="微软雅黑" panose="020B0503020204020204" pitchFamily="34" charset="-122"/>
                <a:ea typeface="微软雅黑" panose="020B0503020204020204" pitchFamily="34" charset="-122"/>
                <a:cs typeface="微软雅黑" panose="020B0503020204020204" pitchFamily="34" charset="-122"/>
              </a:rPr>
              <a:t>使俄国废除了农奴制，</a:t>
            </a:r>
            <a:r>
              <a:rPr kumimoji="0" lang="zh-CN" altLang="en-US" sz="2800" b="1" kern="1200" cap="none" spc="0" normalizeH="0" baseline="0" noProof="1" dirty="0">
                <a:solidFill>
                  <a:srgbClr val="1D41D5"/>
                </a:solidFill>
                <a:latin typeface="宋体" panose="02010600030101010101" pitchFamily="2" charset="-122"/>
              </a:rPr>
              <a:t>走上了资本主义的发展道路</a:t>
            </a:r>
            <a:r>
              <a:rPr kumimoji="0" lang="zh-CN" altLang="en-US" sz="2800" b="1" kern="1200" cap="none" spc="0" normalizeH="0" baseline="0" noProof="1">
                <a:solidFill>
                  <a:schemeClr val="tx1"/>
                </a:solidFill>
                <a:effectLst/>
                <a:latin typeface="微软雅黑" panose="020B0503020204020204" pitchFamily="34" charset="-122"/>
                <a:ea typeface="微软雅黑" panose="020B0503020204020204" pitchFamily="34" charset="-122"/>
                <a:cs typeface="微软雅黑" panose="020B0503020204020204" pitchFamily="34" charset="-122"/>
              </a:rPr>
              <a:t>，加快了俄国资本主义的发展，是俄国近代历史上的重大转折点。</a:t>
            </a:r>
            <a:endParaRPr kumimoji="0" lang="zh-CN" altLang="en-US" sz="2800" b="1" kern="1200" cap="none" spc="0" normalizeH="0" baseline="0" noProof="1">
              <a:solidFill>
                <a:schemeClr val="tx1"/>
              </a:solidFill>
              <a:effectLst/>
              <a:latin typeface="微软雅黑" panose="020B0503020204020204" pitchFamily="34" charset="-122"/>
              <a:ea typeface="微软雅黑" panose="020B0503020204020204" pitchFamily="34" charset="-122"/>
              <a:cs typeface="微软雅黑" panose="020B0503020204020204" pitchFamily="34" charset="-122"/>
            </a:endParaRPr>
          </a:p>
          <a:p>
            <a:pPr marR="0" algn="just" defTabSz="914400">
              <a:lnSpc>
                <a:spcPts val="3300"/>
              </a:lnSpc>
              <a:buClrTx/>
              <a:buSzTx/>
              <a:buFont typeface="Arial" panose="020B0604020202020204" pitchFamily="34" charset="0"/>
              <a:buNone/>
              <a:defRPr/>
            </a:pPr>
            <a:r>
              <a:rPr lang="zh-CN" altLang="en-US" sz="2800" b="1" dirty="0" smtClean="0">
                <a:latin typeface="微软雅黑" panose="020B0503020204020204" pitchFamily="34" charset="-122"/>
                <a:ea typeface="微软雅黑" panose="020B0503020204020204" pitchFamily="34" charset="-122"/>
                <a:cs typeface="微软雅黑" panose="020B0503020204020204" pitchFamily="34" charset="-122"/>
                <a:sym typeface="+mn-ea"/>
              </a:rPr>
              <a:t>（</a:t>
            </a:r>
            <a:r>
              <a:rPr lang="en-US" altLang="zh-CN" sz="2800" b="1" dirty="0" smtClean="0">
                <a:latin typeface="微软雅黑" panose="020B0503020204020204" pitchFamily="34" charset="-122"/>
                <a:ea typeface="微软雅黑" panose="020B0503020204020204" pitchFamily="34" charset="-122"/>
                <a:cs typeface="微软雅黑" panose="020B0503020204020204" pitchFamily="34" charset="-122"/>
                <a:sym typeface="+mn-ea"/>
              </a:rPr>
              <a:t>2</a:t>
            </a:r>
            <a:r>
              <a:rPr lang="zh-CN" altLang="en-US" sz="2800" b="1" dirty="0" smtClean="0">
                <a:latin typeface="微软雅黑" panose="020B0503020204020204" pitchFamily="34" charset="-122"/>
                <a:ea typeface="微软雅黑" panose="020B0503020204020204" pitchFamily="34" charset="-122"/>
                <a:cs typeface="微软雅黑" panose="020B0503020204020204" pitchFamily="34" charset="-122"/>
                <a:sym typeface="+mn-ea"/>
              </a:rPr>
              <a:t>）局限性：改革不彻底，</a:t>
            </a:r>
            <a:r>
              <a:rPr lang="zh-CN" altLang="en-US" sz="2800" b="1" dirty="0">
                <a:solidFill>
                  <a:srgbClr val="1D41D5"/>
                </a:solidFill>
                <a:latin typeface="宋体" panose="02010600030101010101" pitchFamily="2" charset="-122"/>
                <a:sym typeface="+mn-ea"/>
              </a:rPr>
              <a:t>保留了大量的封建残余</a:t>
            </a:r>
            <a:r>
              <a:rPr lang="zh-CN" altLang="en-US" sz="2800" b="1" dirty="0" smtClean="0">
                <a:latin typeface="微软雅黑" panose="020B0503020204020204" pitchFamily="34" charset="-122"/>
                <a:ea typeface="微软雅黑" panose="020B0503020204020204" pitchFamily="34" charset="-122"/>
                <a:cs typeface="微软雅黑" panose="020B0503020204020204" pitchFamily="34" charset="-122"/>
                <a:sym typeface="+mn-ea"/>
              </a:rPr>
              <a:t>；</a:t>
            </a:r>
            <a:endParaRPr lang="zh-CN" altLang="en-US" sz="2800" b="1" dirty="0" smtClean="0">
              <a:latin typeface="微软雅黑" panose="020B0503020204020204" pitchFamily="34" charset="-122"/>
              <a:ea typeface="微软雅黑" panose="020B0503020204020204" pitchFamily="34" charset="-122"/>
              <a:cs typeface="微软雅黑" panose="020B0503020204020204" pitchFamily="34" charset="-122"/>
              <a:sym typeface="+mn-ea"/>
            </a:endParaRPr>
          </a:p>
          <a:p>
            <a:pPr marR="0" algn="just" defTabSz="914400">
              <a:lnSpc>
                <a:spcPts val="3300"/>
              </a:lnSpc>
              <a:buClrTx/>
              <a:buSzTx/>
              <a:buFont typeface="Arial" panose="020B0604020202020204" pitchFamily="34" charset="0"/>
              <a:buNone/>
              <a:defRPr/>
            </a:pPr>
            <a:r>
              <a:rPr lang="zh-CN" altLang="en-US" sz="2800" b="1" dirty="0" smtClean="0">
                <a:latin typeface="微软雅黑" panose="020B0503020204020204" pitchFamily="34" charset="-122"/>
                <a:ea typeface="微软雅黑" panose="020B0503020204020204" pitchFamily="34" charset="-122"/>
                <a:cs typeface="微软雅黑" panose="020B0503020204020204" pitchFamily="34" charset="-122"/>
                <a:sym typeface="+mn-ea"/>
              </a:rPr>
              <a:t>（</a:t>
            </a:r>
            <a:r>
              <a:rPr lang="en-US" altLang="zh-CN" sz="2800" b="1" dirty="0" smtClean="0">
                <a:latin typeface="微软雅黑" panose="020B0503020204020204" pitchFamily="34" charset="-122"/>
                <a:ea typeface="微软雅黑" panose="020B0503020204020204" pitchFamily="34" charset="-122"/>
                <a:cs typeface="微软雅黑" panose="020B0503020204020204" pitchFamily="34" charset="-122"/>
                <a:sym typeface="+mn-ea"/>
              </a:rPr>
              <a:t>3</a:t>
            </a:r>
            <a:r>
              <a:rPr lang="zh-CN" altLang="en-US" sz="2800" b="1" dirty="0" smtClean="0">
                <a:latin typeface="微软雅黑" panose="020B0503020204020204" pitchFamily="34" charset="-122"/>
                <a:ea typeface="微软雅黑" panose="020B0503020204020204" pitchFamily="34" charset="-122"/>
                <a:cs typeface="微软雅黑" panose="020B0503020204020204" pitchFamily="34" charset="-122"/>
                <a:sym typeface="+mn-ea"/>
              </a:rPr>
              <a:t>）掠夺性：被“解放”了的农奴需付出高额的赎金，是一次沙皇政府和地主勾结起来对农民进行的双重掠夺和敲诈</a:t>
            </a:r>
            <a:endParaRPr lang="zh-CN" altLang="en-US" sz="2800" b="1" dirty="0">
              <a:solidFill>
                <a:schemeClr val="tx1"/>
              </a:solidFill>
              <a:latin typeface="微软雅黑" panose="020B0503020204020204" pitchFamily="34" charset="-122"/>
              <a:ea typeface="微软雅黑" panose="020B0503020204020204" pitchFamily="34" charset="-122"/>
              <a:cs typeface="微软雅黑" panose="020B0503020204020204" pitchFamily="34" charset="-122"/>
            </a:endParaRPr>
          </a:p>
          <a:p>
            <a:pPr marR="0" algn="just" defTabSz="914400">
              <a:lnSpc>
                <a:spcPts val="3300"/>
              </a:lnSpc>
              <a:buClrTx/>
              <a:buSzTx/>
              <a:buFont typeface="Arial" panose="020B0604020202020204" pitchFamily="34" charset="0"/>
              <a:buNone/>
              <a:defRPr/>
            </a:pPr>
            <a:endParaRPr kumimoji="0" lang="zh-CN" altLang="en-US" sz="2800" b="1" kern="1200" cap="none" spc="0" normalizeH="0" baseline="0" noProof="1">
              <a:solidFill>
                <a:schemeClr val="tx1"/>
              </a:solidFill>
              <a:effectLst/>
              <a:latin typeface="微软雅黑" panose="020B0503020204020204" pitchFamily="34" charset="-122"/>
              <a:ea typeface="微软雅黑" panose="020B0503020204020204" pitchFamily="34" charset="-122"/>
              <a:cs typeface="微软雅黑" panose="020B0503020204020204" pitchFamily="34" charset="-122"/>
            </a:endParaRPr>
          </a:p>
        </p:txBody>
      </p:sp>
      <p:sp>
        <p:nvSpPr>
          <p:cNvPr id="3" name="文本框 2"/>
          <p:cNvSpPr txBox="1"/>
          <p:nvPr/>
        </p:nvSpPr>
        <p:spPr>
          <a:xfrm>
            <a:off x="386080" y="3560445"/>
            <a:ext cx="11351260" cy="1168400"/>
          </a:xfrm>
          <a:prstGeom prst="rect">
            <a:avLst/>
          </a:prstGeom>
          <a:noFill/>
        </p:spPr>
        <p:txBody>
          <a:bodyPr wrap="square" rtlCol="0" anchor="t">
            <a:spAutoFit/>
          </a:bodyPr>
          <a:p>
            <a:pPr lvl="1" indent="-457200" eaLnBrk="1" hangingPunct="1">
              <a:lnSpc>
                <a:spcPct val="125000"/>
              </a:lnSpc>
            </a:pPr>
            <a:r>
              <a:rPr lang="zh-CN" altLang="en-US" sz="2800" b="1" dirty="0">
                <a:solidFill>
                  <a:srgbClr val="1D41D5"/>
                </a:solidFill>
                <a:latin typeface="宋体" panose="02010600030101010101" pitchFamily="2" charset="-122"/>
                <a:sym typeface="Calibri" panose="020F0502020204030204" charset="0"/>
              </a:rPr>
              <a:t>易错点：俄国1861年改革前危机来自农奴制，来自俄国内部本身；</a:t>
            </a:r>
            <a:endParaRPr lang="zh-CN" altLang="en-US" sz="2800" b="1" dirty="0">
              <a:solidFill>
                <a:srgbClr val="1D41D5"/>
              </a:solidFill>
              <a:latin typeface="宋体" panose="02010600030101010101" pitchFamily="2" charset="-122"/>
              <a:sym typeface="Calibri" panose="020F0502020204030204" charset="0"/>
            </a:endParaRPr>
          </a:p>
          <a:p>
            <a:pPr lvl="1" indent="-457200" eaLnBrk="1" hangingPunct="1">
              <a:lnSpc>
                <a:spcPct val="125000"/>
              </a:lnSpc>
            </a:pPr>
            <a:r>
              <a:rPr lang="zh-CN" altLang="en-US" sz="2800" b="1" dirty="0">
                <a:solidFill>
                  <a:srgbClr val="1D41D5"/>
                </a:solidFill>
                <a:latin typeface="宋体" panose="02010600030101010101" pitchFamily="2" charset="-122"/>
                <a:sym typeface="Calibri" panose="020F0502020204030204" charset="0"/>
              </a:rPr>
              <a:t>        日本明治维新前危机来自外来侵略。</a:t>
            </a:r>
            <a:endParaRPr lang="zh-CN" altLang="en-US" sz="2800" b="1" dirty="0">
              <a:solidFill>
                <a:srgbClr val="1D41D5"/>
              </a:solidFill>
              <a:latin typeface="宋体" panose="02010600030101010101" pitchFamily="2" charset="-122"/>
              <a:sym typeface="Calibri" panose="020F0502020204030204" charset="0"/>
            </a:endParaRPr>
          </a:p>
        </p:txBody>
      </p:sp>
    </p:spTree>
  </p:cSld>
  <p:clrMapOvr>
    <a:masterClrMapping/>
  </p:clrMapOvr>
  <p:transition>
    <p:split orient="vert" dir="in"/>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8194" name="TextBox 1"/>
          <p:cNvSpPr txBox="1"/>
          <p:nvPr/>
        </p:nvSpPr>
        <p:spPr>
          <a:xfrm>
            <a:off x="912284" y="1354455"/>
            <a:ext cx="480483" cy="4225290"/>
          </a:xfrm>
          <a:prstGeom prst="rect">
            <a:avLst/>
          </a:prstGeom>
          <a:solidFill>
            <a:srgbClr val="0070C0"/>
          </a:solidFill>
          <a:ln w="19050" cap="flat" cmpd="sng">
            <a:solidFill>
              <a:schemeClr val="bg1"/>
            </a:solidFill>
            <a:prstDash val="solid"/>
            <a:miter/>
            <a:headEnd type="none" w="med" len="med"/>
            <a:tailEnd type="none" w="med" len="med"/>
          </a:ln>
        </p:spPr>
        <p:txBody>
          <a:bodyPr anchor="ctr">
            <a:spAutoFit/>
          </a:bodyPr>
          <a:lstStyle>
            <a:lvl1pPr marL="342900" indent="-342900" algn="l" rtl="0" eaLnBrk="0" fontAlgn="base" hangingPunct="0">
              <a:spcBef>
                <a:spcPct val="20000"/>
              </a:spcBef>
              <a:spcAft>
                <a:spcPct val="0"/>
              </a:spcAft>
              <a:buChar char="•"/>
              <a:defRPr sz="3200" b="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ea typeface="+mn-ea"/>
              </a:defRPr>
            </a:lvl2pPr>
            <a:lvl3pPr marL="1143000" indent="-228600" algn="l" rtl="0" eaLnBrk="0" fontAlgn="base" hangingPunct="0">
              <a:spcBef>
                <a:spcPct val="20000"/>
              </a:spcBef>
              <a:spcAft>
                <a:spcPct val="0"/>
              </a:spcAft>
              <a:buChar char="•"/>
              <a:defRPr sz="2400">
                <a:solidFill>
                  <a:schemeClr val="tx1"/>
                </a:solidFill>
                <a:latin typeface="+mn-lt"/>
                <a:ea typeface="+mn-ea"/>
              </a:defRPr>
            </a:lvl3pPr>
            <a:lvl4pPr marL="1600200" indent="-228600" algn="l" rtl="0" eaLnBrk="0" fontAlgn="base" hangingPunct="0">
              <a:spcBef>
                <a:spcPct val="20000"/>
              </a:spcBef>
              <a:spcAft>
                <a:spcPct val="0"/>
              </a:spcAft>
              <a:buChar char="–"/>
              <a:defRPr sz="2000">
                <a:solidFill>
                  <a:schemeClr val="tx1"/>
                </a:solidFill>
                <a:latin typeface="+mn-lt"/>
                <a:ea typeface="+mn-ea"/>
              </a:defRPr>
            </a:lvl4pPr>
            <a:lvl5pPr marL="2057400" indent="-228600" algn="l" rtl="0" eaLnBrk="0" fontAlgn="base" hangingPunct="0">
              <a:spcBef>
                <a:spcPct val="20000"/>
              </a:spcBef>
              <a:spcAft>
                <a:spcPct val="0"/>
              </a:spcAft>
              <a:buChar char="»"/>
              <a:defRPr sz="2000">
                <a:solidFill>
                  <a:schemeClr val="tx1"/>
                </a:solidFill>
                <a:latin typeface="+mn-lt"/>
                <a:ea typeface="+mn-ea"/>
              </a:defRPr>
            </a:lvl5pPr>
          </a:lstStyle>
          <a:p>
            <a:pPr marL="0" lvl="0" indent="0" algn="ctr" eaLnBrk="1" hangingPunct="1">
              <a:lnSpc>
                <a:spcPct val="120000"/>
              </a:lnSpc>
              <a:spcBef>
                <a:spcPct val="0"/>
              </a:spcBef>
              <a:buNone/>
            </a:pPr>
            <a:r>
              <a:rPr lang="zh-CN" altLang="en-US" b="1" dirty="0">
                <a:solidFill>
                  <a:schemeClr val="bg1"/>
                </a:solidFill>
                <a:latin typeface="微软雅黑" panose="020B0503020204020204" pitchFamily="34" charset="-122"/>
                <a:ea typeface="微软雅黑" panose="020B0503020204020204" pitchFamily="34" charset="-122"/>
              </a:rPr>
              <a:t>俄国废除农奴制</a:t>
            </a:r>
            <a:endParaRPr lang="zh-CN" altLang="en-US" b="1" dirty="0">
              <a:solidFill>
                <a:schemeClr val="bg1"/>
              </a:solidFill>
              <a:latin typeface="微软雅黑" panose="020B0503020204020204" pitchFamily="34" charset="-122"/>
              <a:ea typeface="微软雅黑" panose="020B0503020204020204" pitchFamily="34" charset="-122"/>
            </a:endParaRPr>
          </a:p>
        </p:txBody>
      </p:sp>
      <p:sp>
        <p:nvSpPr>
          <p:cNvPr id="8195" name="左大括号 3"/>
          <p:cNvSpPr/>
          <p:nvPr/>
        </p:nvSpPr>
        <p:spPr>
          <a:xfrm>
            <a:off x="1485900" y="1316355"/>
            <a:ext cx="257175" cy="3600450"/>
          </a:xfrm>
          <a:prstGeom prst="leftBrace">
            <a:avLst>
              <a:gd name="adj1" fmla="val 8307"/>
              <a:gd name="adj2" fmla="val 50000"/>
            </a:avLst>
          </a:prstGeom>
          <a:noFill/>
          <a:ln w="9525" cap="flat" cmpd="sng">
            <a:solidFill>
              <a:schemeClr val="bg1"/>
            </a:solidFill>
            <a:prstDash val="solid"/>
            <a:headEnd type="none" w="med" len="med"/>
            <a:tailEnd type="none" w="med" len="med"/>
          </a:ln>
        </p:spPr>
        <p:txBody>
          <a:bodyPr/>
          <a:p>
            <a:endParaRPr lang="zh-CN" altLang="en-US" sz="2800" b="1" dirty="0">
              <a:solidFill>
                <a:schemeClr val="tx1"/>
              </a:solidFill>
              <a:latin typeface="微软雅黑" panose="020B0503020204020204" pitchFamily="34" charset="-122"/>
              <a:ea typeface="微软雅黑" panose="020B0503020204020204" pitchFamily="34" charset="-122"/>
            </a:endParaRPr>
          </a:p>
        </p:txBody>
      </p:sp>
      <p:sp>
        <p:nvSpPr>
          <p:cNvPr id="6148" name="TextBox 4"/>
          <p:cNvSpPr txBox="1"/>
          <p:nvPr/>
        </p:nvSpPr>
        <p:spPr>
          <a:xfrm>
            <a:off x="1663700" y="1098550"/>
            <a:ext cx="9134475" cy="521970"/>
          </a:xfrm>
          <a:prstGeom prst="rect">
            <a:avLst/>
          </a:prstGeom>
          <a:noFill/>
          <a:ln w="9525">
            <a:noFill/>
          </a:ln>
        </p:spPr>
        <p:txBody>
          <a:bodyPr wrap="square">
            <a:spAutoFit/>
          </a:bodyPr>
          <a:lstStyle>
            <a:lvl1pPr marL="342900" indent="-342900" algn="l" rtl="0" eaLnBrk="0" fontAlgn="base" hangingPunct="0">
              <a:spcBef>
                <a:spcPct val="20000"/>
              </a:spcBef>
              <a:spcAft>
                <a:spcPct val="0"/>
              </a:spcAft>
              <a:buChar char="•"/>
              <a:defRPr sz="3200" b="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ea typeface="+mn-ea"/>
              </a:defRPr>
            </a:lvl2pPr>
            <a:lvl3pPr marL="1143000" indent="-228600" algn="l" rtl="0" eaLnBrk="0" fontAlgn="base" hangingPunct="0">
              <a:spcBef>
                <a:spcPct val="20000"/>
              </a:spcBef>
              <a:spcAft>
                <a:spcPct val="0"/>
              </a:spcAft>
              <a:buChar char="•"/>
              <a:defRPr sz="2400">
                <a:solidFill>
                  <a:schemeClr val="tx1"/>
                </a:solidFill>
                <a:latin typeface="+mn-lt"/>
                <a:ea typeface="+mn-ea"/>
              </a:defRPr>
            </a:lvl3pPr>
            <a:lvl4pPr marL="1600200" indent="-228600" algn="l" rtl="0" eaLnBrk="0" fontAlgn="base" hangingPunct="0">
              <a:spcBef>
                <a:spcPct val="20000"/>
              </a:spcBef>
              <a:spcAft>
                <a:spcPct val="0"/>
              </a:spcAft>
              <a:buChar char="–"/>
              <a:defRPr sz="2000">
                <a:solidFill>
                  <a:schemeClr val="tx1"/>
                </a:solidFill>
                <a:latin typeface="+mn-lt"/>
                <a:ea typeface="+mn-ea"/>
              </a:defRPr>
            </a:lvl4pPr>
            <a:lvl5pPr marL="2057400" indent="-228600" algn="l" rtl="0" eaLnBrk="0" fontAlgn="base" hangingPunct="0">
              <a:spcBef>
                <a:spcPct val="20000"/>
              </a:spcBef>
              <a:spcAft>
                <a:spcPct val="0"/>
              </a:spcAft>
              <a:buChar char="»"/>
              <a:defRPr sz="2000">
                <a:solidFill>
                  <a:schemeClr val="tx1"/>
                </a:solidFill>
                <a:latin typeface="+mn-lt"/>
                <a:ea typeface="+mn-ea"/>
              </a:defRPr>
            </a:lvl5pPr>
          </a:lstStyle>
          <a:p>
            <a:pPr marL="0" lvl="0" indent="0" eaLnBrk="1" hangingPunct="1">
              <a:spcBef>
                <a:spcPct val="0"/>
              </a:spcBef>
              <a:buNone/>
            </a:pPr>
            <a:r>
              <a:rPr lang="en-US" altLang="zh-CN" sz="2800" b="1" dirty="0">
                <a:solidFill>
                  <a:srgbClr val="FF0000"/>
                </a:solidFill>
                <a:latin typeface="微软雅黑" panose="020B0503020204020204" pitchFamily="34" charset="-122"/>
                <a:ea typeface="微软雅黑" panose="020B0503020204020204" pitchFamily="34" charset="-122"/>
                <a:cs typeface="微软雅黑" panose="020B0503020204020204" pitchFamily="34" charset="-122"/>
              </a:rPr>
              <a:t>原因：</a:t>
            </a:r>
            <a:r>
              <a:rPr lang="zh-CN" altLang="en-US" sz="2800" b="1" dirty="0">
                <a:solidFill>
                  <a:schemeClr val="tx1"/>
                </a:solidFill>
                <a:latin typeface="微软雅黑" panose="020B0503020204020204" pitchFamily="34" charset="-122"/>
                <a:ea typeface="微软雅黑" panose="020B0503020204020204" pitchFamily="34" charset="-122"/>
              </a:rPr>
              <a:t>农奴制严重阻碍了资本主义工业的发展</a:t>
            </a:r>
            <a:endParaRPr lang="zh-CN" altLang="en-US" sz="2800" b="1" dirty="0">
              <a:solidFill>
                <a:schemeClr val="tx1"/>
              </a:solidFill>
              <a:latin typeface="微软雅黑" panose="020B0503020204020204" pitchFamily="34" charset="-122"/>
              <a:ea typeface="微软雅黑" panose="020B0503020204020204" pitchFamily="34" charset="-122"/>
            </a:endParaRPr>
          </a:p>
        </p:txBody>
      </p:sp>
      <p:sp>
        <p:nvSpPr>
          <p:cNvPr id="6149" name="TextBox 5"/>
          <p:cNvSpPr txBox="1"/>
          <p:nvPr/>
        </p:nvSpPr>
        <p:spPr>
          <a:xfrm>
            <a:off x="1678305" y="1579245"/>
            <a:ext cx="6437630" cy="521970"/>
          </a:xfrm>
          <a:prstGeom prst="rect">
            <a:avLst/>
          </a:prstGeom>
          <a:noFill/>
          <a:ln w="9525">
            <a:noFill/>
          </a:ln>
        </p:spPr>
        <p:txBody>
          <a:bodyPr wrap="square">
            <a:spAutoFit/>
          </a:bodyPr>
          <a:lstStyle>
            <a:lvl1pPr marL="342900" indent="-342900" algn="l" rtl="0" eaLnBrk="0" fontAlgn="base" hangingPunct="0">
              <a:spcBef>
                <a:spcPct val="20000"/>
              </a:spcBef>
              <a:spcAft>
                <a:spcPct val="0"/>
              </a:spcAft>
              <a:buChar char="•"/>
              <a:defRPr sz="3200" b="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ea typeface="+mn-ea"/>
              </a:defRPr>
            </a:lvl2pPr>
            <a:lvl3pPr marL="1143000" indent="-228600" algn="l" rtl="0" eaLnBrk="0" fontAlgn="base" hangingPunct="0">
              <a:spcBef>
                <a:spcPct val="20000"/>
              </a:spcBef>
              <a:spcAft>
                <a:spcPct val="0"/>
              </a:spcAft>
              <a:buChar char="•"/>
              <a:defRPr sz="2400">
                <a:solidFill>
                  <a:schemeClr val="tx1"/>
                </a:solidFill>
                <a:latin typeface="+mn-lt"/>
                <a:ea typeface="+mn-ea"/>
              </a:defRPr>
            </a:lvl3pPr>
            <a:lvl4pPr marL="1600200" indent="-228600" algn="l" rtl="0" eaLnBrk="0" fontAlgn="base" hangingPunct="0">
              <a:spcBef>
                <a:spcPct val="20000"/>
              </a:spcBef>
              <a:spcAft>
                <a:spcPct val="0"/>
              </a:spcAft>
              <a:buChar char="–"/>
              <a:defRPr sz="2000">
                <a:solidFill>
                  <a:schemeClr val="tx1"/>
                </a:solidFill>
                <a:latin typeface="+mn-lt"/>
                <a:ea typeface="+mn-ea"/>
              </a:defRPr>
            </a:lvl4pPr>
            <a:lvl5pPr marL="2057400" indent="-228600" algn="l" rtl="0" eaLnBrk="0" fontAlgn="base" hangingPunct="0">
              <a:spcBef>
                <a:spcPct val="20000"/>
              </a:spcBef>
              <a:spcAft>
                <a:spcPct val="0"/>
              </a:spcAft>
              <a:buChar char="»"/>
              <a:defRPr sz="2000">
                <a:solidFill>
                  <a:schemeClr val="tx1"/>
                </a:solidFill>
                <a:latin typeface="+mn-lt"/>
                <a:ea typeface="+mn-ea"/>
              </a:defRPr>
            </a:lvl5pPr>
          </a:lstStyle>
          <a:p>
            <a:pPr marL="0" lvl="0" indent="0" eaLnBrk="1" hangingPunct="1">
              <a:spcBef>
                <a:spcPct val="0"/>
              </a:spcBef>
              <a:buNone/>
            </a:pPr>
            <a:r>
              <a:rPr lang="en-US" altLang="zh-CN" sz="2800" b="1" dirty="0">
                <a:solidFill>
                  <a:srgbClr val="FF0000"/>
                </a:solidFill>
                <a:latin typeface="微软雅黑" panose="020B0503020204020204" pitchFamily="34" charset="-122"/>
                <a:ea typeface="微软雅黑" panose="020B0503020204020204" pitchFamily="34" charset="-122"/>
                <a:cs typeface="微软雅黑" panose="020B0503020204020204" pitchFamily="34" charset="-122"/>
              </a:rPr>
              <a:t>时间：</a:t>
            </a:r>
            <a:r>
              <a:rPr lang="en-US" altLang="zh-CN" sz="2800" b="1" dirty="0">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1861</a:t>
            </a:r>
            <a:r>
              <a:rPr lang="zh-CN" altLang="en-US" sz="2800" b="1" dirty="0">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年</a:t>
            </a:r>
            <a:endParaRPr lang="zh-CN" altLang="en-US" sz="2800" b="1" dirty="0">
              <a:solidFill>
                <a:schemeClr val="tx1"/>
              </a:solidFill>
              <a:latin typeface="微软雅黑" panose="020B0503020204020204" pitchFamily="34" charset="-122"/>
              <a:ea typeface="微软雅黑" panose="020B0503020204020204" pitchFamily="34" charset="-122"/>
              <a:cs typeface="微软雅黑" panose="020B0503020204020204" pitchFamily="34" charset="-122"/>
            </a:endParaRPr>
          </a:p>
        </p:txBody>
      </p:sp>
      <p:sp>
        <p:nvSpPr>
          <p:cNvPr id="6150" name="TextBox 6"/>
          <p:cNvSpPr txBox="1"/>
          <p:nvPr/>
        </p:nvSpPr>
        <p:spPr>
          <a:xfrm>
            <a:off x="1661795" y="2538095"/>
            <a:ext cx="7468235" cy="521970"/>
          </a:xfrm>
          <a:prstGeom prst="rect">
            <a:avLst/>
          </a:prstGeom>
          <a:noFill/>
          <a:ln w="9525">
            <a:noFill/>
          </a:ln>
        </p:spPr>
        <p:txBody>
          <a:bodyPr wrap="square">
            <a:spAutoFit/>
          </a:bodyPr>
          <a:lstStyle>
            <a:lvl1pPr marL="342900" indent="-342900" algn="l" rtl="0" eaLnBrk="0" fontAlgn="base" hangingPunct="0">
              <a:spcBef>
                <a:spcPct val="20000"/>
              </a:spcBef>
              <a:spcAft>
                <a:spcPct val="0"/>
              </a:spcAft>
              <a:buChar char="•"/>
              <a:defRPr sz="3200" b="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ea typeface="+mn-ea"/>
              </a:defRPr>
            </a:lvl2pPr>
            <a:lvl3pPr marL="1143000" indent="-228600" algn="l" rtl="0" eaLnBrk="0" fontAlgn="base" hangingPunct="0">
              <a:spcBef>
                <a:spcPct val="20000"/>
              </a:spcBef>
              <a:spcAft>
                <a:spcPct val="0"/>
              </a:spcAft>
              <a:buChar char="•"/>
              <a:defRPr sz="2400">
                <a:solidFill>
                  <a:schemeClr val="tx1"/>
                </a:solidFill>
                <a:latin typeface="+mn-lt"/>
                <a:ea typeface="+mn-ea"/>
              </a:defRPr>
            </a:lvl3pPr>
            <a:lvl4pPr marL="1600200" indent="-228600" algn="l" rtl="0" eaLnBrk="0" fontAlgn="base" hangingPunct="0">
              <a:spcBef>
                <a:spcPct val="20000"/>
              </a:spcBef>
              <a:spcAft>
                <a:spcPct val="0"/>
              </a:spcAft>
              <a:buChar char="–"/>
              <a:defRPr sz="2000">
                <a:solidFill>
                  <a:schemeClr val="tx1"/>
                </a:solidFill>
                <a:latin typeface="+mn-lt"/>
                <a:ea typeface="+mn-ea"/>
              </a:defRPr>
            </a:lvl4pPr>
            <a:lvl5pPr marL="2057400" indent="-228600" algn="l" rtl="0" eaLnBrk="0" fontAlgn="base" hangingPunct="0">
              <a:spcBef>
                <a:spcPct val="20000"/>
              </a:spcBef>
              <a:spcAft>
                <a:spcPct val="0"/>
              </a:spcAft>
              <a:buChar char="»"/>
              <a:defRPr sz="2000">
                <a:solidFill>
                  <a:schemeClr val="tx1"/>
                </a:solidFill>
                <a:latin typeface="+mn-lt"/>
                <a:ea typeface="+mn-ea"/>
              </a:defRPr>
            </a:lvl5pPr>
          </a:lstStyle>
          <a:p>
            <a:pPr marL="0" lvl="0" indent="0" eaLnBrk="1" hangingPunct="1">
              <a:spcBef>
                <a:spcPct val="0"/>
              </a:spcBef>
              <a:buNone/>
            </a:pPr>
            <a:r>
              <a:rPr lang="en-US" altLang="zh-CN" sz="2800" b="1" dirty="0">
                <a:solidFill>
                  <a:srgbClr val="FF0000"/>
                </a:solidFill>
                <a:latin typeface="微软雅黑" panose="020B0503020204020204" pitchFamily="34" charset="-122"/>
                <a:ea typeface="微软雅黑" panose="020B0503020204020204" pitchFamily="34" charset="-122"/>
                <a:cs typeface="微软雅黑" panose="020B0503020204020204" pitchFamily="34" charset="-122"/>
              </a:rPr>
              <a:t>人物：</a:t>
            </a:r>
            <a:r>
              <a:rPr lang="zh-CN" altLang="en-US" sz="2800" b="1" dirty="0">
                <a:solidFill>
                  <a:schemeClr val="tx1"/>
                </a:solidFill>
                <a:latin typeface="微软雅黑" panose="020B0503020204020204" pitchFamily="34" charset="-122"/>
                <a:ea typeface="微软雅黑" panose="020B0503020204020204" pitchFamily="34" charset="-122"/>
              </a:rPr>
              <a:t>沙皇亚历山大二世</a:t>
            </a:r>
            <a:endParaRPr lang="zh-CN" altLang="en-US" sz="2800" b="1" dirty="0">
              <a:solidFill>
                <a:schemeClr val="tx1"/>
              </a:solidFill>
              <a:latin typeface="微软雅黑" panose="020B0503020204020204" pitchFamily="34" charset="-122"/>
              <a:ea typeface="微软雅黑" panose="020B0503020204020204" pitchFamily="34" charset="-122"/>
            </a:endParaRPr>
          </a:p>
        </p:txBody>
      </p:sp>
      <p:grpSp>
        <p:nvGrpSpPr>
          <p:cNvPr id="2" name="组合 1"/>
          <p:cNvGrpSpPr/>
          <p:nvPr/>
        </p:nvGrpSpPr>
        <p:grpSpPr>
          <a:xfrm>
            <a:off x="1583055" y="3035299"/>
            <a:ext cx="9653270" cy="1315720"/>
            <a:chOff x="1115616" y="2155516"/>
            <a:chExt cx="5415562" cy="986721"/>
          </a:xfrm>
        </p:grpSpPr>
        <p:sp>
          <p:nvSpPr>
            <p:cNvPr id="8206" name="TextBox 7"/>
            <p:cNvSpPr txBox="1"/>
            <p:nvPr/>
          </p:nvSpPr>
          <p:spPr>
            <a:xfrm>
              <a:off x="1115616" y="2499742"/>
              <a:ext cx="576263" cy="391450"/>
            </a:xfrm>
            <a:prstGeom prst="rect">
              <a:avLst/>
            </a:prstGeom>
            <a:noFill/>
            <a:ln w="9525">
              <a:noFill/>
            </a:ln>
          </p:spPr>
          <p:txBody>
            <a:bodyPr>
              <a:spAutoFit/>
            </a:bodyPr>
            <a:lstStyle>
              <a:lvl1pPr marL="342900" indent="-342900" algn="l" rtl="0" eaLnBrk="0" fontAlgn="base" hangingPunct="0">
                <a:spcBef>
                  <a:spcPct val="20000"/>
                </a:spcBef>
                <a:spcAft>
                  <a:spcPct val="0"/>
                </a:spcAft>
                <a:buChar char="•"/>
                <a:defRPr sz="3200" b="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ea typeface="+mn-ea"/>
                </a:defRPr>
              </a:lvl2pPr>
              <a:lvl3pPr marL="1143000" indent="-228600" algn="l" rtl="0" eaLnBrk="0" fontAlgn="base" hangingPunct="0">
                <a:spcBef>
                  <a:spcPct val="20000"/>
                </a:spcBef>
                <a:spcAft>
                  <a:spcPct val="0"/>
                </a:spcAft>
                <a:buChar char="•"/>
                <a:defRPr sz="2400">
                  <a:solidFill>
                    <a:schemeClr val="tx1"/>
                  </a:solidFill>
                  <a:latin typeface="+mn-lt"/>
                  <a:ea typeface="+mn-ea"/>
                </a:defRPr>
              </a:lvl3pPr>
              <a:lvl4pPr marL="1600200" indent="-228600" algn="l" rtl="0" eaLnBrk="0" fontAlgn="base" hangingPunct="0">
                <a:spcBef>
                  <a:spcPct val="20000"/>
                </a:spcBef>
                <a:spcAft>
                  <a:spcPct val="0"/>
                </a:spcAft>
                <a:buChar char="–"/>
                <a:defRPr sz="2000">
                  <a:solidFill>
                    <a:schemeClr val="tx1"/>
                  </a:solidFill>
                  <a:latin typeface="+mn-lt"/>
                  <a:ea typeface="+mn-ea"/>
                </a:defRPr>
              </a:lvl4pPr>
              <a:lvl5pPr marL="2057400" indent="-228600" algn="l" rtl="0" eaLnBrk="0" fontAlgn="base" hangingPunct="0">
                <a:spcBef>
                  <a:spcPct val="20000"/>
                </a:spcBef>
                <a:spcAft>
                  <a:spcPct val="0"/>
                </a:spcAft>
                <a:buChar char="»"/>
                <a:defRPr sz="2000">
                  <a:solidFill>
                    <a:schemeClr val="tx1"/>
                  </a:solidFill>
                  <a:latin typeface="+mn-lt"/>
                  <a:ea typeface="+mn-ea"/>
                </a:defRPr>
              </a:lvl5pPr>
            </a:lstStyle>
            <a:p>
              <a:pPr marL="0" lvl="0" indent="0" algn="ctr" eaLnBrk="1" hangingPunct="1">
                <a:spcBef>
                  <a:spcPct val="0"/>
                </a:spcBef>
                <a:buNone/>
              </a:pPr>
              <a:r>
                <a:rPr lang="en-US" altLang="zh-CN" sz="2800" b="1" dirty="0">
                  <a:solidFill>
                    <a:srgbClr val="FF0000"/>
                  </a:solidFill>
                  <a:latin typeface="微软雅黑" panose="020B0503020204020204" pitchFamily="34" charset="-122"/>
                  <a:ea typeface="微软雅黑" panose="020B0503020204020204" pitchFamily="34" charset="-122"/>
                  <a:cs typeface="微软雅黑" panose="020B0503020204020204" pitchFamily="34" charset="-122"/>
                </a:rPr>
                <a:t>内容</a:t>
              </a:r>
              <a:endParaRPr lang="en-US" altLang="zh-CN" sz="2800" b="1" dirty="0">
                <a:solidFill>
                  <a:srgbClr val="FF0000"/>
                </a:solidFill>
                <a:latin typeface="微软雅黑" panose="020B0503020204020204" pitchFamily="34" charset="-122"/>
                <a:ea typeface="微软雅黑" panose="020B0503020204020204" pitchFamily="34" charset="-122"/>
                <a:cs typeface="微软雅黑" panose="020B0503020204020204" pitchFamily="34" charset="-122"/>
              </a:endParaRPr>
            </a:p>
          </p:txBody>
        </p:sp>
        <p:sp>
          <p:nvSpPr>
            <p:cNvPr id="8207" name="左大括号 9"/>
            <p:cNvSpPr/>
            <p:nvPr/>
          </p:nvSpPr>
          <p:spPr>
            <a:xfrm>
              <a:off x="1619672" y="2360988"/>
              <a:ext cx="72000" cy="576000"/>
            </a:xfrm>
            <a:prstGeom prst="leftBrace">
              <a:avLst>
                <a:gd name="adj1" fmla="val 8296"/>
                <a:gd name="adj2" fmla="val 50000"/>
              </a:avLst>
            </a:prstGeom>
            <a:noFill/>
            <a:ln w="9525" cap="flat" cmpd="sng">
              <a:solidFill>
                <a:schemeClr val="bg1"/>
              </a:solidFill>
              <a:prstDash val="solid"/>
              <a:headEnd type="none" w="med" len="med"/>
              <a:tailEnd type="none" w="med" len="med"/>
            </a:ln>
          </p:spPr>
          <p:txBody>
            <a:bodyPr/>
            <a:p>
              <a:endParaRPr lang="zh-CN" altLang="en-US" sz="2800" b="1" dirty="0">
                <a:solidFill>
                  <a:schemeClr val="tx1"/>
                </a:solidFill>
                <a:latin typeface="微软雅黑" panose="020B0503020204020204" pitchFamily="34" charset="-122"/>
                <a:ea typeface="微软雅黑" panose="020B0503020204020204" pitchFamily="34" charset="-122"/>
              </a:endParaRPr>
            </a:p>
          </p:txBody>
        </p:sp>
        <p:sp>
          <p:nvSpPr>
            <p:cNvPr id="8208" name="TextBox 10"/>
            <p:cNvSpPr txBox="1"/>
            <p:nvPr/>
          </p:nvSpPr>
          <p:spPr>
            <a:xfrm>
              <a:off x="1706642" y="2155516"/>
              <a:ext cx="4824536" cy="986721"/>
            </a:xfrm>
            <a:prstGeom prst="rect">
              <a:avLst/>
            </a:prstGeom>
            <a:noFill/>
            <a:ln w="9525">
              <a:noFill/>
            </a:ln>
          </p:spPr>
          <p:txBody>
            <a:bodyPr>
              <a:spAutoFit/>
            </a:bodyPr>
            <a:lstStyle>
              <a:lvl1pPr marL="342900" indent="-342900" algn="l" rtl="0" eaLnBrk="0" fontAlgn="base" hangingPunct="0">
                <a:spcBef>
                  <a:spcPct val="20000"/>
                </a:spcBef>
                <a:spcAft>
                  <a:spcPct val="0"/>
                </a:spcAft>
                <a:buChar char="•"/>
                <a:defRPr sz="3200" b="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ea typeface="+mn-ea"/>
                </a:defRPr>
              </a:lvl2pPr>
              <a:lvl3pPr marL="1143000" indent="-228600" algn="l" rtl="0" eaLnBrk="0" fontAlgn="base" hangingPunct="0">
                <a:spcBef>
                  <a:spcPct val="20000"/>
                </a:spcBef>
                <a:spcAft>
                  <a:spcPct val="0"/>
                </a:spcAft>
                <a:buChar char="•"/>
                <a:defRPr sz="2400">
                  <a:solidFill>
                    <a:schemeClr val="tx1"/>
                  </a:solidFill>
                  <a:latin typeface="+mn-lt"/>
                  <a:ea typeface="+mn-ea"/>
                </a:defRPr>
              </a:lvl3pPr>
              <a:lvl4pPr marL="1600200" indent="-228600" algn="l" rtl="0" eaLnBrk="0" fontAlgn="base" hangingPunct="0">
                <a:spcBef>
                  <a:spcPct val="20000"/>
                </a:spcBef>
                <a:spcAft>
                  <a:spcPct val="0"/>
                </a:spcAft>
                <a:buChar char="–"/>
                <a:defRPr sz="2000">
                  <a:solidFill>
                    <a:schemeClr val="tx1"/>
                  </a:solidFill>
                  <a:latin typeface="+mn-lt"/>
                  <a:ea typeface="+mn-ea"/>
                </a:defRPr>
              </a:lvl4pPr>
              <a:lvl5pPr marL="2057400" indent="-228600" algn="l" rtl="0" eaLnBrk="0" fontAlgn="base" hangingPunct="0">
                <a:spcBef>
                  <a:spcPct val="20000"/>
                </a:spcBef>
                <a:spcAft>
                  <a:spcPct val="0"/>
                </a:spcAft>
                <a:buChar char="»"/>
                <a:defRPr sz="2000">
                  <a:solidFill>
                    <a:schemeClr val="tx1"/>
                  </a:solidFill>
                  <a:latin typeface="+mn-lt"/>
                  <a:ea typeface="+mn-ea"/>
                </a:defRPr>
              </a:lvl5pPr>
            </a:lstStyle>
            <a:p>
              <a:pPr marL="0" lvl="0" algn="l" eaLnBrk="1" hangingPunct="1">
                <a:lnSpc>
                  <a:spcPts val="2800"/>
                </a:lnSpc>
                <a:spcBef>
                  <a:spcPct val="20000"/>
                </a:spcBef>
                <a:buNone/>
              </a:pPr>
              <a:r>
                <a:rPr lang="zh-CN" altLang="en-US" sz="2400" b="1" dirty="0">
                  <a:solidFill>
                    <a:schemeClr val="tx1"/>
                  </a:solidFill>
                  <a:latin typeface="微软雅黑" panose="020B0503020204020204" pitchFamily="34" charset="-122"/>
                  <a:ea typeface="微软雅黑" panose="020B0503020204020204" pitchFamily="34" charset="-122"/>
                </a:rPr>
                <a:t>①农奴在法律上是“自由人”</a:t>
              </a:r>
              <a:endParaRPr lang="zh-CN" altLang="en-US" sz="2400" b="1" dirty="0">
                <a:solidFill>
                  <a:schemeClr val="tx1"/>
                </a:solidFill>
                <a:latin typeface="微软雅黑" panose="020B0503020204020204" pitchFamily="34" charset="-122"/>
                <a:ea typeface="微软雅黑" panose="020B0503020204020204" pitchFamily="34" charset="-122"/>
              </a:endParaRPr>
            </a:p>
            <a:p>
              <a:pPr marL="0" lvl="0" algn="l" eaLnBrk="1" hangingPunct="1">
                <a:lnSpc>
                  <a:spcPts val="2800"/>
                </a:lnSpc>
                <a:spcBef>
                  <a:spcPct val="20000"/>
                </a:spcBef>
                <a:buNone/>
              </a:pPr>
              <a:r>
                <a:rPr lang="zh-CN" altLang="en-US" sz="2400" b="1" dirty="0">
                  <a:solidFill>
                    <a:schemeClr val="tx1"/>
                  </a:solidFill>
                  <a:latin typeface="微软雅黑" panose="020B0503020204020204" pitchFamily="34" charset="-122"/>
                  <a:ea typeface="微软雅黑" panose="020B0503020204020204" pitchFamily="34" charset="-122"/>
                </a:rPr>
                <a:t>②地主不许买卖农奴和干涉他们的生活</a:t>
              </a:r>
              <a:endParaRPr lang="zh-CN" altLang="en-US" sz="2400" b="1" dirty="0">
                <a:solidFill>
                  <a:schemeClr val="tx1"/>
                </a:solidFill>
                <a:latin typeface="微软雅黑" panose="020B0503020204020204" pitchFamily="34" charset="-122"/>
                <a:ea typeface="微软雅黑" panose="020B0503020204020204" pitchFamily="34" charset="-122"/>
              </a:endParaRPr>
            </a:p>
            <a:p>
              <a:pPr marL="0" lvl="0" algn="l" eaLnBrk="1" hangingPunct="1">
                <a:lnSpc>
                  <a:spcPts val="2800"/>
                </a:lnSpc>
                <a:spcBef>
                  <a:spcPct val="20000"/>
                </a:spcBef>
                <a:buNone/>
              </a:pPr>
              <a:r>
                <a:rPr lang="zh-CN" altLang="en-US" sz="2400" b="1" dirty="0">
                  <a:solidFill>
                    <a:schemeClr val="tx1"/>
                  </a:solidFill>
                  <a:latin typeface="微软雅黑" panose="020B0503020204020204" pitchFamily="34" charset="-122"/>
                  <a:ea typeface="微软雅黑" panose="020B0503020204020204" pitchFamily="34" charset="-122"/>
                </a:rPr>
                <a:t>③农奴在获得“解放”时，可得到一块份地，但须出钱赎买</a:t>
              </a:r>
              <a:endParaRPr lang="zh-CN" altLang="en-US" sz="2400" b="1" dirty="0">
                <a:solidFill>
                  <a:schemeClr val="tx1"/>
                </a:solidFill>
                <a:latin typeface="微软雅黑" panose="020B0503020204020204" pitchFamily="34" charset="-122"/>
                <a:ea typeface="微软雅黑" panose="020B0503020204020204" pitchFamily="34" charset="-122"/>
              </a:endParaRPr>
            </a:p>
          </p:txBody>
        </p:sp>
      </p:grpSp>
      <p:sp>
        <p:nvSpPr>
          <p:cNvPr id="6158" name="TextBox 14"/>
          <p:cNvSpPr txBox="1"/>
          <p:nvPr/>
        </p:nvSpPr>
        <p:spPr>
          <a:xfrm>
            <a:off x="1678305" y="4291330"/>
            <a:ext cx="8625205" cy="521970"/>
          </a:xfrm>
          <a:prstGeom prst="rect">
            <a:avLst/>
          </a:prstGeom>
          <a:noFill/>
          <a:ln w="9525">
            <a:noFill/>
          </a:ln>
        </p:spPr>
        <p:txBody>
          <a:bodyPr wrap="square">
            <a:spAutoFit/>
          </a:bodyPr>
          <a:lstStyle>
            <a:lvl1pPr marL="342900" indent="-342900" algn="l" rtl="0" eaLnBrk="0" fontAlgn="base" hangingPunct="0">
              <a:spcBef>
                <a:spcPct val="20000"/>
              </a:spcBef>
              <a:spcAft>
                <a:spcPct val="0"/>
              </a:spcAft>
              <a:buChar char="•"/>
              <a:defRPr sz="3200" b="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ea typeface="+mn-ea"/>
              </a:defRPr>
            </a:lvl2pPr>
            <a:lvl3pPr marL="1143000" indent="-228600" algn="l" rtl="0" eaLnBrk="0" fontAlgn="base" hangingPunct="0">
              <a:spcBef>
                <a:spcPct val="20000"/>
              </a:spcBef>
              <a:spcAft>
                <a:spcPct val="0"/>
              </a:spcAft>
              <a:buChar char="•"/>
              <a:defRPr sz="2400">
                <a:solidFill>
                  <a:schemeClr val="tx1"/>
                </a:solidFill>
                <a:latin typeface="+mn-lt"/>
                <a:ea typeface="+mn-ea"/>
              </a:defRPr>
            </a:lvl3pPr>
            <a:lvl4pPr marL="1600200" indent="-228600" algn="l" rtl="0" eaLnBrk="0" fontAlgn="base" hangingPunct="0">
              <a:spcBef>
                <a:spcPct val="20000"/>
              </a:spcBef>
              <a:spcAft>
                <a:spcPct val="0"/>
              </a:spcAft>
              <a:buChar char="–"/>
              <a:defRPr sz="2000">
                <a:solidFill>
                  <a:schemeClr val="tx1"/>
                </a:solidFill>
                <a:latin typeface="+mn-lt"/>
                <a:ea typeface="+mn-ea"/>
              </a:defRPr>
            </a:lvl4pPr>
            <a:lvl5pPr marL="2057400" indent="-228600" algn="l" rtl="0" eaLnBrk="0" fontAlgn="base" hangingPunct="0">
              <a:spcBef>
                <a:spcPct val="20000"/>
              </a:spcBef>
              <a:spcAft>
                <a:spcPct val="0"/>
              </a:spcAft>
              <a:buChar char="»"/>
              <a:defRPr sz="2000">
                <a:solidFill>
                  <a:schemeClr val="tx1"/>
                </a:solidFill>
                <a:latin typeface="+mn-lt"/>
                <a:ea typeface="+mn-ea"/>
              </a:defRPr>
            </a:lvl5pPr>
          </a:lstStyle>
          <a:p>
            <a:pPr marL="0" lvl="0" indent="0" eaLnBrk="1" hangingPunct="1">
              <a:spcBef>
                <a:spcPct val="0"/>
              </a:spcBef>
              <a:buNone/>
            </a:pPr>
            <a:r>
              <a:rPr lang="en-US" altLang="zh-CN" sz="2800" b="1" dirty="0">
                <a:solidFill>
                  <a:srgbClr val="FF0000"/>
                </a:solidFill>
                <a:latin typeface="微软雅黑" panose="020B0503020204020204" pitchFamily="34" charset="-122"/>
                <a:ea typeface="微软雅黑" panose="020B0503020204020204" pitchFamily="34" charset="-122"/>
                <a:cs typeface="微软雅黑" panose="020B0503020204020204" pitchFamily="34" charset="-122"/>
              </a:rPr>
              <a:t>性质：</a:t>
            </a:r>
            <a:r>
              <a:rPr lang="zh-CN" altLang="en-US" sz="2800" b="1" dirty="0">
                <a:solidFill>
                  <a:schemeClr val="tx1"/>
                </a:solidFill>
                <a:latin typeface="微软雅黑" panose="020B0503020204020204" pitchFamily="34" charset="-122"/>
                <a:ea typeface="微软雅黑" panose="020B0503020204020204" pitchFamily="34" charset="-122"/>
              </a:rPr>
              <a:t>沙皇自上而下实行的资产阶级性质的改革</a:t>
            </a:r>
            <a:endParaRPr lang="zh-CN" altLang="en-US" sz="2800" b="1" dirty="0">
              <a:solidFill>
                <a:schemeClr val="tx1"/>
              </a:solidFill>
              <a:latin typeface="微软雅黑" panose="020B0503020204020204" pitchFamily="34" charset="-122"/>
              <a:ea typeface="微软雅黑" panose="020B0503020204020204" pitchFamily="34" charset="-122"/>
            </a:endParaRPr>
          </a:p>
        </p:txBody>
      </p:sp>
      <p:sp>
        <p:nvSpPr>
          <p:cNvPr id="14" name="TextBox 5"/>
          <p:cNvSpPr txBox="1"/>
          <p:nvPr/>
        </p:nvSpPr>
        <p:spPr>
          <a:xfrm>
            <a:off x="1663700" y="2059305"/>
            <a:ext cx="9219565" cy="521970"/>
          </a:xfrm>
          <a:prstGeom prst="rect">
            <a:avLst/>
          </a:prstGeom>
          <a:noFill/>
          <a:ln w="9525">
            <a:noFill/>
          </a:ln>
        </p:spPr>
        <p:txBody>
          <a:bodyPr wrap="square">
            <a:spAutoFit/>
          </a:bodyPr>
          <a:lstStyle>
            <a:lvl1pPr marL="342900" indent="-342900" algn="l" rtl="0" eaLnBrk="0" fontAlgn="base" hangingPunct="0">
              <a:spcBef>
                <a:spcPct val="20000"/>
              </a:spcBef>
              <a:spcAft>
                <a:spcPct val="0"/>
              </a:spcAft>
              <a:buChar char="•"/>
              <a:defRPr sz="3200" b="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ea typeface="+mn-ea"/>
              </a:defRPr>
            </a:lvl2pPr>
            <a:lvl3pPr marL="1143000" indent="-228600" algn="l" rtl="0" eaLnBrk="0" fontAlgn="base" hangingPunct="0">
              <a:spcBef>
                <a:spcPct val="20000"/>
              </a:spcBef>
              <a:spcAft>
                <a:spcPct val="0"/>
              </a:spcAft>
              <a:buChar char="•"/>
              <a:defRPr sz="2400">
                <a:solidFill>
                  <a:schemeClr val="tx1"/>
                </a:solidFill>
                <a:latin typeface="+mn-lt"/>
                <a:ea typeface="+mn-ea"/>
              </a:defRPr>
            </a:lvl3pPr>
            <a:lvl4pPr marL="1600200" indent="-228600" algn="l" rtl="0" eaLnBrk="0" fontAlgn="base" hangingPunct="0">
              <a:spcBef>
                <a:spcPct val="20000"/>
              </a:spcBef>
              <a:spcAft>
                <a:spcPct val="0"/>
              </a:spcAft>
              <a:buChar char="–"/>
              <a:defRPr sz="2000">
                <a:solidFill>
                  <a:schemeClr val="tx1"/>
                </a:solidFill>
                <a:latin typeface="+mn-lt"/>
                <a:ea typeface="+mn-ea"/>
              </a:defRPr>
            </a:lvl4pPr>
            <a:lvl5pPr marL="2057400" indent="-228600" algn="l" rtl="0" eaLnBrk="0" fontAlgn="base" hangingPunct="0">
              <a:spcBef>
                <a:spcPct val="20000"/>
              </a:spcBef>
              <a:spcAft>
                <a:spcPct val="0"/>
              </a:spcAft>
              <a:buChar char="»"/>
              <a:defRPr sz="2000">
                <a:solidFill>
                  <a:schemeClr val="tx1"/>
                </a:solidFill>
                <a:latin typeface="+mn-lt"/>
                <a:ea typeface="+mn-ea"/>
              </a:defRPr>
            </a:lvl5pPr>
          </a:lstStyle>
          <a:p>
            <a:pPr marL="0" lvl="0" indent="0" eaLnBrk="1" hangingPunct="1">
              <a:spcBef>
                <a:spcPct val="0"/>
              </a:spcBef>
              <a:buNone/>
            </a:pPr>
            <a:r>
              <a:rPr lang="en-US" altLang="zh-CN" sz="2800" b="1" dirty="0">
                <a:solidFill>
                  <a:srgbClr val="FF0000"/>
                </a:solidFill>
                <a:latin typeface="微软雅黑" panose="020B0503020204020204" pitchFamily="34" charset="-122"/>
                <a:ea typeface="微软雅黑" panose="020B0503020204020204" pitchFamily="34" charset="-122"/>
                <a:cs typeface="微软雅黑" panose="020B0503020204020204" pitchFamily="34" charset="-122"/>
              </a:rPr>
              <a:t>目的：</a:t>
            </a:r>
            <a:r>
              <a:rPr lang="zh-CN" altLang="en-US" sz="2800" b="1" dirty="0">
                <a:solidFill>
                  <a:schemeClr val="tx1"/>
                </a:solidFill>
                <a:latin typeface="微软雅黑" panose="020B0503020204020204" pitchFamily="34" charset="-122"/>
                <a:ea typeface="微软雅黑" panose="020B0503020204020204" pitchFamily="34" charset="-122"/>
              </a:rPr>
              <a:t>挽救统治危机，维护贵族地主的利益</a:t>
            </a:r>
            <a:endParaRPr lang="zh-CN" altLang="en-US" sz="2800" b="1" dirty="0">
              <a:solidFill>
                <a:schemeClr val="tx1"/>
              </a:solidFill>
              <a:latin typeface="微软雅黑" panose="020B0503020204020204" pitchFamily="34" charset="-122"/>
              <a:ea typeface="微软雅黑" panose="020B0503020204020204" pitchFamily="34" charset="-122"/>
            </a:endParaRPr>
          </a:p>
        </p:txBody>
      </p:sp>
      <p:grpSp>
        <p:nvGrpSpPr>
          <p:cNvPr id="3" name="组合 2"/>
          <p:cNvGrpSpPr/>
          <p:nvPr/>
        </p:nvGrpSpPr>
        <p:grpSpPr>
          <a:xfrm>
            <a:off x="1609725" y="4916805"/>
            <a:ext cx="9881870" cy="883284"/>
            <a:chOff x="1115616" y="3147814"/>
            <a:chExt cx="5544616" cy="662085"/>
          </a:xfrm>
        </p:grpSpPr>
        <p:sp>
          <p:nvSpPr>
            <p:cNvPr id="8203" name="TextBox 6"/>
            <p:cNvSpPr txBox="1"/>
            <p:nvPr/>
          </p:nvSpPr>
          <p:spPr>
            <a:xfrm>
              <a:off x="1677231" y="3147814"/>
              <a:ext cx="4983001" cy="662085"/>
            </a:xfrm>
            <a:prstGeom prst="rect">
              <a:avLst/>
            </a:prstGeom>
            <a:noFill/>
            <a:ln w="9525">
              <a:noFill/>
            </a:ln>
          </p:spPr>
          <p:txBody>
            <a:bodyPr>
              <a:spAutoFit/>
            </a:bodyPr>
            <a:lstStyle>
              <a:lvl1pPr marL="342900" indent="-342900" algn="l" rtl="0" eaLnBrk="0" fontAlgn="base" hangingPunct="0">
                <a:spcBef>
                  <a:spcPct val="20000"/>
                </a:spcBef>
                <a:spcAft>
                  <a:spcPct val="0"/>
                </a:spcAft>
                <a:buChar char="•"/>
                <a:defRPr sz="3200" b="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ea typeface="+mn-ea"/>
                </a:defRPr>
              </a:lvl2pPr>
              <a:lvl3pPr marL="1143000" indent="-228600" algn="l" rtl="0" eaLnBrk="0" fontAlgn="base" hangingPunct="0">
                <a:spcBef>
                  <a:spcPct val="20000"/>
                </a:spcBef>
                <a:spcAft>
                  <a:spcPct val="0"/>
                </a:spcAft>
                <a:buChar char="•"/>
                <a:defRPr sz="2400">
                  <a:solidFill>
                    <a:schemeClr val="tx1"/>
                  </a:solidFill>
                  <a:latin typeface="+mn-lt"/>
                  <a:ea typeface="+mn-ea"/>
                </a:defRPr>
              </a:lvl3pPr>
              <a:lvl4pPr marL="1600200" indent="-228600" algn="l" rtl="0" eaLnBrk="0" fontAlgn="base" hangingPunct="0">
                <a:spcBef>
                  <a:spcPct val="20000"/>
                </a:spcBef>
                <a:spcAft>
                  <a:spcPct val="0"/>
                </a:spcAft>
                <a:buChar char="–"/>
                <a:defRPr sz="2000">
                  <a:solidFill>
                    <a:schemeClr val="tx1"/>
                  </a:solidFill>
                  <a:latin typeface="+mn-lt"/>
                  <a:ea typeface="+mn-ea"/>
                </a:defRPr>
              </a:lvl4pPr>
              <a:lvl5pPr marL="2057400" indent="-228600" algn="l" rtl="0" eaLnBrk="0" fontAlgn="base" hangingPunct="0">
                <a:spcBef>
                  <a:spcPct val="20000"/>
                </a:spcBef>
                <a:spcAft>
                  <a:spcPct val="0"/>
                </a:spcAft>
                <a:buChar char="»"/>
                <a:defRPr sz="2000">
                  <a:solidFill>
                    <a:schemeClr val="tx1"/>
                  </a:solidFill>
                  <a:latin typeface="+mn-lt"/>
                  <a:ea typeface="+mn-ea"/>
                </a:defRPr>
              </a:lvl5pPr>
            </a:lstStyle>
            <a:p>
              <a:pPr marL="0" lvl="0" algn="l" eaLnBrk="1" hangingPunct="1">
                <a:lnSpc>
                  <a:spcPts val="2800"/>
                </a:lnSpc>
                <a:spcBef>
                  <a:spcPct val="20000"/>
                </a:spcBef>
                <a:buNone/>
              </a:pPr>
              <a:r>
                <a:rPr lang="zh-CN" altLang="en-US" sz="2400" b="1" dirty="0">
                  <a:solidFill>
                    <a:schemeClr val="tx1"/>
                  </a:solidFill>
                  <a:latin typeface="微软雅黑" panose="020B0503020204020204" pitchFamily="34" charset="-122"/>
                  <a:ea typeface="微软雅黑" panose="020B0503020204020204" pitchFamily="34" charset="-122"/>
                </a:rPr>
                <a:t>积极：有利于资本主义的发展，是俄国近代史上的重大转折</a:t>
              </a:r>
              <a:endParaRPr lang="zh-CN" altLang="en-US" sz="2400" b="1" dirty="0">
                <a:solidFill>
                  <a:schemeClr val="tx1"/>
                </a:solidFill>
                <a:latin typeface="微软雅黑" panose="020B0503020204020204" pitchFamily="34" charset="-122"/>
                <a:ea typeface="微软雅黑" panose="020B0503020204020204" pitchFamily="34" charset="-122"/>
              </a:endParaRPr>
            </a:p>
            <a:p>
              <a:pPr marL="0" lvl="0" algn="l" eaLnBrk="1" hangingPunct="1">
                <a:lnSpc>
                  <a:spcPts val="2800"/>
                </a:lnSpc>
                <a:spcBef>
                  <a:spcPct val="20000"/>
                </a:spcBef>
                <a:buNone/>
              </a:pPr>
              <a:r>
                <a:rPr lang="zh-CN" altLang="en-US" sz="2400" b="1" dirty="0">
                  <a:solidFill>
                    <a:schemeClr val="tx1"/>
                  </a:solidFill>
                  <a:latin typeface="微软雅黑" panose="020B0503020204020204" pitchFamily="34" charset="-122"/>
                  <a:ea typeface="微软雅黑" panose="020B0503020204020204" pitchFamily="34" charset="-122"/>
                </a:rPr>
                <a:t>局限性：保留大量封建残余</a:t>
              </a:r>
              <a:endParaRPr lang="zh-CN" altLang="en-US" sz="2400" b="1" dirty="0">
                <a:solidFill>
                  <a:schemeClr val="tx1"/>
                </a:solidFill>
                <a:latin typeface="微软雅黑" panose="020B0503020204020204" pitchFamily="34" charset="-122"/>
                <a:ea typeface="微软雅黑" panose="020B0503020204020204" pitchFamily="34" charset="-122"/>
              </a:endParaRPr>
            </a:p>
          </p:txBody>
        </p:sp>
        <p:sp>
          <p:nvSpPr>
            <p:cNvPr id="8204" name="TextBox 7"/>
            <p:cNvSpPr txBox="1"/>
            <p:nvPr/>
          </p:nvSpPr>
          <p:spPr>
            <a:xfrm>
              <a:off x="1115616" y="3264228"/>
              <a:ext cx="576263" cy="391254"/>
            </a:xfrm>
            <a:prstGeom prst="rect">
              <a:avLst/>
            </a:prstGeom>
            <a:noFill/>
            <a:ln w="9525">
              <a:noFill/>
            </a:ln>
          </p:spPr>
          <p:txBody>
            <a:bodyPr>
              <a:spAutoFit/>
            </a:bodyPr>
            <a:lstStyle>
              <a:lvl1pPr marL="342900" indent="-342900" algn="l" rtl="0" eaLnBrk="0" fontAlgn="base" hangingPunct="0">
                <a:spcBef>
                  <a:spcPct val="20000"/>
                </a:spcBef>
                <a:spcAft>
                  <a:spcPct val="0"/>
                </a:spcAft>
                <a:buChar char="•"/>
                <a:defRPr sz="3200" b="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ea typeface="+mn-ea"/>
                </a:defRPr>
              </a:lvl2pPr>
              <a:lvl3pPr marL="1143000" indent="-228600" algn="l" rtl="0" eaLnBrk="0" fontAlgn="base" hangingPunct="0">
                <a:spcBef>
                  <a:spcPct val="20000"/>
                </a:spcBef>
                <a:spcAft>
                  <a:spcPct val="0"/>
                </a:spcAft>
                <a:buChar char="•"/>
                <a:defRPr sz="2400">
                  <a:solidFill>
                    <a:schemeClr val="tx1"/>
                  </a:solidFill>
                  <a:latin typeface="+mn-lt"/>
                  <a:ea typeface="+mn-ea"/>
                </a:defRPr>
              </a:lvl3pPr>
              <a:lvl4pPr marL="1600200" indent="-228600" algn="l" rtl="0" eaLnBrk="0" fontAlgn="base" hangingPunct="0">
                <a:spcBef>
                  <a:spcPct val="20000"/>
                </a:spcBef>
                <a:spcAft>
                  <a:spcPct val="0"/>
                </a:spcAft>
                <a:buChar char="–"/>
                <a:defRPr sz="2000">
                  <a:solidFill>
                    <a:schemeClr val="tx1"/>
                  </a:solidFill>
                  <a:latin typeface="+mn-lt"/>
                  <a:ea typeface="+mn-ea"/>
                </a:defRPr>
              </a:lvl4pPr>
              <a:lvl5pPr marL="2057400" indent="-228600" algn="l" rtl="0" eaLnBrk="0" fontAlgn="base" hangingPunct="0">
                <a:spcBef>
                  <a:spcPct val="20000"/>
                </a:spcBef>
                <a:spcAft>
                  <a:spcPct val="0"/>
                </a:spcAft>
                <a:buChar char="»"/>
                <a:defRPr sz="2000">
                  <a:solidFill>
                    <a:schemeClr val="tx1"/>
                  </a:solidFill>
                  <a:latin typeface="+mn-lt"/>
                  <a:ea typeface="+mn-ea"/>
                </a:defRPr>
              </a:lvl5pPr>
            </a:lstStyle>
            <a:p>
              <a:pPr marL="0" lvl="0" indent="0" algn="ctr" eaLnBrk="1" hangingPunct="1">
                <a:spcBef>
                  <a:spcPct val="0"/>
                </a:spcBef>
                <a:buNone/>
              </a:pPr>
              <a:r>
                <a:rPr lang="en-US" altLang="zh-CN" sz="2800" b="1" dirty="0">
                  <a:solidFill>
                    <a:srgbClr val="FF0000"/>
                  </a:solidFill>
                  <a:latin typeface="微软雅黑" panose="020B0503020204020204" pitchFamily="34" charset="-122"/>
                  <a:ea typeface="微软雅黑" panose="020B0503020204020204" pitchFamily="34" charset="-122"/>
                  <a:cs typeface="微软雅黑" panose="020B0503020204020204" pitchFamily="34" charset="-122"/>
                </a:rPr>
                <a:t>影响</a:t>
              </a:r>
              <a:endParaRPr lang="en-US" altLang="zh-CN" sz="2800" b="1" dirty="0">
                <a:solidFill>
                  <a:srgbClr val="FF0000"/>
                </a:solidFill>
                <a:latin typeface="微软雅黑" panose="020B0503020204020204" pitchFamily="34" charset="-122"/>
                <a:ea typeface="微软雅黑" panose="020B0503020204020204" pitchFamily="34" charset="-122"/>
                <a:cs typeface="微软雅黑" panose="020B0503020204020204" pitchFamily="34" charset="-122"/>
              </a:endParaRPr>
            </a:p>
          </p:txBody>
        </p:sp>
        <p:sp>
          <p:nvSpPr>
            <p:cNvPr id="8205" name="左大括号 9"/>
            <p:cNvSpPr/>
            <p:nvPr/>
          </p:nvSpPr>
          <p:spPr>
            <a:xfrm>
              <a:off x="1619672" y="3300268"/>
              <a:ext cx="72000" cy="324000"/>
            </a:xfrm>
            <a:prstGeom prst="leftBrace">
              <a:avLst>
                <a:gd name="adj1" fmla="val 8312"/>
                <a:gd name="adj2" fmla="val 50000"/>
              </a:avLst>
            </a:prstGeom>
            <a:noFill/>
            <a:ln w="9525" cap="flat" cmpd="sng">
              <a:solidFill>
                <a:schemeClr val="bg1"/>
              </a:solidFill>
              <a:prstDash val="solid"/>
              <a:headEnd type="none" w="med" len="med"/>
              <a:tailEnd type="none" w="med" len="med"/>
            </a:ln>
          </p:spPr>
          <p:txBody>
            <a:bodyPr/>
            <a:p>
              <a:endParaRPr lang="zh-CN" altLang="en-US" sz="2800" b="1" dirty="0">
                <a:solidFill>
                  <a:schemeClr val="tx1"/>
                </a:solidFill>
                <a:latin typeface="微软雅黑" panose="020B0503020204020204" pitchFamily="34" charset="-122"/>
                <a:ea typeface="微软雅黑" panose="020B0503020204020204" pitchFamily="34" charset="-122"/>
              </a:endParaRPr>
            </a:p>
          </p:txBody>
        </p:sp>
      </p:gr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148"/>
                                        </p:tgtEl>
                                        <p:attrNameLst>
                                          <p:attrName>style.visibility</p:attrName>
                                        </p:attrNameLst>
                                      </p:cBhvr>
                                      <p:to>
                                        <p:strVal val="visible"/>
                                      </p:to>
                                    </p:set>
                                    <p:animEffect transition="in" filter="fade">
                                      <p:cBhvr>
                                        <p:cTn id="7" dur="500"/>
                                        <p:tgtEl>
                                          <p:spTgt spid="6148"/>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6149"/>
                                        </p:tgtEl>
                                        <p:attrNameLst>
                                          <p:attrName>style.visibility</p:attrName>
                                        </p:attrNameLst>
                                      </p:cBhvr>
                                      <p:to>
                                        <p:strVal val="visible"/>
                                      </p:to>
                                    </p:set>
                                    <p:animEffect transition="in" filter="fade">
                                      <p:cBhvr>
                                        <p:cTn id="12" dur="500"/>
                                        <p:tgtEl>
                                          <p:spTgt spid="6149"/>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4"/>
                                        </p:tgtEl>
                                        <p:attrNameLst>
                                          <p:attrName>style.visibility</p:attrName>
                                        </p:attrNameLst>
                                      </p:cBhvr>
                                      <p:to>
                                        <p:strVal val="visible"/>
                                      </p:to>
                                    </p:set>
                                    <p:animEffect transition="in" filter="fade">
                                      <p:cBhvr>
                                        <p:cTn id="17" dur="500"/>
                                        <p:tgtEl>
                                          <p:spTgt spid="14"/>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6150"/>
                                        </p:tgtEl>
                                        <p:attrNameLst>
                                          <p:attrName>style.visibility</p:attrName>
                                        </p:attrNameLst>
                                      </p:cBhvr>
                                      <p:to>
                                        <p:strVal val="visible"/>
                                      </p:to>
                                    </p:set>
                                    <p:animEffect transition="in" filter="fade">
                                      <p:cBhvr>
                                        <p:cTn id="22" dur="500"/>
                                        <p:tgtEl>
                                          <p:spTgt spid="6150"/>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nodeType="clickEffect">
                                  <p:stCondLst>
                                    <p:cond delay="0"/>
                                  </p:stCondLst>
                                  <p:childTnLst>
                                    <p:set>
                                      <p:cBhvr>
                                        <p:cTn id="26" dur="1" fill="hold">
                                          <p:stCondLst>
                                            <p:cond delay="0"/>
                                          </p:stCondLst>
                                        </p:cTn>
                                        <p:tgtEl>
                                          <p:spTgt spid="2"/>
                                        </p:tgtEl>
                                        <p:attrNameLst>
                                          <p:attrName>style.visibility</p:attrName>
                                        </p:attrNameLst>
                                      </p:cBhvr>
                                      <p:to>
                                        <p:strVal val="visible"/>
                                      </p:to>
                                    </p:set>
                                    <p:animEffect transition="in" filter="wipe(left)">
                                      <p:cBhvr>
                                        <p:cTn id="27" dur="500"/>
                                        <p:tgtEl>
                                          <p:spTgt spid="2"/>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6158"/>
                                        </p:tgtEl>
                                        <p:attrNameLst>
                                          <p:attrName>style.visibility</p:attrName>
                                        </p:attrNameLst>
                                      </p:cBhvr>
                                      <p:to>
                                        <p:strVal val="visible"/>
                                      </p:to>
                                    </p:set>
                                    <p:animEffect transition="in" filter="fade">
                                      <p:cBhvr>
                                        <p:cTn id="32" dur="500"/>
                                        <p:tgtEl>
                                          <p:spTgt spid="6158"/>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8" fill="hold" nodeType="clickEffect">
                                  <p:stCondLst>
                                    <p:cond delay="0"/>
                                  </p:stCondLst>
                                  <p:childTnLst>
                                    <p:set>
                                      <p:cBhvr>
                                        <p:cTn id="36" dur="1" fill="hold">
                                          <p:stCondLst>
                                            <p:cond delay="0"/>
                                          </p:stCondLst>
                                        </p:cTn>
                                        <p:tgtEl>
                                          <p:spTgt spid="3"/>
                                        </p:tgtEl>
                                        <p:attrNameLst>
                                          <p:attrName>style.visibility</p:attrName>
                                        </p:attrNameLst>
                                      </p:cBhvr>
                                      <p:to>
                                        <p:strVal val="visible"/>
                                      </p:to>
                                    </p:set>
                                    <p:animEffect transition="in" filter="wipe(left)">
                                      <p:cBhvr>
                                        <p:cTn id="3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8" grpId="0"/>
      <p:bldP spid="6149" grpId="0"/>
      <p:bldP spid="6150" grpId="0"/>
      <p:bldP spid="6158" grpId="0"/>
      <p:bldP spid="14"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文本框 1"/>
          <p:cNvSpPr txBox="1"/>
          <p:nvPr/>
        </p:nvSpPr>
        <p:spPr>
          <a:xfrm>
            <a:off x="1734820" y="302895"/>
            <a:ext cx="8626475" cy="539750"/>
          </a:xfrm>
          <a:prstGeom prst="rect">
            <a:avLst/>
          </a:prstGeom>
          <a:solidFill>
            <a:srgbClr val="FFFF00"/>
          </a:solidFill>
          <a:ln w="9525">
            <a:noFill/>
          </a:ln>
        </p:spPr>
        <p:txBody>
          <a:bodyPr wrap="square">
            <a:spAutoFit/>
          </a:bodyPr>
          <a:lstStyle/>
          <a:p>
            <a:pPr lvl="0" algn="ctr">
              <a:lnSpc>
                <a:spcPts val="3500"/>
              </a:lnSpc>
            </a:pPr>
            <a:r>
              <a:rPr lang="zh-CN" altLang="en-US" sz="2400" b="1" dirty="0">
                <a:solidFill>
                  <a:srgbClr val="FF0000"/>
                </a:solidFill>
                <a:latin typeface="微软雅黑" panose="020B0503020204020204" pitchFamily="34" charset="-122"/>
                <a:ea typeface="微软雅黑" panose="020B0503020204020204" pitchFamily="34" charset="-122"/>
                <a:cs typeface="微软雅黑" panose="020B0503020204020204" pitchFamily="34" charset="-122"/>
                <a:sym typeface="+mn-ea"/>
              </a:rPr>
              <a:t>考点3  日本明治维新</a:t>
            </a:r>
            <a:endParaRPr lang="zh-CN" altLang="en-US" sz="2400" b="1" dirty="0">
              <a:solidFill>
                <a:srgbClr val="FF0000"/>
              </a:solidFill>
              <a:latin typeface="微软雅黑" panose="020B0503020204020204" pitchFamily="34" charset="-122"/>
              <a:ea typeface="微软雅黑" panose="020B0503020204020204" pitchFamily="34" charset="-122"/>
              <a:cs typeface="微软雅黑" panose="020B0503020204020204" pitchFamily="34" charset="-122"/>
              <a:sym typeface="+mn-ea"/>
            </a:endParaRPr>
          </a:p>
        </p:txBody>
      </p:sp>
      <p:sp>
        <p:nvSpPr>
          <p:cNvPr id="3" name="文本框 2"/>
          <p:cNvSpPr txBox="1"/>
          <p:nvPr/>
        </p:nvSpPr>
        <p:spPr>
          <a:xfrm>
            <a:off x="326390" y="1094105"/>
            <a:ext cx="11552555" cy="501650"/>
          </a:xfrm>
          <a:prstGeom prst="rect">
            <a:avLst/>
          </a:prstGeom>
          <a:gradFill>
            <a:gsLst>
              <a:gs pos="0">
                <a:srgbClr val="9EE256"/>
              </a:gs>
              <a:gs pos="100000">
                <a:srgbClr val="52762D"/>
              </a:gs>
            </a:gsLst>
            <a:lin ang="5400000" scaled="0"/>
          </a:gradFill>
        </p:spPr>
        <p:txBody>
          <a:bodyPr wrap="square">
            <a:spAutoFit/>
          </a:bodyPr>
          <a:lstStyle/>
          <a:p>
            <a:pPr marR="0" defTabSz="914400">
              <a:lnSpc>
                <a:spcPts val="3200"/>
              </a:lnSpc>
              <a:buClrTx/>
              <a:buSzTx/>
              <a:buFont typeface="Arial" panose="020B0604020202020204" pitchFamily="34" charset="0"/>
              <a:buNone/>
              <a:defRPr/>
            </a:pPr>
            <a:r>
              <a:rPr kumimoji="0" lang="en-US" altLang="zh-CN" sz="2200" b="1" kern="1200" cap="none" spc="0" normalizeH="0" baseline="0" noProof="1" dirty="0">
                <a:solidFill>
                  <a:srgbClr val="FF0000"/>
                </a:solidFill>
                <a:latin typeface="微软雅黑" panose="020B0503020204020204" pitchFamily="34" charset="-122"/>
                <a:ea typeface="微软雅黑" panose="020B0503020204020204" pitchFamily="34" charset="-122"/>
                <a:cs typeface="微软雅黑" panose="020B0503020204020204" pitchFamily="34" charset="-122"/>
              </a:rPr>
              <a:t>考纲要求：</a:t>
            </a:r>
            <a:r>
              <a:rPr kumimoji="0" lang="zh-CN" altLang="en-US" sz="2000" b="1" kern="1200" cap="none" spc="0" normalizeH="0" baseline="0" noProof="1">
                <a:solidFill>
                  <a:schemeClr val="accent4"/>
                </a:solidFill>
                <a:latin typeface="微软雅黑" panose="020B0503020204020204" pitchFamily="34" charset="-122"/>
                <a:ea typeface="微软雅黑" panose="020B0503020204020204" pitchFamily="34" charset="-122"/>
                <a:cs typeface="+mn-ea"/>
              </a:rPr>
              <a:t>简述明治维新的主要内容，探讨明治维新在促进日本向资本主义社会转变中所起的作用。</a:t>
            </a:r>
            <a:endParaRPr kumimoji="0" lang="zh-CN" altLang="en-US" sz="2000" b="1" kern="1200" cap="none" spc="0" normalizeH="0" baseline="0" noProof="1">
              <a:solidFill>
                <a:schemeClr val="accent4"/>
              </a:solidFill>
              <a:latin typeface="微软雅黑" panose="020B0503020204020204" pitchFamily="34" charset="-122"/>
              <a:ea typeface="微软雅黑" panose="020B0503020204020204" pitchFamily="34" charset="-122"/>
              <a:cs typeface="+mn-ea"/>
            </a:endParaRPr>
          </a:p>
        </p:txBody>
      </p:sp>
      <p:sp>
        <p:nvSpPr>
          <p:cNvPr id="4" name="文本框 3"/>
          <p:cNvSpPr txBox="1"/>
          <p:nvPr/>
        </p:nvSpPr>
        <p:spPr>
          <a:xfrm>
            <a:off x="313055" y="1750695"/>
            <a:ext cx="11565890" cy="3900170"/>
          </a:xfrm>
          <a:prstGeom prst="rect">
            <a:avLst/>
          </a:prstGeom>
          <a:noFill/>
        </p:spPr>
        <p:txBody>
          <a:bodyPr wrap="square">
            <a:spAutoFit/>
          </a:bodyPr>
          <a:lstStyle/>
          <a:p>
            <a:pPr marR="0" algn="just" defTabSz="914400">
              <a:lnSpc>
                <a:spcPts val="3300"/>
              </a:lnSpc>
              <a:buClrTx/>
              <a:buSzTx/>
              <a:buFont typeface="Arial" panose="020B0604020202020204" pitchFamily="34" charset="0"/>
              <a:buNone/>
              <a:defRPr/>
            </a:pPr>
            <a:r>
              <a:rPr kumimoji="0" lang="en-US" altLang="zh-CN" sz="2200" b="1" kern="1200" cap="none" spc="0" normalizeH="0" baseline="0" noProof="1">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  </a:t>
            </a:r>
            <a:r>
              <a:rPr kumimoji="0" lang="en-US" altLang="zh-CN" sz="2200" b="1" kern="1200" cap="none" spc="0" normalizeH="0" baseline="0" noProof="1" dirty="0">
                <a:solidFill>
                  <a:srgbClr val="FF0000"/>
                </a:solidFill>
                <a:latin typeface="微软雅黑" panose="020B0503020204020204" pitchFamily="34" charset="-122"/>
                <a:ea typeface="微软雅黑" panose="020B0503020204020204" pitchFamily="34" charset="-122"/>
                <a:cs typeface="微软雅黑" panose="020B0503020204020204" pitchFamily="34" charset="-122"/>
              </a:rPr>
              <a:t>背景：</a:t>
            </a:r>
            <a:endParaRPr kumimoji="0" lang="zh-CN" altLang="en-US" sz="2200" b="1" kern="1200" cap="none" spc="0" normalizeH="0" baseline="0" noProof="1">
              <a:solidFill>
                <a:schemeClr val="tx1"/>
              </a:solidFill>
              <a:latin typeface="微软雅黑" panose="020B0503020204020204" pitchFamily="34" charset="-122"/>
              <a:ea typeface="微软雅黑" panose="020B0503020204020204" pitchFamily="34" charset="-122"/>
              <a:cs typeface="微软雅黑" panose="020B0503020204020204" pitchFamily="34" charset="-122"/>
            </a:endParaRPr>
          </a:p>
          <a:p>
            <a:pPr marR="0" algn="just" defTabSz="914400">
              <a:lnSpc>
                <a:spcPts val="3300"/>
              </a:lnSpc>
              <a:buClrTx/>
              <a:buSzTx/>
              <a:buFont typeface="Arial" panose="020B0604020202020204" pitchFamily="34" charset="0"/>
              <a:buNone/>
              <a:defRPr/>
            </a:pPr>
            <a:r>
              <a:rPr kumimoji="0" lang="en-US" altLang="zh-CN" sz="2200" b="1" kern="1200" cap="none" spc="0" normalizeH="0" baseline="0" noProof="1">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	</a:t>
            </a:r>
            <a:r>
              <a:rPr kumimoji="0" lang="zh-CN" altLang="en-US" sz="2200" b="1" kern="1200" cap="none" spc="0" normalizeH="0" baseline="0" noProof="1">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(1)</a:t>
            </a:r>
            <a:r>
              <a:rPr kumimoji="0" lang="zh-CN" altLang="en-US" sz="2200" b="1" kern="1200" cap="none" spc="0" normalizeH="0" baseline="0" noProof="1">
                <a:solidFill>
                  <a:srgbClr val="1D41D5"/>
                </a:solidFill>
                <a:latin typeface="微软雅黑" panose="020B0503020204020204" pitchFamily="34" charset="-122"/>
                <a:ea typeface="微软雅黑" panose="020B0503020204020204" pitchFamily="34" charset="-122"/>
                <a:cs typeface="微软雅黑" panose="020B0503020204020204" pitchFamily="34" charset="-122"/>
              </a:rPr>
              <a:t>幕府统治</a:t>
            </a:r>
            <a:r>
              <a:rPr kumimoji="0" lang="zh-CN" altLang="en-US" sz="2200" b="1" kern="1200" cap="none" spc="0" normalizeH="0" baseline="0" noProof="1">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阻碍了日本资本主义的发展(根本原因)；</a:t>
            </a:r>
            <a:endParaRPr kumimoji="0" lang="zh-CN" altLang="en-US" sz="2200" b="1" kern="1200" cap="none" spc="0" normalizeH="0" baseline="0" noProof="1">
              <a:solidFill>
                <a:schemeClr val="tx1"/>
              </a:solidFill>
              <a:latin typeface="微软雅黑" panose="020B0503020204020204" pitchFamily="34" charset="-122"/>
              <a:ea typeface="微软雅黑" panose="020B0503020204020204" pitchFamily="34" charset="-122"/>
              <a:cs typeface="微软雅黑" panose="020B0503020204020204" pitchFamily="34" charset="-122"/>
            </a:endParaRPr>
          </a:p>
          <a:p>
            <a:pPr marR="0" algn="just" defTabSz="914400">
              <a:lnSpc>
                <a:spcPts val="3300"/>
              </a:lnSpc>
              <a:buClrTx/>
              <a:buSzTx/>
              <a:buFont typeface="Arial" panose="020B0604020202020204" pitchFamily="34" charset="0"/>
              <a:buNone/>
              <a:defRPr/>
            </a:pPr>
            <a:r>
              <a:rPr kumimoji="0" lang="en-US" altLang="zh-CN" sz="2200" b="1" kern="1200" cap="none" spc="0" normalizeH="0" baseline="0" noProof="1">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	</a:t>
            </a:r>
            <a:r>
              <a:rPr kumimoji="0" lang="zh-CN" altLang="en-US" sz="2200" b="1" kern="1200" cap="none" spc="0" normalizeH="0" baseline="0" noProof="1">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(2)外国势力的渗透(“黑船事件”)，激化了日本的国内矛盾，</a:t>
            </a:r>
            <a:endParaRPr kumimoji="0" lang="zh-CN" altLang="en-US" sz="2200" b="1" kern="1200" cap="none" spc="0" normalizeH="0" baseline="0" noProof="1">
              <a:solidFill>
                <a:schemeClr val="tx1"/>
              </a:solidFill>
              <a:latin typeface="微软雅黑" panose="020B0503020204020204" pitchFamily="34" charset="-122"/>
              <a:ea typeface="微软雅黑" panose="020B0503020204020204" pitchFamily="34" charset="-122"/>
              <a:cs typeface="微软雅黑" panose="020B0503020204020204" pitchFamily="34" charset="-122"/>
            </a:endParaRPr>
          </a:p>
          <a:p>
            <a:pPr marR="0" algn="just" defTabSz="914400">
              <a:lnSpc>
                <a:spcPts val="3300"/>
              </a:lnSpc>
              <a:buClrTx/>
              <a:buSzTx/>
              <a:buFont typeface="Arial" panose="020B0604020202020204" pitchFamily="34" charset="0"/>
              <a:buNone/>
              <a:defRPr/>
            </a:pPr>
            <a:r>
              <a:rPr kumimoji="0" lang="zh-CN" altLang="en-US" sz="2200" b="1" kern="1200" cap="none" spc="0" normalizeH="0" baseline="0" noProof="1">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民族危机严重(外部原因)；</a:t>
            </a:r>
            <a:endParaRPr kumimoji="0" lang="zh-CN" altLang="en-US" sz="2200" b="1" kern="1200" cap="none" spc="0" normalizeH="0" baseline="0" noProof="1">
              <a:solidFill>
                <a:schemeClr val="tx1"/>
              </a:solidFill>
              <a:latin typeface="微软雅黑" panose="020B0503020204020204" pitchFamily="34" charset="-122"/>
              <a:ea typeface="微软雅黑" panose="020B0503020204020204" pitchFamily="34" charset="-122"/>
              <a:cs typeface="微软雅黑" panose="020B0503020204020204" pitchFamily="34" charset="-122"/>
            </a:endParaRPr>
          </a:p>
          <a:p>
            <a:pPr marR="0" algn="just" defTabSz="914400">
              <a:lnSpc>
                <a:spcPts val="3300"/>
              </a:lnSpc>
              <a:buClrTx/>
              <a:buSzTx/>
              <a:buFont typeface="Arial" panose="020B0604020202020204" pitchFamily="34" charset="0"/>
              <a:buNone/>
              <a:defRPr/>
            </a:pPr>
            <a:r>
              <a:rPr kumimoji="0" lang="en-US" altLang="zh-CN" sz="2200" b="1" kern="1200" cap="none" spc="0" normalizeH="0" baseline="0" noProof="1">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	</a:t>
            </a:r>
            <a:r>
              <a:rPr kumimoji="0" lang="zh-CN" altLang="en-US" sz="2200" b="1" kern="1200" cap="none" spc="0" normalizeH="0" baseline="0" noProof="1">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(3)一部分中下级武士开始接受西方的先进技术和思想；</a:t>
            </a:r>
            <a:endParaRPr kumimoji="0" lang="zh-CN" altLang="en-US" sz="2200" b="1" kern="1200" cap="none" spc="0" normalizeH="0" baseline="0" noProof="1">
              <a:solidFill>
                <a:schemeClr val="tx1"/>
              </a:solidFill>
              <a:latin typeface="微软雅黑" panose="020B0503020204020204" pitchFamily="34" charset="-122"/>
              <a:ea typeface="微软雅黑" panose="020B0503020204020204" pitchFamily="34" charset="-122"/>
              <a:cs typeface="微软雅黑" panose="020B0503020204020204" pitchFamily="34" charset="-122"/>
            </a:endParaRPr>
          </a:p>
          <a:p>
            <a:pPr marR="0" algn="just" defTabSz="914400">
              <a:lnSpc>
                <a:spcPts val="3300"/>
              </a:lnSpc>
              <a:buClrTx/>
              <a:buSzTx/>
              <a:buFont typeface="Arial" panose="020B0604020202020204" pitchFamily="34" charset="0"/>
              <a:buNone/>
              <a:defRPr/>
            </a:pPr>
            <a:r>
              <a:rPr kumimoji="0" lang="en-US" altLang="zh-CN" sz="2200" b="1" kern="1200" cap="none" spc="0" normalizeH="0" baseline="0" noProof="1">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	</a:t>
            </a:r>
            <a:r>
              <a:rPr kumimoji="0" lang="zh-CN" altLang="en-US" sz="2200" b="1" kern="1200" cap="none" spc="0" normalizeH="0" baseline="0" noProof="1">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(4)</a:t>
            </a:r>
            <a:r>
              <a:rPr kumimoji="0" lang="zh-CN" altLang="en-US" sz="2200" b="1" kern="1200" cap="none" spc="0" normalizeH="0" baseline="0" noProof="1">
                <a:solidFill>
                  <a:srgbClr val="1D41D5"/>
                </a:solidFill>
                <a:latin typeface="微软雅黑" panose="020B0503020204020204" pitchFamily="34" charset="-122"/>
                <a:ea typeface="微软雅黑" panose="020B0503020204020204" pitchFamily="34" charset="-122"/>
                <a:cs typeface="微软雅黑" panose="020B0503020204020204" pitchFamily="34" charset="-122"/>
              </a:rPr>
              <a:t>倒幕运动</a:t>
            </a:r>
            <a:r>
              <a:rPr kumimoji="0" lang="zh-CN" altLang="en-US" sz="2200" b="1" kern="1200" cap="none" spc="0" normalizeH="0" baseline="0" noProof="1">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推翻了幕府统治，天皇掌握大权</a:t>
            </a:r>
            <a:endParaRPr kumimoji="0" lang="zh-CN" altLang="en-US" sz="2200" b="1" kern="1200" cap="none" spc="0" normalizeH="0" baseline="0" noProof="1">
              <a:solidFill>
                <a:schemeClr val="tx1"/>
              </a:solidFill>
              <a:latin typeface="微软雅黑" panose="020B0503020204020204" pitchFamily="34" charset="-122"/>
              <a:ea typeface="微软雅黑" panose="020B0503020204020204" pitchFamily="34" charset="-122"/>
              <a:cs typeface="微软雅黑" panose="020B0503020204020204" pitchFamily="34" charset="-122"/>
            </a:endParaRPr>
          </a:p>
          <a:p>
            <a:pPr marR="0" algn="just" defTabSz="914400">
              <a:lnSpc>
                <a:spcPts val="3300"/>
              </a:lnSpc>
              <a:buClrTx/>
              <a:buSzTx/>
              <a:buFont typeface="Arial" panose="020B0604020202020204" pitchFamily="34" charset="0"/>
              <a:buNone/>
              <a:defRPr/>
            </a:pPr>
            <a:r>
              <a:rPr kumimoji="0" lang="en-US" altLang="zh-CN" sz="2200" b="1" kern="1200" cap="none" spc="0" normalizeH="0" baseline="0" noProof="1" dirty="0">
                <a:solidFill>
                  <a:srgbClr val="FF0000"/>
                </a:solidFill>
                <a:latin typeface="微软雅黑" panose="020B0503020204020204" pitchFamily="34" charset="-122"/>
                <a:ea typeface="微软雅黑" panose="020B0503020204020204" pitchFamily="34" charset="-122"/>
                <a:cs typeface="微软雅黑" panose="020B0503020204020204" pitchFamily="34" charset="-122"/>
              </a:rPr>
              <a:t>  概况：</a:t>
            </a:r>
            <a:endParaRPr kumimoji="0" lang="zh-CN" altLang="en-US" sz="2200" b="1" kern="1200" cap="none" spc="0" normalizeH="0" baseline="0" noProof="1">
              <a:solidFill>
                <a:schemeClr val="tx1"/>
              </a:solidFill>
              <a:latin typeface="微软雅黑" panose="020B0503020204020204" pitchFamily="34" charset="-122"/>
              <a:ea typeface="微软雅黑" panose="020B0503020204020204" pitchFamily="34" charset="-122"/>
              <a:cs typeface="微软雅黑" panose="020B0503020204020204" pitchFamily="34" charset="-122"/>
            </a:endParaRPr>
          </a:p>
          <a:p>
            <a:pPr marR="0" algn="just" defTabSz="914400">
              <a:lnSpc>
                <a:spcPts val="3300"/>
              </a:lnSpc>
              <a:buClrTx/>
              <a:buSzTx/>
              <a:buFont typeface="Arial" panose="020B0604020202020204" pitchFamily="34" charset="0"/>
              <a:buNone/>
              <a:defRPr/>
            </a:pPr>
            <a:r>
              <a:rPr kumimoji="0" lang="en-US" altLang="zh-CN" sz="2200" b="1" kern="1200" cap="none" spc="0" normalizeH="0" baseline="0" noProof="1">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	</a:t>
            </a:r>
            <a:r>
              <a:rPr kumimoji="0" lang="zh-CN" altLang="en-US" sz="2200" b="1" kern="1200" cap="none" spc="0" normalizeH="0" baseline="0" noProof="1">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1868年，明治天皇政府实行了一系列资产阶级性质的改革。</a:t>
            </a:r>
            <a:endParaRPr kumimoji="0" lang="zh-CN" altLang="en-US" sz="2200" b="1" kern="1200" cap="none" spc="0" normalizeH="0" baseline="0" noProof="1">
              <a:solidFill>
                <a:schemeClr val="tx1"/>
              </a:solidFill>
              <a:latin typeface="微软雅黑" panose="020B0503020204020204" pitchFamily="34" charset="-122"/>
              <a:ea typeface="微软雅黑" panose="020B0503020204020204" pitchFamily="34" charset="-122"/>
              <a:cs typeface="微软雅黑" panose="020B0503020204020204" pitchFamily="34" charset="-122"/>
            </a:endParaRPr>
          </a:p>
          <a:p>
            <a:pPr marR="0" algn="just" defTabSz="914400">
              <a:lnSpc>
                <a:spcPts val="3300"/>
              </a:lnSpc>
              <a:buClrTx/>
              <a:buSzTx/>
              <a:buFont typeface="Arial" panose="020B0604020202020204" pitchFamily="34" charset="0"/>
              <a:buNone/>
              <a:defRPr/>
            </a:pPr>
            <a:r>
              <a:rPr kumimoji="0" lang="zh-CN" altLang="en-US" sz="2200" b="1" kern="1200" cap="none" spc="0" normalizeH="0" baseline="0" noProof="1">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  </a:t>
            </a:r>
            <a:endParaRPr kumimoji="0" lang="zh-CN" altLang="en-US" sz="2200" b="1" kern="1200" cap="none" spc="0" normalizeH="0" baseline="0" noProof="1">
              <a:solidFill>
                <a:schemeClr val="tx1"/>
              </a:solidFill>
              <a:latin typeface="微软雅黑" panose="020B0503020204020204" pitchFamily="34" charset="-122"/>
              <a:ea typeface="微软雅黑" panose="020B0503020204020204" pitchFamily="34" charset="-122"/>
              <a:cs typeface="微软雅黑" panose="020B0503020204020204" pitchFamily="34" charset="-122"/>
            </a:endParaRPr>
          </a:p>
        </p:txBody>
      </p:sp>
      <p:pic>
        <p:nvPicPr>
          <p:cNvPr id="8" name="图片 7"/>
          <p:cNvPicPr>
            <a:picLocks noChangeAspect="1"/>
          </p:cNvPicPr>
          <p:nvPr/>
        </p:nvPicPr>
        <p:blipFill>
          <a:blip r:embed="rId1"/>
          <a:stretch>
            <a:fillRect/>
          </a:stretch>
        </p:blipFill>
        <p:spPr>
          <a:xfrm>
            <a:off x="8886190" y="1833245"/>
            <a:ext cx="2350135" cy="3538855"/>
          </a:xfrm>
          <a:prstGeom prst="rect">
            <a:avLst/>
          </a:prstGeom>
          <a:noFill/>
          <a:ln w="9525">
            <a:noFill/>
          </a:ln>
        </p:spPr>
      </p:pic>
    </p:spTree>
  </p:cSld>
  <p:clrMapOvr>
    <a:masterClrMapping/>
  </p:clrMapOvr>
  <p:transition>
    <p:split dir="in"/>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nodeType="with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p:cTn id="7" dur="500" fill="hold"/>
                                        <p:tgtEl>
                                          <p:spTgt spid="8"/>
                                        </p:tgtEl>
                                        <p:attrNameLst>
                                          <p:attrName>ppt_x</p:attrName>
                                        </p:attrNameLst>
                                      </p:cBhvr>
                                      <p:tavLst>
                                        <p:tav tm="0">
                                          <p:val>
                                            <p:strVal val="0-#ppt_w/2"/>
                                          </p:val>
                                        </p:tav>
                                        <p:tav tm="100000">
                                          <p:val>
                                            <p:strVal val="#ppt_x"/>
                                          </p:val>
                                        </p:tav>
                                      </p:tavLst>
                                    </p:anim>
                                    <p:anim calcmode="lin" valueType="num">
                                      <p:cBhvr>
                                        <p:cTn id="8" dur="500" fill="hold"/>
                                        <p:tgtEl>
                                          <p:spTgt spid="8"/>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文本框 1"/>
          <p:cNvSpPr txBox="1"/>
          <p:nvPr/>
        </p:nvSpPr>
        <p:spPr>
          <a:xfrm>
            <a:off x="571500" y="4185920"/>
            <a:ext cx="11292840" cy="1886585"/>
          </a:xfrm>
          <a:prstGeom prst="rect">
            <a:avLst/>
          </a:prstGeom>
          <a:noFill/>
        </p:spPr>
        <p:txBody>
          <a:bodyPr wrap="square">
            <a:spAutoFit/>
          </a:bodyPr>
          <a:lstStyle/>
          <a:p>
            <a:pPr marR="0" algn="just" defTabSz="914400">
              <a:lnSpc>
                <a:spcPts val="3500"/>
              </a:lnSpc>
              <a:buClrTx/>
              <a:buSzTx/>
              <a:buFont typeface="Arial" panose="020B0604020202020204" pitchFamily="34" charset="0"/>
              <a:buNone/>
              <a:defRPr/>
            </a:pPr>
            <a:r>
              <a:rPr kumimoji="0" lang="en-US" altLang="zh-CN" sz="2200" b="1" kern="1200" cap="none" spc="0" normalizeH="0" baseline="0" noProof="1" dirty="0">
                <a:solidFill>
                  <a:srgbClr val="FF0000"/>
                </a:solidFill>
                <a:latin typeface="微软雅黑" panose="020B0503020204020204" pitchFamily="34" charset="-122"/>
                <a:ea typeface="微软雅黑" panose="020B0503020204020204" pitchFamily="34" charset="-122"/>
                <a:cs typeface="微软雅黑" panose="020B0503020204020204" pitchFamily="34" charset="-122"/>
                <a:sym typeface="+mn-ea"/>
              </a:rPr>
              <a:t> 	</a:t>
            </a:r>
            <a:r>
              <a:rPr kumimoji="0" lang="zh-CN" altLang="en-US" sz="2200" b="1" kern="1200" cap="none" spc="0" normalizeH="0" baseline="0" noProof="1">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积极</a:t>
            </a:r>
            <a:r>
              <a:rPr lang="en-US" altLang="zh-CN" sz="2200" b="1" dirty="0">
                <a:solidFill>
                  <a:srgbClr val="FF0000"/>
                </a:solidFill>
                <a:latin typeface="微软雅黑" panose="020B0503020204020204" pitchFamily="34" charset="-122"/>
                <a:ea typeface="微软雅黑" panose="020B0503020204020204" pitchFamily="34" charset="-122"/>
                <a:cs typeface="微软雅黑" panose="020B0503020204020204" pitchFamily="34" charset="-122"/>
                <a:sym typeface="+mn-ea"/>
              </a:rPr>
              <a:t>影响</a:t>
            </a:r>
            <a:r>
              <a:rPr kumimoji="0" lang="zh-CN" altLang="en-US" sz="2200" b="1" kern="1200" cap="none" spc="0" normalizeH="0" baseline="0" noProof="1">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：使日本从一个闭关锁国的</a:t>
            </a:r>
            <a:r>
              <a:rPr kumimoji="0" lang="zh-CN" altLang="en-US" sz="2400" b="1" kern="1200" cap="none" spc="0" normalizeH="0" baseline="0" noProof="1" dirty="0">
                <a:solidFill>
                  <a:srgbClr val="1D41D5"/>
                </a:solidFill>
                <a:latin typeface="宋体" panose="02010600030101010101" pitchFamily="2" charset="-122"/>
              </a:rPr>
              <a:t>封建国家逐步转变为资本主义</a:t>
            </a:r>
            <a:r>
              <a:rPr kumimoji="0" lang="zh-CN" altLang="en-US" sz="2400" b="1" kern="1200" cap="none" normalizeH="0" baseline="0" noProof="1" dirty="0">
                <a:solidFill>
                  <a:srgbClr val="1D41D5"/>
                </a:solidFill>
                <a:latin typeface="宋体" panose="02010600030101010101" pitchFamily="2" charset="-122"/>
              </a:rPr>
              <a:t>国家</a:t>
            </a:r>
            <a:r>
              <a:rPr kumimoji="0" lang="zh-CN" altLang="en-US" sz="2200" b="1" kern="1200" cap="none" spc="100" normalizeH="0" baseline="0" noProof="1">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，摆脱了沦为半殖民地国家的命运，是日本历史的重大转折点。</a:t>
            </a:r>
            <a:endParaRPr kumimoji="0" lang="zh-CN" altLang="en-US" sz="2200" b="1" kern="1200" cap="none" spc="0" normalizeH="0" baseline="0" noProof="1">
              <a:solidFill>
                <a:schemeClr val="tx1"/>
              </a:solidFill>
              <a:latin typeface="微软雅黑" panose="020B0503020204020204" pitchFamily="34" charset="-122"/>
              <a:ea typeface="微软雅黑" panose="020B0503020204020204" pitchFamily="34" charset="-122"/>
              <a:cs typeface="微软雅黑" panose="020B0503020204020204" pitchFamily="34" charset="-122"/>
            </a:endParaRPr>
          </a:p>
          <a:p>
            <a:pPr marR="0" algn="just" defTabSz="914400">
              <a:lnSpc>
                <a:spcPts val="3500"/>
              </a:lnSpc>
              <a:buClrTx/>
              <a:buSzTx/>
              <a:buFont typeface="Arial" panose="020B0604020202020204" pitchFamily="34" charset="0"/>
              <a:buNone/>
              <a:defRPr/>
            </a:pPr>
            <a:r>
              <a:rPr kumimoji="0" lang="en-US" altLang="zh-CN" sz="2200" b="1" kern="1200" cap="none" spc="0" normalizeH="0" baseline="0" noProof="1">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	</a:t>
            </a:r>
            <a:r>
              <a:rPr kumimoji="0" lang="zh-CN" altLang="en-US" sz="2200" b="1" kern="1200" cap="none" spc="0" normalizeH="0" baseline="0" noProof="1">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消极</a:t>
            </a:r>
            <a:r>
              <a:rPr lang="en-US" altLang="zh-CN" sz="2200" b="1" dirty="0">
                <a:solidFill>
                  <a:srgbClr val="FF0000"/>
                </a:solidFill>
                <a:latin typeface="微软雅黑" panose="020B0503020204020204" pitchFamily="34" charset="-122"/>
                <a:ea typeface="微软雅黑" panose="020B0503020204020204" pitchFamily="34" charset="-122"/>
                <a:cs typeface="微软雅黑" panose="020B0503020204020204" pitchFamily="34" charset="-122"/>
                <a:sym typeface="+mn-ea"/>
              </a:rPr>
              <a:t>影响</a:t>
            </a:r>
            <a:r>
              <a:rPr kumimoji="0" lang="zh-CN" altLang="en-US" sz="2200" b="1" kern="1200" cap="none" spc="0" normalizeH="0" baseline="0" noProof="1">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a:t>
            </a:r>
            <a:r>
              <a:rPr kumimoji="0" lang="zh-CN" altLang="en-US" sz="2400" b="1" kern="1200" cap="none" spc="0" normalizeH="0" baseline="0" noProof="1" dirty="0">
                <a:solidFill>
                  <a:srgbClr val="1D41D5"/>
                </a:solidFill>
                <a:latin typeface="宋体" panose="02010600030101010101" pitchFamily="2" charset="-122"/>
              </a:rPr>
              <a:t>保留了大量的封建残余</a:t>
            </a:r>
            <a:r>
              <a:rPr kumimoji="0" lang="zh-CN" altLang="en-US" sz="2200" b="1" kern="1200" cap="none" spc="0" normalizeH="0" baseline="0" noProof="1">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，日本强大后，很快就走上了对外侵略扩张的军国主义道路。</a:t>
            </a:r>
            <a:endParaRPr kumimoji="0" lang="zh-CN" altLang="en-US" sz="2200" b="1" kern="1200" cap="none" spc="0" normalizeH="0" baseline="0" noProof="1">
              <a:solidFill>
                <a:schemeClr val="tx1"/>
              </a:solidFill>
              <a:latin typeface="微软雅黑" panose="020B0503020204020204" pitchFamily="34" charset="-122"/>
              <a:ea typeface="微软雅黑" panose="020B0503020204020204" pitchFamily="34" charset="-122"/>
              <a:cs typeface="微软雅黑" panose="020B0503020204020204" pitchFamily="34" charset="-122"/>
            </a:endParaRPr>
          </a:p>
        </p:txBody>
      </p:sp>
      <p:graphicFrame>
        <p:nvGraphicFramePr>
          <p:cNvPr id="9270" name="表格 9269"/>
          <p:cNvGraphicFramePr/>
          <p:nvPr/>
        </p:nvGraphicFramePr>
        <p:xfrm>
          <a:off x="692150" y="547370"/>
          <a:ext cx="8686800" cy="3373755"/>
        </p:xfrm>
        <a:graphic>
          <a:graphicData uri="http://schemas.openxmlformats.org/drawingml/2006/table">
            <a:tbl>
              <a:tblPr/>
              <a:tblGrid>
                <a:gridCol w="1349375"/>
                <a:gridCol w="4441825"/>
                <a:gridCol w="2895600"/>
              </a:tblGrid>
              <a:tr h="533400">
                <a:tc>
                  <a:txBody>
                    <a:bodyPr wrap="square"/>
                    <a:lstStyle>
                      <a:lvl1pPr marL="342900" lvl="0" indent="-342900" algn="l" defTabSz="914400" eaLnBrk="1" fontAlgn="base" latinLnBrk="0" hangingPunct="1">
                        <a:spcBef>
                          <a:spcPct val="20000"/>
                        </a:spcBef>
                        <a:spcAft>
                          <a:spcPct val="0"/>
                        </a:spcAft>
                        <a:buClr>
                          <a:schemeClr val="hlink"/>
                        </a:buClr>
                        <a:buSzPct val="75000"/>
                        <a:buFont typeface="Wingdings" panose="05000000000000000000" pitchFamily="2" charset="2"/>
                        <a:buChar char="v"/>
                        <a:defRPr sz="2800" b="0" i="0" u="none" kern="1200" baseline="0">
                          <a:solidFill>
                            <a:schemeClr val="tx1"/>
                          </a:solidFill>
                          <a:latin typeface="Arial" panose="020B0604020202020204" pitchFamily="34" charset="0"/>
                          <a:ea typeface="宋体" panose="02010600030101010101" pitchFamily="2" charset="-122"/>
                        </a:defRPr>
                      </a:lvl1pPr>
                      <a:lvl2pPr marL="742950" lvl="1" indent="-285750">
                        <a:buClr>
                          <a:schemeClr val="accent2"/>
                        </a:buClr>
                        <a:defRPr sz="2400" kern="1200"/>
                      </a:lvl2pPr>
                      <a:lvl3pPr marL="1143000" lvl="2" indent="-228600">
                        <a:buClr>
                          <a:schemeClr val="hlink"/>
                        </a:buClr>
                        <a:defRPr sz="2000" kern="1200"/>
                      </a:lvl3pPr>
                      <a:lvl4pPr marL="1600200" lvl="3" indent="-228600">
                        <a:buClr>
                          <a:schemeClr val="accent2"/>
                        </a:buClr>
                        <a:defRPr sz="1800" kern="1200"/>
                      </a:lvl4pPr>
                      <a:lvl5pPr marL="2057400" lvl="4" indent="-228600">
                        <a:buClr>
                          <a:schemeClr val="hlink"/>
                        </a:buClr>
                        <a:defRPr sz="1800" kern="1200"/>
                      </a:lvl5pPr>
                    </a:lstStyle>
                    <a:p>
                      <a:pPr marL="0" lvl="0" indent="0" algn="ctr">
                        <a:buNone/>
                      </a:pPr>
                      <a:r>
                        <a:rPr lang="en-US" altLang="zh-CN" sz="2200" b="1" dirty="0">
                          <a:solidFill>
                            <a:srgbClr val="FF0000"/>
                          </a:solidFill>
                          <a:latin typeface="微软雅黑" panose="020B0503020204020204" pitchFamily="34" charset="-122"/>
                          <a:ea typeface="微软雅黑" panose="020B0503020204020204" pitchFamily="34" charset="-122"/>
                          <a:cs typeface="微软雅黑" panose="020B0503020204020204" pitchFamily="34" charset="-122"/>
                        </a:rPr>
                        <a:t>政治</a:t>
                      </a:r>
                      <a:endParaRPr lang="en-US" altLang="zh-CN" sz="2200" b="1" dirty="0">
                        <a:solidFill>
                          <a:srgbClr val="FF0000"/>
                        </a:solidFill>
                        <a:latin typeface="微软雅黑" panose="020B0503020204020204" pitchFamily="34" charset="-122"/>
                        <a:ea typeface="微软雅黑" panose="020B0503020204020204" pitchFamily="34" charset="-122"/>
                        <a:cs typeface="微软雅黑" panose="020B0503020204020204" pitchFamily="34" charset="-122"/>
                      </a:endParaRPr>
                    </a:p>
                  </a:txBody>
                  <a:tcPr vert="horz" anchor="t">
                    <a:lnL w="28575"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28575"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solidFill>
                      <a:srgbClr val="FFCC66">
                        <a:alpha val="100000"/>
                      </a:srgbClr>
                    </a:solidFill>
                  </a:tcPr>
                </a:tc>
                <a:tc>
                  <a:txBody>
                    <a:bodyPr wrap="square"/>
                    <a:lstStyle>
                      <a:lvl1pPr marL="342900" lvl="0" indent="-342900" algn="l" defTabSz="914400" eaLnBrk="1" fontAlgn="base" latinLnBrk="0" hangingPunct="1">
                        <a:spcBef>
                          <a:spcPct val="20000"/>
                        </a:spcBef>
                        <a:spcAft>
                          <a:spcPct val="0"/>
                        </a:spcAft>
                        <a:buClr>
                          <a:schemeClr val="hlink"/>
                        </a:buClr>
                        <a:buSzPct val="75000"/>
                        <a:buFont typeface="Wingdings" panose="05000000000000000000" pitchFamily="2" charset="2"/>
                        <a:buChar char="v"/>
                        <a:defRPr sz="2800" b="0" i="0" u="none" kern="1200" baseline="0">
                          <a:solidFill>
                            <a:schemeClr val="tx1"/>
                          </a:solidFill>
                          <a:latin typeface="Arial" panose="020B0604020202020204" pitchFamily="34" charset="0"/>
                          <a:ea typeface="宋体" panose="02010600030101010101" pitchFamily="2" charset="-122"/>
                        </a:defRPr>
                      </a:lvl1pPr>
                      <a:lvl2pPr marL="742950" lvl="1" indent="-285750">
                        <a:buClr>
                          <a:schemeClr val="accent2"/>
                        </a:buClr>
                        <a:defRPr sz="2400" kern="1200"/>
                      </a:lvl2pPr>
                      <a:lvl3pPr marL="1143000" lvl="2" indent="-228600">
                        <a:buClr>
                          <a:schemeClr val="hlink"/>
                        </a:buClr>
                        <a:defRPr sz="2000" kern="1200"/>
                      </a:lvl3pPr>
                      <a:lvl4pPr marL="1600200" lvl="3" indent="-228600">
                        <a:buClr>
                          <a:schemeClr val="accent2"/>
                        </a:buClr>
                        <a:defRPr sz="1800" kern="1200"/>
                      </a:lvl4pPr>
                      <a:lvl5pPr marL="2057400" lvl="4" indent="-228600">
                        <a:buClr>
                          <a:schemeClr val="hlink"/>
                        </a:buClr>
                        <a:defRPr sz="1800" kern="1200"/>
                      </a:lvl5pPr>
                    </a:lstStyle>
                    <a:p>
                      <a:pPr marL="0" lvl="0" indent="0" algn="ctr">
                        <a:buNone/>
                      </a:pPr>
                      <a:r>
                        <a:rPr lang="zh-CN" altLang="en-US" b="1">
                          <a:solidFill>
                            <a:srgbClr val="000000"/>
                          </a:solidFill>
                          <a:latin typeface="微软雅黑" panose="020B0503020204020204" pitchFamily="34" charset="-122"/>
                          <a:ea typeface="微软雅黑" panose="020B0503020204020204" pitchFamily="34" charset="-122"/>
                        </a:rPr>
                        <a:t>废藩置县；加强中央集权</a:t>
                      </a:r>
                      <a:endParaRPr lang="zh-CN" altLang="en-US" b="1">
                        <a:solidFill>
                          <a:srgbClr val="000000"/>
                        </a:solidFill>
                        <a:latin typeface="微软雅黑" panose="020B0503020204020204" pitchFamily="34" charset="-122"/>
                        <a:ea typeface="微软雅黑" panose="020B0503020204020204" pitchFamily="34" charset="-122"/>
                      </a:endParaRPr>
                    </a:p>
                  </a:txBody>
                  <a:tcPr vert="horz" anchor="t">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28575"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solidFill>
                      <a:srgbClr val="FFCC66">
                        <a:alpha val="100000"/>
                      </a:srgbClr>
                    </a:solidFill>
                  </a:tcPr>
                </a:tc>
                <a:tc>
                  <a:txBody>
                    <a:bodyPr wrap="square"/>
                    <a:lstStyle>
                      <a:lvl1pPr marL="342900" lvl="0" indent="-342900" algn="l" defTabSz="914400" eaLnBrk="1" fontAlgn="base" latinLnBrk="0" hangingPunct="1">
                        <a:spcBef>
                          <a:spcPct val="20000"/>
                        </a:spcBef>
                        <a:spcAft>
                          <a:spcPct val="0"/>
                        </a:spcAft>
                        <a:buClr>
                          <a:schemeClr val="hlink"/>
                        </a:buClr>
                        <a:buSzPct val="75000"/>
                        <a:buFont typeface="Wingdings" panose="05000000000000000000" pitchFamily="2" charset="2"/>
                        <a:buChar char="v"/>
                        <a:defRPr sz="2800" b="0" i="0" u="none" kern="1200" baseline="0">
                          <a:solidFill>
                            <a:schemeClr val="tx1"/>
                          </a:solidFill>
                          <a:latin typeface="Arial" panose="020B0604020202020204" pitchFamily="34" charset="0"/>
                          <a:ea typeface="宋体" panose="02010600030101010101" pitchFamily="2" charset="-122"/>
                        </a:defRPr>
                      </a:lvl1pPr>
                      <a:lvl2pPr marL="742950" lvl="1" indent="-285750">
                        <a:buClr>
                          <a:schemeClr val="accent2"/>
                        </a:buClr>
                        <a:defRPr sz="2400" kern="1200"/>
                      </a:lvl2pPr>
                      <a:lvl3pPr marL="1143000" lvl="2" indent="-228600">
                        <a:buClr>
                          <a:schemeClr val="hlink"/>
                        </a:buClr>
                        <a:defRPr sz="2000" kern="1200"/>
                      </a:lvl3pPr>
                      <a:lvl4pPr marL="1600200" lvl="3" indent="-228600">
                        <a:buClr>
                          <a:schemeClr val="accent2"/>
                        </a:buClr>
                        <a:defRPr sz="1800" kern="1200"/>
                      </a:lvl4pPr>
                      <a:lvl5pPr marL="2057400" lvl="4" indent="-228600">
                        <a:buClr>
                          <a:schemeClr val="hlink"/>
                        </a:buClr>
                        <a:defRPr sz="1800" kern="1200"/>
                      </a:lvl5pPr>
                    </a:lstStyle>
                    <a:p>
                      <a:pPr marL="0" lvl="0" indent="0" algn="ctr">
                        <a:buNone/>
                      </a:pPr>
                      <a:endParaRPr>
                        <a:latin typeface="微软雅黑" panose="020B0503020204020204" pitchFamily="34" charset="-122"/>
                        <a:ea typeface="微软雅黑" panose="020B0503020204020204" pitchFamily="34" charset="-122"/>
                      </a:endParaRPr>
                    </a:p>
                  </a:txBody>
                  <a:tcPr vert="horz" anchor="t">
                    <a:lnL w="12700" cap="flat" cmpd="sng">
                      <a:solidFill>
                        <a:schemeClr val="tx1"/>
                      </a:solidFill>
                      <a:prstDash val="solid"/>
                      <a:headEnd type="none" w="med" len="med"/>
                      <a:tailEnd type="none" w="med" len="med"/>
                    </a:lnL>
                    <a:lnR w="28575" cap="flat" cmpd="sng">
                      <a:solidFill>
                        <a:schemeClr val="tx1"/>
                      </a:solidFill>
                      <a:prstDash val="solid"/>
                      <a:headEnd type="none" w="med" len="med"/>
                      <a:tailEnd type="none" w="med" len="med"/>
                    </a:lnR>
                    <a:lnT w="28575"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solidFill>
                      <a:srgbClr val="FFCC66">
                        <a:alpha val="100000"/>
                      </a:srgbClr>
                    </a:solidFill>
                  </a:tcPr>
                </a:tc>
              </a:tr>
              <a:tr h="944563">
                <a:tc>
                  <a:txBody>
                    <a:bodyPr wrap="square"/>
                    <a:lstStyle>
                      <a:lvl1pPr marL="342900" lvl="0" indent="-342900" algn="l" defTabSz="914400" eaLnBrk="1" fontAlgn="base" latinLnBrk="0" hangingPunct="1">
                        <a:spcBef>
                          <a:spcPct val="20000"/>
                        </a:spcBef>
                        <a:spcAft>
                          <a:spcPct val="0"/>
                        </a:spcAft>
                        <a:buClr>
                          <a:schemeClr val="hlink"/>
                        </a:buClr>
                        <a:buSzPct val="75000"/>
                        <a:buFont typeface="Wingdings" panose="05000000000000000000" pitchFamily="2" charset="2"/>
                        <a:buChar char="v"/>
                        <a:defRPr sz="2800" b="0" i="0" u="none" kern="1200" baseline="0">
                          <a:solidFill>
                            <a:schemeClr val="tx1"/>
                          </a:solidFill>
                          <a:latin typeface="Arial" panose="020B0604020202020204" pitchFamily="34" charset="0"/>
                          <a:ea typeface="宋体" panose="02010600030101010101" pitchFamily="2" charset="-122"/>
                        </a:defRPr>
                      </a:lvl1pPr>
                      <a:lvl2pPr marL="742950" lvl="1" indent="-285750">
                        <a:buClr>
                          <a:schemeClr val="accent2"/>
                        </a:buClr>
                        <a:defRPr sz="2400" kern="1200"/>
                      </a:lvl2pPr>
                      <a:lvl3pPr marL="1143000" lvl="2" indent="-228600">
                        <a:buClr>
                          <a:schemeClr val="hlink"/>
                        </a:buClr>
                        <a:defRPr sz="2000" kern="1200"/>
                      </a:lvl3pPr>
                      <a:lvl4pPr marL="1600200" lvl="3" indent="-228600">
                        <a:buClr>
                          <a:schemeClr val="accent2"/>
                        </a:buClr>
                        <a:defRPr sz="1800" kern="1200"/>
                      </a:lvl4pPr>
                      <a:lvl5pPr marL="2057400" lvl="4" indent="-228600">
                        <a:buClr>
                          <a:schemeClr val="hlink"/>
                        </a:buClr>
                        <a:defRPr sz="1800" kern="1200"/>
                      </a:lvl5pPr>
                    </a:lstStyle>
                    <a:p>
                      <a:pPr marL="0" lvl="0" indent="0" algn="ctr">
                        <a:buNone/>
                      </a:pPr>
                      <a:r>
                        <a:rPr lang="en-US" altLang="zh-CN" sz="2200" b="1" dirty="0">
                          <a:solidFill>
                            <a:srgbClr val="FF0000"/>
                          </a:solidFill>
                          <a:latin typeface="微软雅黑" panose="020B0503020204020204" pitchFamily="34" charset="-122"/>
                          <a:ea typeface="微软雅黑" panose="020B0503020204020204" pitchFamily="34" charset="-122"/>
                          <a:cs typeface="微软雅黑" panose="020B0503020204020204" pitchFamily="34" charset="-122"/>
                        </a:rPr>
                        <a:t>经济</a:t>
                      </a:r>
                      <a:endParaRPr lang="en-US" altLang="zh-CN" sz="2200" b="1" dirty="0">
                        <a:solidFill>
                          <a:srgbClr val="FF0000"/>
                        </a:solidFill>
                        <a:latin typeface="微软雅黑" panose="020B0503020204020204" pitchFamily="34" charset="-122"/>
                        <a:ea typeface="微软雅黑" panose="020B0503020204020204" pitchFamily="34" charset="-122"/>
                        <a:cs typeface="微软雅黑" panose="020B0503020204020204" pitchFamily="34" charset="-122"/>
                      </a:endParaRPr>
                    </a:p>
                  </a:txBody>
                  <a:tcPr vert="horz" anchor="t">
                    <a:lnL w="28575"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solidFill>
                      <a:srgbClr val="FFCC66">
                        <a:alpha val="100000"/>
                      </a:srgbClr>
                    </a:solidFill>
                  </a:tcPr>
                </a:tc>
                <a:tc>
                  <a:txBody>
                    <a:bodyPr wrap="square"/>
                    <a:lstStyle>
                      <a:lvl1pPr marL="342900" lvl="0" indent="-342900" algn="l" defTabSz="914400" eaLnBrk="1" fontAlgn="base" latinLnBrk="0" hangingPunct="1">
                        <a:spcBef>
                          <a:spcPct val="20000"/>
                        </a:spcBef>
                        <a:spcAft>
                          <a:spcPct val="0"/>
                        </a:spcAft>
                        <a:buClr>
                          <a:schemeClr val="hlink"/>
                        </a:buClr>
                        <a:buSzPct val="75000"/>
                        <a:buFont typeface="Wingdings" panose="05000000000000000000" pitchFamily="2" charset="2"/>
                        <a:buChar char="v"/>
                        <a:defRPr sz="2800" b="0" i="0" u="none" kern="1200" baseline="0">
                          <a:solidFill>
                            <a:schemeClr val="tx1"/>
                          </a:solidFill>
                          <a:latin typeface="Arial" panose="020B0604020202020204" pitchFamily="34" charset="0"/>
                          <a:ea typeface="宋体" panose="02010600030101010101" pitchFamily="2" charset="-122"/>
                        </a:defRPr>
                      </a:lvl1pPr>
                      <a:lvl2pPr marL="742950" lvl="1" indent="-285750">
                        <a:buClr>
                          <a:schemeClr val="accent2"/>
                        </a:buClr>
                        <a:defRPr sz="2400" kern="1200"/>
                      </a:lvl2pPr>
                      <a:lvl3pPr marL="1143000" lvl="2" indent="-228600">
                        <a:buClr>
                          <a:schemeClr val="hlink"/>
                        </a:buClr>
                        <a:defRPr sz="2000" kern="1200"/>
                      </a:lvl3pPr>
                      <a:lvl4pPr marL="1600200" lvl="3" indent="-228600">
                        <a:buClr>
                          <a:schemeClr val="accent2"/>
                        </a:buClr>
                        <a:defRPr sz="1800" kern="1200"/>
                      </a:lvl4pPr>
                      <a:lvl5pPr marL="2057400" lvl="4" indent="-228600">
                        <a:buClr>
                          <a:schemeClr val="hlink"/>
                        </a:buClr>
                        <a:defRPr sz="1800" kern="1200"/>
                      </a:lvl5pPr>
                    </a:lstStyle>
                    <a:p>
                      <a:pPr marL="0" lvl="0" indent="0" algn="ctr">
                        <a:buNone/>
                      </a:pPr>
                      <a:r>
                        <a:rPr lang="zh-CN" altLang="en-US" b="1">
                          <a:solidFill>
                            <a:srgbClr val="000000"/>
                          </a:solidFill>
                          <a:latin typeface="微软雅黑" panose="020B0503020204020204" pitchFamily="34" charset="-122"/>
                          <a:ea typeface="微软雅黑" panose="020B0503020204020204" pitchFamily="34" charset="-122"/>
                        </a:rPr>
                        <a:t>允许土地买卖，引进西方技术，发展近代企业</a:t>
                      </a:r>
                      <a:endParaRPr lang="zh-CN" altLang="en-US" b="1">
                        <a:solidFill>
                          <a:srgbClr val="000000"/>
                        </a:solidFill>
                        <a:latin typeface="微软雅黑" panose="020B0503020204020204" pitchFamily="34" charset="-122"/>
                        <a:ea typeface="微软雅黑" panose="020B0503020204020204" pitchFamily="34" charset="-122"/>
                      </a:endParaRPr>
                    </a:p>
                  </a:txBody>
                  <a:tcPr vert="horz" anchor="t">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solidFill>
                      <a:srgbClr val="FFCC66">
                        <a:alpha val="100000"/>
                      </a:srgbClr>
                    </a:solidFill>
                  </a:tcPr>
                </a:tc>
                <a:tc>
                  <a:txBody>
                    <a:bodyPr wrap="square"/>
                    <a:lstStyle>
                      <a:lvl1pPr marL="342900" lvl="0" indent="-342900" algn="l" defTabSz="914400" eaLnBrk="1" fontAlgn="base" latinLnBrk="0" hangingPunct="1">
                        <a:spcBef>
                          <a:spcPct val="20000"/>
                        </a:spcBef>
                        <a:spcAft>
                          <a:spcPct val="0"/>
                        </a:spcAft>
                        <a:buClr>
                          <a:schemeClr val="hlink"/>
                        </a:buClr>
                        <a:buSzPct val="75000"/>
                        <a:buFont typeface="Wingdings" panose="05000000000000000000" pitchFamily="2" charset="2"/>
                        <a:buChar char="v"/>
                        <a:defRPr sz="2800" b="0" i="0" u="none" kern="1200" baseline="0">
                          <a:solidFill>
                            <a:schemeClr val="tx1"/>
                          </a:solidFill>
                          <a:latin typeface="Arial" panose="020B0604020202020204" pitchFamily="34" charset="0"/>
                          <a:ea typeface="宋体" panose="02010600030101010101" pitchFamily="2" charset="-122"/>
                        </a:defRPr>
                      </a:lvl1pPr>
                      <a:lvl2pPr marL="742950" lvl="1" indent="-285750">
                        <a:buClr>
                          <a:schemeClr val="accent2"/>
                        </a:buClr>
                        <a:defRPr sz="2400" kern="1200"/>
                      </a:lvl2pPr>
                      <a:lvl3pPr marL="1143000" lvl="2" indent="-228600">
                        <a:buClr>
                          <a:schemeClr val="hlink"/>
                        </a:buClr>
                        <a:defRPr sz="2000" kern="1200"/>
                      </a:lvl3pPr>
                      <a:lvl4pPr marL="1600200" lvl="3" indent="-228600">
                        <a:buClr>
                          <a:schemeClr val="accent2"/>
                        </a:buClr>
                        <a:defRPr sz="1800" kern="1200"/>
                      </a:lvl4pPr>
                      <a:lvl5pPr marL="2057400" lvl="4" indent="-228600">
                        <a:buClr>
                          <a:schemeClr val="hlink"/>
                        </a:buClr>
                        <a:defRPr sz="1800" kern="1200"/>
                      </a:lvl5pPr>
                    </a:lstStyle>
                    <a:p>
                      <a:pPr marL="0" lvl="0" indent="0" algn="ctr">
                        <a:buNone/>
                      </a:pPr>
                      <a:endParaRPr>
                        <a:latin typeface="微软雅黑" panose="020B0503020204020204" pitchFamily="34" charset="-122"/>
                        <a:ea typeface="微软雅黑" panose="020B0503020204020204" pitchFamily="34" charset="-122"/>
                      </a:endParaRPr>
                    </a:p>
                  </a:txBody>
                  <a:tcPr vert="horz" anchor="t">
                    <a:lnL w="12700" cap="flat" cmpd="sng">
                      <a:solidFill>
                        <a:schemeClr val="tx1"/>
                      </a:solidFill>
                      <a:prstDash val="solid"/>
                      <a:headEnd type="none" w="med" len="med"/>
                      <a:tailEnd type="none" w="med" len="med"/>
                    </a:lnL>
                    <a:lnR w="28575"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solidFill>
                      <a:srgbClr val="FFCC66">
                        <a:alpha val="100000"/>
                      </a:srgbClr>
                    </a:solidFill>
                  </a:tcPr>
                </a:tc>
              </a:tr>
              <a:tr h="947737">
                <a:tc>
                  <a:txBody>
                    <a:bodyPr wrap="square"/>
                    <a:lstStyle>
                      <a:lvl1pPr marL="342900" lvl="0" indent="-342900" algn="l" defTabSz="914400" eaLnBrk="1" fontAlgn="base" latinLnBrk="0" hangingPunct="1">
                        <a:spcBef>
                          <a:spcPct val="20000"/>
                        </a:spcBef>
                        <a:spcAft>
                          <a:spcPct val="0"/>
                        </a:spcAft>
                        <a:buClr>
                          <a:schemeClr val="hlink"/>
                        </a:buClr>
                        <a:buSzPct val="75000"/>
                        <a:buFont typeface="Wingdings" panose="05000000000000000000" pitchFamily="2" charset="2"/>
                        <a:buChar char="v"/>
                        <a:defRPr sz="2800" b="0" i="0" u="none" kern="1200" baseline="0">
                          <a:solidFill>
                            <a:schemeClr val="tx1"/>
                          </a:solidFill>
                          <a:latin typeface="Arial" panose="020B0604020202020204" pitchFamily="34" charset="0"/>
                          <a:ea typeface="宋体" panose="02010600030101010101" pitchFamily="2" charset="-122"/>
                        </a:defRPr>
                      </a:lvl1pPr>
                      <a:lvl2pPr marL="742950" lvl="1" indent="-285750">
                        <a:buClr>
                          <a:schemeClr val="accent2"/>
                        </a:buClr>
                        <a:defRPr sz="2400" kern="1200"/>
                      </a:lvl2pPr>
                      <a:lvl3pPr marL="1143000" lvl="2" indent="-228600">
                        <a:buClr>
                          <a:schemeClr val="hlink"/>
                        </a:buClr>
                        <a:defRPr sz="2000" kern="1200"/>
                      </a:lvl3pPr>
                      <a:lvl4pPr marL="1600200" lvl="3" indent="-228600">
                        <a:buClr>
                          <a:schemeClr val="accent2"/>
                        </a:buClr>
                        <a:defRPr sz="1800" kern="1200"/>
                      </a:lvl4pPr>
                      <a:lvl5pPr marL="2057400" lvl="4" indent="-228600">
                        <a:buClr>
                          <a:schemeClr val="hlink"/>
                        </a:buClr>
                        <a:defRPr sz="1800" kern="1200"/>
                      </a:lvl5pPr>
                    </a:lstStyle>
                    <a:p>
                      <a:pPr marL="0" lvl="0" indent="0" algn="ctr">
                        <a:buNone/>
                      </a:pPr>
                      <a:r>
                        <a:rPr lang="en-US" altLang="zh-CN" sz="2200" b="1" dirty="0">
                          <a:solidFill>
                            <a:srgbClr val="FF0000"/>
                          </a:solidFill>
                          <a:latin typeface="微软雅黑" panose="020B0503020204020204" pitchFamily="34" charset="-122"/>
                          <a:ea typeface="微软雅黑" panose="020B0503020204020204" pitchFamily="34" charset="-122"/>
                          <a:cs typeface="微软雅黑" panose="020B0503020204020204" pitchFamily="34" charset="-122"/>
                        </a:rPr>
                        <a:t>文化</a:t>
                      </a:r>
                      <a:endParaRPr lang="en-US" altLang="zh-CN" sz="2200" b="1" dirty="0">
                        <a:solidFill>
                          <a:srgbClr val="FF0000"/>
                        </a:solidFill>
                        <a:latin typeface="微软雅黑" panose="020B0503020204020204" pitchFamily="34" charset="-122"/>
                        <a:ea typeface="微软雅黑" panose="020B0503020204020204" pitchFamily="34" charset="-122"/>
                        <a:cs typeface="微软雅黑" panose="020B0503020204020204" pitchFamily="34" charset="-122"/>
                      </a:endParaRPr>
                    </a:p>
                  </a:txBody>
                  <a:tcPr vert="horz" anchor="t">
                    <a:lnL w="28575"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solidFill>
                      <a:srgbClr val="FFCC66">
                        <a:alpha val="100000"/>
                      </a:srgbClr>
                    </a:solidFill>
                  </a:tcPr>
                </a:tc>
                <a:tc>
                  <a:txBody>
                    <a:bodyPr wrap="square"/>
                    <a:lstStyle>
                      <a:lvl1pPr marL="342900" lvl="0" indent="-342900" algn="l" defTabSz="914400" eaLnBrk="1" fontAlgn="base" latinLnBrk="0" hangingPunct="1">
                        <a:spcBef>
                          <a:spcPct val="20000"/>
                        </a:spcBef>
                        <a:spcAft>
                          <a:spcPct val="0"/>
                        </a:spcAft>
                        <a:buClr>
                          <a:schemeClr val="hlink"/>
                        </a:buClr>
                        <a:buSzPct val="75000"/>
                        <a:buFont typeface="Wingdings" panose="05000000000000000000" pitchFamily="2" charset="2"/>
                        <a:buChar char="v"/>
                        <a:defRPr sz="2800" b="0" i="0" u="none" kern="1200" baseline="0">
                          <a:solidFill>
                            <a:schemeClr val="tx1"/>
                          </a:solidFill>
                          <a:latin typeface="Arial" panose="020B0604020202020204" pitchFamily="34" charset="0"/>
                          <a:ea typeface="宋体" panose="02010600030101010101" pitchFamily="2" charset="-122"/>
                        </a:defRPr>
                      </a:lvl1pPr>
                      <a:lvl2pPr marL="742950" lvl="1" indent="-285750">
                        <a:buClr>
                          <a:schemeClr val="accent2"/>
                        </a:buClr>
                        <a:defRPr sz="2400" kern="1200"/>
                      </a:lvl2pPr>
                      <a:lvl3pPr marL="1143000" lvl="2" indent="-228600">
                        <a:buClr>
                          <a:schemeClr val="hlink"/>
                        </a:buClr>
                        <a:defRPr sz="2000" kern="1200"/>
                      </a:lvl3pPr>
                      <a:lvl4pPr marL="1600200" lvl="3" indent="-228600">
                        <a:buClr>
                          <a:schemeClr val="accent2"/>
                        </a:buClr>
                        <a:defRPr sz="1800" kern="1200"/>
                      </a:lvl4pPr>
                      <a:lvl5pPr marL="2057400" lvl="4" indent="-228600">
                        <a:buClr>
                          <a:schemeClr val="hlink"/>
                        </a:buClr>
                        <a:defRPr sz="1800" kern="1200"/>
                      </a:lvl5pPr>
                    </a:lstStyle>
                    <a:p>
                      <a:pPr marL="0" lvl="0" indent="0" algn="ctr">
                        <a:buNone/>
                      </a:pPr>
                      <a:r>
                        <a:rPr lang="zh-CN" altLang="en-US" b="1">
                          <a:solidFill>
                            <a:srgbClr val="000000"/>
                          </a:solidFill>
                          <a:latin typeface="微软雅黑" panose="020B0503020204020204" pitchFamily="34" charset="-122"/>
                          <a:ea typeface="微软雅黑" panose="020B0503020204020204" pitchFamily="34" charset="-122"/>
                          <a:cs typeface="微软雅黑" panose="020B0503020204020204" pitchFamily="34" charset="-122"/>
                        </a:rPr>
                        <a:t>提倡“文明开化”，即向欧美学习，大力发展教育</a:t>
                      </a:r>
                      <a:endParaRPr lang="zh-CN" altLang="en-US" b="1">
                        <a:solidFill>
                          <a:srgbClr val="000000"/>
                        </a:solidFill>
                        <a:latin typeface="微软雅黑" panose="020B0503020204020204" pitchFamily="34" charset="-122"/>
                        <a:ea typeface="微软雅黑" panose="020B0503020204020204" pitchFamily="34" charset="-122"/>
                        <a:cs typeface="微软雅黑" panose="020B0503020204020204" pitchFamily="34" charset="-122"/>
                      </a:endParaRPr>
                    </a:p>
                  </a:txBody>
                  <a:tcPr vert="horz" anchor="t">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solidFill>
                      <a:srgbClr val="FFCC66">
                        <a:alpha val="100000"/>
                      </a:srgbClr>
                    </a:solidFill>
                  </a:tcPr>
                </a:tc>
                <a:tc>
                  <a:txBody>
                    <a:bodyPr wrap="square"/>
                    <a:lstStyle>
                      <a:lvl1pPr marL="342900" lvl="0" indent="-342900" algn="l" defTabSz="914400" eaLnBrk="1" fontAlgn="base" latinLnBrk="0" hangingPunct="1">
                        <a:spcBef>
                          <a:spcPct val="20000"/>
                        </a:spcBef>
                        <a:spcAft>
                          <a:spcPct val="0"/>
                        </a:spcAft>
                        <a:buClr>
                          <a:schemeClr val="hlink"/>
                        </a:buClr>
                        <a:buSzPct val="75000"/>
                        <a:buFont typeface="Wingdings" panose="05000000000000000000" pitchFamily="2" charset="2"/>
                        <a:buChar char="v"/>
                        <a:defRPr sz="2800" b="0" i="0" u="none" kern="1200" baseline="0">
                          <a:solidFill>
                            <a:schemeClr val="tx1"/>
                          </a:solidFill>
                          <a:latin typeface="Arial" panose="020B0604020202020204" pitchFamily="34" charset="0"/>
                          <a:ea typeface="宋体" panose="02010600030101010101" pitchFamily="2" charset="-122"/>
                        </a:defRPr>
                      </a:lvl1pPr>
                      <a:lvl2pPr marL="742950" lvl="1" indent="-285750">
                        <a:buClr>
                          <a:schemeClr val="accent2"/>
                        </a:buClr>
                        <a:defRPr sz="2400" kern="1200"/>
                      </a:lvl2pPr>
                      <a:lvl3pPr marL="1143000" lvl="2" indent="-228600">
                        <a:buClr>
                          <a:schemeClr val="hlink"/>
                        </a:buClr>
                        <a:defRPr sz="2000" kern="1200"/>
                      </a:lvl3pPr>
                      <a:lvl4pPr marL="1600200" lvl="3" indent="-228600">
                        <a:buClr>
                          <a:schemeClr val="accent2"/>
                        </a:buClr>
                        <a:defRPr sz="1800" kern="1200"/>
                      </a:lvl4pPr>
                      <a:lvl5pPr marL="2057400" lvl="4" indent="-228600">
                        <a:buClr>
                          <a:schemeClr val="hlink"/>
                        </a:buClr>
                        <a:defRPr sz="1800" kern="1200"/>
                      </a:lvl5pPr>
                    </a:lstStyle>
                    <a:p>
                      <a:pPr marL="0" lvl="0" indent="0" algn="ctr">
                        <a:buNone/>
                      </a:pPr>
                      <a:endParaRPr>
                        <a:latin typeface="微软雅黑" panose="020B0503020204020204" pitchFamily="34" charset="-122"/>
                        <a:ea typeface="微软雅黑" panose="020B0503020204020204" pitchFamily="34" charset="-122"/>
                      </a:endParaRPr>
                    </a:p>
                  </a:txBody>
                  <a:tcPr vert="horz" anchor="t">
                    <a:lnL w="12700" cap="flat" cmpd="sng">
                      <a:solidFill>
                        <a:schemeClr val="tx1"/>
                      </a:solidFill>
                      <a:prstDash val="solid"/>
                      <a:headEnd type="none" w="med" len="med"/>
                      <a:tailEnd type="none" w="med" len="med"/>
                    </a:lnL>
                    <a:lnR w="28575"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solidFill>
                      <a:srgbClr val="FFCC66">
                        <a:alpha val="100000"/>
                      </a:srgbClr>
                    </a:solidFill>
                  </a:tcPr>
                </a:tc>
              </a:tr>
              <a:tr h="948055">
                <a:tc>
                  <a:txBody>
                    <a:bodyPr wrap="square"/>
                    <a:lstStyle>
                      <a:lvl1pPr marL="342900" lvl="0" indent="-342900" algn="l" defTabSz="914400" eaLnBrk="1" fontAlgn="base" latinLnBrk="0" hangingPunct="1">
                        <a:spcBef>
                          <a:spcPct val="20000"/>
                        </a:spcBef>
                        <a:spcAft>
                          <a:spcPct val="0"/>
                        </a:spcAft>
                        <a:buClr>
                          <a:schemeClr val="hlink"/>
                        </a:buClr>
                        <a:buSzPct val="75000"/>
                        <a:buFont typeface="Wingdings" panose="05000000000000000000" pitchFamily="2" charset="2"/>
                        <a:buChar char="v"/>
                        <a:defRPr sz="2800" b="0" i="0" u="none" kern="1200" baseline="0">
                          <a:solidFill>
                            <a:schemeClr val="tx1"/>
                          </a:solidFill>
                          <a:latin typeface="Arial" panose="020B0604020202020204" pitchFamily="34" charset="0"/>
                          <a:ea typeface="宋体" panose="02010600030101010101" pitchFamily="2" charset="-122"/>
                        </a:defRPr>
                      </a:lvl1pPr>
                      <a:lvl2pPr marL="742950" lvl="1" indent="-285750">
                        <a:buClr>
                          <a:schemeClr val="accent2"/>
                        </a:buClr>
                        <a:defRPr sz="2400" kern="1200"/>
                      </a:lvl2pPr>
                      <a:lvl3pPr marL="1143000" lvl="2" indent="-228600">
                        <a:buClr>
                          <a:schemeClr val="hlink"/>
                        </a:buClr>
                        <a:defRPr sz="2000" kern="1200"/>
                      </a:lvl3pPr>
                      <a:lvl4pPr marL="1600200" lvl="3" indent="-228600">
                        <a:buClr>
                          <a:schemeClr val="accent2"/>
                        </a:buClr>
                        <a:defRPr sz="1800" kern="1200"/>
                      </a:lvl4pPr>
                      <a:lvl5pPr marL="2057400" lvl="4" indent="-228600">
                        <a:buClr>
                          <a:schemeClr val="hlink"/>
                        </a:buClr>
                        <a:defRPr sz="1800" kern="1200"/>
                      </a:lvl5pPr>
                    </a:lstStyle>
                    <a:p>
                      <a:pPr marL="0" lvl="0" indent="0" algn="ctr">
                        <a:buNone/>
                      </a:pPr>
                      <a:r>
                        <a:rPr lang="en-US" altLang="zh-CN" sz="2200" b="1" dirty="0">
                          <a:solidFill>
                            <a:srgbClr val="FF0000"/>
                          </a:solidFill>
                          <a:latin typeface="微软雅黑" panose="020B0503020204020204" pitchFamily="34" charset="-122"/>
                          <a:ea typeface="微软雅黑" panose="020B0503020204020204" pitchFamily="34" charset="-122"/>
                          <a:cs typeface="微软雅黑" panose="020B0503020204020204" pitchFamily="34" charset="-122"/>
                        </a:rPr>
                        <a:t>军事</a:t>
                      </a:r>
                      <a:endParaRPr lang="en-US" altLang="zh-CN" sz="2200" b="1" dirty="0">
                        <a:solidFill>
                          <a:srgbClr val="FF0000"/>
                        </a:solidFill>
                        <a:latin typeface="微软雅黑" panose="020B0503020204020204" pitchFamily="34" charset="-122"/>
                        <a:ea typeface="微软雅黑" panose="020B0503020204020204" pitchFamily="34" charset="-122"/>
                        <a:cs typeface="微软雅黑" panose="020B0503020204020204" pitchFamily="34" charset="-122"/>
                      </a:endParaRPr>
                    </a:p>
                  </a:txBody>
                  <a:tcPr vert="horz" anchor="t">
                    <a:lnL w="28575"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28575" cap="flat" cmpd="sng">
                      <a:solidFill>
                        <a:schemeClr val="tx1"/>
                      </a:solidFill>
                      <a:prstDash val="solid"/>
                      <a:headEnd type="none" w="med" len="med"/>
                      <a:tailEnd type="none" w="med" len="med"/>
                    </a:lnB>
                    <a:lnTlToBr>
                      <a:noFill/>
                    </a:lnTlToBr>
                    <a:lnBlToTr>
                      <a:noFill/>
                    </a:lnBlToTr>
                    <a:solidFill>
                      <a:srgbClr val="FFCC66">
                        <a:alpha val="100000"/>
                      </a:srgbClr>
                    </a:solidFill>
                  </a:tcPr>
                </a:tc>
                <a:tc>
                  <a:txBody>
                    <a:bodyPr wrap="square"/>
                    <a:lstStyle>
                      <a:lvl1pPr marL="342900" lvl="0" indent="-342900" algn="l" defTabSz="914400" eaLnBrk="1" fontAlgn="base" latinLnBrk="0" hangingPunct="1">
                        <a:spcBef>
                          <a:spcPct val="20000"/>
                        </a:spcBef>
                        <a:spcAft>
                          <a:spcPct val="0"/>
                        </a:spcAft>
                        <a:buClr>
                          <a:schemeClr val="hlink"/>
                        </a:buClr>
                        <a:buSzPct val="75000"/>
                        <a:buFont typeface="Wingdings" panose="05000000000000000000" pitchFamily="2" charset="2"/>
                        <a:buChar char="v"/>
                        <a:defRPr sz="2800" b="0" i="0" u="none" kern="1200" baseline="0">
                          <a:solidFill>
                            <a:schemeClr val="tx1"/>
                          </a:solidFill>
                          <a:latin typeface="Arial" panose="020B0604020202020204" pitchFamily="34" charset="0"/>
                          <a:ea typeface="宋体" panose="02010600030101010101" pitchFamily="2" charset="-122"/>
                        </a:defRPr>
                      </a:lvl1pPr>
                      <a:lvl2pPr marL="742950" lvl="1" indent="-285750">
                        <a:buClr>
                          <a:schemeClr val="accent2"/>
                        </a:buClr>
                        <a:defRPr sz="2400" kern="1200"/>
                      </a:lvl2pPr>
                      <a:lvl3pPr marL="1143000" lvl="2" indent="-228600">
                        <a:buClr>
                          <a:schemeClr val="hlink"/>
                        </a:buClr>
                        <a:defRPr sz="2000" kern="1200"/>
                      </a:lvl3pPr>
                      <a:lvl4pPr marL="1600200" lvl="3" indent="-228600">
                        <a:buClr>
                          <a:schemeClr val="accent2"/>
                        </a:buClr>
                        <a:defRPr sz="1800" kern="1200"/>
                      </a:lvl4pPr>
                      <a:lvl5pPr marL="2057400" lvl="4" indent="-228600">
                        <a:buClr>
                          <a:schemeClr val="hlink"/>
                        </a:buClr>
                        <a:defRPr sz="1800" kern="1200"/>
                      </a:lvl5pPr>
                    </a:lstStyle>
                    <a:p>
                      <a:pPr marL="0" lvl="0" indent="0" algn="ctr">
                        <a:buNone/>
                      </a:pPr>
                      <a:r>
                        <a:rPr lang="zh-CN" altLang="en-US" b="1">
                          <a:solidFill>
                            <a:srgbClr val="000000"/>
                          </a:solidFill>
                          <a:latin typeface="微软雅黑" panose="020B0503020204020204" pitchFamily="34" charset="-122"/>
                          <a:ea typeface="微软雅黑" panose="020B0503020204020204" pitchFamily="34" charset="-122"/>
                        </a:rPr>
                        <a:t>实行征兵制，建立近代化军队</a:t>
                      </a:r>
                      <a:endParaRPr lang="zh-CN" altLang="en-US" b="1">
                        <a:solidFill>
                          <a:srgbClr val="000000"/>
                        </a:solidFill>
                        <a:latin typeface="微软雅黑" panose="020B0503020204020204" pitchFamily="34" charset="-122"/>
                        <a:ea typeface="微软雅黑" panose="020B0503020204020204" pitchFamily="34" charset="-122"/>
                      </a:endParaRPr>
                    </a:p>
                  </a:txBody>
                  <a:tcPr vert="horz" anchor="t">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28575" cap="flat" cmpd="sng">
                      <a:solidFill>
                        <a:schemeClr val="tx1"/>
                      </a:solidFill>
                      <a:prstDash val="solid"/>
                      <a:headEnd type="none" w="med" len="med"/>
                      <a:tailEnd type="none" w="med" len="med"/>
                    </a:lnB>
                    <a:lnTlToBr>
                      <a:noFill/>
                    </a:lnTlToBr>
                    <a:lnBlToTr>
                      <a:noFill/>
                    </a:lnBlToTr>
                    <a:solidFill>
                      <a:srgbClr val="FFCC66">
                        <a:alpha val="100000"/>
                      </a:srgbClr>
                    </a:solidFill>
                  </a:tcPr>
                </a:tc>
                <a:tc>
                  <a:txBody>
                    <a:bodyPr wrap="square"/>
                    <a:lstStyle>
                      <a:lvl1pPr marL="342900" lvl="0" indent="-342900" algn="l" defTabSz="914400" eaLnBrk="1" fontAlgn="base" latinLnBrk="0" hangingPunct="1">
                        <a:spcBef>
                          <a:spcPct val="20000"/>
                        </a:spcBef>
                        <a:spcAft>
                          <a:spcPct val="0"/>
                        </a:spcAft>
                        <a:buClr>
                          <a:schemeClr val="hlink"/>
                        </a:buClr>
                        <a:buSzPct val="75000"/>
                        <a:buFont typeface="Wingdings" panose="05000000000000000000" pitchFamily="2" charset="2"/>
                        <a:buChar char="v"/>
                        <a:defRPr sz="2800" b="0" i="0" u="none" kern="1200" baseline="0">
                          <a:solidFill>
                            <a:schemeClr val="tx1"/>
                          </a:solidFill>
                          <a:latin typeface="Arial" panose="020B0604020202020204" pitchFamily="34" charset="0"/>
                          <a:ea typeface="宋体" panose="02010600030101010101" pitchFamily="2" charset="-122"/>
                        </a:defRPr>
                      </a:lvl1pPr>
                      <a:lvl2pPr marL="742950" lvl="1" indent="-285750">
                        <a:buClr>
                          <a:schemeClr val="accent2"/>
                        </a:buClr>
                        <a:defRPr sz="2400" kern="1200"/>
                      </a:lvl2pPr>
                      <a:lvl3pPr marL="1143000" lvl="2" indent="-228600">
                        <a:buClr>
                          <a:schemeClr val="hlink"/>
                        </a:buClr>
                        <a:defRPr sz="2000" kern="1200"/>
                      </a:lvl3pPr>
                      <a:lvl4pPr marL="1600200" lvl="3" indent="-228600">
                        <a:buClr>
                          <a:schemeClr val="accent2"/>
                        </a:buClr>
                        <a:defRPr sz="1800" kern="1200"/>
                      </a:lvl4pPr>
                      <a:lvl5pPr marL="2057400" lvl="4" indent="-228600">
                        <a:buClr>
                          <a:schemeClr val="hlink"/>
                        </a:buClr>
                        <a:defRPr sz="1800" kern="1200"/>
                      </a:lvl5pPr>
                    </a:lstStyle>
                    <a:p>
                      <a:pPr marL="0" lvl="0" indent="0" algn="ctr">
                        <a:buNone/>
                      </a:pPr>
                      <a:endParaRPr>
                        <a:latin typeface="微软雅黑" panose="020B0503020204020204" pitchFamily="34" charset="-122"/>
                        <a:ea typeface="微软雅黑" panose="020B0503020204020204" pitchFamily="34" charset="-122"/>
                      </a:endParaRPr>
                    </a:p>
                  </a:txBody>
                  <a:tcPr vert="horz" anchor="t">
                    <a:lnL w="12700" cap="flat" cmpd="sng">
                      <a:solidFill>
                        <a:schemeClr val="tx1"/>
                      </a:solidFill>
                      <a:prstDash val="solid"/>
                      <a:headEnd type="none" w="med" len="med"/>
                      <a:tailEnd type="none" w="med" len="med"/>
                    </a:lnL>
                    <a:lnR w="28575"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28575" cap="flat" cmpd="sng">
                      <a:solidFill>
                        <a:schemeClr val="tx1"/>
                      </a:solidFill>
                      <a:prstDash val="solid"/>
                      <a:headEnd type="none" w="med" len="med"/>
                      <a:tailEnd type="none" w="med" len="med"/>
                    </a:lnB>
                    <a:lnTlToBr>
                      <a:noFill/>
                    </a:lnTlToBr>
                    <a:lnBlToTr>
                      <a:noFill/>
                    </a:lnBlToTr>
                    <a:solidFill>
                      <a:srgbClr val="FFCC66">
                        <a:alpha val="100000"/>
                      </a:srgbClr>
                    </a:solidFill>
                  </a:tcPr>
                </a:tc>
              </a:tr>
            </a:tbl>
          </a:graphicData>
        </a:graphic>
      </p:graphicFrame>
      <p:sp>
        <p:nvSpPr>
          <p:cNvPr id="9265" name="文本框 9264"/>
          <p:cNvSpPr txBox="1"/>
          <p:nvPr/>
        </p:nvSpPr>
        <p:spPr>
          <a:xfrm>
            <a:off x="7391400" y="1388110"/>
            <a:ext cx="1828800" cy="366713"/>
          </a:xfrm>
          <a:prstGeom prst="rect">
            <a:avLst/>
          </a:prstGeom>
          <a:noFill/>
          <a:ln w="9525">
            <a:noFill/>
          </a:ln>
        </p:spPr>
        <p:txBody>
          <a:bodyPr anchor="t">
            <a:spAutoFit/>
          </a:bodyPr>
          <a:p>
            <a:pPr>
              <a:spcBef>
                <a:spcPct val="50000"/>
              </a:spcBef>
            </a:pPr>
            <a:r>
              <a:rPr lang="zh-CN" altLang="en-US" sz="1800" b="1">
                <a:latin typeface="微软雅黑" panose="020B0503020204020204" pitchFamily="34" charset="-122"/>
                <a:ea typeface="微软雅黑" panose="020B0503020204020204" pitchFamily="34" charset="-122"/>
              </a:rPr>
              <a:t>资产阶级改革</a:t>
            </a:r>
            <a:endParaRPr lang="zh-CN" altLang="en-US" sz="1800" b="1">
              <a:latin typeface="微软雅黑" panose="020B0503020204020204" pitchFamily="34" charset="-122"/>
              <a:ea typeface="微软雅黑" panose="020B0503020204020204" pitchFamily="34" charset="-122"/>
            </a:endParaRPr>
          </a:p>
        </p:txBody>
      </p:sp>
      <p:sp>
        <p:nvSpPr>
          <p:cNvPr id="9266" name="文本框 9265"/>
          <p:cNvSpPr txBox="1"/>
          <p:nvPr/>
        </p:nvSpPr>
        <p:spPr>
          <a:xfrm>
            <a:off x="7249795" y="2296160"/>
            <a:ext cx="1219200" cy="366713"/>
          </a:xfrm>
          <a:prstGeom prst="rect">
            <a:avLst/>
          </a:prstGeom>
          <a:noFill/>
          <a:ln w="9525">
            <a:noFill/>
          </a:ln>
        </p:spPr>
        <p:txBody>
          <a:bodyPr anchor="t">
            <a:spAutoFit/>
          </a:bodyPr>
          <a:p>
            <a:pPr>
              <a:spcBef>
                <a:spcPct val="50000"/>
              </a:spcBef>
            </a:pPr>
            <a:r>
              <a:rPr lang="zh-CN" altLang="en-US" sz="1800" b="1">
                <a:latin typeface="微软雅黑" panose="020B0503020204020204" pitchFamily="34" charset="-122"/>
                <a:ea typeface="微软雅黑" panose="020B0503020204020204" pitchFamily="34" charset="-122"/>
              </a:rPr>
              <a:t>资本主义</a:t>
            </a:r>
            <a:endParaRPr lang="zh-CN" altLang="en-US" sz="1800" b="1">
              <a:latin typeface="微软雅黑" panose="020B0503020204020204" pitchFamily="34" charset="-122"/>
              <a:ea typeface="微软雅黑" panose="020B0503020204020204" pitchFamily="34" charset="-122"/>
            </a:endParaRPr>
          </a:p>
        </p:txBody>
      </p:sp>
      <p:sp>
        <p:nvSpPr>
          <p:cNvPr id="9267" name="文本框 9266"/>
          <p:cNvSpPr txBox="1"/>
          <p:nvPr/>
        </p:nvSpPr>
        <p:spPr>
          <a:xfrm>
            <a:off x="6706235" y="2988310"/>
            <a:ext cx="1600200" cy="366713"/>
          </a:xfrm>
          <a:prstGeom prst="rect">
            <a:avLst/>
          </a:prstGeom>
          <a:noFill/>
          <a:ln w="9525">
            <a:noFill/>
          </a:ln>
        </p:spPr>
        <p:txBody>
          <a:bodyPr anchor="t">
            <a:spAutoFit/>
          </a:bodyPr>
          <a:p>
            <a:pPr>
              <a:spcBef>
                <a:spcPct val="50000"/>
              </a:spcBef>
            </a:pPr>
            <a:r>
              <a:rPr lang="zh-CN" altLang="en-US" sz="1800" b="1">
                <a:latin typeface="微软雅黑" panose="020B0503020204020204" pitchFamily="34" charset="-122"/>
                <a:ea typeface="微软雅黑" panose="020B0503020204020204" pitchFamily="34" charset="-122"/>
              </a:rPr>
              <a:t>半殖民地国家</a:t>
            </a:r>
            <a:endParaRPr lang="zh-CN" altLang="en-US" sz="1800" b="1">
              <a:latin typeface="微软雅黑" panose="020B0503020204020204" pitchFamily="34" charset="-122"/>
              <a:ea typeface="微软雅黑" panose="020B0503020204020204" pitchFamily="34" charset="-122"/>
            </a:endParaRPr>
          </a:p>
        </p:txBody>
      </p:sp>
      <p:sp>
        <p:nvSpPr>
          <p:cNvPr id="9268" name="文本框 9267"/>
          <p:cNvSpPr txBox="1"/>
          <p:nvPr/>
        </p:nvSpPr>
        <p:spPr>
          <a:xfrm>
            <a:off x="7626350" y="3355340"/>
            <a:ext cx="1752600" cy="366713"/>
          </a:xfrm>
          <a:prstGeom prst="rect">
            <a:avLst/>
          </a:prstGeom>
          <a:noFill/>
          <a:ln w="9525">
            <a:noFill/>
          </a:ln>
        </p:spPr>
        <p:txBody>
          <a:bodyPr anchor="t">
            <a:spAutoFit/>
          </a:bodyPr>
          <a:p>
            <a:pPr>
              <a:spcBef>
                <a:spcPct val="50000"/>
              </a:spcBef>
            </a:pPr>
            <a:r>
              <a:rPr lang="zh-CN" altLang="en-US" sz="1800" b="1">
                <a:latin typeface="微软雅黑" panose="020B0503020204020204" pitchFamily="34" charset="-122"/>
                <a:ea typeface="微软雅黑" panose="020B0503020204020204" pitchFamily="34" charset="-122"/>
              </a:rPr>
              <a:t>对外侵略</a:t>
            </a:r>
            <a:endParaRPr lang="zh-CN" altLang="en-US" sz="1800" b="1">
              <a:latin typeface="微软雅黑" panose="020B0503020204020204" pitchFamily="34" charset="-122"/>
              <a:ea typeface="微软雅黑" panose="020B0503020204020204" pitchFamily="34" charset="-122"/>
            </a:endParaRPr>
          </a:p>
        </p:txBody>
      </p:sp>
      <p:sp>
        <p:nvSpPr>
          <p:cNvPr id="9292" name="矩形 9291"/>
          <p:cNvSpPr/>
          <p:nvPr/>
        </p:nvSpPr>
        <p:spPr>
          <a:xfrm>
            <a:off x="6483350" y="3006725"/>
            <a:ext cx="2895600" cy="914400"/>
          </a:xfrm>
          <a:prstGeom prst="rect">
            <a:avLst/>
          </a:prstGeom>
          <a:solidFill>
            <a:schemeClr val="bg1"/>
          </a:solidFill>
          <a:ln w="9525" cap="flat" cmpd="sng">
            <a:solidFill>
              <a:schemeClr val="tx1"/>
            </a:solidFill>
            <a:prstDash val="solid"/>
            <a:miter/>
            <a:headEnd type="none" w="med" len="med"/>
            <a:tailEnd type="none" w="med" len="med"/>
          </a:ln>
        </p:spPr>
        <p:txBody>
          <a:bodyPr anchor="ctr"/>
          <a:p>
            <a:pPr algn="ctr"/>
            <a:r>
              <a:rPr lang="zh-CN" altLang="en-US" b="1">
                <a:latin typeface="微软雅黑" panose="020B0503020204020204" pitchFamily="34" charset="-122"/>
                <a:ea typeface="微软雅黑" panose="020B0503020204020204" pitchFamily="34" charset="-122"/>
              </a:rPr>
              <a:t>走上对外侵略扩张的道路</a:t>
            </a:r>
            <a:endParaRPr lang="zh-CN" altLang="en-US" b="1">
              <a:latin typeface="微软雅黑" panose="020B0503020204020204" pitchFamily="34" charset="-122"/>
              <a:ea typeface="微软雅黑" panose="020B0503020204020204" pitchFamily="34" charset="-122"/>
            </a:endParaRPr>
          </a:p>
        </p:txBody>
      </p:sp>
      <p:sp>
        <p:nvSpPr>
          <p:cNvPr id="9293" name="矩形 9292"/>
          <p:cNvSpPr/>
          <p:nvPr/>
        </p:nvSpPr>
        <p:spPr>
          <a:xfrm>
            <a:off x="6477000" y="578485"/>
            <a:ext cx="2895600" cy="533400"/>
          </a:xfrm>
          <a:prstGeom prst="rect">
            <a:avLst/>
          </a:prstGeom>
          <a:solidFill>
            <a:schemeClr val="bg1"/>
          </a:solidFill>
          <a:ln w="9525" cap="flat" cmpd="sng">
            <a:solidFill>
              <a:schemeClr val="tx1"/>
            </a:solidFill>
            <a:prstDash val="solid"/>
            <a:miter/>
            <a:headEnd type="none" w="med" len="med"/>
            <a:tailEnd type="none" w="med" len="med"/>
          </a:ln>
        </p:spPr>
        <p:txBody>
          <a:bodyPr wrap="none" anchor="ctr"/>
          <a:p>
            <a:pPr algn="ctr"/>
            <a:r>
              <a:rPr lang="zh-CN" altLang="en-US" b="1">
                <a:latin typeface="微软雅黑" panose="020B0503020204020204" pitchFamily="34" charset="-122"/>
                <a:ea typeface="微软雅黑" panose="020B0503020204020204" pitchFamily="34" charset="-122"/>
              </a:rPr>
              <a:t>巩固天皇制政府</a:t>
            </a:r>
            <a:endParaRPr lang="zh-CN" altLang="en-US" b="1">
              <a:latin typeface="微软雅黑" panose="020B0503020204020204" pitchFamily="34" charset="-122"/>
              <a:ea typeface="微软雅黑" panose="020B0503020204020204" pitchFamily="34" charset="-122"/>
            </a:endParaRPr>
          </a:p>
        </p:txBody>
      </p:sp>
      <p:sp>
        <p:nvSpPr>
          <p:cNvPr id="9294" name="矩形 9293"/>
          <p:cNvSpPr/>
          <p:nvPr/>
        </p:nvSpPr>
        <p:spPr>
          <a:xfrm>
            <a:off x="6477000" y="2022475"/>
            <a:ext cx="2895600" cy="914400"/>
          </a:xfrm>
          <a:prstGeom prst="rect">
            <a:avLst/>
          </a:prstGeom>
          <a:solidFill>
            <a:schemeClr val="bg1"/>
          </a:solidFill>
          <a:ln w="9525" cap="flat" cmpd="sng">
            <a:solidFill>
              <a:schemeClr val="tx1"/>
            </a:solidFill>
            <a:prstDash val="solid"/>
            <a:miter/>
            <a:headEnd type="none" w="med" len="med"/>
            <a:tailEnd type="none" w="med" len="med"/>
          </a:ln>
        </p:spPr>
        <p:txBody>
          <a:bodyPr wrap="none" anchor="ctr"/>
          <a:p>
            <a:pPr algn="ctr"/>
            <a:r>
              <a:rPr lang="zh-CN" altLang="en-US" b="1">
                <a:latin typeface="微软雅黑" panose="020B0503020204020204" pitchFamily="34" charset="-122"/>
                <a:ea typeface="微软雅黑" panose="020B0503020204020204" pitchFamily="34" charset="-122"/>
              </a:rPr>
              <a:t>影响最深远，利于持续发展</a:t>
            </a:r>
            <a:endParaRPr lang="zh-CN" altLang="en-US" b="1">
              <a:latin typeface="微软雅黑" panose="020B0503020204020204" pitchFamily="34" charset="-122"/>
              <a:ea typeface="微软雅黑" panose="020B0503020204020204" pitchFamily="34" charset="-122"/>
            </a:endParaRPr>
          </a:p>
        </p:txBody>
      </p:sp>
      <p:sp>
        <p:nvSpPr>
          <p:cNvPr id="9295" name="矩形 9294"/>
          <p:cNvSpPr/>
          <p:nvPr/>
        </p:nvSpPr>
        <p:spPr>
          <a:xfrm>
            <a:off x="6629400" y="1235710"/>
            <a:ext cx="2743200" cy="641350"/>
          </a:xfrm>
          <a:prstGeom prst="rect">
            <a:avLst/>
          </a:prstGeom>
        </p:spPr>
        <p:txBody>
          <a:bodyPr wrap="none" fromWordArt="1">
            <a:prstTxWarp prst="textCascadeUp">
              <a:avLst>
                <a:gd name="adj" fmla="val 44444"/>
              </a:avLst>
            </a:prstTxWarp>
            <a:normAutofit fontScale="90000" lnSpcReduction="10000"/>
            <a:scene3d>
              <a:camera prst="legacyPerspectiveFront">
                <a:rot lat="20520000" lon="1080000" rev="0"/>
              </a:camera>
              <a:lightRig rig="legacyHarsh2" dir="b"/>
            </a:scene3d>
            <a:sp3d extrusionH="430200" prstMaterial="legacyMatte">
              <a:extrusionClr>
                <a:srgbClr val="FF6600"/>
              </a:extrusionClr>
            </a:sp3d>
          </a:bodyPr>
          <a:p>
            <a:pPr algn="ctr" fontAlgn="base"/>
            <a:r>
              <a:rPr lang="zh-CN" altLang="en-US" sz="3600" strike="noStrike" noProof="1">
                <a:gradFill rotWithShape="0">
                  <a:gsLst>
                    <a:gs pos="0">
                      <a:srgbClr val="FFE701"/>
                    </a:gs>
                    <a:gs pos="100000">
                      <a:srgbClr val="FE3E02"/>
                    </a:gs>
                  </a:gsLst>
                  <a:lin ang="5400000" scaled="1"/>
                  <a:tileRect/>
                </a:gradFill>
                <a:latin typeface="微软雅黑" panose="020B0503020204020204" pitchFamily="34" charset="-122"/>
                <a:ea typeface="微软雅黑" panose="020B0503020204020204" pitchFamily="34" charset="-122"/>
                <a:cs typeface="+mn-ea"/>
              </a:rPr>
              <a:t>发展资本主义经济</a:t>
            </a:r>
            <a:endParaRPr lang="zh-CN" altLang="en-US" sz="3600" strike="noStrike" noProof="1">
              <a:gradFill rotWithShape="0">
                <a:gsLst>
                  <a:gs pos="0">
                    <a:srgbClr val="FFE701"/>
                  </a:gs>
                  <a:gs pos="100000">
                    <a:srgbClr val="FE3E02"/>
                  </a:gs>
                </a:gsLst>
                <a:lin ang="5400000" scaled="1"/>
                <a:tileRect/>
              </a:gradFill>
              <a:latin typeface="微软雅黑" panose="020B0503020204020204" pitchFamily="34" charset="-122"/>
              <a:ea typeface="微软雅黑" panose="020B0503020204020204" pitchFamily="34" charset="-122"/>
              <a:cs typeface="+mn-ea"/>
            </a:endParaRPr>
          </a:p>
        </p:txBody>
      </p:sp>
      <p:pic>
        <p:nvPicPr>
          <p:cNvPr id="9221" name="图片 9220" descr="使节团赴欧考察"/>
          <p:cNvPicPr>
            <a:picLocks noChangeAspect="1"/>
          </p:cNvPicPr>
          <p:nvPr/>
        </p:nvPicPr>
        <p:blipFill>
          <a:blip r:embed="rId1"/>
          <a:stretch>
            <a:fillRect/>
          </a:stretch>
        </p:blipFill>
        <p:spPr>
          <a:xfrm>
            <a:off x="9993313" y="920433"/>
            <a:ext cx="1768475" cy="2016125"/>
          </a:xfrm>
          <a:prstGeom prst="rect">
            <a:avLst/>
          </a:prstGeom>
          <a:noFill/>
          <a:ln w="76200" cap="flat" cmpd="tri">
            <a:solidFill>
              <a:srgbClr val="660066"/>
            </a:solidFill>
            <a:prstDash val="sysDot"/>
            <a:miter/>
            <a:headEnd type="none" w="med" len="med"/>
            <a:tailEnd type="none" w="med" len="med"/>
          </a:ln>
        </p:spPr>
      </p:pic>
      <p:sp>
        <p:nvSpPr>
          <p:cNvPr id="9222" name="文本框 9221"/>
          <p:cNvSpPr txBox="1"/>
          <p:nvPr/>
        </p:nvSpPr>
        <p:spPr>
          <a:xfrm>
            <a:off x="9564370" y="3125470"/>
            <a:ext cx="2627313" cy="366713"/>
          </a:xfrm>
          <a:prstGeom prst="rect">
            <a:avLst/>
          </a:prstGeom>
          <a:noFill/>
          <a:ln w="9525">
            <a:noFill/>
          </a:ln>
        </p:spPr>
        <p:txBody>
          <a:bodyPr>
            <a:spAutoFit/>
          </a:bodyPr>
          <a:p>
            <a:r>
              <a:rPr lang="zh-CN" altLang="en-US">
                <a:solidFill>
                  <a:srgbClr val="CC0000"/>
                </a:solidFill>
                <a:latin typeface="Arial" panose="020B0604020202020204" pitchFamily="34" charset="0"/>
              </a:rPr>
              <a:t>日本赴欧美参观团出港</a:t>
            </a:r>
            <a:endParaRPr lang="zh-CN" altLang="en-US">
              <a:solidFill>
                <a:srgbClr val="CC0000"/>
              </a:solidFill>
              <a:latin typeface="Arial" panose="020B0604020202020204" pitchFamily="34" charset="0"/>
            </a:endParaRPr>
          </a:p>
        </p:txBody>
      </p:sp>
    </p:spTree>
  </p:cSld>
  <p:clrMapOvr>
    <a:masterClrMapping/>
  </p:clrMapOvr>
  <p:transition>
    <p:spli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9270"/>
                                        </p:tgtEl>
                                        <p:attrNameLst>
                                          <p:attrName>style.visibility</p:attrName>
                                        </p:attrNameLst>
                                      </p:cBhvr>
                                      <p:to>
                                        <p:strVal val="visible"/>
                                      </p:to>
                                    </p:set>
                                    <p:animEffect transition="in" filter="checkerboard(across)">
                                      <p:cBhvr>
                                        <p:cTn id="7" dur="500"/>
                                        <p:tgtEl>
                                          <p:spTgt spid="9270"/>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9265"/>
                                        </p:tgtEl>
                                        <p:attrNameLst>
                                          <p:attrName>style.visibility</p:attrName>
                                        </p:attrNameLst>
                                      </p:cBhvr>
                                      <p:to>
                                        <p:strVal val="visible"/>
                                      </p:to>
                                    </p:set>
                                    <p:animEffect transition="in" filter="checkerboard(across)">
                                      <p:cBhvr>
                                        <p:cTn id="12" dur="500"/>
                                        <p:tgtEl>
                                          <p:spTgt spid="9265"/>
                                        </p:tgtEl>
                                      </p:cBhvr>
                                    </p:animEffect>
                                  </p:childTnLst>
                                </p:cTn>
                              </p:par>
                            </p:childTnLst>
                          </p:cTn>
                        </p:par>
                      </p:childTnLst>
                    </p:cTn>
                  </p:par>
                  <p:par>
                    <p:cTn id="13" fill="hold">
                      <p:stCondLst>
                        <p:cond delay="indefinite"/>
                      </p:stCondLst>
                      <p:childTnLst>
                        <p:par>
                          <p:cTn id="14" fill="hold">
                            <p:stCondLst>
                              <p:cond delay="0"/>
                            </p:stCondLst>
                            <p:childTnLst>
                              <p:par>
                                <p:cTn id="15" presetID="5" presetClass="entr" presetSubtype="10" fill="hold" grpId="0" nodeType="clickEffect">
                                  <p:stCondLst>
                                    <p:cond delay="0"/>
                                  </p:stCondLst>
                                  <p:childTnLst>
                                    <p:set>
                                      <p:cBhvr>
                                        <p:cTn id="16" dur="1" fill="hold">
                                          <p:stCondLst>
                                            <p:cond delay="0"/>
                                          </p:stCondLst>
                                        </p:cTn>
                                        <p:tgtEl>
                                          <p:spTgt spid="9266"/>
                                        </p:tgtEl>
                                        <p:attrNameLst>
                                          <p:attrName>style.visibility</p:attrName>
                                        </p:attrNameLst>
                                      </p:cBhvr>
                                      <p:to>
                                        <p:strVal val="visible"/>
                                      </p:to>
                                    </p:set>
                                    <p:animEffect transition="in" filter="checkerboard(across)">
                                      <p:cBhvr>
                                        <p:cTn id="17" dur="500"/>
                                        <p:tgtEl>
                                          <p:spTgt spid="9266"/>
                                        </p:tgtEl>
                                      </p:cBhvr>
                                    </p:animEffect>
                                  </p:childTnLst>
                                </p:cTn>
                              </p:par>
                            </p:childTnLst>
                          </p:cTn>
                        </p:par>
                      </p:childTnLst>
                    </p:cTn>
                  </p:par>
                  <p:par>
                    <p:cTn id="18" fill="hold">
                      <p:stCondLst>
                        <p:cond delay="indefinite"/>
                      </p:stCondLst>
                      <p:childTnLst>
                        <p:par>
                          <p:cTn id="19" fill="hold">
                            <p:stCondLst>
                              <p:cond delay="0"/>
                            </p:stCondLst>
                            <p:childTnLst>
                              <p:par>
                                <p:cTn id="20" presetID="5" presetClass="entr" presetSubtype="10" fill="hold" grpId="0" nodeType="clickEffect">
                                  <p:stCondLst>
                                    <p:cond delay="0"/>
                                  </p:stCondLst>
                                  <p:childTnLst>
                                    <p:set>
                                      <p:cBhvr>
                                        <p:cTn id="21" dur="1" fill="hold">
                                          <p:stCondLst>
                                            <p:cond delay="0"/>
                                          </p:stCondLst>
                                        </p:cTn>
                                        <p:tgtEl>
                                          <p:spTgt spid="9267"/>
                                        </p:tgtEl>
                                        <p:attrNameLst>
                                          <p:attrName>style.visibility</p:attrName>
                                        </p:attrNameLst>
                                      </p:cBhvr>
                                      <p:to>
                                        <p:strVal val="visible"/>
                                      </p:to>
                                    </p:set>
                                    <p:animEffect transition="in" filter="checkerboard(across)">
                                      <p:cBhvr>
                                        <p:cTn id="22" dur="500"/>
                                        <p:tgtEl>
                                          <p:spTgt spid="9267"/>
                                        </p:tgtEl>
                                      </p:cBhvr>
                                    </p:animEffect>
                                  </p:childTnLst>
                                </p:cTn>
                              </p:par>
                            </p:childTnLst>
                          </p:cTn>
                        </p:par>
                      </p:childTnLst>
                    </p:cTn>
                  </p:par>
                  <p:par>
                    <p:cTn id="23" fill="hold">
                      <p:stCondLst>
                        <p:cond delay="indefinite"/>
                      </p:stCondLst>
                      <p:childTnLst>
                        <p:par>
                          <p:cTn id="24" fill="hold">
                            <p:stCondLst>
                              <p:cond delay="0"/>
                            </p:stCondLst>
                            <p:childTnLst>
                              <p:par>
                                <p:cTn id="25" presetID="5" presetClass="entr" presetSubtype="10" fill="hold" grpId="0" nodeType="clickEffect">
                                  <p:stCondLst>
                                    <p:cond delay="0"/>
                                  </p:stCondLst>
                                  <p:childTnLst>
                                    <p:set>
                                      <p:cBhvr>
                                        <p:cTn id="26" dur="1" fill="hold">
                                          <p:stCondLst>
                                            <p:cond delay="0"/>
                                          </p:stCondLst>
                                        </p:cTn>
                                        <p:tgtEl>
                                          <p:spTgt spid="9268"/>
                                        </p:tgtEl>
                                        <p:attrNameLst>
                                          <p:attrName>style.visibility</p:attrName>
                                        </p:attrNameLst>
                                      </p:cBhvr>
                                      <p:to>
                                        <p:strVal val="visible"/>
                                      </p:to>
                                    </p:set>
                                    <p:animEffect transition="in" filter="checkerboard(across)">
                                      <p:cBhvr>
                                        <p:cTn id="27" dur="500"/>
                                        <p:tgtEl>
                                          <p:spTgt spid="9268"/>
                                        </p:tgtEl>
                                      </p:cBhvr>
                                    </p:animEffect>
                                  </p:childTnLst>
                                </p:cTn>
                              </p:par>
                            </p:childTnLst>
                          </p:cTn>
                        </p:par>
                      </p:childTnLst>
                    </p:cTn>
                  </p:par>
                  <p:par>
                    <p:cTn id="28" fill="hold">
                      <p:stCondLst>
                        <p:cond delay="indefinite"/>
                      </p:stCondLst>
                      <p:childTnLst>
                        <p:par>
                          <p:cTn id="29" fill="hold">
                            <p:stCondLst>
                              <p:cond delay="0"/>
                            </p:stCondLst>
                            <p:childTnLst>
                              <p:par>
                                <p:cTn id="30" presetID="5" presetClass="entr" presetSubtype="10" fill="hold" grpId="0" nodeType="clickEffect">
                                  <p:stCondLst>
                                    <p:cond delay="0"/>
                                  </p:stCondLst>
                                  <p:childTnLst>
                                    <p:set>
                                      <p:cBhvr>
                                        <p:cTn id="31" dur="1" fill="hold">
                                          <p:stCondLst>
                                            <p:cond delay="0"/>
                                          </p:stCondLst>
                                        </p:cTn>
                                        <p:tgtEl>
                                          <p:spTgt spid="9292"/>
                                        </p:tgtEl>
                                        <p:attrNameLst>
                                          <p:attrName>style.visibility</p:attrName>
                                        </p:attrNameLst>
                                      </p:cBhvr>
                                      <p:to>
                                        <p:strVal val="visible"/>
                                      </p:to>
                                    </p:set>
                                    <p:animEffect transition="in" filter="checkerboard(across)">
                                      <p:cBhvr>
                                        <p:cTn id="32" dur="500"/>
                                        <p:tgtEl>
                                          <p:spTgt spid="9292"/>
                                        </p:tgtEl>
                                      </p:cBhvr>
                                    </p:animEffect>
                                  </p:childTnLst>
                                </p:cTn>
                              </p:par>
                            </p:childTnLst>
                          </p:cTn>
                        </p:par>
                      </p:childTnLst>
                    </p:cTn>
                  </p:par>
                  <p:par>
                    <p:cTn id="33" fill="hold">
                      <p:stCondLst>
                        <p:cond delay="indefinite"/>
                      </p:stCondLst>
                      <p:childTnLst>
                        <p:par>
                          <p:cTn id="34" fill="hold">
                            <p:stCondLst>
                              <p:cond delay="0"/>
                            </p:stCondLst>
                            <p:childTnLst>
                              <p:par>
                                <p:cTn id="35" presetID="5" presetClass="entr" presetSubtype="10" fill="hold" grpId="0" nodeType="clickEffect">
                                  <p:stCondLst>
                                    <p:cond delay="0"/>
                                  </p:stCondLst>
                                  <p:childTnLst>
                                    <p:set>
                                      <p:cBhvr>
                                        <p:cTn id="36" dur="1" fill="hold">
                                          <p:stCondLst>
                                            <p:cond delay="0"/>
                                          </p:stCondLst>
                                        </p:cTn>
                                        <p:tgtEl>
                                          <p:spTgt spid="9293"/>
                                        </p:tgtEl>
                                        <p:attrNameLst>
                                          <p:attrName>style.visibility</p:attrName>
                                        </p:attrNameLst>
                                      </p:cBhvr>
                                      <p:to>
                                        <p:strVal val="visible"/>
                                      </p:to>
                                    </p:set>
                                    <p:animEffect transition="in" filter="checkerboard(across)">
                                      <p:cBhvr>
                                        <p:cTn id="37" dur="500"/>
                                        <p:tgtEl>
                                          <p:spTgt spid="9293"/>
                                        </p:tgtEl>
                                      </p:cBhvr>
                                    </p:animEffect>
                                  </p:childTnLst>
                                </p:cTn>
                              </p:par>
                            </p:childTnLst>
                          </p:cTn>
                        </p:par>
                      </p:childTnLst>
                    </p:cTn>
                  </p:par>
                  <p:par>
                    <p:cTn id="38" fill="hold">
                      <p:stCondLst>
                        <p:cond delay="indefinite"/>
                      </p:stCondLst>
                      <p:childTnLst>
                        <p:par>
                          <p:cTn id="39" fill="hold">
                            <p:stCondLst>
                              <p:cond delay="0"/>
                            </p:stCondLst>
                            <p:childTnLst>
                              <p:par>
                                <p:cTn id="40" presetID="5" presetClass="entr" presetSubtype="10" fill="hold" grpId="0" nodeType="clickEffect">
                                  <p:stCondLst>
                                    <p:cond delay="0"/>
                                  </p:stCondLst>
                                  <p:childTnLst>
                                    <p:set>
                                      <p:cBhvr>
                                        <p:cTn id="41" dur="1" fill="hold">
                                          <p:stCondLst>
                                            <p:cond delay="0"/>
                                          </p:stCondLst>
                                        </p:cTn>
                                        <p:tgtEl>
                                          <p:spTgt spid="9294"/>
                                        </p:tgtEl>
                                        <p:attrNameLst>
                                          <p:attrName>style.visibility</p:attrName>
                                        </p:attrNameLst>
                                      </p:cBhvr>
                                      <p:to>
                                        <p:strVal val="visible"/>
                                      </p:to>
                                    </p:set>
                                    <p:animEffect transition="in" filter="checkerboard(across)">
                                      <p:cBhvr>
                                        <p:cTn id="42" dur="500"/>
                                        <p:tgtEl>
                                          <p:spTgt spid="9294"/>
                                        </p:tgtEl>
                                      </p:cBhvr>
                                    </p:animEffect>
                                  </p:childTnLst>
                                </p:cTn>
                              </p:par>
                            </p:childTnLst>
                          </p:cTn>
                        </p:par>
                      </p:childTnLst>
                    </p:cTn>
                  </p:par>
                  <p:par>
                    <p:cTn id="43" fill="hold">
                      <p:stCondLst>
                        <p:cond delay="indefinite"/>
                      </p:stCondLst>
                      <p:childTnLst>
                        <p:par>
                          <p:cTn id="44" fill="hold">
                            <p:stCondLst>
                              <p:cond delay="0"/>
                            </p:stCondLst>
                            <p:childTnLst>
                              <p:par>
                                <p:cTn id="45" presetID="5" presetClass="entr" presetSubtype="10" fill="hold" nodeType="clickEffect">
                                  <p:stCondLst>
                                    <p:cond delay="0"/>
                                  </p:stCondLst>
                                  <p:childTnLst>
                                    <p:set>
                                      <p:cBhvr>
                                        <p:cTn id="46" dur="1" fill="hold">
                                          <p:stCondLst>
                                            <p:cond delay="0"/>
                                          </p:stCondLst>
                                        </p:cTn>
                                        <p:tgtEl>
                                          <p:spTgt spid="9295"/>
                                        </p:tgtEl>
                                        <p:attrNameLst>
                                          <p:attrName>style.visibility</p:attrName>
                                        </p:attrNameLst>
                                      </p:cBhvr>
                                      <p:to>
                                        <p:strVal val="visible"/>
                                      </p:to>
                                    </p:set>
                                    <p:animEffect transition="in" filter="checkerboard(across)">
                                      <p:cBhvr>
                                        <p:cTn id="47" dur="500"/>
                                        <p:tgtEl>
                                          <p:spTgt spid="9295"/>
                                        </p:tgtEl>
                                      </p:cBhvr>
                                    </p:animEffect>
                                  </p:childTnLst>
                                </p:cTn>
                              </p:par>
                              <p:par>
                                <p:cTn id="48" presetID="2" presetClass="entr" presetSubtype="4" fill="hold" nodeType="withEffect">
                                  <p:stCondLst>
                                    <p:cond delay="0"/>
                                  </p:stCondLst>
                                  <p:childTnLst>
                                    <p:set>
                                      <p:cBhvr>
                                        <p:cTn id="49" dur="1" fill="hold">
                                          <p:stCondLst>
                                            <p:cond delay="0"/>
                                          </p:stCondLst>
                                        </p:cTn>
                                        <p:tgtEl>
                                          <p:spTgt spid="9221"/>
                                        </p:tgtEl>
                                        <p:attrNameLst>
                                          <p:attrName>style.visibility</p:attrName>
                                        </p:attrNameLst>
                                      </p:cBhvr>
                                      <p:to>
                                        <p:strVal val="visible"/>
                                      </p:to>
                                    </p:set>
                                    <p:anim calcmode="lin" valueType="num">
                                      <p:cBhvr additive="base">
                                        <p:cTn id="50" dur="500" fill="hold"/>
                                        <p:tgtEl>
                                          <p:spTgt spid="9221"/>
                                        </p:tgtEl>
                                        <p:attrNameLst>
                                          <p:attrName>ppt_x</p:attrName>
                                        </p:attrNameLst>
                                      </p:cBhvr>
                                      <p:tavLst>
                                        <p:tav tm="0">
                                          <p:val>
                                            <p:strVal val="#ppt_x"/>
                                          </p:val>
                                        </p:tav>
                                        <p:tav tm="100000">
                                          <p:val>
                                            <p:strVal val="#ppt_x"/>
                                          </p:val>
                                        </p:tav>
                                      </p:tavLst>
                                    </p:anim>
                                    <p:anim calcmode="lin" valueType="num">
                                      <p:cBhvr additive="base">
                                        <p:cTn id="51" dur="500" fill="hold"/>
                                        <p:tgtEl>
                                          <p:spTgt spid="9221"/>
                                        </p:tgtEl>
                                        <p:attrNameLst>
                                          <p:attrName>ppt_y</p:attrName>
                                        </p:attrNameLst>
                                      </p:cBhvr>
                                      <p:tavLst>
                                        <p:tav tm="0">
                                          <p:val>
                                            <p:strVal val="1+#ppt_h/2"/>
                                          </p:val>
                                        </p:tav>
                                        <p:tav tm="100000">
                                          <p:val>
                                            <p:strVal val="#ppt_y"/>
                                          </p:val>
                                        </p:tav>
                                      </p:tavLst>
                                    </p:anim>
                                  </p:childTnLst>
                                </p:cTn>
                              </p:par>
                              <p:par>
                                <p:cTn id="52" presetID="2" presetClass="entr" presetSubtype="4" fill="hold" grpId="0" nodeType="withEffect">
                                  <p:stCondLst>
                                    <p:cond delay="0"/>
                                  </p:stCondLst>
                                  <p:childTnLst>
                                    <p:set>
                                      <p:cBhvr>
                                        <p:cTn id="53" dur="1" fill="hold">
                                          <p:stCondLst>
                                            <p:cond delay="0"/>
                                          </p:stCondLst>
                                        </p:cTn>
                                        <p:tgtEl>
                                          <p:spTgt spid="9222"/>
                                        </p:tgtEl>
                                        <p:attrNameLst>
                                          <p:attrName>style.visibility</p:attrName>
                                        </p:attrNameLst>
                                      </p:cBhvr>
                                      <p:to>
                                        <p:strVal val="visible"/>
                                      </p:to>
                                    </p:set>
                                    <p:anim calcmode="lin" valueType="num">
                                      <p:cBhvr additive="base">
                                        <p:cTn id="54" dur="500" fill="hold"/>
                                        <p:tgtEl>
                                          <p:spTgt spid="9222"/>
                                        </p:tgtEl>
                                        <p:attrNameLst>
                                          <p:attrName>ppt_x</p:attrName>
                                        </p:attrNameLst>
                                      </p:cBhvr>
                                      <p:tavLst>
                                        <p:tav tm="0">
                                          <p:val>
                                            <p:strVal val="#ppt_x"/>
                                          </p:val>
                                        </p:tav>
                                        <p:tav tm="100000">
                                          <p:val>
                                            <p:strVal val="#ppt_x"/>
                                          </p:val>
                                        </p:tav>
                                      </p:tavLst>
                                    </p:anim>
                                    <p:anim calcmode="lin" valueType="num">
                                      <p:cBhvr additive="base">
                                        <p:cTn id="55" dur="500" fill="hold"/>
                                        <p:tgtEl>
                                          <p:spTgt spid="9222"/>
                                        </p:tgtEl>
                                        <p:attrNameLst>
                                          <p:attrName>ppt_y</p:attrName>
                                        </p:attrNameLst>
                                      </p:cBhvr>
                                      <p:tavLst>
                                        <p:tav tm="0">
                                          <p:val>
                                            <p:strVal val="1+#ppt_h/2"/>
                                          </p:val>
                                        </p:tav>
                                        <p:tav tm="100000">
                                          <p:val>
                                            <p:strVal val="#ppt_y"/>
                                          </p:val>
                                        </p:tav>
                                      </p:tavLst>
                                    </p:anim>
                                  </p:childTnLst>
                                </p:cTn>
                              </p:par>
                            </p:childTnLst>
                          </p:cTn>
                        </p:par>
                      </p:childTnLst>
                    </p:cTn>
                  </p:par>
                  <p:par>
                    <p:cTn id="56" fill="hold">
                      <p:stCondLst>
                        <p:cond delay="indefinite"/>
                      </p:stCondLst>
                      <p:childTnLst>
                        <p:par>
                          <p:cTn id="57" fill="hold">
                            <p:stCondLst>
                              <p:cond delay="0"/>
                            </p:stCondLst>
                            <p:childTnLst>
                              <p:par>
                                <p:cTn id="58" presetID="22" presetClass="entr" presetSubtype="4" fill="hold" grpId="0" nodeType="clickEffect">
                                  <p:stCondLst>
                                    <p:cond delay="0"/>
                                  </p:stCondLst>
                                  <p:childTnLst>
                                    <p:set>
                                      <p:cBhvr>
                                        <p:cTn id="59" dur="1" fill="hold">
                                          <p:stCondLst>
                                            <p:cond delay="0"/>
                                          </p:stCondLst>
                                        </p:cTn>
                                        <p:tgtEl>
                                          <p:spTgt spid="2"/>
                                        </p:tgtEl>
                                        <p:attrNameLst>
                                          <p:attrName>style.visibility</p:attrName>
                                        </p:attrNameLst>
                                      </p:cBhvr>
                                      <p:to>
                                        <p:strVal val="visible"/>
                                      </p:to>
                                    </p:set>
                                    <p:animEffect transition="in" filter="wipe(down)">
                                      <p:cBhvr>
                                        <p:cTn id="60"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265" grpId="0"/>
      <p:bldP spid="9266" grpId="0"/>
      <p:bldP spid="9267" grpId="0"/>
      <p:bldP spid="9268" grpId="0"/>
      <p:bldP spid="9292" grpId="0" bldLvl="0" animBg="1"/>
      <p:bldP spid="9293" grpId="0" bldLvl="0" animBg="1"/>
      <p:bldP spid="9294" grpId="0" bldLvl="0" animBg="1"/>
      <p:bldP spid="9222" grpId="0"/>
      <p:bldP spid="2"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6146" name="文本框 6145"/>
          <p:cNvSpPr txBox="1"/>
          <p:nvPr/>
        </p:nvSpPr>
        <p:spPr>
          <a:xfrm>
            <a:off x="656590" y="3590925"/>
            <a:ext cx="11290300" cy="2675255"/>
          </a:xfrm>
          <a:prstGeom prst="rect">
            <a:avLst/>
          </a:prstGeom>
          <a:noFill/>
          <a:ln w="9525">
            <a:noFill/>
          </a:ln>
        </p:spPr>
        <p:txBody>
          <a:bodyPr wrap="square">
            <a:spAutoFit/>
          </a:bodyPr>
          <a:p>
            <a:pPr>
              <a:lnSpc>
                <a:spcPct val="140000"/>
              </a:lnSpc>
            </a:pPr>
            <a:r>
              <a:rPr lang="zh-CN" altLang="en-US" sz="2400" b="1" dirty="0" smtClean="0">
                <a:solidFill>
                  <a:srgbClr val="FF0000"/>
                </a:solidFill>
                <a:latin typeface="微软雅黑" panose="020B0503020204020204" pitchFamily="34" charset="-122"/>
                <a:ea typeface="微软雅黑" panose="020B0503020204020204" pitchFamily="34" charset="-122"/>
                <a:cs typeface="微软雅黑" panose="020B0503020204020204" pitchFamily="34" charset="-122"/>
                <a:sym typeface="+mn-ea"/>
              </a:rPr>
              <a:t>启示：</a:t>
            </a:r>
            <a:endParaRPr lang="zh-CN" altLang="en-US" sz="2400" b="1" dirty="0" smtClean="0">
              <a:solidFill>
                <a:srgbClr val="FF0000"/>
              </a:solidFill>
              <a:latin typeface="微软雅黑" panose="020B0503020204020204" pitchFamily="34" charset="-122"/>
              <a:ea typeface="微软雅黑" panose="020B0503020204020204" pitchFamily="34" charset="-122"/>
              <a:cs typeface="微软雅黑" panose="020B0503020204020204" pitchFamily="34" charset="-122"/>
              <a:sym typeface="+mn-ea"/>
            </a:endParaRPr>
          </a:p>
          <a:p>
            <a:pPr>
              <a:lnSpc>
                <a:spcPct val="140000"/>
              </a:lnSpc>
            </a:pPr>
            <a:r>
              <a:rPr lang="zh-CN" altLang="en-US" sz="2400" b="1" dirty="0">
                <a:latin typeface="微软雅黑" panose="020B0503020204020204" pitchFamily="34" charset="-122"/>
                <a:ea typeface="微软雅黑" panose="020B0503020204020204" pitchFamily="34" charset="-122"/>
                <a:cs typeface="微软雅黑" panose="020B0503020204020204" pitchFamily="34" charset="-122"/>
                <a:sym typeface="+mn-ea"/>
              </a:rPr>
              <a:t>（</a:t>
            </a:r>
            <a:r>
              <a:rPr lang="en-US" altLang="zh-CN" sz="2400" b="1" dirty="0">
                <a:latin typeface="微软雅黑" panose="020B0503020204020204" pitchFamily="34" charset="-122"/>
                <a:ea typeface="微软雅黑" panose="020B0503020204020204" pitchFamily="34" charset="-122"/>
                <a:cs typeface="微软雅黑" panose="020B0503020204020204" pitchFamily="34" charset="-122"/>
                <a:sym typeface="+mn-ea"/>
              </a:rPr>
              <a:t>1</a:t>
            </a:r>
            <a:r>
              <a:rPr lang="zh-CN" altLang="en-US" sz="2400" b="1" dirty="0">
                <a:latin typeface="微软雅黑" panose="020B0503020204020204" pitchFamily="34" charset="-122"/>
                <a:ea typeface="微软雅黑" panose="020B0503020204020204" pitchFamily="34" charset="-122"/>
                <a:cs typeface="微软雅黑" panose="020B0503020204020204" pitchFamily="34" charset="-122"/>
                <a:sym typeface="+mn-ea"/>
              </a:rPr>
              <a:t>）</a:t>
            </a:r>
            <a:r>
              <a:rPr lang="zh-CN" altLang="en-US" sz="2400" b="1" dirty="0">
                <a:solidFill>
                  <a:srgbClr val="1D41D5"/>
                </a:solidFill>
                <a:latin typeface="微软雅黑" panose="020B0503020204020204" pitchFamily="34" charset="-122"/>
                <a:ea typeface="微软雅黑" panose="020B0503020204020204" pitchFamily="34" charset="-122"/>
                <a:cs typeface="微软雅黑" panose="020B0503020204020204" pitchFamily="34" charset="-122"/>
                <a:sym typeface="+mn-ea"/>
              </a:rPr>
              <a:t>抓住历史机遇</a:t>
            </a:r>
            <a:r>
              <a:rPr lang="zh-CN" altLang="en-US" sz="2400" b="1" dirty="0">
                <a:latin typeface="微软雅黑" panose="020B0503020204020204" pitchFamily="34" charset="-122"/>
                <a:ea typeface="微软雅黑" panose="020B0503020204020204" pitchFamily="34" charset="-122"/>
                <a:cs typeface="微软雅黑" panose="020B0503020204020204" pitchFamily="34" charset="-122"/>
                <a:sym typeface="+mn-ea"/>
              </a:rPr>
              <a:t>，顺应历史潮流，努力发展我国社会主义经济，促进社会发展；</a:t>
            </a:r>
            <a:endParaRPr lang="zh-CN" altLang="en-US" sz="2400" b="1" dirty="0">
              <a:latin typeface="微软雅黑" panose="020B0503020204020204" pitchFamily="34" charset="-122"/>
              <a:ea typeface="微软雅黑" panose="020B0503020204020204" pitchFamily="34" charset="-122"/>
              <a:cs typeface="微软雅黑" panose="020B0503020204020204" pitchFamily="34" charset="-122"/>
              <a:sym typeface="+mn-ea"/>
            </a:endParaRPr>
          </a:p>
          <a:p>
            <a:pPr>
              <a:lnSpc>
                <a:spcPct val="140000"/>
              </a:lnSpc>
            </a:pPr>
            <a:r>
              <a:rPr lang="zh-CN" altLang="en-US" sz="2400" b="1" dirty="0">
                <a:latin typeface="微软雅黑" panose="020B0503020204020204" pitchFamily="34" charset="-122"/>
                <a:ea typeface="微软雅黑" panose="020B0503020204020204" pitchFamily="34" charset="-122"/>
                <a:cs typeface="微软雅黑" panose="020B0503020204020204" pitchFamily="34" charset="-122"/>
                <a:sym typeface="+mn-ea"/>
              </a:rPr>
              <a:t>（</a:t>
            </a:r>
            <a:r>
              <a:rPr lang="en-US" altLang="zh-CN" sz="2400" b="1" dirty="0">
                <a:latin typeface="微软雅黑" panose="020B0503020204020204" pitchFamily="34" charset="-122"/>
                <a:ea typeface="微软雅黑" panose="020B0503020204020204" pitchFamily="34" charset="-122"/>
                <a:cs typeface="微软雅黑" panose="020B0503020204020204" pitchFamily="34" charset="-122"/>
                <a:sym typeface="+mn-ea"/>
              </a:rPr>
              <a:t>2</a:t>
            </a:r>
            <a:r>
              <a:rPr lang="zh-CN" altLang="en-US" sz="2400" b="1" dirty="0">
                <a:latin typeface="微软雅黑" panose="020B0503020204020204" pitchFamily="34" charset="-122"/>
                <a:ea typeface="微软雅黑" panose="020B0503020204020204" pitchFamily="34" charset="-122"/>
                <a:cs typeface="微软雅黑" panose="020B0503020204020204" pitchFamily="34" charset="-122"/>
                <a:sym typeface="+mn-ea"/>
              </a:rPr>
              <a:t>）</a:t>
            </a:r>
            <a:r>
              <a:rPr lang="zh-CN" altLang="en-US" sz="2400" b="1" dirty="0">
                <a:solidFill>
                  <a:srgbClr val="1D41D5"/>
                </a:solidFill>
                <a:latin typeface="微软雅黑" panose="020B0503020204020204" pitchFamily="34" charset="-122"/>
                <a:ea typeface="微软雅黑" panose="020B0503020204020204" pitchFamily="34" charset="-122"/>
                <a:cs typeface="微软雅黑" panose="020B0503020204020204" pitchFamily="34" charset="-122"/>
                <a:sym typeface="+mn-ea"/>
              </a:rPr>
              <a:t>改革是国家富强的必由之路</a:t>
            </a:r>
            <a:r>
              <a:rPr lang="zh-CN" altLang="en-US" sz="2400" b="1">
                <a:solidFill>
                  <a:srgbClr val="CC0000"/>
                </a:solidFill>
                <a:latin typeface="微软雅黑" panose="020B0503020204020204" pitchFamily="34" charset="-122"/>
                <a:ea typeface="微软雅黑" panose="020B0503020204020204" pitchFamily="34" charset="-122"/>
                <a:cs typeface="微软雅黑" panose="020B0503020204020204" pitchFamily="34" charset="-122"/>
                <a:sym typeface="+mn-ea"/>
              </a:rPr>
              <a:t>，</a:t>
            </a:r>
            <a:r>
              <a:rPr lang="zh-CN" altLang="en-US" sz="2400" b="1" dirty="0">
                <a:latin typeface="微软雅黑" panose="020B0503020204020204" pitchFamily="34" charset="-122"/>
                <a:ea typeface="微软雅黑" panose="020B0503020204020204" pitchFamily="34" charset="-122"/>
                <a:cs typeface="微软雅黑" panose="020B0503020204020204" pitchFamily="34" charset="-122"/>
                <a:sym typeface="+mn-ea"/>
              </a:rPr>
              <a:t>坚持改革开放；</a:t>
            </a:r>
            <a:endParaRPr lang="zh-CN" altLang="en-US" sz="2400" b="1" dirty="0">
              <a:latin typeface="微软雅黑" panose="020B0503020204020204" pitchFamily="34" charset="-122"/>
              <a:ea typeface="微软雅黑" panose="020B0503020204020204" pitchFamily="34" charset="-122"/>
              <a:cs typeface="微软雅黑" panose="020B0503020204020204" pitchFamily="34" charset="-122"/>
              <a:sym typeface="+mn-ea"/>
            </a:endParaRPr>
          </a:p>
          <a:p>
            <a:pPr>
              <a:lnSpc>
                <a:spcPct val="140000"/>
              </a:lnSpc>
            </a:pPr>
            <a:r>
              <a:rPr lang="zh-CN" altLang="en-US" sz="2400" b="1" dirty="0">
                <a:latin typeface="微软雅黑" panose="020B0503020204020204" pitchFamily="34" charset="-122"/>
                <a:ea typeface="微软雅黑" panose="020B0503020204020204" pitchFamily="34" charset="-122"/>
                <a:cs typeface="微软雅黑" panose="020B0503020204020204" pitchFamily="34" charset="-122"/>
                <a:sym typeface="+mn-ea"/>
              </a:rPr>
              <a:t>（</a:t>
            </a:r>
            <a:r>
              <a:rPr lang="en-US" altLang="zh-CN" sz="2400" b="1" dirty="0">
                <a:latin typeface="微软雅黑" panose="020B0503020204020204" pitchFamily="34" charset="-122"/>
                <a:ea typeface="微软雅黑" panose="020B0503020204020204" pitchFamily="34" charset="-122"/>
                <a:cs typeface="微软雅黑" panose="020B0503020204020204" pitchFamily="34" charset="-122"/>
                <a:sym typeface="+mn-ea"/>
              </a:rPr>
              <a:t>3</a:t>
            </a:r>
            <a:r>
              <a:rPr lang="zh-CN" altLang="en-US" sz="2400" b="1" dirty="0">
                <a:latin typeface="微软雅黑" panose="020B0503020204020204" pitchFamily="34" charset="-122"/>
                <a:ea typeface="微软雅黑" panose="020B0503020204020204" pitchFamily="34" charset="-122"/>
                <a:cs typeface="微软雅黑" panose="020B0503020204020204" pitchFamily="34" charset="-122"/>
                <a:sym typeface="+mn-ea"/>
              </a:rPr>
              <a:t>）</a:t>
            </a:r>
            <a:r>
              <a:rPr lang="zh-CN" altLang="en-US" sz="2400" b="1" dirty="0">
                <a:solidFill>
                  <a:srgbClr val="1D41D5"/>
                </a:solidFill>
                <a:latin typeface="微软雅黑" panose="020B0503020204020204" pitchFamily="34" charset="-122"/>
                <a:ea typeface="微软雅黑" panose="020B0503020204020204" pitchFamily="34" charset="-122"/>
                <a:cs typeface="微软雅黑" panose="020B0503020204020204" pitchFamily="34" charset="-122"/>
                <a:sym typeface="+mn-ea"/>
              </a:rPr>
              <a:t>向先进国家学习</a:t>
            </a:r>
            <a:r>
              <a:rPr lang="zh-CN" altLang="en-US" sz="2400" b="1" dirty="0">
                <a:latin typeface="微软雅黑" panose="020B0503020204020204" pitchFamily="34" charset="-122"/>
                <a:ea typeface="微软雅黑" panose="020B0503020204020204" pitchFamily="34" charset="-122"/>
                <a:cs typeface="微软雅黑" panose="020B0503020204020204" pitchFamily="34" charset="-122"/>
                <a:sym typeface="+mn-ea"/>
              </a:rPr>
              <a:t>，引进先进的技术和设备；</a:t>
            </a:r>
            <a:endParaRPr lang="zh-CN" altLang="en-US" sz="2400" b="1" dirty="0">
              <a:latin typeface="微软雅黑" panose="020B0503020204020204" pitchFamily="34" charset="-122"/>
              <a:ea typeface="微软雅黑" panose="020B0503020204020204" pitchFamily="34" charset="-122"/>
              <a:cs typeface="微软雅黑" panose="020B0503020204020204" pitchFamily="34" charset="-122"/>
              <a:sym typeface="+mn-ea"/>
            </a:endParaRPr>
          </a:p>
          <a:p>
            <a:pPr>
              <a:lnSpc>
                <a:spcPct val="140000"/>
              </a:lnSpc>
            </a:pPr>
            <a:r>
              <a:rPr lang="zh-CN" altLang="en-US" sz="2400" b="1" dirty="0">
                <a:latin typeface="微软雅黑" panose="020B0503020204020204" pitchFamily="34" charset="-122"/>
                <a:ea typeface="微软雅黑" panose="020B0503020204020204" pitchFamily="34" charset="-122"/>
                <a:cs typeface="微软雅黑" panose="020B0503020204020204" pitchFamily="34" charset="-122"/>
                <a:sym typeface="+mn-ea"/>
              </a:rPr>
              <a:t>（</a:t>
            </a:r>
            <a:r>
              <a:rPr lang="en-US" altLang="zh-CN" sz="2400" b="1" dirty="0">
                <a:latin typeface="微软雅黑" panose="020B0503020204020204" pitchFamily="34" charset="-122"/>
                <a:ea typeface="微软雅黑" panose="020B0503020204020204" pitchFamily="34" charset="-122"/>
                <a:cs typeface="微软雅黑" panose="020B0503020204020204" pitchFamily="34" charset="-122"/>
                <a:sym typeface="+mn-ea"/>
              </a:rPr>
              <a:t>4</a:t>
            </a:r>
            <a:r>
              <a:rPr lang="zh-CN" altLang="en-US" sz="2400" b="1" dirty="0">
                <a:latin typeface="微软雅黑" panose="020B0503020204020204" pitchFamily="34" charset="-122"/>
                <a:ea typeface="微软雅黑" panose="020B0503020204020204" pitchFamily="34" charset="-122"/>
                <a:cs typeface="微软雅黑" panose="020B0503020204020204" pitchFamily="34" charset="-122"/>
                <a:sym typeface="+mn-ea"/>
              </a:rPr>
              <a:t>）</a:t>
            </a:r>
            <a:r>
              <a:rPr lang="zh-CN" altLang="en-US" sz="2400" b="1" dirty="0">
                <a:solidFill>
                  <a:srgbClr val="1D41D5"/>
                </a:solidFill>
                <a:latin typeface="微软雅黑" panose="020B0503020204020204" pitchFamily="34" charset="-122"/>
                <a:ea typeface="微软雅黑" panose="020B0503020204020204" pitchFamily="34" charset="-122"/>
                <a:cs typeface="微软雅黑" panose="020B0503020204020204" pitchFamily="34" charset="-122"/>
                <a:sym typeface="+mn-ea"/>
              </a:rPr>
              <a:t>重视教育，培养人才</a:t>
            </a:r>
            <a:r>
              <a:rPr lang="zh-CN" altLang="en-US" sz="2400" b="1" dirty="0">
                <a:latin typeface="微软雅黑" panose="020B0503020204020204" pitchFamily="34" charset="-122"/>
                <a:ea typeface="微软雅黑" panose="020B0503020204020204" pitchFamily="34" charset="-122"/>
                <a:cs typeface="微软雅黑" panose="020B0503020204020204" pitchFamily="34" charset="-122"/>
                <a:sym typeface="+mn-ea"/>
              </a:rPr>
              <a:t>，增强国际竞争力</a:t>
            </a:r>
            <a:r>
              <a:rPr lang="zh-CN" altLang="en-US" sz="2400" b="1" dirty="0">
                <a:latin typeface="微软雅黑" panose="020B0503020204020204" pitchFamily="34" charset="-122"/>
                <a:ea typeface="微软雅黑" panose="020B0503020204020204" pitchFamily="34" charset="-122"/>
                <a:cs typeface="微软雅黑" panose="020B0503020204020204" pitchFamily="34" charset="-122"/>
              </a:rPr>
              <a:t>。</a:t>
            </a:r>
            <a:endParaRPr lang="zh-CN" altLang="en-US" sz="2400" b="1">
              <a:solidFill>
                <a:srgbClr val="CC0000"/>
              </a:solidFill>
              <a:latin typeface="微软雅黑" panose="020B0503020204020204" pitchFamily="34" charset="-122"/>
              <a:ea typeface="微软雅黑" panose="020B0503020204020204" pitchFamily="34" charset="-122"/>
              <a:cs typeface="微软雅黑" panose="020B0503020204020204" pitchFamily="34" charset="-122"/>
            </a:endParaRPr>
          </a:p>
        </p:txBody>
      </p:sp>
      <p:sp>
        <p:nvSpPr>
          <p:cNvPr id="17" name="Rectangle 12"/>
          <p:cNvSpPr/>
          <p:nvPr/>
        </p:nvSpPr>
        <p:spPr>
          <a:xfrm>
            <a:off x="554990" y="410845"/>
            <a:ext cx="9932670" cy="1296670"/>
          </a:xfrm>
          <a:prstGeom prst="rect">
            <a:avLst/>
          </a:prstGeom>
          <a:noFill/>
          <a:ln w="9525">
            <a:noFill/>
          </a:ln>
        </p:spPr>
        <p:txBody>
          <a:bodyPr wrap="square">
            <a:spAutoFit/>
          </a:bodyPr>
          <a:p>
            <a:pPr>
              <a:lnSpc>
                <a:spcPts val="3800"/>
              </a:lnSpc>
              <a:spcBef>
                <a:spcPct val="50000"/>
              </a:spcBef>
              <a:buFont typeface="Arial" panose="020B0604020202020204" pitchFamily="34" charset="0"/>
              <a:buNone/>
            </a:pPr>
            <a:r>
              <a:rPr lang="zh-CN" altLang="zh-CN" sz="2400" b="1" dirty="0">
                <a:solidFill>
                  <a:srgbClr val="FF0000"/>
                </a:solidFill>
                <a:latin typeface="微软雅黑" panose="020B0503020204020204" pitchFamily="34" charset="-122"/>
                <a:ea typeface="微软雅黑" panose="020B0503020204020204" pitchFamily="34" charset="-122"/>
                <a:cs typeface="微软雅黑" panose="020B0503020204020204" pitchFamily="34" charset="-122"/>
              </a:rPr>
              <a:t> 日本明治维新成功的原因：</a:t>
            </a:r>
            <a:endParaRPr lang="zh-CN" altLang="zh-CN" sz="2400" b="1" dirty="0">
              <a:solidFill>
                <a:srgbClr val="FF0000"/>
              </a:solidFill>
              <a:latin typeface="微软雅黑" panose="020B0503020204020204" pitchFamily="34" charset="-122"/>
              <a:ea typeface="微软雅黑" panose="020B0503020204020204" pitchFamily="34" charset="-122"/>
              <a:cs typeface="微软雅黑" panose="020B0503020204020204" pitchFamily="34" charset="-122"/>
            </a:endParaRPr>
          </a:p>
          <a:p>
            <a:pPr fontAlgn="auto">
              <a:lnSpc>
                <a:spcPts val="2800"/>
              </a:lnSpc>
              <a:spcBef>
                <a:spcPts val="0"/>
              </a:spcBef>
              <a:buFont typeface="Arial" panose="020B0604020202020204" pitchFamily="34" charset="0"/>
              <a:buNone/>
            </a:pPr>
            <a:r>
              <a:rPr lang="zh-CN" altLang="zh-CN" sz="2400" b="1" dirty="0">
                <a:latin typeface="微软雅黑" panose="020B0503020204020204" pitchFamily="34" charset="-122"/>
                <a:ea typeface="微软雅黑" panose="020B0503020204020204" pitchFamily="34" charset="-122"/>
                <a:cs typeface="微软雅黑" panose="020B0503020204020204" pitchFamily="34" charset="-122"/>
              </a:rPr>
              <a:t>日本封建专制统治相对薄弱；</a:t>
            </a:r>
            <a:endParaRPr lang="zh-CN" altLang="zh-CN" sz="2400" b="1" dirty="0">
              <a:latin typeface="微软雅黑" panose="020B0503020204020204" pitchFamily="34" charset="-122"/>
              <a:ea typeface="微软雅黑" panose="020B0503020204020204" pitchFamily="34" charset="-122"/>
              <a:cs typeface="微软雅黑" panose="020B0503020204020204" pitchFamily="34" charset="-122"/>
            </a:endParaRPr>
          </a:p>
          <a:p>
            <a:pPr fontAlgn="auto">
              <a:lnSpc>
                <a:spcPts val="2800"/>
              </a:lnSpc>
              <a:spcBef>
                <a:spcPts val="0"/>
              </a:spcBef>
              <a:buFont typeface="Arial" panose="020B0604020202020204" pitchFamily="34" charset="0"/>
              <a:buNone/>
            </a:pPr>
            <a:r>
              <a:rPr lang="zh-CN" altLang="zh-CN" sz="2400" b="1" dirty="0">
                <a:latin typeface="微软雅黑" panose="020B0503020204020204" pitchFamily="34" charset="-122"/>
                <a:ea typeface="微软雅黑" panose="020B0503020204020204" pitchFamily="34" charset="-122"/>
                <a:cs typeface="微软雅黑" panose="020B0503020204020204" pitchFamily="34" charset="-122"/>
              </a:rPr>
              <a:t>倒幕派掌握了比较大的实力，推翻了幕府统治；</a:t>
            </a:r>
            <a:endParaRPr lang="zh-CN" altLang="zh-CN" sz="2400" b="1" dirty="0">
              <a:latin typeface="微软雅黑" panose="020B0503020204020204" pitchFamily="34" charset="-122"/>
              <a:ea typeface="微软雅黑" panose="020B0503020204020204" pitchFamily="34" charset="-122"/>
              <a:cs typeface="微软雅黑" panose="020B0503020204020204" pitchFamily="34" charset="-122"/>
            </a:endParaRPr>
          </a:p>
        </p:txBody>
      </p:sp>
      <p:sp>
        <p:nvSpPr>
          <p:cNvPr id="4" name="文本框 3"/>
          <p:cNvSpPr txBox="1"/>
          <p:nvPr/>
        </p:nvSpPr>
        <p:spPr>
          <a:xfrm>
            <a:off x="656590" y="1878330"/>
            <a:ext cx="10948035" cy="1568450"/>
          </a:xfrm>
          <a:prstGeom prst="rect">
            <a:avLst/>
          </a:prstGeom>
          <a:noFill/>
        </p:spPr>
        <p:txBody>
          <a:bodyPr wrap="square" rtlCol="0" anchor="t">
            <a:spAutoFit/>
          </a:bodyPr>
          <a:p>
            <a:r>
              <a:rPr lang="zh-CN" altLang="en-US" sz="2400" b="1" dirty="0" smtClean="0">
                <a:solidFill>
                  <a:srgbClr val="FF0000"/>
                </a:solidFill>
                <a:latin typeface="微软雅黑" panose="020B0503020204020204" pitchFamily="34" charset="-122"/>
                <a:ea typeface="微软雅黑" panose="020B0503020204020204" pitchFamily="34" charset="-122"/>
                <a:cs typeface="微软雅黑" panose="020B0503020204020204" pitchFamily="34" charset="-122"/>
                <a:sym typeface="+mn-ea"/>
              </a:rPr>
              <a:t>对中国的影响</a:t>
            </a:r>
            <a:endParaRPr lang="zh-CN" altLang="en-US" sz="2400" b="1" dirty="0" smtClean="0">
              <a:latin typeface="微软雅黑" panose="020B0503020204020204" pitchFamily="34" charset="-122"/>
              <a:ea typeface="微软雅黑" panose="020B0503020204020204" pitchFamily="34" charset="-122"/>
              <a:cs typeface="微软雅黑" panose="020B0503020204020204" pitchFamily="34" charset="-122"/>
              <a:sym typeface="+mn-ea"/>
            </a:endParaRPr>
          </a:p>
          <a:p>
            <a:r>
              <a:rPr lang="en-US" altLang="zh-CN" sz="2400" b="1" dirty="0" smtClean="0">
                <a:latin typeface="微软雅黑" panose="020B0503020204020204" pitchFamily="34" charset="-122"/>
                <a:ea typeface="微软雅黑" panose="020B0503020204020204" pitchFamily="34" charset="-122"/>
                <a:cs typeface="微软雅黑" panose="020B0503020204020204" pitchFamily="34" charset="-122"/>
                <a:sym typeface="+mn-ea"/>
              </a:rPr>
              <a:t>(1)</a:t>
            </a:r>
            <a:r>
              <a:rPr lang="zh-CN" altLang="en-US" sz="2400" b="1" dirty="0" smtClean="0">
                <a:latin typeface="微软雅黑" panose="020B0503020204020204" pitchFamily="34" charset="-122"/>
                <a:ea typeface="微软雅黑" panose="020B0503020204020204" pitchFamily="34" charset="-122"/>
                <a:cs typeface="微软雅黑" panose="020B0503020204020204" pitchFamily="34" charset="-122"/>
                <a:sym typeface="+mn-ea"/>
              </a:rPr>
              <a:t>强大后的日本发动甲午中日战争，使中国半殖民地化程度大大加深，民族危机空前加剧；</a:t>
            </a:r>
            <a:endParaRPr lang="zh-CN" altLang="en-US" sz="2400" b="1" dirty="0" smtClean="0">
              <a:solidFill>
                <a:schemeClr val="tx1"/>
              </a:solidFill>
              <a:latin typeface="微软雅黑" panose="020B0503020204020204" pitchFamily="34" charset="-122"/>
              <a:ea typeface="微软雅黑" panose="020B0503020204020204" pitchFamily="34" charset="-122"/>
              <a:cs typeface="微软雅黑" panose="020B0503020204020204" pitchFamily="34" charset="-122"/>
            </a:endParaRPr>
          </a:p>
          <a:p>
            <a:r>
              <a:rPr lang="en-US" altLang="zh-CN" sz="2400" b="1" dirty="0" smtClean="0">
                <a:latin typeface="微软雅黑" panose="020B0503020204020204" pitchFamily="34" charset="-122"/>
                <a:ea typeface="微软雅黑" panose="020B0503020204020204" pitchFamily="34" charset="-122"/>
                <a:cs typeface="微软雅黑" panose="020B0503020204020204" pitchFamily="34" charset="-122"/>
                <a:sym typeface="+mn-ea"/>
              </a:rPr>
              <a:t>(2)</a:t>
            </a:r>
            <a:r>
              <a:rPr lang="zh-CN" altLang="en-US" sz="2400" b="1" dirty="0" smtClean="0">
                <a:latin typeface="微软雅黑" panose="020B0503020204020204" pitchFamily="34" charset="-122"/>
                <a:ea typeface="微软雅黑" panose="020B0503020204020204" pitchFamily="34" charset="-122"/>
                <a:cs typeface="微软雅黑" panose="020B0503020204020204" pitchFamily="34" charset="-122"/>
                <a:sym typeface="+mn-ea"/>
              </a:rPr>
              <a:t>极大地刺激了中国革故鼎新、救亡图存等民族意识的觉醒，如戊戌变法。</a:t>
            </a:r>
            <a:endParaRPr lang="zh-CN" altLang="en-US" sz="2400" b="1">
              <a:latin typeface="微软雅黑" panose="020B0503020204020204" pitchFamily="34" charset="-122"/>
              <a:ea typeface="微软雅黑" panose="020B0503020204020204" pitchFamily="34" charset="-122"/>
              <a:cs typeface="微软雅黑" panose="020B0503020204020204" pitchFamily="34" charset="-122"/>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17"/>
                                        </p:tgtEl>
                                        <p:attrNameLst>
                                          <p:attrName>style.visibility</p:attrName>
                                        </p:attrNameLst>
                                      </p:cBhvr>
                                      <p:to>
                                        <p:strVal val="visible"/>
                                      </p:to>
                                    </p:set>
                                    <p:animEffect transition="in" filter="blinds(horizontal)">
                                      <p:cBhvr>
                                        <p:cTn id="7" dur="500"/>
                                        <p:tgtEl>
                                          <p:spTgt spid="17"/>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wipe(down)">
                                      <p:cBhvr>
                                        <p:cTn id="12" dur="500"/>
                                        <p:tgtEl>
                                          <p:spTgt spid="4"/>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6146"/>
                                        </p:tgtEl>
                                        <p:attrNameLst>
                                          <p:attrName>style.visibility</p:attrName>
                                        </p:attrNameLst>
                                      </p:cBhvr>
                                      <p:to>
                                        <p:strVal val="visible"/>
                                      </p:to>
                                    </p:set>
                                    <p:animEffect transition="in" filter="blinds(horizontal)">
                                      <p:cBhvr>
                                        <p:cTn id="17" dur="500"/>
                                        <p:tgtEl>
                                          <p:spTgt spid="614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6" grpId="0"/>
      <p:bldP spid="17" grpId="0"/>
      <p:bldP spid="4"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9218" name="TextBox 1"/>
          <p:cNvSpPr txBox="1"/>
          <p:nvPr/>
        </p:nvSpPr>
        <p:spPr>
          <a:xfrm>
            <a:off x="814917" y="1663700"/>
            <a:ext cx="480483" cy="2749550"/>
          </a:xfrm>
          <a:prstGeom prst="rect">
            <a:avLst/>
          </a:prstGeom>
          <a:solidFill>
            <a:srgbClr val="0070C0"/>
          </a:solidFill>
          <a:ln w="19050" cap="flat" cmpd="sng">
            <a:solidFill>
              <a:schemeClr val="bg1"/>
            </a:solidFill>
            <a:prstDash val="solid"/>
            <a:miter/>
            <a:headEnd type="none" w="med" len="med"/>
            <a:tailEnd type="none" w="med" len="med"/>
          </a:ln>
        </p:spPr>
        <p:txBody>
          <a:bodyPr anchor="ctr">
            <a:spAutoFit/>
          </a:bodyPr>
          <a:lstStyle>
            <a:lvl1pPr marL="342900" indent="-342900" algn="l" rtl="0" eaLnBrk="0" fontAlgn="base" hangingPunct="0">
              <a:spcBef>
                <a:spcPct val="20000"/>
              </a:spcBef>
              <a:spcAft>
                <a:spcPct val="0"/>
              </a:spcAft>
              <a:buChar char="•"/>
              <a:defRPr sz="3200" b="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ea typeface="+mn-ea"/>
              </a:defRPr>
            </a:lvl2pPr>
            <a:lvl3pPr marL="1143000" indent="-228600" algn="l" rtl="0" eaLnBrk="0" fontAlgn="base" hangingPunct="0">
              <a:spcBef>
                <a:spcPct val="20000"/>
              </a:spcBef>
              <a:spcAft>
                <a:spcPct val="0"/>
              </a:spcAft>
              <a:buChar char="•"/>
              <a:defRPr sz="2400">
                <a:solidFill>
                  <a:schemeClr val="tx1"/>
                </a:solidFill>
                <a:latin typeface="+mn-lt"/>
                <a:ea typeface="+mn-ea"/>
              </a:defRPr>
            </a:lvl3pPr>
            <a:lvl4pPr marL="1600200" indent="-228600" algn="l" rtl="0" eaLnBrk="0" fontAlgn="base" hangingPunct="0">
              <a:spcBef>
                <a:spcPct val="20000"/>
              </a:spcBef>
              <a:spcAft>
                <a:spcPct val="0"/>
              </a:spcAft>
              <a:buChar char="–"/>
              <a:defRPr sz="2000">
                <a:solidFill>
                  <a:schemeClr val="tx1"/>
                </a:solidFill>
                <a:latin typeface="+mn-lt"/>
                <a:ea typeface="+mn-ea"/>
              </a:defRPr>
            </a:lvl4pPr>
            <a:lvl5pPr marL="2057400" indent="-228600" algn="l" rtl="0" eaLnBrk="0" fontAlgn="base" hangingPunct="0">
              <a:spcBef>
                <a:spcPct val="20000"/>
              </a:spcBef>
              <a:spcAft>
                <a:spcPct val="0"/>
              </a:spcAft>
              <a:buChar char="»"/>
              <a:defRPr sz="2000">
                <a:solidFill>
                  <a:schemeClr val="tx1"/>
                </a:solidFill>
                <a:latin typeface="+mn-lt"/>
                <a:ea typeface="+mn-ea"/>
              </a:defRPr>
            </a:lvl5pPr>
          </a:lstStyle>
          <a:p>
            <a:pPr marL="0" lvl="0" indent="0" algn="ctr" eaLnBrk="1" hangingPunct="1">
              <a:lnSpc>
                <a:spcPct val="120000"/>
              </a:lnSpc>
              <a:spcBef>
                <a:spcPct val="0"/>
              </a:spcBef>
              <a:buNone/>
            </a:pPr>
            <a:r>
              <a:rPr lang="zh-CN" altLang="en-US" sz="2400" b="1" dirty="0">
                <a:solidFill>
                  <a:schemeClr val="bg1"/>
                </a:solidFill>
                <a:latin typeface="微软雅黑" panose="020B0503020204020204" pitchFamily="34" charset="-122"/>
                <a:ea typeface="微软雅黑" panose="020B0503020204020204" pitchFamily="34" charset="-122"/>
              </a:rPr>
              <a:t>日本明治维新</a:t>
            </a:r>
            <a:endParaRPr lang="zh-CN" altLang="en-US" sz="2400" b="1" dirty="0">
              <a:solidFill>
                <a:schemeClr val="bg1"/>
              </a:solidFill>
              <a:latin typeface="微软雅黑" panose="020B0503020204020204" pitchFamily="34" charset="-122"/>
              <a:ea typeface="微软雅黑" panose="020B0503020204020204" pitchFamily="34" charset="-122"/>
            </a:endParaRPr>
          </a:p>
        </p:txBody>
      </p:sp>
      <p:sp>
        <p:nvSpPr>
          <p:cNvPr id="9219" name="左大括号 3"/>
          <p:cNvSpPr/>
          <p:nvPr/>
        </p:nvSpPr>
        <p:spPr>
          <a:xfrm>
            <a:off x="1295400" y="1221105"/>
            <a:ext cx="398780" cy="3600450"/>
          </a:xfrm>
          <a:prstGeom prst="leftBrace">
            <a:avLst>
              <a:gd name="adj1" fmla="val 8338"/>
              <a:gd name="adj2" fmla="val 50000"/>
            </a:avLst>
          </a:prstGeom>
          <a:noFill/>
          <a:ln w="9525" cap="flat" cmpd="sng">
            <a:solidFill>
              <a:schemeClr val="bg1"/>
            </a:solidFill>
            <a:prstDash val="solid"/>
            <a:headEnd type="none" w="med" len="med"/>
            <a:tailEnd type="none" w="med" len="med"/>
          </a:ln>
        </p:spPr>
        <p:txBody>
          <a:bodyPr/>
          <a:p>
            <a:endParaRPr lang="zh-CN" altLang="en-US" sz="3200" b="1" dirty="0">
              <a:solidFill>
                <a:schemeClr val="tx1"/>
              </a:solidFill>
              <a:latin typeface="Arial" panose="020B0604020202020204" pitchFamily="34" charset="0"/>
            </a:endParaRPr>
          </a:p>
        </p:txBody>
      </p:sp>
      <p:sp>
        <p:nvSpPr>
          <p:cNvPr id="6148" name="TextBox 4"/>
          <p:cNvSpPr txBox="1"/>
          <p:nvPr/>
        </p:nvSpPr>
        <p:spPr>
          <a:xfrm>
            <a:off x="1568450" y="1098550"/>
            <a:ext cx="9875520" cy="521970"/>
          </a:xfrm>
          <a:prstGeom prst="rect">
            <a:avLst/>
          </a:prstGeom>
          <a:noFill/>
          <a:ln w="9525">
            <a:noFill/>
          </a:ln>
        </p:spPr>
        <p:txBody>
          <a:bodyPr wrap="square">
            <a:spAutoFit/>
          </a:bodyPr>
          <a:lstStyle>
            <a:lvl1pPr marL="342900" indent="-342900" algn="l" rtl="0" eaLnBrk="0" fontAlgn="base" hangingPunct="0">
              <a:spcBef>
                <a:spcPct val="20000"/>
              </a:spcBef>
              <a:spcAft>
                <a:spcPct val="0"/>
              </a:spcAft>
              <a:buChar char="•"/>
              <a:defRPr sz="3200" b="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ea typeface="+mn-ea"/>
              </a:defRPr>
            </a:lvl2pPr>
            <a:lvl3pPr marL="1143000" indent="-228600" algn="l" rtl="0" eaLnBrk="0" fontAlgn="base" hangingPunct="0">
              <a:spcBef>
                <a:spcPct val="20000"/>
              </a:spcBef>
              <a:spcAft>
                <a:spcPct val="0"/>
              </a:spcAft>
              <a:buChar char="•"/>
              <a:defRPr sz="2400">
                <a:solidFill>
                  <a:schemeClr val="tx1"/>
                </a:solidFill>
                <a:latin typeface="+mn-lt"/>
                <a:ea typeface="+mn-ea"/>
              </a:defRPr>
            </a:lvl3pPr>
            <a:lvl4pPr marL="1600200" indent="-228600" algn="l" rtl="0" eaLnBrk="0" fontAlgn="base" hangingPunct="0">
              <a:spcBef>
                <a:spcPct val="20000"/>
              </a:spcBef>
              <a:spcAft>
                <a:spcPct val="0"/>
              </a:spcAft>
              <a:buChar char="–"/>
              <a:defRPr sz="2000">
                <a:solidFill>
                  <a:schemeClr val="tx1"/>
                </a:solidFill>
                <a:latin typeface="+mn-lt"/>
                <a:ea typeface="+mn-ea"/>
              </a:defRPr>
            </a:lvl4pPr>
            <a:lvl5pPr marL="2057400" indent="-228600" algn="l" rtl="0" eaLnBrk="0" fontAlgn="base" hangingPunct="0">
              <a:spcBef>
                <a:spcPct val="20000"/>
              </a:spcBef>
              <a:spcAft>
                <a:spcPct val="0"/>
              </a:spcAft>
              <a:buChar char="»"/>
              <a:defRPr sz="2000">
                <a:solidFill>
                  <a:schemeClr val="tx1"/>
                </a:solidFill>
                <a:latin typeface="+mn-lt"/>
                <a:ea typeface="+mn-ea"/>
              </a:defRPr>
            </a:lvl5pPr>
          </a:lstStyle>
          <a:p>
            <a:pPr marL="0" lvl="0" indent="0" eaLnBrk="1" hangingPunct="1">
              <a:spcBef>
                <a:spcPct val="0"/>
              </a:spcBef>
              <a:buNone/>
            </a:pPr>
            <a:r>
              <a:rPr lang="en-US" altLang="zh-CN" sz="2800" b="1" dirty="0">
                <a:solidFill>
                  <a:srgbClr val="FF0000"/>
                </a:solidFill>
                <a:latin typeface="微软雅黑" panose="020B0503020204020204" pitchFamily="34" charset="-122"/>
                <a:ea typeface="微软雅黑" panose="020B0503020204020204" pitchFamily="34" charset="-122"/>
                <a:cs typeface="微软雅黑" panose="020B0503020204020204" pitchFamily="34" charset="-122"/>
              </a:rPr>
              <a:t>国内危机：</a:t>
            </a:r>
            <a:r>
              <a:rPr lang="zh-CN" altLang="en-US" sz="2400" b="1" dirty="0">
                <a:solidFill>
                  <a:schemeClr val="tx1"/>
                </a:solidFill>
                <a:latin typeface="微软雅黑" panose="020B0503020204020204" pitchFamily="34" charset="-122"/>
                <a:ea typeface="微软雅黑" panose="020B0503020204020204" pitchFamily="34" charset="-122"/>
              </a:rPr>
              <a:t>闭关锁国、落后的封建国家；天皇大权旁落，幕府掌权</a:t>
            </a:r>
            <a:endParaRPr lang="zh-CN" altLang="en-US" sz="2400" b="1" dirty="0">
              <a:solidFill>
                <a:schemeClr val="tx1"/>
              </a:solidFill>
              <a:latin typeface="微软雅黑" panose="020B0503020204020204" pitchFamily="34" charset="-122"/>
              <a:ea typeface="微软雅黑" panose="020B0503020204020204" pitchFamily="34" charset="-122"/>
            </a:endParaRPr>
          </a:p>
        </p:txBody>
      </p:sp>
      <p:sp>
        <p:nvSpPr>
          <p:cNvPr id="6149" name="TextBox 5"/>
          <p:cNvSpPr txBox="1"/>
          <p:nvPr/>
        </p:nvSpPr>
        <p:spPr>
          <a:xfrm>
            <a:off x="1583055" y="1866900"/>
            <a:ext cx="6678295" cy="521970"/>
          </a:xfrm>
          <a:prstGeom prst="rect">
            <a:avLst/>
          </a:prstGeom>
          <a:noFill/>
          <a:ln w="9525">
            <a:noFill/>
          </a:ln>
        </p:spPr>
        <p:txBody>
          <a:bodyPr wrap="square">
            <a:spAutoFit/>
          </a:bodyPr>
          <a:lstStyle>
            <a:lvl1pPr marL="342900" indent="-342900" algn="l" rtl="0" eaLnBrk="0" fontAlgn="base" hangingPunct="0">
              <a:spcBef>
                <a:spcPct val="20000"/>
              </a:spcBef>
              <a:spcAft>
                <a:spcPct val="0"/>
              </a:spcAft>
              <a:buChar char="•"/>
              <a:defRPr sz="3200" b="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ea typeface="+mn-ea"/>
              </a:defRPr>
            </a:lvl2pPr>
            <a:lvl3pPr marL="1143000" indent="-228600" algn="l" rtl="0" eaLnBrk="0" fontAlgn="base" hangingPunct="0">
              <a:spcBef>
                <a:spcPct val="20000"/>
              </a:spcBef>
              <a:spcAft>
                <a:spcPct val="0"/>
              </a:spcAft>
              <a:buChar char="•"/>
              <a:defRPr sz="2400">
                <a:solidFill>
                  <a:schemeClr val="tx1"/>
                </a:solidFill>
                <a:latin typeface="+mn-lt"/>
                <a:ea typeface="+mn-ea"/>
              </a:defRPr>
            </a:lvl3pPr>
            <a:lvl4pPr marL="1600200" indent="-228600" algn="l" rtl="0" eaLnBrk="0" fontAlgn="base" hangingPunct="0">
              <a:spcBef>
                <a:spcPct val="20000"/>
              </a:spcBef>
              <a:spcAft>
                <a:spcPct val="0"/>
              </a:spcAft>
              <a:buChar char="–"/>
              <a:defRPr sz="2000">
                <a:solidFill>
                  <a:schemeClr val="tx1"/>
                </a:solidFill>
                <a:latin typeface="+mn-lt"/>
                <a:ea typeface="+mn-ea"/>
              </a:defRPr>
            </a:lvl4pPr>
            <a:lvl5pPr marL="2057400" indent="-228600" algn="l" rtl="0" eaLnBrk="0" fontAlgn="base" hangingPunct="0">
              <a:spcBef>
                <a:spcPct val="20000"/>
              </a:spcBef>
              <a:spcAft>
                <a:spcPct val="0"/>
              </a:spcAft>
              <a:buChar char="»"/>
              <a:defRPr sz="2000">
                <a:solidFill>
                  <a:schemeClr val="tx1"/>
                </a:solidFill>
                <a:latin typeface="+mn-lt"/>
                <a:ea typeface="+mn-ea"/>
              </a:defRPr>
            </a:lvl5pPr>
          </a:lstStyle>
          <a:p>
            <a:pPr marL="0" lvl="0" indent="0" eaLnBrk="1" hangingPunct="1">
              <a:spcBef>
                <a:spcPct val="0"/>
              </a:spcBef>
              <a:buNone/>
            </a:pPr>
            <a:r>
              <a:rPr lang="en-US" altLang="zh-CN" sz="2800" b="1" dirty="0">
                <a:solidFill>
                  <a:srgbClr val="FF0000"/>
                </a:solidFill>
                <a:latin typeface="微软雅黑" panose="020B0503020204020204" pitchFamily="34" charset="-122"/>
                <a:ea typeface="微软雅黑" panose="020B0503020204020204" pitchFamily="34" charset="-122"/>
                <a:cs typeface="微软雅黑" panose="020B0503020204020204" pitchFamily="34" charset="-122"/>
              </a:rPr>
              <a:t>时间：</a:t>
            </a:r>
            <a:r>
              <a:rPr lang="en-US" altLang="zh-CN" sz="2400" b="1" dirty="0">
                <a:latin typeface="微软雅黑" panose="020B0503020204020204" pitchFamily="34" charset="-122"/>
                <a:ea typeface="微软雅黑" panose="020B0503020204020204" pitchFamily="34" charset="-122"/>
              </a:rPr>
              <a:t>1</a:t>
            </a:r>
            <a:r>
              <a:rPr lang="en-US" altLang="zh-CN" sz="2400" b="1" dirty="0">
                <a:solidFill>
                  <a:schemeClr val="tx1"/>
                </a:solidFill>
                <a:latin typeface="微软雅黑" panose="020B0503020204020204" pitchFamily="34" charset="-122"/>
                <a:ea typeface="微软雅黑" panose="020B0503020204020204" pitchFamily="34" charset="-122"/>
              </a:rPr>
              <a:t>868</a:t>
            </a:r>
            <a:r>
              <a:rPr lang="zh-CN" altLang="en-US" sz="2400" b="1" dirty="0">
                <a:solidFill>
                  <a:schemeClr val="tx1"/>
                </a:solidFill>
                <a:latin typeface="微软雅黑" panose="020B0503020204020204" pitchFamily="34" charset="-122"/>
                <a:ea typeface="微软雅黑" panose="020B0503020204020204" pitchFamily="34" charset="-122"/>
              </a:rPr>
              <a:t>年开始</a:t>
            </a:r>
            <a:endParaRPr lang="zh-CN" altLang="en-US" sz="2400" b="1" dirty="0">
              <a:solidFill>
                <a:schemeClr val="tx1"/>
              </a:solidFill>
              <a:latin typeface="微软雅黑" panose="020B0503020204020204" pitchFamily="34" charset="-122"/>
              <a:ea typeface="微软雅黑" panose="020B0503020204020204" pitchFamily="34" charset="-122"/>
            </a:endParaRPr>
          </a:p>
        </p:txBody>
      </p:sp>
      <p:sp>
        <p:nvSpPr>
          <p:cNvPr id="6150" name="TextBox 6"/>
          <p:cNvSpPr txBox="1"/>
          <p:nvPr/>
        </p:nvSpPr>
        <p:spPr>
          <a:xfrm>
            <a:off x="1566545" y="2277745"/>
            <a:ext cx="7747635" cy="521970"/>
          </a:xfrm>
          <a:prstGeom prst="rect">
            <a:avLst/>
          </a:prstGeom>
          <a:noFill/>
          <a:ln w="9525">
            <a:noFill/>
          </a:ln>
        </p:spPr>
        <p:txBody>
          <a:bodyPr wrap="square">
            <a:spAutoFit/>
          </a:bodyPr>
          <a:lstStyle>
            <a:lvl1pPr marL="342900" indent="-342900" algn="l" rtl="0" eaLnBrk="0" fontAlgn="base" hangingPunct="0">
              <a:spcBef>
                <a:spcPct val="20000"/>
              </a:spcBef>
              <a:spcAft>
                <a:spcPct val="0"/>
              </a:spcAft>
              <a:buChar char="•"/>
              <a:defRPr sz="3200" b="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ea typeface="+mn-ea"/>
              </a:defRPr>
            </a:lvl2pPr>
            <a:lvl3pPr marL="1143000" indent="-228600" algn="l" rtl="0" eaLnBrk="0" fontAlgn="base" hangingPunct="0">
              <a:spcBef>
                <a:spcPct val="20000"/>
              </a:spcBef>
              <a:spcAft>
                <a:spcPct val="0"/>
              </a:spcAft>
              <a:buChar char="•"/>
              <a:defRPr sz="2400">
                <a:solidFill>
                  <a:schemeClr val="tx1"/>
                </a:solidFill>
                <a:latin typeface="+mn-lt"/>
                <a:ea typeface="+mn-ea"/>
              </a:defRPr>
            </a:lvl3pPr>
            <a:lvl4pPr marL="1600200" indent="-228600" algn="l" rtl="0" eaLnBrk="0" fontAlgn="base" hangingPunct="0">
              <a:spcBef>
                <a:spcPct val="20000"/>
              </a:spcBef>
              <a:spcAft>
                <a:spcPct val="0"/>
              </a:spcAft>
              <a:buChar char="–"/>
              <a:defRPr sz="2000">
                <a:solidFill>
                  <a:schemeClr val="tx1"/>
                </a:solidFill>
                <a:latin typeface="+mn-lt"/>
                <a:ea typeface="+mn-ea"/>
              </a:defRPr>
            </a:lvl4pPr>
            <a:lvl5pPr marL="2057400" indent="-228600" algn="l" rtl="0" eaLnBrk="0" fontAlgn="base" hangingPunct="0">
              <a:spcBef>
                <a:spcPct val="20000"/>
              </a:spcBef>
              <a:spcAft>
                <a:spcPct val="0"/>
              </a:spcAft>
              <a:buChar char="»"/>
              <a:defRPr sz="2000">
                <a:solidFill>
                  <a:schemeClr val="tx1"/>
                </a:solidFill>
                <a:latin typeface="+mn-lt"/>
                <a:ea typeface="+mn-ea"/>
              </a:defRPr>
            </a:lvl5pPr>
          </a:lstStyle>
          <a:p>
            <a:pPr marL="0" lvl="0" indent="0" eaLnBrk="1" hangingPunct="1">
              <a:spcBef>
                <a:spcPct val="0"/>
              </a:spcBef>
              <a:buNone/>
            </a:pPr>
            <a:r>
              <a:rPr lang="en-US" altLang="zh-CN" sz="2800" b="1" dirty="0">
                <a:solidFill>
                  <a:srgbClr val="FF0000"/>
                </a:solidFill>
                <a:latin typeface="微软雅黑" panose="020B0503020204020204" pitchFamily="34" charset="-122"/>
                <a:ea typeface="微软雅黑" panose="020B0503020204020204" pitchFamily="34" charset="-122"/>
                <a:cs typeface="微软雅黑" panose="020B0503020204020204" pitchFamily="34" charset="-122"/>
              </a:rPr>
              <a:t>人物：</a:t>
            </a:r>
            <a:r>
              <a:rPr lang="zh-CN" altLang="en-US" sz="2400" b="1" dirty="0">
                <a:solidFill>
                  <a:schemeClr val="tx1"/>
                </a:solidFill>
                <a:latin typeface="微软雅黑" panose="020B0503020204020204" pitchFamily="34" charset="-122"/>
                <a:ea typeface="微软雅黑" panose="020B0503020204020204" pitchFamily="34" charset="-122"/>
              </a:rPr>
              <a:t>明治天皇</a:t>
            </a:r>
            <a:endParaRPr lang="zh-CN" altLang="en-US" sz="2400" b="1" dirty="0">
              <a:solidFill>
                <a:schemeClr val="tx1"/>
              </a:solidFill>
              <a:latin typeface="微软雅黑" panose="020B0503020204020204" pitchFamily="34" charset="-122"/>
              <a:ea typeface="微软雅黑" panose="020B0503020204020204" pitchFamily="34" charset="-122"/>
            </a:endParaRPr>
          </a:p>
        </p:txBody>
      </p:sp>
      <p:grpSp>
        <p:nvGrpSpPr>
          <p:cNvPr id="2" name="组合 1"/>
          <p:cNvGrpSpPr/>
          <p:nvPr/>
        </p:nvGrpSpPr>
        <p:grpSpPr>
          <a:xfrm>
            <a:off x="1487805" y="2664459"/>
            <a:ext cx="9311005" cy="1748790"/>
            <a:chOff x="1109280" y="2214565"/>
            <a:chExt cx="5478675" cy="1310797"/>
          </a:xfrm>
        </p:grpSpPr>
        <p:sp>
          <p:nvSpPr>
            <p:cNvPr id="9230" name="TextBox 7"/>
            <p:cNvSpPr txBox="1"/>
            <p:nvPr/>
          </p:nvSpPr>
          <p:spPr>
            <a:xfrm>
              <a:off x="1109280" y="2571750"/>
              <a:ext cx="654407" cy="391240"/>
            </a:xfrm>
            <a:prstGeom prst="rect">
              <a:avLst/>
            </a:prstGeom>
            <a:noFill/>
            <a:ln w="9525">
              <a:noFill/>
            </a:ln>
          </p:spPr>
          <p:txBody>
            <a:bodyPr>
              <a:spAutoFit/>
            </a:bodyPr>
            <a:lstStyle>
              <a:lvl1pPr marL="342900" indent="-342900" algn="l" rtl="0" eaLnBrk="0" fontAlgn="base" hangingPunct="0">
                <a:spcBef>
                  <a:spcPct val="20000"/>
                </a:spcBef>
                <a:spcAft>
                  <a:spcPct val="0"/>
                </a:spcAft>
                <a:buChar char="•"/>
                <a:defRPr sz="3200" b="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ea typeface="+mn-ea"/>
                </a:defRPr>
              </a:lvl2pPr>
              <a:lvl3pPr marL="1143000" indent="-228600" algn="l" rtl="0" eaLnBrk="0" fontAlgn="base" hangingPunct="0">
                <a:spcBef>
                  <a:spcPct val="20000"/>
                </a:spcBef>
                <a:spcAft>
                  <a:spcPct val="0"/>
                </a:spcAft>
                <a:buChar char="•"/>
                <a:defRPr sz="2400">
                  <a:solidFill>
                    <a:schemeClr val="tx1"/>
                  </a:solidFill>
                  <a:latin typeface="+mn-lt"/>
                  <a:ea typeface="+mn-ea"/>
                </a:defRPr>
              </a:lvl3pPr>
              <a:lvl4pPr marL="1600200" indent="-228600" algn="l" rtl="0" eaLnBrk="0" fontAlgn="base" hangingPunct="0">
                <a:spcBef>
                  <a:spcPct val="20000"/>
                </a:spcBef>
                <a:spcAft>
                  <a:spcPct val="0"/>
                </a:spcAft>
                <a:buChar char="–"/>
                <a:defRPr sz="2000">
                  <a:solidFill>
                    <a:schemeClr val="tx1"/>
                  </a:solidFill>
                  <a:latin typeface="+mn-lt"/>
                  <a:ea typeface="+mn-ea"/>
                </a:defRPr>
              </a:lvl4pPr>
              <a:lvl5pPr marL="2057400" indent="-228600" algn="l" rtl="0" eaLnBrk="0" fontAlgn="base" hangingPunct="0">
                <a:spcBef>
                  <a:spcPct val="20000"/>
                </a:spcBef>
                <a:spcAft>
                  <a:spcPct val="0"/>
                </a:spcAft>
                <a:buChar char="»"/>
                <a:defRPr sz="2000">
                  <a:solidFill>
                    <a:schemeClr val="tx1"/>
                  </a:solidFill>
                  <a:latin typeface="+mn-lt"/>
                  <a:ea typeface="+mn-ea"/>
                </a:defRPr>
              </a:lvl5pPr>
            </a:lstStyle>
            <a:p>
              <a:pPr marL="0" lvl="0" indent="0" algn="ctr" eaLnBrk="1" hangingPunct="1">
                <a:spcBef>
                  <a:spcPct val="0"/>
                </a:spcBef>
                <a:buNone/>
              </a:pPr>
              <a:r>
                <a:rPr lang="en-US" altLang="zh-CN" sz="2800" b="1" dirty="0">
                  <a:solidFill>
                    <a:srgbClr val="FF0000"/>
                  </a:solidFill>
                  <a:latin typeface="微软雅黑" panose="020B0503020204020204" pitchFamily="34" charset="-122"/>
                  <a:ea typeface="微软雅黑" panose="020B0503020204020204" pitchFamily="34" charset="-122"/>
                  <a:cs typeface="微软雅黑" panose="020B0503020204020204" pitchFamily="34" charset="-122"/>
                </a:rPr>
                <a:t>内容</a:t>
              </a:r>
              <a:endParaRPr lang="en-US" altLang="zh-CN" sz="2800" b="1" dirty="0">
                <a:solidFill>
                  <a:srgbClr val="FF0000"/>
                </a:solidFill>
                <a:latin typeface="微软雅黑" panose="020B0503020204020204" pitchFamily="34" charset="-122"/>
                <a:ea typeface="微软雅黑" panose="020B0503020204020204" pitchFamily="34" charset="-122"/>
                <a:cs typeface="微软雅黑" panose="020B0503020204020204" pitchFamily="34" charset="-122"/>
              </a:endParaRPr>
            </a:p>
          </p:txBody>
        </p:sp>
        <p:sp>
          <p:nvSpPr>
            <p:cNvPr id="9231" name="左大括号 9"/>
            <p:cNvSpPr/>
            <p:nvPr/>
          </p:nvSpPr>
          <p:spPr>
            <a:xfrm>
              <a:off x="1657810" y="2360988"/>
              <a:ext cx="72000" cy="756000"/>
            </a:xfrm>
            <a:prstGeom prst="leftBrace">
              <a:avLst>
                <a:gd name="adj1" fmla="val 8312"/>
                <a:gd name="adj2" fmla="val 50000"/>
              </a:avLst>
            </a:prstGeom>
            <a:noFill/>
            <a:ln w="9525" cap="flat" cmpd="sng">
              <a:solidFill>
                <a:schemeClr val="bg1"/>
              </a:solidFill>
              <a:prstDash val="solid"/>
              <a:headEnd type="none" w="med" len="med"/>
              <a:tailEnd type="none" w="med" len="med"/>
            </a:ln>
          </p:spPr>
          <p:txBody>
            <a:bodyPr/>
            <a:p>
              <a:endParaRPr lang="zh-CN" altLang="en-US" sz="3200" b="1" dirty="0">
                <a:solidFill>
                  <a:schemeClr val="tx1"/>
                </a:solidFill>
                <a:latin typeface="Arial" panose="020B0604020202020204" pitchFamily="34" charset="0"/>
              </a:endParaRPr>
            </a:p>
          </p:txBody>
        </p:sp>
        <p:sp>
          <p:nvSpPr>
            <p:cNvPr id="9232" name="TextBox 10"/>
            <p:cNvSpPr txBox="1"/>
            <p:nvPr/>
          </p:nvSpPr>
          <p:spPr>
            <a:xfrm>
              <a:off x="1763419" y="2214565"/>
              <a:ext cx="4824536" cy="1310797"/>
            </a:xfrm>
            <a:prstGeom prst="rect">
              <a:avLst/>
            </a:prstGeom>
            <a:noFill/>
            <a:ln w="9525">
              <a:noFill/>
            </a:ln>
          </p:spPr>
          <p:txBody>
            <a:bodyPr>
              <a:spAutoFit/>
            </a:bodyPr>
            <a:lstStyle>
              <a:lvl1pPr marL="342900" indent="-342900" algn="l" rtl="0" eaLnBrk="0" fontAlgn="base" hangingPunct="0">
                <a:spcBef>
                  <a:spcPct val="20000"/>
                </a:spcBef>
                <a:spcAft>
                  <a:spcPct val="0"/>
                </a:spcAft>
                <a:buChar char="•"/>
                <a:defRPr sz="3200" b="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ea typeface="+mn-ea"/>
                </a:defRPr>
              </a:lvl2pPr>
              <a:lvl3pPr marL="1143000" indent="-228600" algn="l" rtl="0" eaLnBrk="0" fontAlgn="base" hangingPunct="0">
                <a:spcBef>
                  <a:spcPct val="20000"/>
                </a:spcBef>
                <a:spcAft>
                  <a:spcPct val="0"/>
                </a:spcAft>
                <a:buChar char="•"/>
                <a:defRPr sz="2400">
                  <a:solidFill>
                    <a:schemeClr val="tx1"/>
                  </a:solidFill>
                  <a:latin typeface="+mn-lt"/>
                  <a:ea typeface="+mn-ea"/>
                </a:defRPr>
              </a:lvl3pPr>
              <a:lvl4pPr marL="1600200" indent="-228600" algn="l" rtl="0" eaLnBrk="0" fontAlgn="base" hangingPunct="0">
                <a:spcBef>
                  <a:spcPct val="20000"/>
                </a:spcBef>
                <a:spcAft>
                  <a:spcPct val="0"/>
                </a:spcAft>
                <a:buChar char="–"/>
                <a:defRPr sz="2000">
                  <a:solidFill>
                    <a:schemeClr val="tx1"/>
                  </a:solidFill>
                  <a:latin typeface="+mn-lt"/>
                  <a:ea typeface="+mn-ea"/>
                </a:defRPr>
              </a:lvl4pPr>
              <a:lvl5pPr marL="2057400" indent="-228600" algn="l" rtl="0" eaLnBrk="0" fontAlgn="base" hangingPunct="0">
                <a:spcBef>
                  <a:spcPct val="20000"/>
                </a:spcBef>
                <a:spcAft>
                  <a:spcPct val="0"/>
                </a:spcAft>
                <a:buChar char="»"/>
                <a:defRPr sz="2000">
                  <a:solidFill>
                    <a:schemeClr val="tx1"/>
                  </a:solidFill>
                  <a:latin typeface="+mn-lt"/>
                  <a:ea typeface="+mn-ea"/>
                </a:defRPr>
              </a:lvl5pPr>
            </a:lstStyle>
            <a:p>
              <a:pPr marL="0" lvl="0" algn="l" eaLnBrk="1" hangingPunct="1">
                <a:lnSpc>
                  <a:spcPts val="2800"/>
                </a:lnSpc>
                <a:buNone/>
              </a:pPr>
              <a:r>
                <a:rPr lang="zh-CN" altLang="en-US" sz="2400" b="1" dirty="0">
                  <a:solidFill>
                    <a:schemeClr val="tx1"/>
                  </a:solidFill>
                  <a:latin typeface="微软雅黑" panose="020B0503020204020204" pitchFamily="34" charset="-122"/>
                  <a:ea typeface="微软雅黑" panose="020B0503020204020204" pitchFamily="34" charset="-122"/>
                </a:rPr>
                <a:t>政治：废藩置县，加强中央集权</a:t>
              </a:r>
              <a:endParaRPr lang="zh-CN" altLang="en-US" sz="2400" b="1" dirty="0">
                <a:solidFill>
                  <a:schemeClr val="tx1"/>
                </a:solidFill>
                <a:latin typeface="微软雅黑" panose="020B0503020204020204" pitchFamily="34" charset="-122"/>
                <a:ea typeface="微软雅黑" panose="020B0503020204020204" pitchFamily="34" charset="-122"/>
              </a:endParaRPr>
            </a:p>
            <a:p>
              <a:pPr marL="0" lvl="0" algn="l" eaLnBrk="1" hangingPunct="1">
                <a:lnSpc>
                  <a:spcPts val="2800"/>
                </a:lnSpc>
                <a:buNone/>
              </a:pPr>
              <a:r>
                <a:rPr lang="zh-CN" altLang="en-US" sz="2400" b="1" dirty="0">
                  <a:solidFill>
                    <a:schemeClr val="tx1"/>
                  </a:solidFill>
                  <a:latin typeface="微软雅黑" panose="020B0503020204020204" pitchFamily="34" charset="-122"/>
                  <a:ea typeface="微软雅黑" panose="020B0503020204020204" pitchFamily="34" charset="-122"/>
                </a:rPr>
                <a:t>经济：允许土地买卖，引进西方技术，发展近代工业</a:t>
              </a:r>
              <a:endParaRPr lang="zh-CN" altLang="en-US" sz="2400" b="1" dirty="0">
                <a:solidFill>
                  <a:schemeClr val="tx1"/>
                </a:solidFill>
                <a:latin typeface="微软雅黑" panose="020B0503020204020204" pitchFamily="34" charset="-122"/>
                <a:ea typeface="微软雅黑" panose="020B0503020204020204" pitchFamily="34" charset="-122"/>
              </a:endParaRPr>
            </a:p>
            <a:p>
              <a:pPr marL="0" lvl="0" algn="l" eaLnBrk="1" hangingPunct="1">
                <a:lnSpc>
                  <a:spcPts val="2800"/>
                </a:lnSpc>
                <a:buNone/>
              </a:pPr>
              <a:r>
                <a:rPr lang="zh-CN" altLang="en-US" sz="2400" b="1" dirty="0">
                  <a:solidFill>
                    <a:schemeClr val="tx1"/>
                  </a:solidFill>
                  <a:latin typeface="微软雅黑" panose="020B0503020204020204" pitchFamily="34" charset="-122"/>
                  <a:ea typeface="微软雅黑" panose="020B0503020204020204" pitchFamily="34" charset="-122"/>
                </a:rPr>
                <a:t>社会生活：提倡“文明开化”，努力发展教育</a:t>
              </a:r>
              <a:endParaRPr lang="zh-CN" altLang="en-US" sz="2400" b="1" dirty="0">
                <a:solidFill>
                  <a:schemeClr val="tx1"/>
                </a:solidFill>
                <a:latin typeface="微软雅黑" panose="020B0503020204020204" pitchFamily="34" charset="-122"/>
                <a:ea typeface="微软雅黑" panose="020B0503020204020204" pitchFamily="34" charset="-122"/>
              </a:endParaRPr>
            </a:p>
            <a:p>
              <a:pPr marL="0" lvl="0" algn="l" eaLnBrk="1" hangingPunct="1">
                <a:lnSpc>
                  <a:spcPts val="2800"/>
                </a:lnSpc>
                <a:buNone/>
              </a:pPr>
              <a:r>
                <a:rPr lang="zh-CN" altLang="en-US" sz="2400" b="1" dirty="0">
                  <a:solidFill>
                    <a:schemeClr val="tx1"/>
                  </a:solidFill>
                  <a:latin typeface="微软雅黑" panose="020B0503020204020204" pitchFamily="34" charset="-122"/>
                  <a:ea typeface="微软雅黑" panose="020B0503020204020204" pitchFamily="34" charset="-122"/>
                </a:rPr>
                <a:t>军事：实行征兵制，建立近代化军队</a:t>
              </a:r>
              <a:endParaRPr lang="zh-CN" altLang="en-US" sz="2400" b="1" dirty="0">
                <a:solidFill>
                  <a:schemeClr val="tx1"/>
                </a:solidFill>
                <a:latin typeface="微软雅黑" panose="020B0503020204020204" pitchFamily="34" charset="-122"/>
                <a:ea typeface="微软雅黑" panose="020B0503020204020204" pitchFamily="34" charset="-122"/>
              </a:endParaRPr>
            </a:p>
          </p:txBody>
        </p:sp>
      </p:grpSp>
      <p:sp>
        <p:nvSpPr>
          <p:cNvPr id="6158" name="TextBox 14"/>
          <p:cNvSpPr txBox="1"/>
          <p:nvPr/>
        </p:nvSpPr>
        <p:spPr>
          <a:xfrm>
            <a:off x="1583055" y="4330700"/>
            <a:ext cx="8948420" cy="521970"/>
          </a:xfrm>
          <a:prstGeom prst="rect">
            <a:avLst/>
          </a:prstGeom>
          <a:noFill/>
          <a:ln w="9525">
            <a:noFill/>
          </a:ln>
        </p:spPr>
        <p:txBody>
          <a:bodyPr wrap="square">
            <a:spAutoFit/>
          </a:bodyPr>
          <a:lstStyle>
            <a:lvl1pPr marL="342900" indent="-342900" algn="l" rtl="0" eaLnBrk="0" fontAlgn="base" hangingPunct="0">
              <a:spcBef>
                <a:spcPct val="20000"/>
              </a:spcBef>
              <a:spcAft>
                <a:spcPct val="0"/>
              </a:spcAft>
              <a:buChar char="•"/>
              <a:defRPr sz="3200" b="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ea typeface="+mn-ea"/>
              </a:defRPr>
            </a:lvl2pPr>
            <a:lvl3pPr marL="1143000" indent="-228600" algn="l" rtl="0" eaLnBrk="0" fontAlgn="base" hangingPunct="0">
              <a:spcBef>
                <a:spcPct val="20000"/>
              </a:spcBef>
              <a:spcAft>
                <a:spcPct val="0"/>
              </a:spcAft>
              <a:buChar char="•"/>
              <a:defRPr sz="2400">
                <a:solidFill>
                  <a:schemeClr val="tx1"/>
                </a:solidFill>
                <a:latin typeface="+mn-lt"/>
                <a:ea typeface="+mn-ea"/>
              </a:defRPr>
            </a:lvl3pPr>
            <a:lvl4pPr marL="1600200" indent="-228600" algn="l" rtl="0" eaLnBrk="0" fontAlgn="base" hangingPunct="0">
              <a:spcBef>
                <a:spcPct val="20000"/>
              </a:spcBef>
              <a:spcAft>
                <a:spcPct val="0"/>
              </a:spcAft>
              <a:buChar char="–"/>
              <a:defRPr sz="2000">
                <a:solidFill>
                  <a:schemeClr val="tx1"/>
                </a:solidFill>
                <a:latin typeface="+mn-lt"/>
                <a:ea typeface="+mn-ea"/>
              </a:defRPr>
            </a:lvl4pPr>
            <a:lvl5pPr marL="2057400" indent="-228600" algn="l" rtl="0" eaLnBrk="0" fontAlgn="base" hangingPunct="0">
              <a:spcBef>
                <a:spcPct val="20000"/>
              </a:spcBef>
              <a:spcAft>
                <a:spcPct val="0"/>
              </a:spcAft>
              <a:buChar char="»"/>
              <a:defRPr sz="2000">
                <a:solidFill>
                  <a:schemeClr val="tx1"/>
                </a:solidFill>
                <a:latin typeface="+mn-lt"/>
                <a:ea typeface="+mn-ea"/>
              </a:defRPr>
            </a:lvl5pPr>
          </a:lstStyle>
          <a:p>
            <a:pPr marL="0" lvl="0" indent="0" eaLnBrk="1" hangingPunct="1">
              <a:spcBef>
                <a:spcPct val="0"/>
              </a:spcBef>
              <a:buNone/>
            </a:pPr>
            <a:r>
              <a:rPr lang="en-US" altLang="zh-CN" sz="2800" b="1" dirty="0">
                <a:solidFill>
                  <a:srgbClr val="FF0000"/>
                </a:solidFill>
                <a:latin typeface="微软雅黑" panose="020B0503020204020204" pitchFamily="34" charset="-122"/>
                <a:ea typeface="微软雅黑" panose="020B0503020204020204" pitchFamily="34" charset="-122"/>
                <a:cs typeface="微软雅黑" panose="020B0503020204020204" pitchFamily="34" charset="-122"/>
              </a:rPr>
              <a:t>性质：</a:t>
            </a:r>
            <a:r>
              <a:rPr lang="zh-CN" altLang="en-US" sz="2400" b="1" dirty="0">
                <a:solidFill>
                  <a:schemeClr val="tx1"/>
                </a:solidFill>
                <a:latin typeface="微软雅黑" panose="020B0503020204020204" pitchFamily="34" charset="-122"/>
                <a:ea typeface="微软雅黑" panose="020B0503020204020204" pitchFamily="34" charset="-122"/>
              </a:rPr>
              <a:t>资产阶级性质的改革</a:t>
            </a:r>
            <a:endParaRPr lang="zh-CN" altLang="en-US" sz="2400" b="1" dirty="0">
              <a:solidFill>
                <a:schemeClr val="tx1"/>
              </a:solidFill>
              <a:latin typeface="微软雅黑" panose="020B0503020204020204" pitchFamily="34" charset="-122"/>
              <a:ea typeface="微软雅黑" panose="020B0503020204020204" pitchFamily="34" charset="-122"/>
            </a:endParaRPr>
          </a:p>
        </p:txBody>
      </p:sp>
      <p:grpSp>
        <p:nvGrpSpPr>
          <p:cNvPr id="3" name="组合 2"/>
          <p:cNvGrpSpPr/>
          <p:nvPr/>
        </p:nvGrpSpPr>
        <p:grpSpPr>
          <a:xfrm>
            <a:off x="1487805" y="4868545"/>
            <a:ext cx="10279379" cy="808990"/>
            <a:chOff x="1115616" y="3264185"/>
            <a:chExt cx="5559383" cy="607610"/>
          </a:xfrm>
        </p:grpSpPr>
        <p:sp>
          <p:nvSpPr>
            <p:cNvPr id="9227" name="TextBox 6"/>
            <p:cNvSpPr txBox="1"/>
            <p:nvPr/>
          </p:nvSpPr>
          <p:spPr>
            <a:xfrm>
              <a:off x="1691998" y="3264185"/>
              <a:ext cx="4983001" cy="607610"/>
            </a:xfrm>
            <a:prstGeom prst="rect">
              <a:avLst/>
            </a:prstGeom>
            <a:noFill/>
            <a:ln w="9525">
              <a:noFill/>
            </a:ln>
          </p:spPr>
          <p:txBody>
            <a:bodyPr>
              <a:spAutoFit/>
            </a:bodyPr>
            <a:lstStyle>
              <a:lvl1pPr marL="342900" indent="-342900" algn="l" rtl="0" eaLnBrk="0" fontAlgn="base" hangingPunct="0">
                <a:spcBef>
                  <a:spcPct val="20000"/>
                </a:spcBef>
                <a:spcAft>
                  <a:spcPct val="0"/>
                </a:spcAft>
                <a:buChar char="•"/>
                <a:defRPr sz="3200" b="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ea typeface="+mn-ea"/>
                </a:defRPr>
              </a:lvl2pPr>
              <a:lvl3pPr marL="1143000" indent="-228600" algn="l" rtl="0" eaLnBrk="0" fontAlgn="base" hangingPunct="0">
                <a:spcBef>
                  <a:spcPct val="20000"/>
                </a:spcBef>
                <a:spcAft>
                  <a:spcPct val="0"/>
                </a:spcAft>
                <a:buChar char="•"/>
                <a:defRPr sz="2400">
                  <a:solidFill>
                    <a:schemeClr val="tx1"/>
                  </a:solidFill>
                  <a:latin typeface="+mn-lt"/>
                  <a:ea typeface="+mn-ea"/>
                </a:defRPr>
              </a:lvl3pPr>
              <a:lvl4pPr marL="1600200" indent="-228600" algn="l" rtl="0" eaLnBrk="0" fontAlgn="base" hangingPunct="0">
                <a:spcBef>
                  <a:spcPct val="20000"/>
                </a:spcBef>
                <a:spcAft>
                  <a:spcPct val="0"/>
                </a:spcAft>
                <a:buChar char="–"/>
                <a:defRPr sz="2000">
                  <a:solidFill>
                    <a:schemeClr val="tx1"/>
                  </a:solidFill>
                  <a:latin typeface="+mn-lt"/>
                  <a:ea typeface="+mn-ea"/>
                </a:defRPr>
              </a:lvl4pPr>
              <a:lvl5pPr marL="2057400" indent="-228600" algn="l" rtl="0" eaLnBrk="0" fontAlgn="base" hangingPunct="0">
                <a:spcBef>
                  <a:spcPct val="20000"/>
                </a:spcBef>
                <a:spcAft>
                  <a:spcPct val="0"/>
                </a:spcAft>
                <a:buChar char="»"/>
                <a:defRPr sz="2000">
                  <a:solidFill>
                    <a:schemeClr val="tx1"/>
                  </a:solidFill>
                  <a:latin typeface="+mn-lt"/>
                  <a:ea typeface="+mn-ea"/>
                </a:defRPr>
              </a:lvl5pPr>
            </a:lstStyle>
            <a:p>
              <a:pPr marL="0" lvl="0" indent="0" eaLnBrk="1" hangingPunct="1">
                <a:lnSpc>
                  <a:spcPts val="2800"/>
                </a:lnSpc>
                <a:spcBef>
                  <a:spcPct val="0"/>
                </a:spcBef>
                <a:buNone/>
              </a:pPr>
              <a:r>
                <a:rPr lang="zh-CN" altLang="en-US" sz="2400" b="1" dirty="0">
                  <a:solidFill>
                    <a:schemeClr val="tx1"/>
                  </a:solidFill>
                  <a:latin typeface="微软雅黑" panose="020B0503020204020204" pitchFamily="34" charset="-122"/>
                  <a:ea typeface="微软雅黑" panose="020B0503020204020204" pitchFamily="34" charset="-122"/>
                </a:rPr>
                <a:t>积极：从闭关锁国的封建国家逐步转变为资本主义国家</a:t>
              </a:r>
              <a:endParaRPr lang="zh-CN" altLang="en-US" sz="2400" b="1" dirty="0">
                <a:solidFill>
                  <a:schemeClr val="tx1"/>
                </a:solidFill>
                <a:latin typeface="微软雅黑" panose="020B0503020204020204" pitchFamily="34" charset="-122"/>
                <a:ea typeface="微软雅黑" panose="020B0503020204020204" pitchFamily="34" charset="-122"/>
              </a:endParaRPr>
            </a:p>
            <a:p>
              <a:pPr marL="0" lvl="0" indent="0" eaLnBrk="1" hangingPunct="1">
                <a:lnSpc>
                  <a:spcPts val="2800"/>
                </a:lnSpc>
                <a:spcBef>
                  <a:spcPct val="0"/>
                </a:spcBef>
                <a:buNone/>
              </a:pPr>
              <a:r>
                <a:rPr lang="zh-CN" altLang="en-US" sz="2400" b="1" dirty="0">
                  <a:solidFill>
                    <a:schemeClr val="tx1"/>
                  </a:solidFill>
                  <a:latin typeface="微软雅黑" panose="020B0503020204020204" pitchFamily="34" charset="-122"/>
                  <a:ea typeface="微软雅黑" panose="020B0503020204020204" pitchFamily="34" charset="-122"/>
                </a:rPr>
                <a:t>消极：强大起来后很快走上对外侵略扩张的军国主义道路</a:t>
              </a:r>
              <a:endParaRPr lang="zh-CN" altLang="en-US" sz="2400" b="1" dirty="0">
                <a:solidFill>
                  <a:schemeClr val="tx1"/>
                </a:solidFill>
                <a:latin typeface="微软雅黑" panose="020B0503020204020204" pitchFamily="34" charset="-122"/>
                <a:ea typeface="微软雅黑" panose="020B0503020204020204" pitchFamily="34" charset="-122"/>
              </a:endParaRPr>
            </a:p>
          </p:txBody>
        </p:sp>
        <p:sp>
          <p:nvSpPr>
            <p:cNvPr id="9228" name="TextBox 7"/>
            <p:cNvSpPr txBox="1"/>
            <p:nvPr/>
          </p:nvSpPr>
          <p:spPr>
            <a:xfrm>
              <a:off x="1115616" y="3264228"/>
              <a:ext cx="576263" cy="392037"/>
            </a:xfrm>
            <a:prstGeom prst="rect">
              <a:avLst/>
            </a:prstGeom>
            <a:noFill/>
            <a:ln w="9525">
              <a:noFill/>
            </a:ln>
          </p:spPr>
          <p:txBody>
            <a:bodyPr>
              <a:spAutoFit/>
            </a:bodyPr>
            <a:lstStyle>
              <a:lvl1pPr marL="342900" indent="-342900" algn="l" rtl="0" eaLnBrk="0" fontAlgn="base" hangingPunct="0">
                <a:spcBef>
                  <a:spcPct val="20000"/>
                </a:spcBef>
                <a:spcAft>
                  <a:spcPct val="0"/>
                </a:spcAft>
                <a:buChar char="•"/>
                <a:defRPr sz="3200" b="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ea typeface="+mn-ea"/>
                </a:defRPr>
              </a:lvl2pPr>
              <a:lvl3pPr marL="1143000" indent="-228600" algn="l" rtl="0" eaLnBrk="0" fontAlgn="base" hangingPunct="0">
                <a:spcBef>
                  <a:spcPct val="20000"/>
                </a:spcBef>
                <a:spcAft>
                  <a:spcPct val="0"/>
                </a:spcAft>
                <a:buChar char="•"/>
                <a:defRPr sz="2400">
                  <a:solidFill>
                    <a:schemeClr val="tx1"/>
                  </a:solidFill>
                  <a:latin typeface="+mn-lt"/>
                  <a:ea typeface="+mn-ea"/>
                </a:defRPr>
              </a:lvl3pPr>
              <a:lvl4pPr marL="1600200" indent="-228600" algn="l" rtl="0" eaLnBrk="0" fontAlgn="base" hangingPunct="0">
                <a:spcBef>
                  <a:spcPct val="20000"/>
                </a:spcBef>
                <a:spcAft>
                  <a:spcPct val="0"/>
                </a:spcAft>
                <a:buChar char="–"/>
                <a:defRPr sz="2000">
                  <a:solidFill>
                    <a:schemeClr val="tx1"/>
                  </a:solidFill>
                  <a:latin typeface="+mn-lt"/>
                  <a:ea typeface="+mn-ea"/>
                </a:defRPr>
              </a:lvl4pPr>
              <a:lvl5pPr marL="2057400" indent="-228600" algn="l" rtl="0" eaLnBrk="0" fontAlgn="base" hangingPunct="0">
                <a:spcBef>
                  <a:spcPct val="20000"/>
                </a:spcBef>
                <a:spcAft>
                  <a:spcPct val="0"/>
                </a:spcAft>
                <a:buChar char="»"/>
                <a:defRPr sz="2000">
                  <a:solidFill>
                    <a:schemeClr val="tx1"/>
                  </a:solidFill>
                  <a:latin typeface="+mn-lt"/>
                  <a:ea typeface="+mn-ea"/>
                </a:defRPr>
              </a:lvl5pPr>
            </a:lstStyle>
            <a:p>
              <a:pPr marL="0" lvl="0" indent="0" algn="ctr" eaLnBrk="1" hangingPunct="1">
                <a:spcBef>
                  <a:spcPct val="0"/>
                </a:spcBef>
                <a:buNone/>
              </a:pPr>
              <a:r>
                <a:rPr lang="en-US" altLang="zh-CN" sz="2800" b="1" dirty="0">
                  <a:solidFill>
                    <a:srgbClr val="FF0000"/>
                  </a:solidFill>
                  <a:latin typeface="微软雅黑" panose="020B0503020204020204" pitchFamily="34" charset="-122"/>
                  <a:ea typeface="微软雅黑" panose="020B0503020204020204" pitchFamily="34" charset="-122"/>
                  <a:cs typeface="微软雅黑" panose="020B0503020204020204" pitchFamily="34" charset="-122"/>
                </a:rPr>
                <a:t>影响</a:t>
              </a:r>
              <a:endParaRPr lang="en-US" altLang="zh-CN" sz="2800" b="1" dirty="0">
                <a:solidFill>
                  <a:srgbClr val="FF0000"/>
                </a:solidFill>
                <a:latin typeface="微软雅黑" panose="020B0503020204020204" pitchFamily="34" charset="-122"/>
                <a:ea typeface="微软雅黑" panose="020B0503020204020204" pitchFamily="34" charset="-122"/>
                <a:cs typeface="微软雅黑" panose="020B0503020204020204" pitchFamily="34" charset="-122"/>
              </a:endParaRPr>
            </a:p>
          </p:txBody>
        </p:sp>
        <p:sp>
          <p:nvSpPr>
            <p:cNvPr id="9229" name="左大括号 9"/>
            <p:cNvSpPr/>
            <p:nvPr/>
          </p:nvSpPr>
          <p:spPr>
            <a:xfrm>
              <a:off x="1619672" y="3300268"/>
              <a:ext cx="72000" cy="324000"/>
            </a:xfrm>
            <a:prstGeom prst="leftBrace">
              <a:avLst>
                <a:gd name="adj1" fmla="val 8312"/>
                <a:gd name="adj2" fmla="val 50000"/>
              </a:avLst>
            </a:prstGeom>
            <a:noFill/>
            <a:ln w="9525" cap="flat" cmpd="sng">
              <a:solidFill>
                <a:schemeClr val="bg1"/>
              </a:solidFill>
              <a:prstDash val="solid"/>
              <a:headEnd type="none" w="med" len="med"/>
              <a:tailEnd type="none" w="med" len="med"/>
            </a:ln>
          </p:spPr>
          <p:txBody>
            <a:bodyPr/>
            <a:p>
              <a:endParaRPr lang="zh-CN" altLang="en-US" sz="3200" b="1" dirty="0">
                <a:solidFill>
                  <a:schemeClr val="tx1"/>
                </a:solidFill>
                <a:latin typeface="Arial" panose="020B0604020202020204" pitchFamily="34" charset="0"/>
              </a:endParaRPr>
            </a:p>
          </p:txBody>
        </p:sp>
      </p:grpSp>
      <p:sp>
        <p:nvSpPr>
          <p:cNvPr id="18" name="TextBox 4"/>
          <p:cNvSpPr txBox="1"/>
          <p:nvPr/>
        </p:nvSpPr>
        <p:spPr>
          <a:xfrm>
            <a:off x="1568450" y="1481455"/>
            <a:ext cx="9875520" cy="521970"/>
          </a:xfrm>
          <a:prstGeom prst="rect">
            <a:avLst/>
          </a:prstGeom>
          <a:noFill/>
          <a:ln w="9525">
            <a:noFill/>
          </a:ln>
        </p:spPr>
        <p:txBody>
          <a:bodyPr wrap="square">
            <a:spAutoFit/>
          </a:bodyPr>
          <a:lstStyle>
            <a:lvl1pPr marL="342900" indent="-342900" algn="l" rtl="0" eaLnBrk="0" fontAlgn="base" hangingPunct="0">
              <a:spcBef>
                <a:spcPct val="20000"/>
              </a:spcBef>
              <a:spcAft>
                <a:spcPct val="0"/>
              </a:spcAft>
              <a:buChar char="•"/>
              <a:defRPr sz="3200" b="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ea typeface="+mn-ea"/>
              </a:defRPr>
            </a:lvl2pPr>
            <a:lvl3pPr marL="1143000" indent="-228600" algn="l" rtl="0" eaLnBrk="0" fontAlgn="base" hangingPunct="0">
              <a:spcBef>
                <a:spcPct val="20000"/>
              </a:spcBef>
              <a:spcAft>
                <a:spcPct val="0"/>
              </a:spcAft>
              <a:buChar char="•"/>
              <a:defRPr sz="2400">
                <a:solidFill>
                  <a:schemeClr val="tx1"/>
                </a:solidFill>
                <a:latin typeface="+mn-lt"/>
                <a:ea typeface="+mn-ea"/>
              </a:defRPr>
            </a:lvl3pPr>
            <a:lvl4pPr marL="1600200" indent="-228600" algn="l" rtl="0" eaLnBrk="0" fontAlgn="base" hangingPunct="0">
              <a:spcBef>
                <a:spcPct val="20000"/>
              </a:spcBef>
              <a:spcAft>
                <a:spcPct val="0"/>
              </a:spcAft>
              <a:buChar char="–"/>
              <a:defRPr sz="2000">
                <a:solidFill>
                  <a:schemeClr val="tx1"/>
                </a:solidFill>
                <a:latin typeface="+mn-lt"/>
                <a:ea typeface="+mn-ea"/>
              </a:defRPr>
            </a:lvl4pPr>
            <a:lvl5pPr marL="2057400" indent="-228600" algn="l" rtl="0" eaLnBrk="0" fontAlgn="base" hangingPunct="0">
              <a:spcBef>
                <a:spcPct val="20000"/>
              </a:spcBef>
              <a:spcAft>
                <a:spcPct val="0"/>
              </a:spcAft>
              <a:buChar char="»"/>
              <a:defRPr sz="2000">
                <a:solidFill>
                  <a:schemeClr val="tx1"/>
                </a:solidFill>
                <a:latin typeface="+mn-lt"/>
                <a:ea typeface="+mn-ea"/>
              </a:defRPr>
            </a:lvl5pPr>
          </a:lstStyle>
          <a:p>
            <a:pPr marL="0" lvl="0" indent="0" eaLnBrk="1" hangingPunct="1">
              <a:spcBef>
                <a:spcPct val="0"/>
              </a:spcBef>
              <a:buNone/>
            </a:pPr>
            <a:r>
              <a:rPr lang="en-US" altLang="zh-CN" sz="2800" b="1" dirty="0">
                <a:solidFill>
                  <a:srgbClr val="FF0000"/>
                </a:solidFill>
                <a:latin typeface="微软雅黑" panose="020B0503020204020204" pitchFamily="34" charset="-122"/>
                <a:ea typeface="微软雅黑" panose="020B0503020204020204" pitchFamily="34" charset="-122"/>
                <a:cs typeface="微软雅黑" panose="020B0503020204020204" pitchFamily="34" charset="-122"/>
              </a:rPr>
              <a:t>民族危机：</a:t>
            </a:r>
            <a:r>
              <a:rPr lang="zh-CN" altLang="en-US" sz="2400" b="1" dirty="0">
                <a:solidFill>
                  <a:schemeClr val="tx1"/>
                </a:solidFill>
                <a:latin typeface="微软雅黑" panose="020B0503020204020204" pitchFamily="34" charset="-122"/>
                <a:ea typeface="微软雅黑" panose="020B0503020204020204" pitchFamily="34" charset="-122"/>
              </a:rPr>
              <a:t>美国等列强势力的渗透</a:t>
            </a:r>
            <a:endParaRPr lang="zh-CN" altLang="en-US" sz="2400" b="1" dirty="0">
              <a:solidFill>
                <a:schemeClr val="tx1"/>
              </a:solidFill>
              <a:latin typeface="微软雅黑" panose="020B0503020204020204" pitchFamily="34" charset="-122"/>
              <a:ea typeface="微软雅黑" panose="020B0503020204020204" pitchFamily="34" charset="-122"/>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148"/>
                                        </p:tgtEl>
                                        <p:attrNameLst>
                                          <p:attrName>style.visibility</p:attrName>
                                        </p:attrNameLst>
                                      </p:cBhvr>
                                      <p:to>
                                        <p:strVal val="visible"/>
                                      </p:to>
                                    </p:set>
                                    <p:animEffect transition="in" filter="fade">
                                      <p:cBhvr>
                                        <p:cTn id="7" dur="500"/>
                                        <p:tgtEl>
                                          <p:spTgt spid="6148"/>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8"/>
                                        </p:tgtEl>
                                        <p:attrNameLst>
                                          <p:attrName>style.visibility</p:attrName>
                                        </p:attrNameLst>
                                      </p:cBhvr>
                                      <p:to>
                                        <p:strVal val="visible"/>
                                      </p:to>
                                    </p:set>
                                    <p:animEffect transition="in" filter="fade">
                                      <p:cBhvr>
                                        <p:cTn id="12" dur="500"/>
                                        <p:tgtEl>
                                          <p:spTgt spid="18"/>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6149"/>
                                        </p:tgtEl>
                                        <p:attrNameLst>
                                          <p:attrName>style.visibility</p:attrName>
                                        </p:attrNameLst>
                                      </p:cBhvr>
                                      <p:to>
                                        <p:strVal val="visible"/>
                                      </p:to>
                                    </p:set>
                                    <p:animEffect transition="in" filter="fade">
                                      <p:cBhvr>
                                        <p:cTn id="17" dur="500"/>
                                        <p:tgtEl>
                                          <p:spTgt spid="6149"/>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6150"/>
                                        </p:tgtEl>
                                        <p:attrNameLst>
                                          <p:attrName>style.visibility</p:attrName>
                                        </p:attrNameLst>
                                      </p:cBhvr>
                                      <p:to>
                                        <p:strVal val="visible"/>
                                      </p:to>
                                    </p:set>
                                    <p:animEffect transition="in" filter="fade">
                                      <p:cBhvr>
                                        <p:cTn id="22" dur="500"/>
                                        <p:tgtEl>
                                          <p:spTgt spid="6150"/>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nodeType="clickEffect">
                                  <p:stCondLst>
                                    <p:cond delay="0"/>
                                  </p:stCondLst>
                                  <p:childTnLst>
                                    <p:set>
                                      <p:cBhvr>
                                        <p:cTn id="26" dur="1" fill="hold">
                                          <p:stCondLst>
                                            <p:cond delay="0"/>
                                          </p:stCondLst>
                                        </p:cTn>
                                        <p:tgtEl>
                                          <p:spTgt spid="2"/>
                                        </p:tgtEl>
                                        <p:attrNameLst>
                                          <p:attrName>style.visibility</p:attrName>
                                        </p:attrNameLst>
                                      </p:cBhvr>
                                      <p:to>
                                        <p:strVal val="visible"/>
                                      </p:to>
                                    </p:set>
                                    <p:animEffect transition="in" filter="wipe(left)">
                                      <p:cBhvr>
                                        <p:cTn id="27" dur="500"/>
                                        <p:tgtEl>
                                          <p:spTgt spid="2"/>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6158"/>
                                        </p:tgtEl>
                                        <p:attrNameLst>
                                          <p:attrName>style.visibility</p:attrName>
                                        </p:attrNameLst>
                                      </p:cBhvr>
                                      <p:to>
                                        <p:strVal val="visible"/>
                                      </p:to>
                                    </p:set>
                                    <p:animEffect transition="in" filter="fade">
                                      <p:cBhvr>
                                        <p:cTn id="32" dur="500"/>
                                        <p:tgtEl>
                                          <p:spTgt spid="6158"/>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8" fill="hold" nodeType="clickEffect">
                                  <p:stCondLst>
                                    <p:cond delay="0"/>
                                  </p:stCondLst>
                                  <p:childTnLst>
                                    <p:set>
                                      <p:cBhvr>
                                        <p:cTn id="36" dur="1" fill="hold">
                                          <p:stCondLst>
                                            <p:cond delay="0"/>
                                          </p:stCondLst>
                                        </p:cTn>
                                        <p:tgtEl>
                                          <p:spTgt spid="3"/>
                                        </p:tgtEl>
                                        <p:attrNameLst>
                                          <p:attrName>style.visibility</p:attrName>
                                        </p:attrNameLst>
                                      </p:cBhvr>
                                      <p:to>
                                        <p:strVal val="visible"/>
                                      </p:to>
                                    </p:set>
                                    <p:animEffect transition="in" filter="wipe(left)">
                                      <p:cBhvr>
                                        <p:cTn id="3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8" grpId="0"/>
      <p:bldP spid="6149" grpId="0"/>
      <p:bldP spid="6150" grpId="0"/>
      <p:bldP spid="6158" grpId="0"/>
      <p:bldP spid="18"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51202" name="文本框 1"/>
          <p:cNvSpPr txBox="1"/>
          <p:nvPr/>
        </p:nvSpPr>
        <p:spPr>
          <a:xfrm>
            <a:off x="534670" y="445135"/>
            <a:ext cx="11456670" cy="5262245"/>
          </a:xfrm>
          <a:prstGeom prst="rect">
            <a:avLst/>
          </a:prstGeom>
          <a:noFill/>
          <a:ln w="9525">
            <a:noFill/>
          </a:ln>
        </p:spPr>
        <p:txBody>
          <a:bodyPr wrap="square">
            <a:spAutoFit/>
          </a:bodyPr>
          <a:p>
            <a:pPr eaLnBrk="0" hangingPunct="0">
              <a:lnSpc>
                <a:spcPct val="150000"/>
              </a:lnSpc>
            </a:pPr>
            <a:r>
              <a:rPr lang="en-US" altLang="zh-CN" sz="3200" b="1" u="sng">
                <a:solidFill>
                  <a:srgbClr val="FF0000"/>
                </a:solidFill>
                <a:effectLst>
                  <a:outerShdw blurRad="38100" dist="38100" dir="2700000" algn="tl">
                    <a:srgbClr val="000000">
                      <a:alpha val="43137"/>
                    </a:srgbClr>
                  </a:outerShdw>
                </a:effectLst>
                <a:latin typeface="微软雅黑" panose="020B0503020204020204" pitchFamily="34" charset="-122"/>
                <a:ea typeface="微软雅黑" panose="020B0503020204020204" pitchFamily="34" charset="-122"/>
                <a:cs typeface="微软雅黑" panose="020B0503020204020204" pitchFamily="34" charset="-122"/>
              </a:rPr>
              <a:t>	</a:t>
            </a:r>
            <a:r>
              <a:rPr lang="zh-CN" altLang="en-US" sz="3200" b="1" u="sng">
                <a:solidFill>
                  <a:srgbClr val="FF0000"/>
                </a:solidFill>
                <a:effectLst>
                  <a:outerShdw blurRad="38100" dist="38100" dir="2700000" algn="tl">
                    <a:srgbClr val="000000">
                      <a:alpha val="43137"/>
                    </a:srgbClr>
                  </a:outerShdw>
                </a:effectLst>
                <a:latin typeface="微软雅黑" panose="020B0503020204020204" pitchFamily="34" charset="-122"/>
                <a:ea typeface="微软雅黑" panose="020B0503020204020204" pitchFamily="34" charset="-122"/>
                <a:cs typeface="微软雅黑" panose="020B0503020204020204" pitchFamily="34" charset="-122"/>
              </a:rPr>
              <a:t>与前边的联系：</a:t>
            </a:r>
            <a:r>
              <a:rPr lang="zh-CN" altLang="en-US" sz="2400" b="1" dirty="0">
                <a:latin typeface="宋体" panose="02010600030101010101" pitchFamily="2" charset="-122"/>
              </a:rPr>
              <a:t>工业革命 </a:t>
            </a:r>
            <a:endParaRPr lang="zh-CN" altLang="en-US" sz="2400" b="1" dirty="0">
              <a:latin typeface="宋体" panose="02010600030101010101" pitchFamily="2" charset="-122"/>
            </a:endParaRPr>
          </a:p>
          <a:p>
            <a:pPr eaLnBrk="0" hangingPunct="0">
              <a:lnSpc>
                <a:spcPct val="150000"/>
              </a:lnSpc>
            </a:pPr>
            <a:r>
              <a:rPr lang="en-US" altLang="zh-CN" sz="2400" b="1" dirty="0">
                <a:solidFill>
                  <a:srgbClr val="FF0000"/>
                </a:solidFill>
                <a:effectLst/>
                <a:latin typeface="宋体" panose="02010600030101010101" pitchFamily="2" charset="-122"/>
              </a:rPr>
              <a:t>	1.</a:t>
            </a:r>
            <a:r>
              <a:rPr lang="zh-CN" altLang="en-US" sz="2400" b="1" dirty="0">
                <a:solidFill>
                  <a:srgbClr val="FF0000"/>
                </a:solidFill>
                <a:effectLst/>
                <a:latin typeface="宋体" panose="02010600030101010101" pitchFamily="2" charset="-122"/>
              </a:rPr>
              <a:t>首先发生在英国的原因</a:t>
            </a:r>
            <a:endParaRPr lang="zh-CN" altLang="en-US" sz="2400" b="1" dirty="0">
              <a:solidFill>
                <a:srgbClr val="FF0000"/>
              </a:solidFill>
              <a:effectLst/>
              <a:latin typeface="宋体" panose="02010600030101010101" pitchFamily="2" charset="-122"/>
            </a:endParaRPr>
          </a:p>
          <a:p>
            <a:pPr eaLnBrk="0" hangingPunct="0">
              <a:lnSpc>
                <a:spcPct val="150000"/>
              </a:lnSpc>
            </a:pPr>
            <a:r>
              <a:rPr lang="en-US" altLang="zh-CN" sz="2400" b="1" dirty="0">
                <a:solidFill>
                  <a:srgbClr val="FF0000"/>
                </a:solidFill>
                <a:latin typeface="宋体" panose="02010600030101010101" pitchFamily="2" charset="-122"/>
              </a:rPr>
              <a:t>(1)</a:t>
            </a:r>
            <a:r>
              <a:rPr lang="zh-CN" altLang="en-US" sz="2400" b="1" dirty="0">
                <a:solidFill>
                  <a:srgbClr val="FF0000"/>
                </a:solidFill>
                <a:latin typeface="宋体" panose="02010600030101010101" pitchFamily="2" charset="-122"/>
              </a:rPr>
              <a:t>政治前提：</a:t>
            </a:r>
            <a:r>
              <a:rPr lang="zh-CN" altLang="en-US" sz="2400" b="1" dirty="0">
                <a:latin typeface="宋体" panose="02010600030101010101" pitchFamily="2" charset="-122"/>
              </a:rPr>
              <a:t>英国最早确立了</a:t>
            </a:r>
            <a:r>
              <a:rPr lang="zh-CN" altLang="en-US" sz="2400" b="1" dirty="0">
                <a:solidFill>
                  <a:srgbClr val="1D41D5"/>
                </a:solidFill>
                <a:latin typeface="宋体" panose="02010600030101010101" pitchFamily="2" charset="-122"/>
              </a:rPr>
              <a:t>资本主义制度</a:t>
            </a:r>
            <a:r>
              <a:rPr lang="zh-CN" altLang="en-US" sz="2400" b="1" dirty="0">
                <a:latin typeface="宋体" panose="02010600030101010101" pitchFamily="2" charset="-122"/>
              </a:rPr>
              <a:t>，是工业革命的政治前提。</a:t>
            </a:r>
            <a:endParaRPr lang="zh-CN" altLang="en-US" sz="2400" b="1" dirty="0">
              <a:latin typeface="宋体" panose="02010600030101010101" pitchFamily="2" charset="-122"/>
            </a:endParaRPr>
          </a:p>
          <a:p>
            <a:pPr eaLnBrk="0" hangingPunct="0">
              <a:lnSpc>
                <a:spcPct val="150000"/>
              </a:lnSpc>
            </a:pPr>
            <a:r>
              <a:rPr lang="en-US" altLang="zh-CN" sz="2400" b="1" dirty="0">
                <a:solidFill>
                  <a:srgbClr val="FF0000"/>
                </a:solidFill>
                <a:latin typeface="宋体" panose="02010600030101010101" pitchFamily="2" charset="-122"/>
                <a:sym typeface="+mn-ea"/>
              </a:rPr>
              <a:t>(2)必要条件：</a:t>
            </a:r>
            <a:r>
              <a:rPr lang="zh-CN" altLang="en-US" sz="2400" b="1" dirty="0">
                <a:latin typeface="宋体" panose="02010600030101010101" pitchFamily="2" charset="-122"/>
                <a:sym typeface="+mn-ea"/>
              </a:rPr>
              <a:t>英国最早具备了进行工业革命所需要的</a:t>
            </a:r>
            <a:r>
              <a:rPr lang="zh-CN" altLang="en-US" sz="2400" b="1" dirty="0">
                <a:solidFill>
                  <a:srgbClr val="1D41D5"/>
                </a:solidFill>
                <a:latin typeface="宋体" panose="02010600030101010101" pitchFamily="2" charset="-122"/>
                <a:sym typeface="+mn-ea"/>
              </a:rPr>
              <a:t>资本、劳动力、资源、市场</a:t>
            </a:r>
            <a:r>
              <a:rPr lang="zh-CN" altLang="en-US" sz="2400" b="1" dirty="0">
                <a:latin typeface="宋体" panose="02010600030101010101" pitchFamily="2" charset="-122"/>
                <a:sym typeface="+mn-ea"/>
              </a:rPr>
              <a:t>这四大要素。</a:t>
            </a:r>
            <a:endParaRPr lang="zh-CN" altLang="en-US" sz="2400" b="1" dirty="0">
              <a:latin typeface="宋体" panose="02010600030101010101" pitchFamily="2" charset="-122"/>
              <a:sym typeface="+mn-ea"/>
            </a:endParaRPr>
          </a:p>
          <a:p>
            <a:pPr eaLnBrk="0" hangingPunct="0">
              <a:lnSpc>
                <a:spcPct val="150000"/>
              </a:lnSpc>
            </a:pPr>
            <a:r>
              <a:rPr lang="en-US" altLang="zh-CN" sz="2400" b="1" dirty="0">
                <a:latin typeface="宋体" panose="02010600030101010101" pitchFamily="2" charset="-122"/>
                <a:sym typeface="+mn-ea"/>
              </a:rPr>
              <a:t>(3)</a:t>
            </a:r>
            <a:r>
              <a:rPr lang="zh-CN" altLang="en-US" sz="2400" b="1" dirty="0">
                <a:latin typeface="宋体" panose="02010600030101010101" pitchFamily="2" charset="-122"/>
                <a:sym typeface="+mn-ea"/>
              </a:rPr>
              <a:t>技术前提：英国拥有欧洲最先进的手工工场及经验丰富的熟练工人，又为工业革命提供了技术前提。</a:t>
            </a:r>
            <a:endParaRPr lang="zh-CN" altLang="en-US" sz="2400" b="1" dirty="0">
              <a:latin typeface="宋体" panose="02010600030101010101" pitchFamily="2" charset="-122"/>
              <a:sym typeface="+mn-ea"/>
            </a:endParaRPr>
          </a:p>
          <a:p>
            <a:pPr eaLnBrk="0" hangingPunct="0">
              <a:lnSpc>
                <a:spcPct val="150000"/>
              </a:lnSpc>
            </a:pPr>
            <a:endParaRPr lang="zh-CN" altLang="en-US" sz="2400" b="1" dirty="0">
              <a:solidFill>
                <a:srgbClr val="0070C0"/>
              </a:solidFill>
              <a:latin typeface="宋体" panose="02010600030101010101" pitchFamily="2" charset="-122"/>
            </a:endParaRPr>
          </a:p>
          <a:p>
            <a:pPr eaLnBrk="0" hangingPunct="0">
              <a:lnSpc>
                <a:spcPct val="150000"/>
              </a:lnSpc>
            </a:pPr>
            <a:endParaRPr lang="zh-CN" altLang="en-US" sz="2400" b="1">
              <a:latin typeface="宋体" panose="02010600030101010101" pitchFamily="2" charset="-122"/>
            </a:endParaRPr>
          </a:p>
        </p:txBody>
      </p:sp>
    </p:spTree>
  </p:cSld>
  <p:clrMapOvr>
    <a:masterClrMapping/>
  </p:clrMapOvr>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文本框 1"/>
          <p:cNvSpPr txBox="1"/>
          <p:nvPr/>
        </p:nvSpPr>
        <p:spPr>
          <a:xfrm>
            <a:off x="403860" y="866140"/>
            <a:ext cx="11288395" cy="5426075"/>
          </a:xfrm>
          <a:prstGeom prst="rect">
            <a:avLst/>
          </a:prstGeom>
          <a:noFill/>
        </p:spPr>
        <p:txBody>
          <a:bodyPr wrap="square">
            <a:spAutoFit/>
          </a:bodyPr>
          <a:lstStyle/>
          <a:p>
            <a:pPr marR="0" algn="just" defTabSz="914400">
              <a:lnSpc>
                <a:spcPts val="3200"/>
              </a:lnSpc>
              <a:buClrTx/>
              <a:buSzTx/>
              <a:buFont typeface="Arial" panose="020B0604020202020204" pitchFamily="34" charset="0"/>
              <a:buNone/>
              <a:defRPr/>
            </a:pPr>
            <a:r>
              <a:rPr kumimoji="0" lang="zh-CN" altLang="en-US" sz="3200" b="1" u="sng" kern="1200" cap="none" spc="0" normalizeH="0" baseline="0" noProof="1">
                <a:solidFill>
                  <a:srgbClr val="FF0000"/>
                </a:solidFill>
                <a:effectLst>
                  <a:outerShdw blurRad="38100" dist="38100" dir="2700000" algn="tl">
                    <a:srgbClr val="000000">
                      <a:alpha val="43137"/>
                    </a:srgbClr>
                  </a:outerShdw>
                </a:effectLst>
                <a:latin typeface="微软雅黑" panose="020B0503020204020204" pitchFamily="34" charset="-122"/>
                <a:ea typeface="微软雅黑" panose="020B0503020204020204" pitchFamily="34" charset="-122"/>
                <a:cs typeface="微软雅黑" panose="020B0503020204020204" pitchFamily="34" charset="-122"/>
              </a:rPr>
              <a:t>材料链接与解读</a:t>
            </a:r>
            <a:endParaRPr kumimoji="0" lang="zh-CN" altLang="en-US" sz="2200" b="1" kern="1200" cap="none" spc="0" normalizeH="0" baseline="0" noProof="1">
              <a:solidFill>
                <a:schemeClr val="tx1"/>
              </a:solidFill>
              <a:latin typeface="微软雅黑" panose="020B0503020204020204" pitchFamily="34" charset="-122"/>
              <a:ea typeface="微软雅黑" panose="020B0503020204020204" pitchFamily="34" charset="-122"/>
              <a:cs typeface="微软雅黑" panose="020B0503020204020204" pitchFamily="34" charset="-122"/>
            </a:endParaRPr>
          </a:p>
          <a:p>
            <a:pPr marR="0" algn="just" defTabSz="914400">
              <a:lnSpc>
                <a:spcPts val="3200"/>
              </a:lnSpc>
              <a:buClrTx/>
              <a:buSzTx/>
              <a:buFont typeface="Arial" panose="020B0604020202020204" pitchFamily="34" charset="0"/>
              <a:buNone/>
              <a:defRPr/>
            </a:pPr>
            <a:r>
              <a:rPr kumimoji="0" lang="zh-CN" altLang="en-US" sz="2200" b="1" kern="1200" cap="none" spc="0" normalizeH="0" baseline="0" noProof="1">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　　材料一　亚历山大二世在俄国国务会议最后审查改革方案时说：“诸位会深信，凡能够维护地主利益的措施，都一一地做到了。”</a:t>
            </a:r>
            <a:endParaRPr kumimoji="0" lang="zh-CN" altLang="en-US" sz="2200" b="1" kern="1200" cap="none" spc="0" normalizeH="0" baseline="0" noProof="1">
              <a:solidFill>
                <a:schemeClr val="tx1"/>
              </a:solidFill>
              <a:latin typeface="微软雅黑" panose="020B0503020204020204" pitchFamily="34" charset="-122"/>
              <a:ea typeface="微软雅黑" panose="020B0503020204020204" pitchFamily="34" charset="-122"/>
              <a:cs typeface="微软雅黑" panose="020B0503020204020204" pitchFamily="34" charset="-122"/>
            </a:endParaRPr>
          </a:p>
          <a:p>
            <a:pPr marR="0" algn="just" defTabSz="914400">
              <a:lnSpc>
                <a:spcPts val="3200"/>
              </a:lnSpc>
              <a:buClrTx/>
              <a:buSzTx/>
              <a:buFont typeface="Arial" panose="020B0604020202020204" pitchFamily="34" charset="0"/>
              <a:buNone/>
              <a:defRPr/>
            </a:pPr>
            <a:r>
              <a:rPr kumimoji="0" lang="zh-CN" altLang="en-US" sz="2200" b="1" kern="1200" cap="none" spc="0" normalizeH="0" baseline="0" noProof="1">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　　材料二　明治维新领导人之一的大久保利通曾说过：“大凡国之强弱，决定于人民之贫富；人民之贫富则系于物产之多寡，而物产之多寡又起因于是否鼓励人民之工业。”</a:t>
            </a:r>
            <a:endParaRPr kumimoji="0" lang="zh-CN" altLang="en-US" sz="2200" b="1" kern="1200" cap="none" spc="0" normalizeH="0" baseline="0" noProof="1">
              <a:solidFill>
                <a:schemeClr val="tx1"/>
              </a:solidFill>
              <a:latin typeface="微软雅黑" panose="020B0503020204020204" pitchFamily="34" charset="-122"/>
              <a:ea typeface="微软雅黑" panose="020B0503020204020204" pitchFamily="34" charset="-122"/>
              <a:cs typeface="微软雅黑" panose="020B0503020204020204" pitchFamily="34" charset="-122"/>
            </a:endParaRPr>
          </a:p>
          <a:p>
            <a:pPr marR="0" algn="just" defTabSz="914400">
              <a:lnSpc>
                <a:spcPts val="3200"/>
              </a:lnSpc>
              <a:buClrTx/>
              <a:buSzTx/>
              <a:buFont typeface="Arial" panose="020B0604020202020204" pitchFamily="34" charset="0"/>
              <a:buNone/>
              <a:defRPr/>
            </a:pPr>
            <a:r>
              <a:rPr kumimoji="0" lang="zh-CN" altLang="en-US" sz="2200" b="1" kern="1200" cap="none" spc="0" normalizeH="0" baseline="0" noProof="1">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　　</a:t>
            </a:r>
            <a:r>
              <a:rPr kumimoji="0" lang="zh-CN" altLang="en-US" sz="2200" b="1" kern="1200" cap="none" spc="0" normalizeH="0" baseline="0" noProof="1">
                <a:solidFill>
                  <a:srgbClr val="FF0000"/>
                </a:solidFill>
                <a:latin typeface="微软雅黑" panose="020B0503020204020204" pitchFamily="34" charset="-122"/>
                <a:ea typeface="微软雅黑" panose="020B0503020204020204" pitchFamily="34" charset="-122"/>
                <a:cs typeface="微软雅黑" panose="020B0503020204020204" pitchFamily="34" charset="-122"/>
              </a:rPr>
              <a:t>解读　</a:t>
            </a:r>
            <a:endParaRPr kumimoji="0" lang="zh-CN" altLang="en-US" sz="2200" b="1" kern="1200" cap="none" spc="0" normalizeH="0" baseline="0" noProof="1">
              <a:solidFill>
                <a:schemeClr val="tx1"/>
              </a:solidFill>
              <a:latin typeface="微软雅黑" panose="020B0503020204020204" pitchFamily="34" charset="-122"/>
              <a:ea typeface="微软雅黑" panose="020B0503020204020204" pitchFamily="34" charset="-122"/>
              <a:cs typeface="微软雅黑" panose="020B0503020204020204" pitchFamily="34" charset="-122"/>
            </a:endParaRPr>
          </a:p>
          <a:p>
            <a:pPr marR="0" algn="just" defTabSz="914400">
              <a:lnSpc>
                <a:spcPts val="3200"/>
              </a:lnSpc>
              <a:buClrTx/>
              <a:buSzTx/>
              <a:buFont typeface="Arial" panose="020B0604020202020204" pitchFamily="34" charset="0"/>
              <a:buNone/>
              <a:defRPr/>
            </a:pPr>
            <a:r>
              <a:rPr kumimoji="0" lang="zh-CN" altLang="en-US" sz="2200" b="1" kern="1200" cap="none" spc="0" normalizeH="0" baseline="0" noProof="1">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   </a:t>
            </a:r>
            <a:r>
              <a:rPr kumimoji="0" lang="zh-CN" altLang="en-US" sz="2200" b="1" kern="1200" cap="none" spc="0" normalizeH="0" baseline="0" noProof="1">
                <a:solidFill>
                  <a:srgbClr val="1D41D5"/>
                </a:solidFill>
                <a:latin typeface="微软雅黑" panose="020B0503020204020204" pitchFamily="34" charset="-122"/>
                <a:ea typeface="微软雅黑" panose="020B0503020204020204" pitchFamily="34" charset="-122"/>
                <a:cs typeface="微软雅黑" panose="020B0503020204020204" pitchFamily="34" charset="-122"/>
              </a:rPr>
              <a:t> 材料一反映了亚历山大二世改革的根本目的是维护统治阶级的利益。</a:t>
            </a:r>
            <a:endParaRPr kumimoji="0" lang="zh-CN" altLang="en-US" sz="2200" b="1" kern="1200" cap="none" spc="0" normalizeH="0" baseline="0" noProof="1">
              <a:solidFill>
                <a:srgbClr val="1D41D5"/>
              </a:solidFill>
              <a:latin typeface="微软雅黑" panose="020B0503020204020204" pitchFamily="34" charset="-122"/>
              <a:ea typeface="微软雅黑" panose="020B0503020204020204" pitchFamily="34" charset="-122"/>
              <a:cs typeface="微软雅黑" panose="020B0503020204020204" pitchFamily="34" charset="-122"/>
            </a:endParaRPr>
          </a:p>
          <a:p>
            <a:pPr marR="0" algn="just" defTabSz="914400">
              <a:lnSpc>
                <a:spcPts val="3200"/>
              </a:lnSpc>
              <a:buClrTx/>
              <a:buSzTx/>
              <a:buFont typeface="Arial" panose="020B0604020202020204" pitchFamily="34" charset="0"/>
              <a:buNone/>
              <a:defRPr/>
            </a:pPr>
            <a:r>
              <a:rPr kumimoji="0" lang="zh-CN" altLang="en-US" sz="2200" b="1" kern="1200" cap="none" spc="0" normalizeH="0" baseline="0" noProof="1">
                <a:solidFill>
                  <a:srgbClr val="1D41D5"/>
                </a:solidFill>
                <a:latin typeface="微软雅黑" panose="020B0503020204020204" pitchFamily="34" charset="-122"/>
                <a:ea typeface="微软雅黑" panose="020B0503020204020204" pitchFamily="34" charset="-122"/>
                <a:cs typeface="微软雅黑" panose="020B0503020204020204" pitchFamily="34" charset="-122"/>
              </a:rPr>
              <a:t>    材料二反映了大久保利通主张政府应鼓励人民发展工业，以使人民富裕，从而实现国家强盛。这在明治维新的措施上有所体现：允许土地买卖，引进西方技术，鼓励发展近代工业。</a:t>
            </a:r>
            <a:endParaRPr kumimoji="0" lang="zh-CN" altLang="en-US" sz="2200" b="1" kern="1200" cap="none" spc="0" normalizeH="0" baseline="0" noProof="1">
              <a:solidFill>
                <a:schemeClr val="tx1"/>
              </a:solidFill>
              <a:latin typeface="微软雅黑" panose="020B0503020204020204" pitchFamily="34" charset="-122"/>
              <a:ea typeface="微软雅黑" panose="020B0503020204020204" pitchFamily="34" charset="-122"/>
              <a:cs typeface="微软雅黑" panose="020B0503020204020204" pitchFamily="34" charset="-122"/>
            </a:endParaRPr>
          </a:p>
          <a:p>
            <a:pPr marR="0" algn="just" defTabSz="914400">
              <a:lnSpc>
                <a:spcPts val="3200"/>
              </a:lnSpc>
              <a:buClrTx/>
              <a:buSzTx/>
              <a:buFont typeface="Arial" panose="020B0604020202020204" pitchFamily="34" charset="0"/>
              <a:buNone/>
              <a:defRPr/>
            </a:pPr>
            <a:r>
              <a:rPr kumimoji="0" lang="zh-CN" altLang="en-US" sz="2200" b="1" kern="1200" cap="none" spc="0" normalizeH="0" baseline="0" noProof="1">
                <a:solidFill>
                  <a:srgbClr val="FF0000"/>
                </a:solidFill>
                <a:latin typeface="微软雅黑" panose="020B0503020204020204" pitchFamily="34" charset="-122"/>
                <a:ea typeface="微软雅黑" panose="020B0503020204020204" pitchFamily="34" charset="-122"/>
                <a:cs typeface="微软雅黑" panose="020B0503020204020204" pitchFamily="34" charset="-122"/>
              </a:rPr>
              <a:t>    亚历山大二世的改革虽然有利于资本主义的发展，但是不彻底，留有大量封建残余。明治维新使日本改变了封建落后的状况，走上了资本主义道路，摆脱了民族危机，成为亚洲强国。</a:t>
            </a:r>
            <a:endParaRPr kumimoji="0" lang="zh-CN" altLang="en-US" sz="2200" b="1" kern="1200" cap="none" spc="0" normalizeH="0" baseline="0" noProof="1">
              <a:solidFill>
                <a:srgbClr val="FF0000"/>
              </a:solidFill>
              <a:latin typeface="微软雅黑" panose="020B0503020204020204" pitchFamily="34" charset="-122"/>
              <a:ea typeface="微软雅黑" panose="020B0503020204020204" pitchFamily="34" charset="-122"/>
              <a:cs typeface="微软雅黑" panose="020B0503020204020204" pitchFamily="34" charset="-122"/>
            </a:endParaRPr>
          </a:p>
        </p:txBody>
      </p:sp>
      <p:grpSp>
        <p:nvGrpSpPr>
          <p:cNvPr id="16387" name="组合 5"/>
          <p:cNvGrpSpPr/>
          <p:nvPr/>
        </p:nvGrpSpPr>
        <p:grpSpPr>
          <a:xfrm>
            <a:off x="1598295" y="321310"/>
            <a:ext cx="1735138" cy="544513"/>
            <a:chOff x="-118" y="3277"/>
            <a:chExt cx="2500" cy="834"/>
          </a:xfrm>
        </p:grpSpPr>
        <p:pic>
          <p:nvPicPr>
            <p:cNvPr id="16402" name="图片 6" descr="1457368_1337080578Ox1x_副本"/>
            <p:cNvPicPr>
              <a:picLocks noChangeAspect="1"/>
            </p:cNvPicPr>
            <p:nvPr/>
          </p:nvPicPr>
          <p:blipFill>
            <a:blip r:embed="rId1"/>
            <a:stretch>
              <a:fillRect/>
            </a:stretch>
          </p:blipFill>
          <p:spPr>
            <a:xfrm>
              <a:off x="-118" y="3277"/>
              <a:ext cx="2500" cy="834"/>
            </a:xfrm>
            <a:prstGeom prst="rect">
              <a:avLst/>
            </a:prstGeom>
            <a:noFill/>
            <a:ln w="9525">
              <a:noFill/>
            </a:ln>
          </p:spPr>
        </p:pic>
        <p:sp>
          <p:nvSpPr>
            <p:cNvPr id="9" name="文本框 8"/>
            <p:cNvSpPr txBox="1"/>
            <p:nvPr/>
          </p:nvSpPr>
          <p:spPr>
            <a:xfrm>
              <a:off x="-22" y="3362"/>
              <a:ext cx="2236" cy="658"/>
            </a:xfrm>
            <a:prstGeom prst="rect">
              <a:avLst/>
            </a:prstGeom>
            <a:noFill/>
          </p:spPr>
          <p:txBody>
            <a:bodyPr wrap="square">
              <a:spAutoFit/>
            </a:bodyPr>
            <a:lstStyle/>
            <a:p>
              <a:pPr marR="0" algn="ctr" defTabSz="914400">
                <a:buClrTx/>
                <a:buSzTx/>
                <a:buFont typeface="Arial" panose="020B0604020202020204" pitchFamily="34" charset="0"/>
                <a:buNone/>
                <a:defRPr/>
              </a:pPr>
              <a:r>
                <a:rPr kumimoji="0" lang="zh-CN" altLang="en-US" sz="2200" b="1" kern="1200" cap="none" spc="0" normalizeH="0" baseline="0" noProof="1">
                  <a:solidFill>
                    <a:schemeClr val="accent4"/>
                  </a:solidFill>
                  <a:latin typeface="微软雅黑" panose="020B0503020204020204" pitchFamily="34" charset="-122"/>
                  <a:ea typeface="微软雅黑" panose="020B0503020204020204" pitchFamily="34" charset="-122"/>
                  <a:cs typeface="+mn-ea"/>
                </a:rPr>
                <a:t>综合拓展</a:t>
              </a:r>
              <a:endParaRPr kumimoji="0" lang="zh-CN" altLang="en-US" sz="2200" b="1" kern="1200" cap="none" spc="0" normalizeH="0" baseline="0" noProof="1">
                <a:solidFill>
                  <a:schemeClr val="accent4"/>
                </a:solidFill>
                <a:latin typeface="微软雅黑" panose="020B0503020204020204" pitchFamily="34" charset="-122"/>
                <a:ea typeface="微软雅黑" panose="020B0503020204020204" pitchFamily="34" charset="-122"/>
                <a:cs typeface="+mn-ea"/>
              </a:endParaRPr>
            </a:p>
          </p:txBody>
        </p:sp>
      </p:grpSp>
    </p:spTree>
  </p:cSld>
  <p:clrMapOvr>
    <a:masterClrMapping/>
  </p:clrMapOvr>
  <p:transition>
    <p:pull dir="rd"/>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nodeType="withEffect">
                                  <p:stCondLst>
                                    <p:cond delay="0"/>
                                  </p:stCondLst>
                                  <p:childTnLst>
                                    <p:set>
                                      <p:cBhvr>
                                        <p:cTn id="6" dur="1" fill="hold">
                                          <p:stCondLst>
                                            <p:cond delay="0"/>
                                          </p:stCondLst>
                                        </p:cTn>
                                        <p:tgtEl>
                                          <p:spTgt spid="2">
                                            <p:txEl>
                                              <p:pRg st="3" end="3"/>
                                            </p:txEl>
                                          </p:spTgt>
                                        </p:tgtEl>
                                        <p:attrNameLst>
                                          <p:attrName>style.visibility</p:attrName>
                                        </p:attrNameLst>
                                      </p:cBhvr>
                                      <p:to>
                                        <p:strVal val="visible"/>
                                      </p:to>
                                    </p:set>
                                    <p:animEffect transition="in" filter="wipe(down)">
                                      <p:cBhvr>
                                        <p:cTn id="7" dur="500"/>
                                        <p:tgtEl>
                                          <p:spTgt spid="2">
                                            <p:txEl>
                                              <p:pRg st="3" end="3"/>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2">
                                            <p:txEl>
                                              <p:pRg st="4" end="4"/>
                                            </p:txEl>
                                          </p:spTgt>
                                        </p:tgtEl>
                                        <p:attrNameLst>
                                          <p:attrName>style.visibility</p:attrName>
                                        </p:attrNameLst>
                                      </p:cBhvr>
                                      <p:to>
                                        <p:strVal val="visible"/>
                                      </p:to>
                                    </p:set>
                                    <p:animEffect transition="in" filter="wipe(down)">
                                      <p:cBhvr>
                                        <p:cTn id="12" dur="500"/>
                                        <p:tgtEl>
                                          <p:spTgt spid="2">
                                            <p:txEl>
                                              <p:pRg st="4" end="4"/>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nodeType="clickEffect">
                                  <p:stCondLst>
                                    <p:cond delay="0"/>
                                  </p:stCondLst>
                                  <p:childTnLst>
                                    <p:set>
                                      <p:cBhvr>
                                        <p:cTn id="16" dur="1" fill="hold">
                                          <p:stCondLst>
                                            <p:cond delay="0"/>
                                          </p:stCondLst>
                                        </p:cTn>
                                        <p:tgtEl>
                                          <p:spTgt spid="2">
                                            <p:txEl>
                                              <p:pRg st="5" end="5"/>
                                            </p:txEl>
                                          </p:spTgt>
                                        </p:tgtEl>
                                        <p:attrNameLst>
                                          <p:attrName>style.visibility</p:attrName>
                                        </p:attrNameLst>
                                      </p:cBhvr>
                                      <p:to>
                                        <p:strVal val="visible"/>
                                      </p:to>
                                    </p:set>
                                    <p:animEffect transition="in" filter="wipe(down)">
                                      <p:cBhvr>
                                        <p:cTn id="17" dur="500"/>
                                        <p:tgtEl>
                                          <p:spTgt spid="2">
                                            <p:txEl>
                                              <p:pRg st="5" end="5"/>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nodeType="clickEffect">
                                  <p:stCondLst>
                                    <p:cond delay="0"/>
                                  </p:stCondLst>
                                  <p:childTnLst>
                                    <p:set>
                                      <p:cBhvr>
                                        <p:cTn id="21" dur="1" fill="hold">
                                          <p:stCondLst>
                                            <p:cond delay="0"/>
                                          </p:stCondLst>
                                        </p:cTn>
                                        <p:tgtEl>
                                          <p:spTgt spid="2">
                                            <p:txEl>
                                              <p:pRg st="6" end="6"/>
                                            </p:txEl>
                                          </p:spTgt>
                                        </p:tgtEl>
                                        <p:attrNameLst>
                                          <p:attrName>style.visibility</p:attrName>
                                        </p:attrNameLst>
                                      </p:cBhvr>
                                      <p:to>
                                        <p:strVal val="visible"/>
                                      </p:to>
                                    </p:set>
                                    <p:animEffect transition="in" filter="wipe(down)">
                                      <p:cBhvr>
                                        <p:cTn id="22" dur="500"/>
                                        <p:tgtEl>
                                          <p:spTgt spid="2">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7" name="Rectangle 12"/>
          <p:cNvSpPr/>
          <p:nvPr/>
        </p:nvSpPr>
        <p:spPr>
          <a:xfrm>
            <a:off x="959485" y="1039495"/>
            <a:ext cx="10413365" cy="583565"/>
          </a:xfrm>
          <a:prstGeom prst="rect">
            <a:avLst/>
          </a:prstGeom>
          <a:noFill/>
          <a:ln w="9525">
            <a:noFill/>
          </a:ln>
        </p:spPr>
        <p:txBody>
          <a:bodyPr wrap="square">
            <a:spAutoFit/>
          </a:bodyPr>
          <a:p>
            <a:pPr algn="ctr">
              <a:spcBef>
                <a:spcPct val="50000"/>
              </a:spcBef>
              <a:buFont typeface="Arial" panose="020B0604020202020204" pitchFamily="34" charset="0"/>
              <a:buNone/>
            </a:pPr>
            <a:r>
              <a:rPr lang="zh-CN" altLang="en-US" sz="3200" b="1" u="sng">
                <a:solidFill>
                  <a:srgbClr val="FF0000"/>
                </a:solidFill>
                <a:effectLst>
                  <a:outerShdw blurRad="38100" dist="38100" dir="2700000" algn="tl">
                    <a:srgbClr val="000000">
                      <a:alpha val="43137"/>
                    </a:srgbClr>
                  </a:outerShdw>
                </a:effectLst>
                <a:latin typeface="微软雅黑" panose="020B0503020204020204" pitchFamily="34" charset="-122"/>
                <a:ea typeface="微软雅黑" panose="020B0503020204020204" pitchFamily="34" charset="-122"/>
                <a:cs typeface="微软雅黑" panose="020B0503020204020204" pitchFamily="34" charset="-122"/>
              </a:rPr>
              <a:t>【拓展延伸】 世界各国走上资本主义道路的方式</a:t>
            </a:r>
            <a:endParaRPr lang="zh-CN" altLang="en-US" sz="3200" b="1" u="sng">
              <a:solidFill>
                <a:srgbClr val="FF0000"/>
              </a:solidFill>
              <a:effectLst>
                <a:outerShdw blurRad="38100" dist="38100" dir="2700000" algn="tl">
                  <a:srgbClr val="000000">
                    <a:alpha val="43137"/>
                  </a:srgbClr>
                </a:outerShdw>
              </a:effectLst>
              <a:latin typeface="微软雅黑" panose="020B0503020204020204" pitchFamily="34" charset="-122"/>
              <a:ea typeface="微软雅黑" panose="020B0503020204020204" pitchFamily="34" charset="-122"/>
              <a:cs typeface="微软雅黑" panose="020B0503020204020204" pitchFamily="34" charset="-122"/>
            </a:endParaRPr>
          </a:p>
        </p:txBody>
      </p:sp>
      <p:graphicFrame>
        <p:nvGraphicFramePr>
          <p:cNvPr id="12" name="Group 95"/>
          <p:cNvGraphicFramePr>
            <a:graphicFrameLocks noGrp="1"/>
          </p:cNvGraphicFramePr>
          <p:nvPr/>
        </p:nvGraphicFramePr>
        <p:xfrm>
          <a:off x="854075" y="1711325"/>
          <a:ext cx="10761980" cy="3960495"/>
        </p:xfrm>
        <a:graphic>
          <a:graphicData uri="http://schemas.openxmlformats.org/drawingml/2006/table">
            <a:tbl>
              <a:tblPr/>
              <a:tblGrid>
                <a:gridCol w="1605280"/>
                <a:gridCol w="3776345"/>
                <a:gridCol w="5380355"/>
              </a:tblGrid>
              <a:tr h="648072">
                <a:tc>
                  <a:txBody>
                    <a:bodyPr/>
                    <a:lstStyle/>
                    <a:p>
                      <a:pPr algn="ctr">
                        <a:spcAft>
                          <a:spcPts val="0"/>
                        </a:spcAft>
                      </a:pPr>
                      <a:r>
                        <a:rPr lang="zh-CN" altLang="zh-CN" sz="2400" b="1" kern="1200" dirty="0">
                          <a:solidFill>
                            <a:schemeClr val="tx1"/>
                          </a:solidFill>
                          <a:latin typeface="微软雅黑" panose="020B0503020204020204" pitchFamily="34" charset="-122"/>
                          <a:ea typeface="微软雅黑" panose="020B0503020204020204" pitchFamily="34" charset="-122"/>
                          <a:cs typeface="Times New Roman" panose="02020603050405020304" pitchFamily="18" charset="0"/>
                        </a:rPr>
                        <a:t>国家</a:t>
                      </a:r>
                      <a:endParaRPr lang="zh-CN" altLang="zh-CN" sz="2400" b="1" kern="1200" dirty="0">
                        <a:solidFill>
                          <a:schemeClr val="tx1"/>
                        </a:solidFill>
                        <a:latin typeface="微软雅黑" panose="020B0503020204020204" pitchFamily="34" charset="-122"/>
                        <a:ea typeface="微软雅黑" panose="020B0503020204020204" pitchFamily="34" charset="-122"/>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ctr">
                        <a:spcAft>
                          <a:spcPts val="0"/>
                        </a:spcAft>
                      </a:pPr>
                      <a:r>
                        <a:rPr lang="zh-CN" altLang="zh-CN" sz="2400" b="1" kern="1200" dirty="0">
                          <a:solidFill>
                            <a:schemeClr val="tx1"/>
                          </a:solidFill>
                          <a:latin typeface="微软雅黑" panose="020B0503020204020204" pitchFamily="34" charset="-122"/>
                          <a:ea typeface="微软雅黑" panose="020B0503020204020204" pitchFamily="34" charset="-122"/>
                          <a:cs typeface="Times New Roman" panose="02020603050405020304" pitchFamily="18" charset="0"/>
                        </a:rPr>
                        <a:t>主要障碍</a:t>
                      </a:r>
                      <a:endParaRPr lang="zh-CN" altLang="zh-CN" sz="2400" b="1" kern="1200" dirty="0">
                        <a:solidFill>
                          <a:schemeClr val="tx1"/>
                        </a:solidFill>
                        <a:latin typeface="微软雅黑" panose="020B0503020204020204" pitchFamily="34" charset="-122"/>
                        <a:ea typeface="微软雅黑" panose="020B0503020204020204" pitchFamily="34" charset="-122"/>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ctr">
                        <a:spcAft>
                          <a:spcPts val="0"/>
                        </a:spcAft>
                      </a:pPr>
                      <a:r>
                        <a:rPr lang="zh-CN" altLang="zh-CN" sz="2400" b="1" kern="1200" dirty="0">
                          <a:solidFill>
                            <a:schemeClr val="tx1"/>
                          </a:solidFill>
                          <a:latin typeface="微软雅黑" panose="020B0503020204020204" pitchFamily="34" charset="-122"/>
                          <a:ea typeface="微软雅黑" panose="020B0503020204020204" pitchFamily="34" charset="-122"/>
                          <a:cs typeface="Times New Roman" panose="02020603050405020304" pitchFamily="18" charset="0"/>
                        </a:rPr>
                        <a:t>走上资本主义道路的方式</a:t>
                      </a:r>
                      <a:endParaRPr lang="zh-CN" altLang="zh-CN" sz="2400" b="1" kern="1200" dirty="0">
                        <a:solidFill>
                          <a:schemeClr val="tx1"/>
                        </a:solidFill>
                        <a:latin typeface="微软雅黑" panose="020B0503020204020204" pitchFamily="34" charset="-122"/>
                        <a:ea typeface="微软雅黑" panose="020B0503020204020204" pitchFamily="34" charset="-122"/>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576089">
                <a:tc>
                  <a:txBody>
                    <a:bodyPr/>
                    <a:lstStyle/>
                    <a:p>
                      <a:pPr algn="ctr">
                        <a:spcAft>
                          <a:spcPts val="0"/>
                        </a:spcAft>
                      </a:pPr>
                      <a:r>
                        <a:rPr lang="zh-CN" altLang="zh-CN" sz="2400" b="1" kern="1200" dirty="0">
                          <a:solidFill>
                            <a:schemeClr val="tx1"/>
                          </a:solidFill>
                          <a:latin typeface="微软雅黑" panose="020B0503020204020204" pitchFamily="34" charset="-122"/>
                          <a:ea typeface="微软雅黑" panose="020B0503020204020204" pitchFamily="34" charset="-122"/>
                          <a:cs typeface="Times New Roman" panose="02020603050405020304" pitchFamily="18" charset="0"/>
                        </a:rPr>
                        <a:t>英、法</a:t>
                      </a:r>
                      <a:endParaRPr lang="zh-CN" altLang="zh-CN" sz="2400" b="1" kern="1200" dirty="0">
                        <a:solidFill>
                          <a:schemeClr val="tx1"/>
                        </a:solidFill>
                        <a:latin typeface="微软雅黑" panose="020B0503020204020204" pitchFamily="34" charset="-122"/>
                        <a:ea typeface="微软雅黑" panose="020B0503020204020204" pitchFamily="34" charset="-122"/>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ctr">
                        <a:spcAft>
                          <a:spcPts val="0"/>
                        </a:spcAft>
                      </a:pPr>
                      <a:r>
                        <a:rPr lang="zh-CN" altLang="zh-CN" sz="2400" b="1" kern="1200" dirty="0">
                          <a:solidFill>
                            <a:schemeClr val="tx1"/>
                          </a:solidFill>
                          <a:latin typeface="微软雅黑" panose="020B0503020204020204" pitchFamily="34" charset="-122"/>
                          <a:ea typeface="微软雅黑" panose="020B0503020204020204" pitchFamily="34" charset="-122"/>
                          <a:cs typeface="Times New Roman" panose="02020603050405020304" pitchFamily="18" charset="0"/>
                        </a:rPr>
                        <a:t>封建专制统治</a:t>
                      </a:r>
                      <a:endParaRPr lang="zh-CN" altLang="zh-CN" sz="2400" b="1" kern="1200" dirty="0">
                        <a:solidFill>
                          <a:schemeClr val="tx1"/>
                        </a:solidFill>
                        <a:latin typeface="微软雅黑" panose="020B0503020204020204" pitchFamily="34" charset="-122"/>
                        <a:ea typeface="微软雅黑" panose="020B0503020204020204" pitchFamily="34" charset="-122"/>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ctr">
                        <a:spcAft>
                          <a:spcPts val="0"/>
                        </a:spcAft>
                      </a:pPr>
                      <a:r>
                        <a:rPr lang="zh-CN" altLang="zh-CN" sz="2400" b="1" kern="1200" dirty="0">
                          <a:solidFill>
                            <a:schemeClr val="tx1"/>
                          </a:solidFill>
                          <a:latin typeface="微软雅黑" panose="020B0503020204020204" pitchFamily="34" charset="-122"/>
                          <a:ea typeface="微软雅黑" panose="020B0503020204020204" pitchFamily="34" charset="-122"/>
                          <a:cs typeface="Times New Roman" panose="02020603050405020304" pitchFamily="18" charset="0"/>
                        </a:rPr>
                        <a:t>　资产阶级革命</a:t>
                      </a:r>
                      <a:endParaRPr lang="zh-CN" altLang="zh-CN" sz="2400" b="1" kern="1200" dirty="0">
                        <a:solidFill>
                          <a:schemeClr val="tx1"/>
                        </a:solidFill>
                        <a:latin typeface="微软雅黑" panose="020B0503020204020204" pitchFamily="34" charset="-122"/>
                        <a:ea typeface="微软雅黑" panose="020B0503020204020204" pitchFamily="34" charset="-122"/>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864071">
                <a:tc rowSpan="2">
                  <a:txBody>
                    <a:bodyPr/>
                    <a:lstStyle/>
                    <a:p>
                      <a:pPr algn="ctr">
                        <a:spcAft>
                          <a:spcPts val="0"/>
                        </a:spcAft>
                      </a:pPr>
                      <a:r>
                        <a:rPr lang="zh-CN" altLang="zh-CN" sz="2400" b="1" kern="1200" dirty="0" smtClean="0">
                          <a:solidFill>
                            <a:schemeClr val="tx1"/>
                          </a:solidFill>
                          <a:latin typeface="微软雅黑" panose="020B0503020204020204" pitchFamily="34" charset="-122"/>
                          <a:ea typeface="微软雅黑" panose="020B0503020204020204" pitchFamily="34" charset="-122"/>
                          <a:cs typeface="Times New Roman" panose="02020603050405020304" pitchFamily="18" charset="0"/>
                        </a:rPr>
                        <a:t>美国</a:t>
                      </a:r>
                      <a:endParaRPr lang="zh-CN" altLang="zh-CN" sz="2400" b="1" kern="1200" dirty="0" smtClean="0">
                        <a:solidFill>
                          <a:schemeClr val="tx1"/>
                        </a:solidFill>
                        <a:latin typeface="微软雅黑" panose="020B0503020204020204" pitchFamily="34" charset="-122"/>
                        <a:ea typeface="微软雅黑" panose="020B0503020204020204" pitchFamily="34" charset="-122"/>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ctr">
                        <a:spcAft>
                          <a:spcPts val="0"/>
                        </a:spcAft>
                      </a:pPr>
                      <a:r>
                        <a:rPr lang="zh-CN" altLang="zh-CN" sz="2400" b="1" kern="1200" dirty="0">
                          <a:solidFill>
                            <a:schemeClr val="tx1"/>
                          </a:solidFill>
                          <a:latin typeface="微软雅黑" panose="020B0503020204020204" pitchFamily="34" charset="-122"/>
                          <a:ea typeface="微软雅黑" panose="020B0503020204020204" pitchFamily="34" charset="-122"/>
                          <a:cs typeface="Times New Roman" panose="02020603050405020304" pitchFamily="18" charset="0"/>
                        </a:rPr>
                        <a:t>英国的殖民统治</a:t>
                      </a:r>
                      <a:endParaRPr lang="zh-CN" altLang="zh-CN" sz="2400" b="1" kern="1200" dirty="0">
                        <a:solidFill>
                          <a:schemeClr val="tx1"/>
                        </a:solidFill>
                        <a:latin typeface="微软雅黑" panose="020B0503020204020204" pitchFamily="34" charset="-122"/>
                        <a:ea typeface="微软雅黑" panose="020B0503020204020204" pitchFamily="34" charset="-122"/>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ctr">
                        <a:spcAft>
                          <a:spcPts val="0"/>
                        </a:spcAft>
                      </a:pPr>
                      <a:r>
                        <a:rPr lang="zh-CN" altLang="zh-CN" sz="2400" b="1" kern="1200" dirty="0">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民族解放战争，资产阶级革命</a:t>
                      </a:r>
                      <a:r>
                        <a:rPr lang="en-US" altLang="zh-CN" sz="2400" b="1" kern="1200" dirty="0">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a:t>
                      </a:r>
                      <a:r>
                        <a:rPr lang="zh-CN" altLang="zh-CN" sz="2400" b="1" kern="1200" dirty="0">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独立战争</a:t>
                      </a:r>
                      <a:r>
                        <a:rPr lang="en-US" altLang="zh-CN" sz="2400" b="1" kern="1200" dirty="0">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a:t>
                      </a:r>
                      <a:endParaRPr lang="zh-CN" altLang="zh-CN" sz="2400" b="1" kern="1200" dirty="0">
                        <a:solidFill>
                          <a:schemeClr val="tx1"/>
                        </a:solidFill>
                        <a:latin typeface="微软雅黑" panose="020B0503020204020204" pitchFamily="34" charset="-122"/>
                        <a:ea typeface="微软雅黑" panose="020B0503020204020204" pitchFamily="34" charset="-122"/>
                        <a:cs typeface="微软雅黑" panose="020B0503020204020204" pitchFamily="34" charset="-122"/>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648072">
                <a:tc vMerge="1">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ctr">
                        <a:spcAft>
                          <a:spcPts val="0"/>
                        </a:spcAft>
                      </a:pPr>
                      <a:r>
                        <a:rPr lang="zh-CN" altLang="zh-CN" sz="2400" b="1" kern="1200" dirty="0">
                          <a:solidFill>
                            <a:schemeClr val="tx1"/>
                          </a:solidFill>
                          <a:latin typeface="微软雅黑" panose="020B0503020204020204" pitchFamily="34" charset="-122"/>
                          <a:ea typeface="微软雅黑" panose="020B0503020204020204" pitchFamily="34" charset="-122"/>
                          <a:cs typeface="Times New Roman" panose="02020603050405020304" pitchFamily="18" charset="0"/>
                        </a:rPr>
                        <a:t>黑人奴隶制度</a:t>
                      </a:r>
                      <a:endParaRPr lang="zh-CN" altLang="zh-CN" sz="2400" b="1" kern="1200" dirty="0">
                        <a:solidFill>
                          <a:schemeClr val="tx1"/>
                        </a:solidFill>
                        <a:latin typeface="微软雅黑" panose="020B0503020204020204" pitchFamily="34" charset="-122"/>
                        <a:ea typeface="微软雅黑" panose="020B0503020204020204" pitchFamily="34" charset="-122"/>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ctr">
                        <a:spcAft>
                          <a:spcPts val="0"/>
                        </a:spcAft>
                      </a:pPr>
                      <a:r>
                        <a:rPr lang="zh-CN" altLang="zh-CN" sz="2400" b="1" kern="1200" dirty="0">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第二次阶级革命</a:t>
                      </a:r>
                      <a:r>
                        <a:rPr lang="en-US" altLang="zh-CN" sz="2400" b="1" kern="1200" dirty="0">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a:t>
                      </a:r>
                      <a:r>
                        <a:rPr lang="zh-CN" altLang="zh-CN" sz="2400" b="1" kern="1200" dirty="0">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南北战争</a:t>
                      </a:r>
                      <a:r>
                        <a:rPr lang="en-US" altLang="zh-CN" sz="2400" b="1" kern="1200" dirty="0">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a:t>
                      </a:r>
                      <a:endParaRPr lang="zh-CN" altLang="zh-CN" sz="2400" b="1" kern="1200" dirty="0">
                        <a:solidFill>
                          <a:schemeClr val="tx1"/>
                        </a:solidFill>
                        <a:latin typeface="微软雅黑" panose="020B0503020204020204" pitchFamily="34" charset="-122"/>
                        <a:ea typeface="微软雅黑" panose="020B0503020204020204" pitchFamily="34" charset="-122"/>
                        <a:cs typeface="微软雅黑" panose="020B0503020204020204" pitchFamily="34" charset="-122"/>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648072">
                <a:tc>
                  <a:txBody>
                    <a:bodyPr/>
                    <a:lstStyle/>
                    <a:p>
                      <a:pPr algn="ctr">
                        <a:spcAft>
                          <a:spcPts val="0"/>
                        </a:spcAft>
                      </a:pPr>
                      <a:r>
                        <a:rPr lang="zh-CN" altLang="zh-CN" sz="2400" b="1" kern="1200" dirty="0">
                          <a:solidFill>
                            <a:schemeClr val="tx1"/>
                          </a:solidFill>
                          <a:latin typeface="微软雅黑" panose="020B0503020204020204" pitchFamily="34" charset="-122"/>
                          <a:ea typeface="微软雅黑" panose="020B0503020204020204" pitchFamily="34" charset="-122"/>
                          <a:cs typeface="Times New Roman" panose="02020603050405020304" pitchFamily="18" charset="0"/>
                        </a:rPr>
                        <a:t>俄国</a:t>
                      </a:r>
                      <a:endParaRPr lang="zh-CN" altLang="zh-CN" sz="2400" b="1" kern="1200" dirty="0">
                        <a:solidFill>
                          <a:schemeClr val="tx1"/>
                        </a:solidFill>
                        <a:latin typeface="微软雅黑" panose="020B0503020204020204" pitchFamily="34" charset="-122"/>
                        <a:ea typeface="微软雅黑" panose="020B0503020204020204" pitchFamily="34" charset="-122"/>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ctr">
                        <a:spcAft>
                          <a:spcPts val="0"/>
                        </a:spcAft>
                      </a:pPr>
                      <a:r>
                        <a:rPr lang="zh-CN" altLang="zh-CN" sz="2400" b="1" kern="1200" dirty="0">
                          <a:solidFill>
                            <a:schemeClr val="tx1"/>
                          </a:solidFill>
                          <a:latin typeface="微软雅黑" panose="020B0503020204020204" pitchFamily="34" charset="-122"/>
                          <a:ea typeface="微软雅黑" panose="020B0503020204020204" pitchFamily="34" charset="-122"/>
                          <a:cs typeface="Times New Roman" panose="02020603050405020304" pitchFamily="18" charset="0"/>
                        </a:rPr>
                        <a:t>　封建农奴制</a:t>
                      </a:r>
                      <a:endParaRPr lang="zh-CN" altLang="zh-CN" sz="2400" b="1" kern="1200" dirty="0">
                        <a:solidFill>
                          <a:schemeClr val="tx1"/>
                        </a:solidFill>
                        <a:latin typeface="微软雅黑" panose="020B0503020204020204" pitchFamily="34" charset="-122"/>
                        <a:ea typeface="微软雅黑" panose="020B0503020204020204" pitchFamily="34" charset="-122"/>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rowSpan="2">
                  <a:txBody>
                    <a:bodyPr/>
                    <a:lstStyle/>
                    <a:p>
                      <a:pPr algn="ctr">
                        <a:spcAft>
                          <a:spcPts val="0"/>
                        </a:spcAft>
                      </a:pPr>
                      <a:r>
                        <a:rPr lang="zh-CN" altLang="zh-CN" sz="2400" b="1" kern="1200" dirty="0" smtClean="0">
                          <a:solidFill>
                            <a:schemeClr val="tx1"/>
                          </a:solidFill>
                          <a:latin typeface="微软雅黑" panose="020B0503020204020204" pitchFamily="34" charset="-122"/>
                          <a:ea typeface="微软雅黑" panose="020B0503020204020204" pitchFamily="34" charset="-122"/>
                          <a:cs typeface="Times New Roman" panose="02020603050405020304" pitchFamily="18" charset="0"/>
                        </a:rPr>
                        <a:t>　资产阶级性质的改革</a:t>
                      </a:r>
                      <a:endParaRPr lang="zh-CN" altLang="zh-CN" sz="2400" b="1" kern="1200" dirty="0" smtClean="0">
                        <a:solidFill>
                          <a:schemeClr val="tx1"/>
                        </a:solidFill>
                        <a:latin typeface="微软雅黑" panose="020B0503020204020204" pitchFamily="34" charset="-122"/>
                        <a:ea typeface="微软雅黑" panose="020B0503020204020204" pitchFamily="34" charset="-122"/>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576064">
                <a:tc>
                  <a:txBody>
                    <a:bodyPr/>
                    <a:lstStyle/>
                    <a:p>
                      <a:pPr algn="ctr">
                        <a:spcAft>
                          <a:spcPts val="0"/>
                        </a:spcAft>
                      </a:pPr>
                      <a:r>
                        <a:rPr lang="zh-CN" altLang="zh-CN" sz="2400" b="1" kern="1200" dirty="0">
                          <a:solidFill>
                            <a:schemeClr val="tx1"/>
                          </a:solidFill>
                          <a:latin typeface="微软雅黑" panose="020B0503020204020204" pitchFamily="34" charset="-122"/>
                          <a:ea typeface="微软雅黑" panose="020B0503020204020204" pitchFamily="34" charset="-122"/>
                          <a:cs typeface="Times New Roman" panose="02020603050405020304" pitchFamily="18" charset="0"/>
                        </a:rPr>
                        <a:t>日本</a:t>
                      </a:r>
                      <a:endParaRPr lang="zh-CN" altLang="zh-CN" sz="2400" b="1" kern="1200" dirty="0">
                        <a:solidFill>
                          <a:schemeClr val="tx1"/>
                        </a:solidFill>
                        <a:latin typeface="微软雅黑" panose="020B0503020204020204" pitchFamily="34" charset="-122"/>
                        <a:ea typeface="微软雅黑" panose="020B0503020204020204" pitchFamily="34" charset="-122"/>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ctr">
                        <a:spcAft>
                          <a:spcPts val="0"/>
                        </a:spcAft>
                      </a:pPr>
                      <a:r>
                        <a:rPr lang="zh-CN" altLang="zh-CN" sz="2400" b="1" kern="1200" dirty="0">
                          <a:solidFill>
                            <a:schemeClr val="tx1"/>
                          </a:solidFill>
                          <a:latin typeface="微软雅黑" panose="020B0503020204020204" pitchFamily="34" charset="-122"/>
                          <a:ea typeface="微软雅黑" panose="020B0503020204020204" pitchFamily="34" charset="-122"/>
                          <a:cs typeface="Times New Roman" panose="02020603050405020304" pitchFamily="18" charset="0"/>
                        </a:rPr>
                        <a:t>幕府的封建统治</a:t>
                      </a:r>
                      <a:endParaRPr lang="zh-CN" altLang="zh-CN" sz="2400" b="1" kern="1200" dirty="0">
                        <a:solidFill>
                          <a:schemeClr val="tx1"/>
                        </a:solidFill>
                        <a:latin typeface="微软雅黑" panose="020B0503020204020204" pitchFamily="34" charset="-122"/>
                        <a:ea typeface="微软雅黑" panose="020B0503020204020204" pitchFamily="34" charset="-122"/>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vMerge="1">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bl>
          </a:graphicData>
        </a:graphic>
      </p:graphicFrame>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17"/>
                                        </p:tgtEl>
                                        <p:attrNameLst>
                                          <p:attrName>style.visibility</p:attrName>
                                        </p:attrNameLst>
                                      </p:cBhvr>
                                      <p:to>
                                        <p:strVal val="visible"/>
                                      </p:to>
                                    </p:set>
                                    <p:animEffect transition="in" filter="blinds(horizontal)">
                                      <p:cBhvr>
                                        <p:cTn id="7" dur="500"/>
                                        <p:tgtEl>
                                          <p:spTgt spid="17"/>
                                        </p:tgtEl>
                                      </p:cBhvr>
                                    </p:animEffect>
                                  </p:childTnLst>
                                </p:cTn>
                              </p:par>
                              <p:par>
                                <p:cTn id="8" presetID="3" presetClass="entr" presetSubtype="10" fill="hold" nodeType="withEffect">
                                  <p:stCondLst>
                                    <p:cond delay="0"/>
                                  </p:stCondLst>
                                  <p:childTnLst>
                                    <p:set>
                                      <p:cBhvr>
                                        <p:cTn id="9" dur="1" fill="hold">
                                          <p:stCondLst>
                                            <p:cond delay="0"/>
                                          </p:stCondLst>
                                        </p:cTn>
                                        <p:tgtEl>
                                          <p:spTgt spid="12"/>
                                        </p:tgtEl>
                                        <p:attrNameLst>
                                          <p:attrName>style.visibility</p:attrName>
                                        </p:attrNameLst>
                                      </p:cBhvr>
                                      <p:to>
                                        <p:strVal val="visible"/>
                                      </p:to>
                                    </p:set>
                                    <p:animEffect transition="in" filter="blinds(horizontal)">
                                      <p:cBhvr>
                                        <p:cTn id="10"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0242" name="直接连接符 10241"/>
          <p:cNvSpPr/>
          <p:nvPr/>
        </p:nvSpPr>
        <p:spPr>
          <a:xfrm flipV="1">
            <a:off x="1752600" y="304800"/>
            <a:ext cx="6019800" cy="6019800"/>
          </a:xfrm>
          <a:prstGeom prst="line">
            <a:avLst/>
          </a:prstGeom>
          <a:ln w="19050" cap="flat" cmpd="sng">
            <a:solidFill>
              <a:schemeClr val="tx1"/>
            </a:solidFill>
            <a:prstDash val="solid"/>
            <a:round/>
            <a:headEnd type="none" w="med" len="med"/>
            <a:tailEnd type="stealth" w="lg" len="lg"/>
          </a:ln>
        </p:spPr>
        <p:txBody>
          <a:bodyPr anchor="t"/>
          <a:p>
            <a:endParaRPr lang="zh-CN" altLang="en-US">
              <a:latin typeface="Arial" panose="020B0604020202020204" pitchFamily="34" charset="0"/>
              <a:ea typeface="宋体" panose="02010600030101010101" pitchFamily="2" charset="-122"/>
            </a:endParaRPr>
          </a:p>
        </p:txBody>
      </p:sp>
      <p:sp>
        <p:nvSpPr>
          <p:cNvPr id="10243" name="文本框 10242"/>
          <p:cNvSpPr txBox="1"/>
          <p:nvPr/>
        </p:nvSpPr>
        <p:spPr>
          <a:xfrm>
            <a:off x="2082165" y="5803900"/>
            <a:ext cx="1637030" cy="1060450"/>
          </a:xfrm>
          <a:prstGeom prst="rect">
            <a:avLst/>
          </a:prstGeom>
          <a:noFill/>
          <a:ln w="9525">
            <a:noFill/>
          </a:ln>
        </p:spPr>
        <p:txBody>
          <a:bodyPr wrap="square" anchor="t">
            <a:spAutoFit/>
          </a:bodyPr>
          <a:p>
            <a:pPr>
              <a:spcBef>
                <a:spcPct val="50000"/>
              </a:spcBef>
            </a:pPr>
            <a:r>
              <a:rPr lang="zh-CN" altLang="en-US" sz="1800" b="1">
                <a:latin typeface="微软雅黑" panose="020B0503020204020204" pitchFamily="34" charset="-122"/>
                <a:ea typeface="微软雅黑" panose="020B0503020204020204" pitchFamily="34" charset="-122"/>
                <a:cs typeface="微软雅黑" panose="020B0503020204020204" pitchFamily="34" charset="-122"/>
              </a:rPr>
              <a:t>文艺复兴、新航路开辟</a:t>
            </a:r>
            <a:endParaRPr lang="zh-CN" altLang="en-US" sz="1800" b="1">
              <a:latin typeface="微软雅黑" panose="020B0503020204020204" pitchFamily="34" charset="-122"/>
              <a:ea typeface="微软雅黑" panose="020B0503020204020204" pitchFamily="34" charset="-122"/>
              <a:cs typeface="微软雅黑" panose="020B0503020204020204" pitchFamily="34" charset="-122"/>
            </a:endParaRPr>
          </a:p>
          <a:p>
            <a:pPr>
              <a:spcBef>
                <a:spcPct val="50000"/>
              </a:spcBef>
            </a:pPr>
            <a:r>
              <a:rPr lang="en-US" altLang="zh-CN" sz="1800" b="1">
                <a:solidFill>
                  <a:srgbClr val="000000"/>
                </a:solidFill>
                <a:latin typeface="微软雅黑" panose="020B0503020204020204" pitchFamily="34" charset="-122"/>
                <a:ea typeface="微软雅黑" panose="020B0503020204020204" pitchFamily="34" charset="-122"/>
                <a:cs typeface="微软雅黑" panose="020B0503020204020204" pitchFamily="34" charset="-122"/>
              </a:rPr>
              <a:t>14~16</a:t>
            </a:r>
            <a:r>
              <a:rPr lang="zh-CN" altLang="en-US" sz="1800" b="1">
                <a:solidFill>
                  <a:srgbClr val="000000"/>
                </a:solidFill>
                <a:latin typeface="微软雅黑" panose="020B0503020204020204" pitchFamily="34" charset="-122"/>
                <a:ea typeface="微软雅黑" panose="020B0503020204020204" pitchFamily="34" charset="-122"/>
                <a:cs typeface="微软雅黑" panose="020B0503020204020204" pitchFamily="34" charset="-122"/>
              </a:rPr>
              <a:t>世纪</a:t>
            </a:r>
            <a:endParaRPr lang="zh-CN" altLang="en-US" sz="1800" b="1">
              <a:solidFill>
                <a:srgbClr val="000000"/>
              </a:solidFill>
              <a:latin typeface="微软雅黑" panose="020B0503020204020204" pitchFamily="34" charset="-122"/>
              <a:ea typeface="微软雅黑" panose="020B0503020204020204" pitchFamily="34" charset="-122"/>
              <a:cs typeface="微软雅黑" panose="020B0503020204020204" pitchFamily="34" charset="-122"/>
            </a:endParaRPr>
          </a:p>
        </p:txBody>
      </p:sp>
      <p:sp>
        <p:nvSpPr>
          <p:cNvPr id="10244" name="矩形 10243"/>
          <p:cNvSpPr/>
          <p:nvPr/>
        </p:nvSpPr>
        <p:spPr>
          <a:xfrm>
            <a:off x="788035" y="4584700"/>
            <a:ext cx="1616710" cy="1219200"/>
          </a:xfrm>
          <a:prstGeom prst="rect">
            <a:avLst/>
          </a:prstGeom>
          <a:solidFill>
            <a:srgbClr val="FFFF00"/>
          </a:solidFill>
          <a:ln w="9525" cap="flat" cmpd="sng">
            <a:solidFill>
              <a:schemeClr val="tx1"/>
            </a:solidFill>
            <a:prstDash val="solid"/>
            <a:miter/>
            <a:headEnd type="none" w="med" len="med"/>
            <a:tailEnd type="none" w="med" len="med"/>
          </a:ln>
        </p:spPr>
        <p:txBody>
          <a:bodyPr anchor="ctr"/>
          <a:p>
            <a:r>
              <a:rPr lang="zh-CN" altLang="en-US" sz="1800" b="1">
                <a:solidFill>
                  <a:srgbClr val="FF0000"/>
                </a:solidFill>
                <a:latin typeface="微软雅黑" panose="020B0503020204020204" pitchFamily="34" charset="-122"/>
                <a:ea typeface="微软雅黑" panose="020B0503020204020204" pitchFamily="34" charset="-122"/>
              </a:rPr>
              <a:t>资本主义的产生：</a:t>
            </a:r>
            <a:r>
              <a:rPr lang="zh-CN" altLang="en-US" sz="1800" b="1">
                <a:latin typeface="微软雅黑" panose="020B0503020204020204" pitchFamily="34" charset="-122"/>
                <a:ea typeface="微软雅黑" panose="020B0503020204020204" pitchFamily="34" charset="-122"/>
              </a:rPr>
              <a:t>思想文化基础、经济基础</a:t>
            </a:r>
            <a:endParaRPr lang="zh-CN" altLang="en-US" sz="1800" b="1">
              <a:latin typeface="微软雅黑" panose="020B0503020204020204" pitchFamily="34" charset="-122"/>
              <a:ea typeface="微软雅黑" panose="020B0503020204020204" pitchFamily="34" charset="-122"/>
            </a:endParaRPr>
          </a:p>
        </p:txBody>
      </p:sp>
      <p:sp>
        <p:nvSpPr>
          <p:cNvPr id="10245" name="文本框 10244"/>
          <p:cNvSpPr txBox="1"/>
          <p:nvPr/>
        </p:nvSpPr>
        <p:spPr>
          <a:xfrm>
            <a:off x="3404870" y="4354195"/>
            <a:ext cx="1524000" cy="1337945"/>
          </a:xfrm>
          <a:prstGeom prst="rect">
            <a:avLst/>
          </a:prstGeom>
          <a:noFill/>
          <a:ln w="9525">
            <a:noFill/>
          </a:ln>
        </p:spPr>
        <p:txBody>
          <a:bodyPr anchor="t">
            <a:spAutoFit/>
          </a:bodyPr>
          <a:p>
            <a:pPr>
              <a:spcBef>
                <a:spcPct val="50000"/>
              </a:spcBef>
            </a:pPr>
            <a:r>
              <a:rPr lang="zh-CN" altLang="en-US" sz="1800" b="1">
                <a:latin typeface="微软雅黑" panose="020B0503020204020204" pitchFamily="34" charset="-122"/>
                <a:ea typeface="微软雅黑" panose="020B0503020204020204" pitchFamily="34" charset="-122"/>
                <a:cs typeface="微软雅黑" panose="020B0503020204020204" pitchFamily="34" charset="-122"/>
              </a:rPr>
              <a:t>英、美、法资产阶级革命</a:t>
            </a:r>
            <a:endParaRPr lang="zh-CN" altLang="en-US" sz="1800" b="1">
              <a:latin typeface="微软雅黑" panose="020B0503020204020204" pitchFamily="34" charset="-122"/>
              <a:ea typeface="微软雅黑" panose="020B0503020204020204" pitchFamily="34" charset="-122"/>
              <a:cs typeface="微软雅黑" panose="020B0503020204020204" pitchFamily="34" charset="-122"/>
            </a:endParaRPr>
          </a:p>
          <a:p>
            <a:pPr>
              <a:spcBef>
                <a:spcPct val="50000"/>
              </a:spcBef>
            </a:pPr>
            <a:r>
              <a:rPr lang="en-US" altLang="zh-CN" sz="1800" b="1">
                <a:solidFill>
                  <a:srgbClr val="000000"/>
                </a:solidFill>
                <a:latin typeface="微软雅黑" panose="020B0503020204020204" pitchFamily="34" charset="-122"/>
                <a:ea typeface="微软雅黑" panose="020B0503020204020204" pitchFamily="34" charset="-122"/>
                <a:cs typeface="微软雅黑" panose="020B0503020204020204" pitchFamily="34" charset="-122"/>
              </a:rPr>
              <a:t>17</a:t>
            </a:r>
            <a:r>
              <a:rPr lang="zh-CN" altLang="en-US" sz="1800" b="1">
                <a:solidFill>
                  <a:srgbClr val="000000"/>
                </a:solidFill>
                <a:latin typeface="微软雅黑" panose="020B0503020204020204" pitchFamily="34" charset="-122"/>
                <a:ea typeface="微软雅黑" panose="020B0503020204020204" pitchFamily="34" charset="-122"/>
                <a:cs typeface="微软雅黑" panose="020B0503020204020204" pitchFamily="34" charset="-122"/>
              </a:rPr>
              <a:t>、</a:t>
            </a:r>
            <a:r>
              <a:rPr lang="en-US" altLang="zh-CN" sz="1800" b="1">
                <a:solidFill>
                  <a:srgbClr val="000000"/>
                </a:solidFill>
                <a:latin typeface="微软雅黑" panose="020B0503020204020204" pitchFamily="34" charset="-122"/>
                <a:ea typeface="微软雅黑" panose="020B0503020204020204" pitchFamily="34" charset="-122"/>
                <a:cs typeface="微软雅黑" panose="020B0503020204020204" pitchFamily="34" charset="-122"/>
              </a:rPr>
              <a:t>18</a:t>
            </a:r>
            <a:r>
              <a:rPr lang="zh-CN" altLang="en-US" sz="1800" b="1">
                <a:solidFill>
                  <a:srgbClr val="000000"/>
                </a:solidFill>
                <a:latin typeface="微软雅黑" panose="020B0503020204020204" pitchFamily="34" charset="-122"/>
                <a:ea typeface="微软雅黑" panose="020B0503020204020204" pitchFamily="34" charset="-122"/>
                <a:cs typeface="微软雅黑" panose="020B0503020204020204" pitchFamily="34" charset="-122"/>
              </a:rPr>
              <a:t>世纪</a:t>
            </a:r>
            <a:endParaRPr lang="zh-CN" altLang="en-US" sz="1800" b="1">
              <a:solidFill>
                <a:srgbClr val="000000"/>
              </a:solidFill>
              <a:latin typeface="微软雅黑" panose="020B0503020204020204" pitchFamily="34" charset="-122"/>
              <a:ea typeface="微软雅黑" panose="020B0503020204020204" pitchFamily="34" charset="-122"/>
              <a:cs typeface="微软雅黑" panose="020B0503020204020204" pitchFamily="34" charset="-122"/>
            </a:endParaRPr>
          </a:p>
        </p:txBody>
      </p:sp>
      <p:sp>
        <p:nvSpPr>
          <p:cNvPr id="10246" name="矩形 10245"/>
          <p:cNvSpPr/>
          <p:nvPr/>
        </p:nvSpPr>
        <p:spPr>
          <a:xfrm>
            <a:off x="1151255" y="3048000"/>
            <a:ext cx="2963545" cy="1195070"/>
          </a:xfrm>
          <a:prstGeom prst="rect">
            <a:avLst/>
          </a:prstGeom>
          <a:solidFill>
            <a:srgbClr val="FFFF00"/>
          </a:solidFill>
          <a:ln w="9525" cap="flat" cmpd="sng">
            <a:solidFill>
              <a:schemeClr val="tx1"/>
            </a:solidFill>
            <a:prstDash val="solid"/>
            <a:miter/>
            <a:headEnd type="none" w="med" len="med"/>
            <a:tailEnd type="none" w="med" len="med"/>
          </a:ln>
        </p:spPr>
        <p:txBody>
          <a:bodyPr anchor="ctr"/>
          <a:p>
            <a:r>
              <a:rPr lang="zh-CN" altLang="en-US" sz="1800" b="1">
                <a:solidFill>
                  <a:srgbClr val="FF0000"/>
                </a:solidFill>
                <a:latin typeface="微软雅黑" panose="020B0503020204020204" pitchFamily="34" charset="-122"/>
                <a:ea typeface="微软雅黑" panose="020B0503020204020204" pitchFamily="34" charset="-122"/>
              </a:rPr>
              <a:t>资本主义制度的确立：</a:t>
            </a:r>
            <a:r>
              <a:rPr lang="zh-CN" altLang="en-US" sz="1800" b="1">
                <a:latin typeface="微软雅黑" panose="020B0503020204020204" pitchFamily="34" charset="-122"/>
                <a:ea typeface="微软雅黑" panose="020B0503020204020204" pitchFamily="34" charset="-122"/>
              </a:rPr>
              <a:t>欧美主要国家纷纷确立了适合本国发展的资本主义制度</a:t>
            </a:r>
            <a:endParaRPr lang="zh-CN" altLang="en-US" sz="1800" b="1">
              <a:latin typeface="微软雅黑" panose="020B0503020204020204" pitchFamily="34" charset="-122"/>
              <a:ea typeface="微软雅黑" panose="020B0503020204020204" pitchFamily="34" charset="-122"/>
            </a:endParaRPr>
          </a:p>
        </p:txBody>
      </p:sp>
      <p:sp>
        <p:nvSpPr>
          <p:cNvPr id="10247" name="文本框 10246"/>
          <p:cNvSpPr txBox="1"/>
          <p:nvPr/>
        </p:nvSpPr>
        <p:spPr>
          <a:xfrm>
            <a:off x="4495800" y="2971800"/>
            <a:ext cx="1447800" cy="1060450"/>
          </a:xfrm>
          <a:prstGeom prst="rect">
            <a:avLst/>
          </a:prstGeom>
          <a:noFill/>
          <a:ln w="9525">
            <a:noFill/>
          </a:ln>
        </p:spPr>
        <p:txBody>
          <a:bodyPr anchor="t">
            <a:spAutoFit/>
          </a:bodyPr>
          <a:p>
            <a:pPr>
              <a:spcBef>
                <a:spcPct val="50000"/>
              </a:spcBef>
            </a:pPr>
            <a:r>
              <a:rPr lang="zh-CN" altLang="en-US" sz="1800" b="1">
                <a:latin typeface="微软雅黑" panose="020B0503020204020204" pitchFamily="34" charset="-122"/>
                <a:ea typeface="微软雅黑" panose="020B0503020204020204" pitchFamily="34" charset="-122"/>
                <a:cs typeface="微软雅黑" panose="020B0503020204020204" pitchFamily="34" charset="-122"/>
              </a:rPr>
              <a:t>第一次工业革命</a:t>
            </a:r>
            <a:endParaRPr lang="zh-CN" altLang="en-US" sz="1800" b="1">
              <a:latin typeface="微软雅黑" panose="020B0503020204020204" pitchFamily="34" charset="-122"/>
              <a:ea typeface="微软雅黑" panose="020B0503020204020204" pitchFamily="34" charset="-122"/>
              <a:cs typeface="微软雅黑" panose="020B0503020204020204" pitchFamily="34" charset="-122"/>
            </a:endParaRPr>
          </a:p>
          <a:p>
            <a:pPr>
              <a:spcBef>
                <a:spcPct val="50000"/>
              </a:spcBef>
            </a:pPr>
            <a:r>
              <a:rPr lang="en-US" altLang="zh-CN" sz="1800" b="1">
                <a:solidFill>
                  <a:srgbClr val="000000"/>
                </a:solidFill>
                <a:latin typeface="微软雅黑" panose="020B0503020204020204" pitchFamily="34" charset="-122"/>
                <a:ea typeface="微软雅黑" panose="020B0503020204020204" pitchFamily="34" charset="-122"/>
                <a:cs typeface="微软雅黑" panose="020B0503020204020204" pitchFamily="34" charset="-122"/>
              </a:rPr>
              <a:t>18</a:t>
            </a:r>
            <a:r>
              <a:rPr lang="zh-CN" altLang="en-US" sz="1800" b="1">
                <a:solidFill>
                  <a:srgbClr val="000000"/>
                </a:solidFill>
                <a:latin typeface="微软雅黑" panose="020B0503020204020204" pitchFamily="34" charset="-122"/>
                <a:ea typeface="微软雅黑" panose="020B0503020204020204" pitchFamily="34" charset="-122"/>
                <a:cs typeface="微软雅黑" panose="020B0503020204020204" pitchFamily="34" charset="-122"/>
              </a:rPr>
              <a:t>、</a:t>
            </a:r>
            <a:r>
              <a:rPr lang="en-US" altLang="zh-CN" sz="1800" b="1">
                <a:solidFill>
                  <a:srgbClr val="000000"/>
                </a:solidFill>
                <a:latin typeface="微软雅黑" panose="020B0503020204020204" pitchFamily="34" charset="-122"/>
                <a:ea typeface="微软雅黑" panose="020B0503020204020204" pitchFamily="34" charset="-122"/>
                <a:cs typeface="微软雅黑" panose="020B0503020204020204" pitchFamily="34" charset="-122"/>
              </a:rPr>
              <a:t>19</a:t>
            </a:r>
            <a:r>
              <a:rPr lang="zh-CN" altLang="en-US" sz="1800" b="1">
                <a:solidFill>
                  <a:srgbClr val="000000"/>
                </a:solidFill>
                <a:latin typeface="微软雅黑" panose="020B0503020204020204" pitchFamily="34" charset="-122"/>
                <a:ea typeface="微软雅黑" panose="020B0503020204020204" pitchFamily="34" charset="-122"/>
                <a:cs typeface="微软雅黑" panose="020B0503020204020204" pitchFamily="34" charset="-122"/>
              </a:rPr>
              <a:t>世纪</a:t>
            </a:r>
            <a:endParaRPr lang="zh-CN" altLang="en-US" sz="1800" b="1">
              <a:solidFill>
                <a:srgbClr val="000000"/>
              </a:solidFill>
              <a:latin typeface="微软雅黑" panose="020B0503020204020204" pitchFamily="34" charset="-122"/>
              <a:ea typeface="微软雅黑" panose="020B0503020204020204" pitchFamily="34" charset="-122"/>
              <a:cs typeface="微软雅黑" panose="020B0503020204020204" pitchFamily="34" charset="-122"/>
            </a:endParaRPr>
          </a:p>
        </p:txBody>
      </p:sp>
      <p:sp>
        <p:nvSpPr>
          <p:cNvPr id="10248" name="文本框 10247"/>
          <p:cNvSpPr txBox="1"/>
          <p:nvPr/>
        </p:nvSpPr>
        <p:spPr>
          <a:xfrm>
            <a:off x="5181600" y="1447800"/>
            <a:ext cx="1371600" cy="1337945"/>
          </a:xfrm>
          <a:prstGeom prst="rect">
            <a:avLst/>
          </a:prstGeom>
          <a:noFill/>
          <a:ln w="9525">
            <a:noFill/>
          </a:ln>
        </p:spPr>
        <p:txBody>
          <a:bodyPr anchor="t">
            <a:spAutoFit/>
          </a:bodyPr>
          <a:p>
            <a:pPr>
              <a:spcBef>
                <a:spcPct val="50000"/>
              </a:spcBef>
            </a:pPr>
            <a:r>
              <a:rPr lang="zh-CN" altLang="en-US" sz="1800" b="1">
                <a:latin typeface="微软雅黑" panose="020B0503020204020204" pitchFamily="34" charset="-122"/>
                <a:ea typeface="微软雅黑" panose="020B0503020204020204" pitchFamily="34" charset="-122"/>
                <a:cs typeface="微软雅黑" panose="020B0503020204020204" pitchFamily="34" charset="-122"/>
              </a:rPr>
              <a:t>俄、日改革、美国二次革命</a:t>
            </a:r>
            <a:endParaRPr lang="zh-CN" altLang="en-US" sz="1800" b="1">
              <a:latin typeface="微软雅黑" panose="020B0503020204020204" pitchFamily="34" charset="-122"/>
              <a:ea typeface="微软雅黑" panose="020B0503020204020204" pitchFamily="34" charset="-122"/>
              <a:cs typeface="微软雅黑" panose="020B0503020204020204" pitchFamily="34" charset="-122"/>
            </a:endParaRPr>
          </a:p>
          <a:p>
            <a:pPr>
              <a:spcBef>
                <a:spcPct val="50000"/>
              </a:spcBef>
            </a:pPr>
            <a:r>
              <a:rPr lang="en-US" altLang="zh-CN" sz="1800" b="1">
                <a:solidFill>
                  <a:srgbClr val="000000"/>
                </a:solidFill>
                <a:latin typeface="微软雅黑" panose="020B0503020204020204" pitchFamily="34" charset="-122"/>
                <a:ea typeface="微软雅黑" panose="020B0503020204020204" pitchFamily="34" charset="-122"/>
                <a:cs typeface="微软雅黑" panose="020B0503020204020204" pitchFamily="34" charset="-122"/>
              </a:rPr>
              <a:t>19</a:t>
            </a:r>
            <a:r>
              <a:rPr lang="zh-CN" altLang="en-US" sz="1800" b="1">
                <a:solidFill>
                  <a:srgbClr val="000000"/>
                </a:solidFill>
                <a:latin typeface="微软雅黑" panose="020B0503020204020204" pitchFamily="34" charset="-122"/>
                <a:ea typeface="微软雅黑" panose="020B0503020204020204" pitchFamily="34" charset="-122"/>
                <a:cs typeface="微软雅黑" panose="020B0503020204020204" pitchFamily="34" charset="-122"/>
              </a:rPr>
              <a:t>世纪</a:t>
            </a:r>
            <a:endParaRPr lang="zh-CN" altLang="en-US" sz="1800" b="1">
              <a:solidFill>
                <a:srgbClr val="000000"/>
              </a:solidFill>
              <a:latin typeface="微软雅黑" panose="020B0503020204020204" pitchFamily="34" charset="-122"/>
              <a:ea typeface="微软雅黑" panose="020B0503020204020204" pitchFamily="34" charset="-122"/>
              <a:cs typeface="微软雅黑" panose="020B0503020204020204" pitchFamily="34" charset="-122"/>
            </a:endParaRPr>
          </a:p>
        </p:txBody>
      </p:sp>
      <p:sp>
        <p:nvSpPr>
          <p:cNvPr id="10249" name="矩形 10248"/>
          <p:cNvSpPr/>
          <p:nvPr/>
        </p:nvSpPr>
        <p:spPr>
          <a:xfrm>
            <a:off x="1151890" y="0"/>
            <a:ext cx="4029710" cy="2438400"/>
          </a:xfrm>
          <a:prstGeom prst="rect">
            <a:avLst/>
          </a:prstGeom>
          <a:solidFill>
            <a:srgbClr val="FFFF00"/>
          </a:solidFill>
          <a:ln w="9525" cap="flat" cmpd="sng">
            <a:solidFill>
              <a:schemeClr val="tx1"/>
            </a:solidFill>
            <a:prstDash val="solid"/>
            <a:miter/>
            <a:headEnd type="none" w="med" len="med"/>
            <a:tailEnd type="none" w="med" len="med"/>
          </a:ln>
        </p:spPr>
        <p:txBody>
          <a:bodyPr anchor="ctr"/>
          <a:p>
            <a:r>
              <a:rPr lang="zh-CN" altLang="en-US" sz="1800" b="1">
                <a:solidFill>
                  <a:srgbClr val="FF0000"/>
                </a:solidFill>
                <a:latin typeface="微软雅黑" panose="020B0503020204020204" pitchFamily="34" charset="-122"/>
                <a:ea typeface="微软雅黑" panose="020B0503020204020204" pitchFamily="34" charset="-122"/>
              </a:rPr>
              <a:t>资产阶级统治的巩固与扩大：</a:t>
            </a:r>
            <a:endParaRPr lang="zh-CN" altLang="en-US" sz="1800" b="1">
              <a:solidFill>
                <a:schemeClr val="hlink"/>
              </a:solidFill>
              <a:latin typeface="微软雅黑" panose="020B0503020204020204" pitchFamily="34" charset="-122"/>
              <a:ea typeface="微软雅黑" panose="020B0503020204020204" pitchFamily="34" charset="-122"/>
            </a:endParaRPr>
          </a:p>
          <a:p>
            <a:r>
              <a:rPr lang="zh-CN" altLang="en-US" sz="1800" b="1">
                <a:latin typeface="微软雅黑" panose="020B0503020204020204" pitchFamily="34" charset="-122"/>
                <a:ea typeface="微软雅黑" panose="020B0503020204020204" pitchFamily="34" charset="-122"/>
              </a:rPr>
              <a:t>政治：美国巩固资本主义制度，俄、日加入资本主义国家行列，资本主义制度在世界范围扩大。</a:t>
            </a:r>
            <a:endParaRPr lang="zh-CN" altLang="en-US" sz="1800" b="1">
              <a:latin typeface="微软雅黑" panose="020B0503020204020204" pitchFamily="34" charset="-122"/>
              <a:ea typeface="微软雅黑" panose="020B0503020204020204" pitchFamily="34" charset="-122"/>
            </a:endParaRPr>
          </a:p>
          <a:p>
            <a:endParaRPr lang="zh-CN" altLang="en-US" sz="1800" b="1">
              <a:latin typeface="微软雅黑" panose="020B0503020204020204" pitchFamily="34" charset="-122"/>
              <a:ea typeface="微软雅黑" panose="020B0503020204020204" pitchFamily="34" charset="-122"/>
            </a:endParaRPr>
          </a:p>
          <a:p>
            <a:r>
              <a:rPr lang="zh-CN" altLang="en-US" sz="1800" b="1">
                <a:latin typeface="微软雅黑" panose="020B0503020204020204" pitchFamily="34" charset="-122"/>
                <a:ea typeface="微软雅黑" panose="020B0503020204020204" pitchFamily="34" charset="-122"/>
              </a:rPr>
              <a:t>经济：两次工业革命交叉进行，自由资本主义逐渐向垄断资本主义过渡，殖民体系形成。</a:t>
            </a:r>
            <a:endParaRPr lang="zh-CN" altLang="en-US" sz="1800" b="1">
              <a:latin typeface="微软雅黑" panose="020B0503020204020204" pitchFamily="34" charset="-122"/>
              <a:ea typeface="微软雅黑" panose="020B0503020204020204" pitchFamily="34" charset="-122"/>
            </a:endParaRPr>
          </a:p>
        </p:txBody>
      </p:sp>
      <p:sp>
        <p:nvSpPr>
          <p:cNvPr id="10250" name="文本框 10249"/>
          <p:cNvSpPr txBox="1"/>
          <p:nvPr/>
        </p:nvSpPr>
        <p:spPr>
          <a:xfrm>
            <a:off x="6096000" y="228600"/>
            <a:ext cx="1524000" cy="1060450"/>
          </a:xfrm>
          <a:prstGeom prst="rect">
            <a:avLst/>
          </a:prstGeom>
          <a:noFill/>
          <a:ln w="9525">
            <a:noFill/>
          </a:ln>
        </p:spPr>
        <p:txBody>
          <a:bodyPr anchor="t">
            <a:spAutoFit/>
          </a:bodyPr>
          <a:p>
            <a:pPr>
              <a:spcBef>
                <a:spcPct val="50000"/>
              </a:spcBef>
            </a:pPr>
            <a:r>
              <a:rPr lang="zh-CN" altLang="en-US" sz="1800" b="1">
                <a:latin typeface="微软雅黑" panose="020B0503020204020204" pitchFamily="34" charset="-122"/>
                <a:ea typeface="微软雅黑" panose="020B0503020204020204" pitchFamily="34" charset="-122"/>
                <a:cs typeface="微软雅黑" panose="020B0503020204020204" pitchFamily="34" charset="-122"/>
              </a:rPr>
              <a:t>第二次工业革命</a:t>
            </a:r>
            <a:endParaRPr lang="zh-CN" altLang="en-US" sz="1800" b="1">
              <a:latin typeface="微软雅黑" panose="020B0503020204020204" pitchFamily="34" charset="-122"/>
              <a:ea typeface="微软雅黑" panose="020B0503020204020204" pitchFamily="34" charset="-122"/>
              <a:cs typeface="微软雅黑" panose="020B0503020204020204" pitchFamily="34" charset="-122"/>
            </a:endParaRPr>
          </a:p>
          <a:p>
            <a:pPr>
              <a:spcBef>
                <a:spcPct val="50000"/>
              </a:spcBef>
            </a:pPr>
            <a:r>
              <a:rPr lang="en-US" altLang="zh-CN" sz="1800" b="1">
                <a:solidFill>
                  <a:srgbClr val="000000"/>
                </a:solidFill>
                <a:latin typeface="微软雅黑" panose="020B0503020204020204" pitchFamily="34" charset="-122"/>
                <a:ea typeface="微软雅黑" panose="020B0503020204020204" pitchFamily="34" charset="-122"/>
                <a:cs typeface="微软雅黑" panose="020B0503020204020204" pitchFamily="34" charset="-122"/>
              </a:rPr>
              <a:t>19</a:t>
            </a:r>
            <a:r>
              <a:rPr lang="zh-CN" altLang="en-US" sz="1800" b="1">
                <a:solidFill>
                  <a:srgbClr val="000000"/>
                </a:solidFill>
                <a:latin typeface="微软雅黑" panose="020B0503020204020204" pitchFamily="34" charset="-122"/>
                <a:ea typeface="微软雅黑" panose="020B0503020204020204" pitchFamily="34" charset="-122"/>
                <a:cs typeface="微软雅黑" panose="020B0503020204020204" pitchFamily="34" charset="-122"/>
              </a:rPr>
              <a:t>、</a:t>
            </a:r>
            <a:r>
              <a:rPr lang="en-US" altLang="zh-CN" sz="1800" b="1">
                <a:solidFill>
                  <a:srgbClr val="000000"/>
                </a:solidFill>
                <a:latin typeface="微软雅黑" panose="020B0503020204020204" pitchFamily="34" charset="-122"/>
                <a:ea typeface="微软雅黑" panose="020B0503020204020204" pitchFamily="34" charset="-122"/>
                <a:cs typeface="微软雅黑" panose="020B0503020204020204" pitchFamily="34" charset="-122"/>
              </a:rPr>
              <a:t>20</a:t>
            </a:r>
            <a:r>
              <a:rPr lang="zh-CN" altLang="en-US" sz="1800" b="1">
                <a:solidFill>
                  <a:srgbClr val="000000"/>
                </a:solidFill>
                <a:latin typeface="微软雅黑" panose="020B0503020204020204" pitchFamily="34" charset="-122"/>
                <a:ea typeface="微软雅黑" panose="020B0503020204020204" pitchFamily="34" charset="-122"/>
                <a:cs typeface="微软雅黑" panose="020B0503020204020204" pitchFamily="34" charset="-122"/>
              </a:rPr>
              <a:t>世纪</a:t>
            </a:r>
            <a:endParaRPr lang="zh-CN" altLang="en-US" sz="1800" b="1">
              <a:solidFill>
                <a:srgbClr val="000000"/>
              </a:solidFill>
              <a:latin typeface="微软雅黑" panose="020B0503020204020204" pitchFamily="34" charset="-122"/>
              <a:ea typeface="微软雅黑" panose="020B0503020204020204" pitchFamily="34" charset="-122"/>
              <a:cs typeface="微软雅黑" panose="020B0503020204020204" pitchFamily="34" charset="-122"/>
            </a:endParaRPr>
          </a:p>
        </p:txBody>
      </p:sp>
      <p:sp>
        <p:nvSpPr>
          <p:cNvPr id="10251" name="直接连接符 10250"/>
          <p:cNvSpPr/>
          <p:nvPr/>
        </p:nvSpPr>
        <p:spPr>
          <a:xfrm flipH="1">
            <a:off x="4114800" y="457200"/>
            <a:ext cx="6096000" cy="6096000"/>
          </a:xfrm>
          <a:prstGeom prst="line">
            <a:avLst/>
          </a:prstGeom>
          <a:ln w="19050" cap="flat" cmpd="sng">
            <a:solidFill>
              <a:schemeClr val="tx1"/>
            </a:solidFill>
            <a:prstDash val="solid"/>
            <a:round/>
            <a:headEnd type="none" w="med" len="med"/>
            <a:tailEnd type="stealth" w="lg" len="lg"/>
          </a:ln>
        </p:spPr>
        <p:txBody>
          <a:bodyPr anchor="t"/>
          <a:p>
            <a:endParaRPr lang="zh-CN" altLang="en-US">
              <a:latin typeface="Arial" panose="020B0604020202020204" pitchFamily="34" charset="0"/>
              <a:ea typeface="宋体" panose="02010600030101010101" pitchFamily="2" charset="-122"/>
            </a:endParaRPr>
          </a:p>
        </p:txBody>
      </p:sp>
      <p:sp>
        <p:nvSpPr>
          <p:cNvPr id="10252" name="文本框 10251"/>
          <p:cNvSpPr txBox="1"/>
          <p:nvPr/>
        </p:nvSpPr>
        <p:spPr>
          <a:xfrm>
            <a:off x="7924800" y="685800"/>
            <a:ext cx="1371600" cy="1337945"/>
          </a:xfrm>
          <a:prstGeom prst="rect">
            <a:avLst/>
          </a:prstGeom>
          <a:noFill/>
          <a:ln w="9525">
            <a:noFill/>
          </a:ln>
        </p:spPr>
        <p:txBody>
          <a:bodyPr anchor="t">
            <a:spAutoFit/>
          </a:bodyPr>
          <a:p>
            <a:pPr>
              <a:spcBef>
                <a:spcPct val="50000"/>
              </a:spcBef>
            </a:pPr>
            <a:r>
              <a:rPr lang="zh-CN" altLang="en-US" sz="1800" b="1">
                <a:latin typeface="微软雅黑" panose="020B0503020204020204" pitchFamily="34" charset="-122"/>
                <a:ea typeface="微软雅黑" panose="020B0503020204020204" pitchFamily="34" charset="-122"/>
                <a:cs typeface="微软雅黑" panose="020B0503020204020204" pitchFamily="34" charset="-122"/>
              </a:rPr>
              <a:t>洋务运动</a:t>
            </a:r>
            <a:endParaRPr lang="zh-CN" altLang="en-US" sz="1800" b="1">
              <a:latin typeface="微软雅黑" panose="020B0503020204020204" pitchFamily="34" charset="-122"/>
              <a:ea typeface="微软雅黑" panose="020B0503020204020204" pitchFamily="34" charset="-122"/>
              <a:cs typeface="微软雅黑" panose="020B0503020204020204" pitchFamily="34" charset="-122"/>
            </a:endParaRPr>
          </a:p>
          <a:p>
            <a:pPr>
              <a:spcBef>
                <a:spcPct val="50000"/>
              </a:spcBef>
            </a:pPr>
            <a:r>
              <a:rPr lang="en-US" altLang="zh-CN" sz="1800" b="1">
                <a:solidFill>
                  <a:srgbClr val="000000"/>
                </a:solidFill>
                <a:latin typeface="微软雅黑" panose="020B0503020204020204" pitchFamily="34" charset="-122"/>
                <a:ea typeface="微软雅黑" panose="020B0503020204020204" pitchFamily="34" charset="-122"/>
                <a:cs typeface="微软雅黑" panose="020B0503020204020204" pitchFamily="34" charset="-122"/>
              </a:rPr>
              <a:t>19</a:t>
            </a:r>
            <a:r>
              <a:rPr lang="zh-CN" altLang="en-US" sz="1800" b="1">
                <a:solidFill>
                  <a:srgbClr val="000000"/>
                </a:solidFill>
                <a:latin typeface="微软雅黑" panose="020B0503020204020204" pitchFamily="34" charset="-122"/>
                <a:ea typeface="微软雅黑" panose="020B0503020204020204" pitchFamily="34" charset="-122"/>
                <a:cs typeface="微软雅黑" panose="020B0503020204020204" pitchFamily="34" charset="-122"/>
              </a:rPr>
              <a:t>世纪</a:t>
            </a:r>
            <a:r>
              <a:rPr lang="en-US" altLang="zh-CN" sz="1800" b="1">
                <a:solidFill>
                  <a:srgbClr val="000000"/>
                </a:solidFill>
                <a:latin typeface="微软雅黑" panose="020B0503020204020204" pitchFamily="34" charset="-122"/>
                <a:ea typeface="微软雅黑" panose="020B0503020204020204" pitchFamily="34" charset="-122"/>
                <a:cs typeface="微软雅黑" panose="020B0503020204020204" pitchFamily="34" charset="-122"/>
              </a:rPr>
              <a:t>60~90</a:t>
            </a:r>
            <a:r>
              <a:rPr lang="zh-CN" altLang="en-US" sz="1800" b="1">
                <a:solidFill>
                  <a:srgbClr val="000000"/>
                </a:solidFill>
                <a:latin typeface="微软雅黑" panose="020B0503020204020204" pitchFamily="34" charset="-122"/>
                <a:ea typeface="微软雅黑" panose="020B0503020204020204" pitchFamily="34" charset="-122"/>
                <a:cs typeface="微软雅黑" panose="020B0503020204020204" pitchFamily="34" charset="-122"/>
              </a:rPr>
              <a:t>年代</a:t>
            </a:r>
            <a:endParaRPr lang="zh-CN" altLang="en-US" sz="1800" b="1">
              <a:solidFill>
                <a:srgbClr val="000000"/>
              </a:solidFill>
              <a:latin typeface="微软雅黑" panose="020B0503020204020204" pitchFamily="34" charset="-122"/>
              <a:ea typeface="微软雅黑" panose="020B0503020204020204" pitchFamily="34" charset="-122"/>
              <a:cs typeface="微软雅黑" panose="020B0503020204020204" pitchFamily="34" charset="-122"/>
            </a:endParaRPr>
          </a:p>
        </p:txBody>
      </p:sp>
      <p:sp>
        <p:nvSpPr>
          <p:cNvPr id="10253" name="矩形 10252"/>
          <p:cNvSpPr/>
          <p:nvPr/>
        </p:nvSpPr>
        <p:spPr>
          <a:xfrm>
            <a:off x="9144000" y="990600"/>
            <a:ext cx="1955165" cy="914400"/>
          </a:xfrm>
          <a:prstGeom prst="rect">
            <a:avLst/>
          </a:prstGeom>
          <a:solidFill>
            <a:srgbClr val="FFFF00"/>
          </a:solidFill>
          <a:ln w="9525" cap="flat" cmpd="sng">
            <a:solidFill>
              <a:schemeClr val="tx1"/>
            </a:solidFill>
            <a:prstDash val="solid"/>
            <a:miter/>
            <a:headEnd type="none" w="med" len="med"/>
            <a:tailEnd type="none" w="med" len="med"/>
          </a:ln>
        </p:spPr>
        <p:txBody>
          <a:bodyPr anchor="ctr"/>
          <a:p>
            <a:r>
              <a:rPr lang="zh-CN" altLang="en-US" sz="1800" b="1">
                <a:latin typeface="微软雅黑" panose="020B0503020204020204" pitchFamily="34" charset="-122"/>
                <a:ea typeface="微软雅黑" panose="020B0503020204020204" pitchFamily="34" charset="-122"/>
              </a:rPr>
              <a:t>学习西方技术，维护封建制度</a:t>
            </a:r>
            <a:endParaRPr lang="zh-CN" altLang="en-US" sz="1800" b="1">
              <a:latin typeface="微软雅黑" panose="020B0503020204020204" pitchFamily="34" charset="-122"/>
              <a:ea typeface="微软雅黑" panose="020B0503020204020204" pitchFamily="34" charset="-122"/>
            </a:endParaRPr>
          </a:p>
        </p:txBody>
      </p:sp>
      <p:sp>
        <p:nvSpPr>
          <p:cNvPr id="10254" name="文本框 10253"/>
          <p:cNvSpPr txBox="1"/>
          <p:nvPr/>
        </p:nvSpPr>
        <p:spPr>
          <a:xfrm>
            <a:off x="7620000" y="2667000"/>
            <a:ext cx="1524000" cy="783590"/>
          </a:xfrm>
          <a:prstGeom prst="rect">
            <a:avLst/>
          </a:prstGeom>
          <a:noFill/>
          <a:ln w="9525">
            <a:noFill/>
          </a:ln>
        </p:spPr>
        <p:txBody>
          <a:bodyPr anchor="t">
            <a:spAutoFit/>
          </a:bodyPr>
          <a:p>
            <a:pPr>
              <a:spcBef>
                <a:spcPct val="50000"/>
              </a:spcBef>
            </a:pPr>
            <a:r>
              <a:rPr lang="zh-CN" altLang="en-US" sz="1800" b="1">
                <a:latin typeface="微软雅黑" panose="020B0503020204020204" pitchFamily="34" charset="-122"/>
                <a:ea typeface="微软雅黑" panose="020B0503020204020204" pitchFamily="34" charset="-122"/>
                <a:cs typeface="微软雅黑" panose="020B0503020204020204" pitchFamily="34" charset="-122"/>
              </a:rPr>
              <a:t>戊戌变法</a:t>
            </a:r>
            <a:endParaRPr lang="zh-CN" altLang="en-US" sz="1800" b="1">
              <a:latin typeface="微软雅黑" panose="020B0503020204020204" pitchFamily="34" charset="-122"/>
              <a:ea typeface="微软雅黑" panose="020B0503020204020204" pitchFamily="34" charset="-122"/>
              <a:cs typeface="微软雅黑" panose="020B0503020204020204" pitchFamily="34" charset="-122"/>
            </a:endParaRPr>
          </a:p>
          <a:p>
            <a:pPr>
              <a:spcBef>
                <a:spcPct val="50000"/>
              </a:spcBef>
            </a:pPr>
            <a:r>
              <a:rPr lang="en-US" altLang="zh-CN" sz="1800" b="1">
                <a:solidFill>
                  <a:srgbClr val="000000"/>
                </a:solidFill>
                <a:latin typeface="微软雅黑" panose="020B0503020204020204" pitchFamily="34" charset="-122"/>
                <a:ea typeface="微软雅黑" panose="020B0503020204020204" pitchFamily="34" charset="-122"/>
                <a:cs typeface="微软雅黑" panose="020B0503020204020204" pitchFamily="34" charset="-122"/>
              </a:rPr>
              <a:t>1898</a:t>
            </a:r>
            <a:r>
              <a:rPr lang="zh-CN" altLang="en-US" sz="1800" b="1">
                <a:solidFill>
                  <a:srgbClr val="000000"/>
                </a:solidFill>
                <a:latin typeface="微软雅黑" panose="020B0503020204020204" pitchFamily="34" charset="-122"/>
                <a:ea typeface="微软雅黑" panose="020B0503020204020204" pitchFamily="34" charset="-122"/>
                <a:cs typeface="微软雅黑" panose="020B0503020204020204" pitchFamily="34" charset="-122"/>
              </a:rPr>
              <a:t>年</a:t>
            </a:r>
            <a:endParaRPr lang="zh-CN" altLang="en-US" sz="1800" b="1">
              <a:solidFill>
                <a:srgbClr val="000000"/>
              </a:solidFill>
              <a:latin typeface="微软雅黑" panose="020B0503020204020204" pitchFamily="34" charset="-122"/>
              <a:ea typeface="微软雅黑" panose="020B0503020204020204" pitchFamily="34" charset="-122"/>
              <a:cs typeface="微软雅黑" panose="020B0503020204020204" pitchFamily="34" charset="-122"/>
            </a:endParaRPr>
          </a:p>
        </p:txBody>
      </p:sp>
      <p:sp>
        <p:nvSpPr>
          <p:cNvPr id="10255" name="矩形 10254"/>
          <p:cNvSpPr/>
          <p:nvPr/>
        </p:nvSpPr>
        <p:spPr>
          <a:xfrm>
            <a:off x="8686800" y="2743200"/>
            <a:ext cx="2411730" cy="609600"/>
          </a:xfrm>
          <a:prstGeom prst="rect">
            <a:avLst/>
          </a:prstGeom>
          <a:solidFill>
            <a:srgbClr val="FFFF00"/>
          </a:solidFill>
          <a:ln w="9525" cap="flat" cmpd="sng">
            <a:solidFill>
              <a:schemeClr val="tx1"/>
            </a:solidFill>
            <a:prstDash val="solid"/>
            <a:miter/>
            <a:headEnd type="none" w="med" len="med"/>
            <a:tailEnd type="none" w="med" len="med"/>
          </a:ln>
        </p:spPr>
        <p:txBody>
          <a:bodyPr anchor="ctr">
            <a:noAutofit/>
          </a:bodyPr>
          <a:p>
            <a:pPr lvl="0" algn="l"/>
            <a:r>
              <a:rPr lang="zh-CN" altLang="en-US" b="1">
                <a:latin typeface="微软雅黑" panose="020B0503020204020204" pitchFamily="34" charset="-122"/>
                <a:ea typeface="微软雅黑" panose="020B0503020204020204" pitchFamily="34" charset="-122"/>
                <a:sym typeface="+mn-ea"/>
              </a:rPr>
              <a:t>学习西方制度，维护封建统治</a:t>
            </a:r>
            <a:endParaRPr lang="zh-CN" altLang="en-US" b="1">
              <a:latin typeface="微软雅黑" panose="020B0503020204020204" pitchFamily="34" charset="-122"/>
              <a:ea typeface="微软雅黑" panose="020B0503020204020204" pitchFamily="34" charset="-122"/>
              <a:sym typeface="+mn-ea"/>
            </a:endParaRPr>
          </a:p>
        </p:txBody>
      </p:sp>
      <p:sp>
        <p:nvSpPr>
          <p:cNvPr id="10256" name="文本框 10255"/>
          <p:cNvSpPr txBox="1"/>
          <p:nvPr/>
        </p:nvSpPr>
        <p:spPr>
          <a:xfrm>
            <a:off x="6324600" y="4038600"/>
            <a:ext cx="1219200" cy="783590"/>
          </a:xfrm>
          <a:prstGeom prst="rect">
            <a:avLst/>
          </a:prstGeom>
          <a:noFill/>
          <a:ln w="9525">
            <a:noFill/>
          </a:ln>
        </p:spPr>
        <p:txBody>
          <a:bodyPr anchor="t">
            <a:spAutoFit/>
          </a:bodyPr>
          <a:p>
            <a:pPr>
              <a:spcBef>
                <a:spcPct val="50000"/>
              </a:spcBef>
            </a:pPr>
            <a:r>
              <a:rPr lang="zh-CN" altLang="en-US" sz="1800" b="1">
                <a:latin typeface="微软雅黑" panose="020B0503020204020204" pitchFamily="34" charset="-122"/>
                <a:ea typeface="微软雅黑" panose="020B0503020204020204" pitchFamily="34" charset="-122"/>
                <a:cs typeface="微软雅黑" panose="020B0503020204020204" pitchFamily="34" charset="-122"/>
              </a:rPr>
              <a:t>辛亥革命</a:t>
            </a:r>
            <a:endParaRPr lang="zh-CN" altLang="en-US" sz="1800" b="1">
              <a:latin typeface="微软雅黑" panose="020B0503020204020204" pitchFamily="34" charset="-122"/>
              <a:ea typeface="微软雅黑" panose="020B0503020204020204" pitchFamily="34" charset="-122"/>
              <a:cs typeface="微软雅黑" panose="020B0503020204020204" pitchFamily="34" charset="-122"/>
            </a:endParaRPr>
          </a:p>
          <a:p>
            <a:pPr>
              <a:spcBef>
                <a:spcPct val="50000"/>
              </a:spcBef>
            </a:pPr>
            <a:r>
              <a:rPr lang="en-US" altLang="zh-CN" sz="1800" b="1">
                <a:solidFill>
                  <a:srgbClr val="000000"/>
                </a:solidFill>
                <a:latin typeface="微软雅黑" panose="020B0503020204020204" pitchFamily="34" charset="-122"/>
                <a:ea typeface="微软雅黑" panose="020B0503020204020204" pitchFamily="34" charset="-122"/>
                <a:cs typeface="微软雅黑" panose="020B0503020204020204" pitchFamily="34" charset="-122"/>
              </a:rPr>
              <a:t>1911</a:t>
            </a:r>
            <a:r>
              <a:rPr lang="zh-CN" altLang="en-US" sz="1800" b="1">
                <a:solidFill>
                  <a:srgbClr val="000000"/>
                </a:solidFill>
                <a:latin typeface="微软雅黑" panose="020B0503020204020204" pitchFamily="34" charset="-122"/>
                <a:ea typeface="微软雅黑" panose="020B0503020204020204" pitchFamily="34" charset="-122"/>
                <a:cs typeface="微软雅黑" panose="020B0503020204020204" pitchFamily="34" charset="-122"/>
              </a:rPr>
              <a:t>年</a:t>
            </a:r>
            <a:endParaRPr lang="zh-CN" altLang="en-US" sz="1800" b="1">
              <a:solidFill>
                <a:srgbClr val="000000"/>
              </a:solidFill>
              <a:latin typeface="微软雅黑" panose="020B0503020204020204" pitchFamily="34" charset="-122"/>
              <a:ea typeface="微软雅黑" panose="020B0503020204020204" pitchFamily="34" charset="-122"/>
              <a:cs typeface="微软雅黑" panose="020B0503020204020204" pitchFamily="34" charset="-122"/>
            </a:endParaRPr>
          </a:p>
        </p:txBody>
      </p:sp>
      <p:sp>
        <p:nvSpPr>
          <p:cNvPr id="10257" name="矩形 10256"/>
          <p:cNvSpPr/>
          <p:nvPr/>
        </p:nvSpPr>
        <p:spPr>
          <a:xfrm>
            <a:off x="7484110" y="4038600"/>
            <a:ext cx="3615055" cy="1143000"/>
          </a:xfrm>
          <a:prstGeom prst="rect">
            <a:avLst/>
          </a:prstGeom>
          <a:solidFill>
            <a:srgbClr val="FFFF00"/>
          </a:solidFill>
          <a:ln w="9525" cap="flat" cmpd="sng">
            <a:solidFill>
              <a:schemeClr val="tx1"/>
            </a:solidFill>
            <a:prstDash val="solid"/>
            <a:miter/>
            <a:headEnd type="none" w="med" len="med"/>
            <a:tailEnd type="none" w="med" len="med"/>
          </a:ln>
        </p:spPr>
        <p:txBody>
          <a:bodyPr anchor="ctr">
            <a:noAutofit/>
          </a:bodyPr>
          <a:p>
            <a:pPr lvl="0" algn="l"/>
            <a:r>
              <a:rPr lang="zh-CN" altLang="en-US" b="1">
                <a:latin typeface="微软雅黑" panose="020B0503020204020204" pitchFamily="34" charset="-122"/>
                <a:ea typeface="微软雅黑" panose="020B0503020204020204" pitchFamily="34" charset="-122"/>
                <a:sym typeface="+mn-ea"/>
              </a:rPr>
              <a:t>结束帝制，但由于资产阶级软弱性和妥协性，革命不彻底，成果被窃取，所以未改变中国社会性质</a:t>
            </a:r>
            <a:endParaRPr lang="zh-CN" altLang="en-US" b="1">
              <a:latin typeface="微软雅黑" panose="020B0503020204020204" pitchFamily="34" charset="-122"/>
              <a:ea typeface="微软雅黑" panose="020B0503020204020204" pitchFamily="34" charset="-122"/>
              <a:sym typeface="+mn-ea"/>
            </a:endParaRPr>
          </a:p>
        </p:txBody>
      </p:sp>
      <p:sp>
        <p:nvSpPr>
          <p:cNvPr id="10258" name="文本框 10257"/>
          <p:cNvSpPr txBox="1"/>
          <p:nvPr/>
        </p:nvSpPr>
        <p:spPr>
          <a:xfrm>
            <a:off x="4724400" y="5562600"/>
            <a:ext cx="2133600" cy="783590"/>
          </a:xfrm>
          <a:prstGeom prst="rect">
            <a:avLst/>
          </a:prstGeom>
          <a:noFill/>
          <a:ln w="9525">
            <a:noFill/>
          </a:ln>
        </p:spPr>
        <p:txBody>
          <a:bodyPr anchor="t">
            <a:spAutoFit/>
          </a:bodyPr>
          <a:p>
            <a:pPr>
              <a:spcBef>
                <a:spcPct val="50000"/>
              </a:spcBef>
            </a:pPr>
            <a:r>
              <a:rPr lang="zh-CN" altLang="en-US" sz="1800" b="1">
                <a:latin typeface="微软雅黑" panose="020B0503020204020204" pitchFamily="34" charset="-122"/>
                <a:ea typeface="微软雅黑" panose="020B0503020204020204" pitchFamily="34" charset="-122"/>
                <a:cs typeface="微软雅黑" panose="020B0503020204020204" pitchFamily="34" charset="-122"/>
              </a:rPr>
              <a:t>新文化运动</a:t>
            </a:r>
            <a:endParaRPr lang="zh-CN" altLang="en-US" sz="1800" b="1">
              <a:latin typeface="微软雅黑" panose="020B0503020204020204" pitchFamily="34" charset="-122"/>
              <a:ea typeface="微软雅黑" panose="020B0503020204020204" pitchFamily="34" charset="-122"/>
              <a:cs typeface="微软雅黑" panose="020B0503020204020204" pitchFamily="34" charset="-122"/>
            </a:endParaRPr>
          </a:p>
          <a:p>
            <a:pPr>
              <a:spcBef>
                <a:spcPct val="50000"/>
              </a:spcBef>
            </a:pPr>
            <a:r>
              <a:rPr lang="en-US" altLang="zh-CN" sz="1800" b="1">
                <a:solidFill>
                  <a:srgbClr val="000000"/>
                </a:solidFill>
                <a:latin typeface="微软雅黑" panose="020B0503020204020204" pitchFamily="34" charset="-122"/>
                <a:ea typeface="微软雅黑" panose="020B0503020204020204" pitchFamily="34" charset="-122"/>
                <a:cs typeface="微软雅黑" panose="020B0503020204020204" pitchFamily="34" charset="-122"/>
              </a:rPr>
              <a:t>20</a:t>
            </a:r>
            <a:r>
              <a:rPr lang="zh-CN" altLang="en-US" sz="1800" b="1">
                <a:solidFill>
                  <a:srgbClr val="000000"/>
                </a:solidFill>
                <a:latin typeface="微软雅黑" panose="020B0503020204020204" pitchFamily="34" charset="-122"/>
                <a:ea typeface="微软雅黑" panose="020B0503020204020204" pitchFamily="34" charset="-122"/>
                <a:cs typeface="微软雅黑" panose="020B0503020204020204" pitchFamily="34" charset="-122"/>
              </a:rPr>
              <a:t>世纪</a:t>
            </a:r>
            <a:r>
              <a:rPr lang="en-US" altLang="zh-CN" sz="1800" b="1">
                <a:solidFill>
                  <a:srgbClr val="000000"/>
                </a:solidFill>
                <a:latin typeface="微软雅黑" panose="020B0503020204020204" pitchFamily="34" charset="-122"/>
                <a:ea typeface="微软雅黑" panose="020B0503020204020204" pitchFamily="34" charset="-122"/>
                <a:cs typeface="微软雅黑" panose="020B0503020204020204" pitchFamily="34" charset="-122"/>
              </a:rPr>
              <a:t>10~20</a:t>
            </a:r>
            <a:r>
              <a:rPr lang="zh-CN" altLang="en-US" sz="1800" b="1">
                <a:solidFill>
                  <a:srgbClr val="000000"/>
                </a:solidFill>
                <a:latin typeface="微软雅黑" panose="020B0503020204020204" pitchFamily="34" charset="-122"/>
                <a:ea typeface="微软雅黑" panose="020B0503020204020204" pitchFamily="34" charset="-122"/>
                <a:cs typeface="微软雅黑" panose="020B0503020204020204" pitchFamily="34" charset="-122"/>
              </a:rPr>
              <a:t>年代</a:t>
            </a:r>
            <a:endParaRPr lang="zh-CN" altLang="en-US" sz="1800" b="1">
              <a:solidFill>
                <a:srgbClr val="000000"/>
              </a:solidFill>
              <a:latin typeface="微软雅黑" panose="020B0503020204020204" pitchFamily="34" charset="-122"/>
              <a:ea typeface="微软雅黑" panose="020B0503020204020204" pitchFamily="34" charset="-122"/>
              <a:cs typeface="微软雅黑" panose="020B0503020204020204" pitchFamily="34" charset="-122"/>
            </a:endParaRPr>
          </a:p>
        </p:txBody>
      </p:sp>
      <p:sp>
        <p:nvSpPr>
          <p:cNvPr id="10259" name="矩形 10258"/>
          <p:cNvSpPr/>
          <p:nvPr/>
        </p:nvSpPr>
        <p:spPr>
          <a:xfrm>
            <a:off x="7138035" y="5791200"/>
            <a:ext cx="3961130" cy="685800"/>
          </a:xfrm>
          <a:prstGeom prst="rect">
            <a:avLst/>
          </a:prstGeom>
          <a:solidFill>
            <a:srgbClr val="FFFF00"/>
          </a:solidFill>
          <a:ln w="9525" cap="flat" cmpd="sng">
            <a:solidFill>
              <a:schemeClr val="tx1"/>
            </a:solidFill>
            <a:prstDash val="solid"/>
            <a:miter/>
            <a:headEnd type="none" w="med" len="med"/>
            <a:tailEnd type="none" w="med" len="med"/>
          </a:ln>
        </p:spPr>
        <p:txBody>
          <a:bodyPr anchor="ctr">
            <a:noAutofit/>
          </a:bodyPr>
          <a:p>
            <a:pPr lvl="0" algn="l"/>
            <a:r>
              <a:rPr lang="zh-CN" altLang="en-US" b="1">
                <a:latin typeface="微软雅黑" panose="020B0503020204020204" pitchFamily="34" charset="-122"/>
                <a:ea typeface="微软雅黑" panose="020B0503020204020204" pitchFamily="34" charset="-122"/>
                <a:sym typeface="+mn-ea"/>
              </a:rPr>
              <a:t>近代思想解放运动，宣扬西方先进思想，反对传统封建思想</a:t>
            </a:r>
            <a:endParaRPr lang="zh-CN" altLang="en-US" b="1">
              <a:latin typeface="微软雅黑" panose="020B0503020204020204" pitchFamily="34" charset="-122"/>
              <a:ea typeface="微软雅黑" panose="020B0503020204020204" pitchFamily="34" charset="-122"/>
              <a:sym typeface="+mn-ea"/>
            </a:endParaRPr>
          </a:p>
        </p:txBody>
      </p:sp>
      <p:sp>
        <p:nvSpPr>
          <p:cNvPr id="10260" name="文本框 10259"/>
          <p:cNvSpPr txBox="1"/>
          <p:nvPr/>
        </p:nvSpPr>
        <p:spPr>
          <a:xfrm>
            <a:off x="1981200" y="2286000"/>
            <a:ext cx="3124200" cy="768350"/>
          </a:xfrm>
          <a:prstGeom prst="rect">
            <a:avLst/>
          </a:prstGeom>
          <a:noFill/>
          <a:ln w="9525">
            <a:noFill/>
          </a:ln>
        </p:spPr>
        <p:txBody>
          <a:bodyPr anchor="t">
            <a:spAutoFit/>
          </a:bodyPr>
          <a:p>
            <a:pPr>
              <a:spcBef>
                <a:spcPct val="50000"/>
              </a:spcBef>
            </a:pPr>
            <a:r>
              <a:rPr lang="zh-CN" altLang="en-US" sz="4400" b="1">
                <a:solidFill>
                  <a:srgbClr val="FF0000"/>
                </a:solidFill>
                <a:latin typeface="微软雅黑" panose="020B0503020204020204" pitchFamily="34" charset="-122"/>
                <a:ea typeface="微软雅黑" panose="020B0503020204020204" pitchFamily="34" charset="-122"/>
              </a:rPr>
              <a:t>西方近代化</a:t>
            </a:r>
            <a:endParaRPr lang="zh-CN" altLang="en-US" sz="4400" b="1">
              <a:solidFill>
                <a:srgbClr val="FF0000"/>
              </a:solidFill>
              <a:latin typeface="微软雅黑" panose="020B0503020204020204" pitchFamily="34" charset="-122"/>
              <a:ea typeface="微软雅黑" panose="020B0503020204020204" pitchFamily="34" charset="-122"/>
            </a:endParaRPr>
          </a:p>
        </p:txBody>
      </p:sp>
      <p:sp>
        <p:nvSpPr>
          <p:cNvPr id="10261" name="文本框 10260"/>
          <p:cNvSpPr txBox="1"/>
          <p:nvPr/>
        </p:nvSpPr>
        <p:spPr>
          <a:xfrm>
            <a:off x="6400800" y="3200400"/>
            <a:ext cx="3124200" cy="768350"/>
          </a:xfrm>
          <a:prstGeom prst="rect">
            <a:avLst/>
          </a:prstGeom>
          <a:noFill/>
          <a:ln w="9525">
            <a:noFill/>
          </a:ln>
        </p:spPr>
        <p:txBody>
          <a:bodyPr anchor="t">
            <a:spAutoFit/>
          </a:bodyPr>
          <a:p>
            <a:pPr>
              <a:spcBef>
                <a:spcPct val="50000"/>
              </a:spcBef>
            </a:pPr>
            <a:r>
              <a:rPr lang="zh-CN" altLang="en-US" sz="4400" b="1">
                <a:solidFill>
                  <a:srgbClr val="FF0000"/>
                </a:solidFill>
                <a:latin typeface="微软雅黑" panose="020B0503020204020204" pitchFamily="34" charset="-122"/>
                <a:ea typeface="微软雅黑" panose="020B0503020204020204" pitchFamily="34" charset="-122"/>
              </a:rPr>
              <a:t>中国近代化</a:t>
            </a:r>
            <a:endParaRPr lang="zh-CN" altLang="en-US" sz="4400" b="1">
              <a:solidFill>
                <a:srgbClr val="FF0000"/>
              </a:solidFill>
              <a:latin typeface="微软雅黑" panose="020B0503020204020204" pitchFamily="34" charset="-122"/>
              <a:ea typeface="微软雅黑" panose="020B0503020204020204" pitchFamily="34" charset="-122"/>
            </a:endParaRPr>
          </a:p>
        </p:txBody>
      </p:sp>
    </p:spTree>
  </p:cSld>
  <p:clrMapOvr>
    <a:masterClrMapping/>
  </p:clrMapOvr>
  <p:transition>
    <p:blinds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xit" presetSubtype="10" fill="hold" grpId="1" nodeType="clickEffect">
                                  <p:stCondLst>
                                    <p:cond delay="0"/>
                                  </p:stCondLst>
                                  <p:childTnLst>
                                    <p:animEffect transition="out" filter="checkerboard(across)">
                                      <p:cBhvr>
                                        <p:cTn id="6" dur="500"/>
                                        <p:tgtEl>
                                          <p:spTgt spid="10260"/>
                                        </p:tgtEl>
                                      </p:cBhvr>
                                    </p:animEffect>
                                    <p:set>
                                      <p:cBhvr>
                                        <p:cTn id="7" dur="1" fill="hold">
                                          <p:stCondLst>
                                            <p:cond delay="499"/>
                                          </p:stCondLst>
                                        </p:cTn>
                                        <p:tgtEl>
                                          <p:spTgt spid="10260"/>
                                        </p:tgtEl>
                                        <p:attrNameLst>
                                          <p:attrName>style.visibility</p:attrName>
                                        </p:attrNameLst>
                                      </p:cBhvr>
                                      <p:to>
                                        <p:strVal val="hidden"/>
                                      </p:to>
                                    </p:set>
                                  </p:childTnLst>
                                </p:cTn>
                              </p:par>
                              <p:par>
                                <p:cTn id="8" presetID="5" presetClass="entr" presetSubtype="10" fill="hold" nodeType="withEffect">
                                  <p:stCondLst>
                                    <p:cond delay="0"/>
                                  </p:stCondLst>
                                  <p:childTnLst>
                                    <p:set>
                                      <p:cBhvr>
                                        <p:cTn id="9" dur="1" fill="hold">
                                          <p:stCondLst>
                                            <p:cond delay="0"/>
                                          </p:stCondLst>
                                        </p:cTn>
                                        <p:tgtEl>
                                          <p:spTgt spid="10242"/>
                                        </p:tgtEl>
                                        <p:attrNameLst>
                                          <p:attrName>style.visibility</p:attrName>
                                        </p:attrNameLst>
                                      </p:cBhvr>
                                      <p:to>
                                        <p:strVal val="visible"/>
                                      </p:to>
                                    </p:set>
                                    <p:animEffect transition="in" filter="checkerboard(across)">
                                      <p:cBhvr>
                                        <p:cTn id="10" dur="500"/>
                                        <p:tgtEl>
                                          <p:spTgt spid="10242"/>
                                        </p:tgtEl>
                                      </p:cBhvr>
                                    </p:animEffect>
                                  </p:childTnLst>
                                </p:cTn>
                              </p:par>
                              <p:par>
                                <p:cTn id="11" presetID="5" presetClass="entr" presetSubtype="10" fill="hold" grpId="0" nodeType="withEffect">
                                  <p:stCondLst>
                                    <p:cond delay="0"/>
                                  </p:stCondLst>
                                  <p:childTnLst>
                                    <p:set>
                                      <p:cBhvr>
                                        <p:cTn id="12" dur="1" fill="hold">
                                          <p:stCondLst>
                                            <p:cond delay="0"/>
                                          </p:stCondLst>
                                        </p:cTn>
                                        <p:tgtEl>
                                          <p:spTgt spid="10243"/>
                                        </p:tgtEl>
                                        <p:attrNameLst>
                                          <p:attrName>style.visibility</p:attrName>
                                        </p:attrNameLst>
                                      </p:cBhvr>
                                      <p:to>
                                        <p:strVal val="visible"/>
                                      </p:to>
                                    </p:set>
                                    <p:animEffect transition="in" filter="checkerboard(across)">
                                      <p:cBhvr>
                                        <p:cTn id="13" dur="500"/>
                                        <p:tgtEl>
                                          <p:spTgt spid="10243"/>
                                        </p:tgtEl>
                                      </p:cBhvr>
                                    </p:animEffect>
                                  </p:childTnLst>
                                </p:cTn>
                              </p:par>
                            </p:childTnLst>
                          </p:cTn>
                        </p:par>
                      </p:childTnLst>
                    </p:cTn>
                  </p:par>
                  <p:par>
                    <p:cTn id="14" fill="hold">
                      <p:stCondLst>
                        <p:cond delay="indefinite"/>
                      </p:stCondLst>
                      <p:childTnLst>
                        <p:par>
                          <p:cTn id="15" fill="hold">
                            <p:stCondLst>
                              <p:cond delay="0"/>
                            </p:stCondLst>
                            <p:childTnLst>
                              <p:par>
                                <p:cTn id="16" presetID="5" presetClass="entr" presetSubtype="10" fill="hold" grpId="0" nodeType="clickEffect">
                                  <p:stCondLst>
                                    <p:cond delay="0"/>
                                  </p:stCondLst>
                                  <p:childTnLst>
                                    <p:set>
                                      <p:cBhvr>
                                        <p:cTn id="17" dur="1" fill="hold">
                                          <p:stCondLst>
                                            <p:cond delay="0"/>
                                          </p:stCondLst>
                                        </p:cTn>
                                        <p:tgtEl>
                                          <p:spTgt spid="10244"/>
                                        </p:tgtEl>
                                        <p:attrNameLst>
                                          <p:attrName>style.visibility</p:attrName>
                                        </p:attrNameLst>
                                      </p:cBhvr>
                                      <p:to>
                                        <p:strVal val="visible"/>
                                      </p:to>
                                    </p:set>
                                    <p:animEffect transition="in" filter="checkerboard(across)">
                                      <p:cBhvr>
                                        <p:cTn id="18" dur="500"/>
                                        <p:tgtEl>
                                          <p:spTgt spid="10244"/>
                                        </p:tgtEl>
                                      </p:cBhvr>
                                    </p:animEffect>
                                  </p:childTnLst>
                                </p:cTn>
                              </p:par>
                            </p:childTnLst>
                          </p:cTn>
                        </p:par>
                      </p:childTnLst>
                    </p:cTn>
                  </p:par>
                  <p:par>
                    <p:cTn id="19" fill="hold">
                      <p:stCondLst>
                        <p:cond delay="indefinite"/>
                      </p:stCondLst>
                      <p:childTnLst>
                        <p:par>
                          <p:cTn id="20" fill="hold">
                            <p:stCondLst>
                              <p:cond delay="0"/>
                            </p:stCondLst>
                            <p:childTnLst>
                              <p:par>
                                <p:cTn id="21" presetID="5" presetClass="entr" presetSubtype="10" fill="hold" grpId="0" nodeType="clickEffect">
                                  <p:stCondLst>
                                    <p:cond delay="0"/>
                                  </p:stCondLst>
                                  <p:childTnLst>
                                    <p:set>
                                      <p:cBhvr>
                                        <p:cTn id="22" dur="1" fill="hold">
                                          <p:stCondLst>
                                            <p:cond delay="0"/>
                                          </p:stCondLst>
                                        </p:cTn>
                                        <p:tgtEl>
                                          <p:spTgt spid="10245"/>
                                        </p:tgtEl>
                                        <p:attrNameLst>
                                          <p:attrName>style.visibility</p:attrName>
                                        </p:attrNameLst>
                                      </p:cBhvr>
                                      <p:to>
                                        <p:strVal val="visible"/>
                                      </p:to>
                                    </p:set>
                                    <p:animEffect transition="in" filter="checkerboard(across)">
                                      <p:cBhvr>
                                        <p:cTn id="23" dur="500"/>
                                        <p:tgtEl>
                                          <p:spTgt spid="10245"/>
                                        </p:tgtEl>
                                      </p:cBhvr>
                                    </p:animEffect>
                                  </p:childTnLst>
                                </p:cTn>
                              </p:par>
                            </p:childTnLst>
                          </p:cTn>
                        </p:par>
                      </p:childTnLst>
                    </p:cTn>
                  </p:par>
                  <p:par>
                    <p:cTn id="24" fill="hold">
                      <p:stCondLst>
                        <p:cond delay="indefinite"/>
                      </p:stCondLst>
                      <p:childTnLst>
                        <p:par>
                          <p:cTn id="25" fill="hold">
                            <p:stCondLst>
                              <p:cond delay="0"/>
                            </p:stCondLst>
                            <p:childTnLst>
                              <p:par>
                                <p:cTn id="26" presetID="5" presetClass="entr" presetSubtype="10" fill="hold" grpId="0" nodeType="clickEffect">
                                  <p:stCondLst>
                                    <p:cond delay="0"/>
                                  </p:stCondLst>
                                  <p:childTnLst>
                                    <p:set>
                                      <p:cBhvr>
                                        <p:cTn id="27" dur="1" fill="hold">
                                          <p:stCondLst>
                                            <p:cond delay="0"/>
                                          </p:stCondLst>
                                        </p:cTn>
                                        <p:tgtEl>
                                          <p:spTgt spid="10246"/>
                                        </p:tgtEl>
                                        <p:attrNameLst>
                                          <p:attrName>style.visibility</p:attrName>
                                        </p:attrNameLst>
                                      </p:cBhvr>
                                      <p:to>
                                        <p:strVal val="visible"/>
                                      </p:to>
                                    </p:set>
                                    <p:animEffect transition="in" filter="checkerboard(across)">
                                      <p:cBhvr>
                                        <p:cTn id="28" dur="500"/>
                                        <p:tgtEl>
                                          <p:spTgt spid="10246"/>
                                        </p:tgtEl>
                                      </p:cBhvr>
                                    </p:animEffect>
                                  </p:childTnLst>
                                </p:cTn>
                              </p:par>
                            </p:childTnLst>
                          </p:cTn>
                        </p:par>
                      </p:childTnLst>
                    </p:cTn>
                  </p:par>
                  <p:par>
                    <p:cTn id="29" fill="hold">
                      <p:stCondLst>
                        <p:cond delay="indefinite"/>
                      </p:stCondLst>
                      <p:childTnLst>
                        <p:par>
                          <p:cTn id="30" fill="hold">
                            <p:stCondLst>
                              <p:cond delay="0"/>
                            </p:stCondLst>
                            <p:childTnLst>
                              <p:par>
                                <p:cTn id="31" presetID="5" presetClass="entr" presetSubtype="10" fill="hold" grpId="0" nodeType="clickEffect">
                                  <p:stCondLst>
                                    <p:cond delay="0"/>
                                  </p:stCondLst>
                                  <p:childTnLst>
                                    <p:set>
                                      <p:cBhvr>
                                        <p:cTn id="32" dur="1" fill="hold">
                                          <p:stCondLst>
                                            <p:cond delay="0"/>
                                          </p:stCondLst>
                                        </p:cTn>
                                        <p:tgtEl>
                                          <p:spTgt spid="10247"/>
                                        </p:tgtEl>
                                        <p:attrNameLst>
                                          <p:attrName>style.visibility</p:attrName>
                                        </p:attrNameLst>
                                      </p:cBhvr>
                                      <p:to>
                                        <p:strVal val="visible"/>
                                      </p:to>
                                    </p:set>
                                    <p:animEffect transition="in" filter="checkerboard(across)">
                                      <p:cBhvr>
                                        <p:cTn id="33" dur="500"/>
                                        <p:tgtEl>
                                          <p:spTgt spid="10247"/>
                                        </p:tgtEl>
                                      </p:cBhvr>
                                    </p:animEffect>
                                  </p:childTnLst>
                                </p:cTn>
                              </p:par>
                            </p:childTnLst>
                          </p:cTn>
                        </p:par>
                      </p:childTnLst>
                    </p:cTn>
                  </p:par>
                  <p:par>
                    <p:cTn id="34" fill="hold">
                      <p:stCondLst>
                        <p:cond delay="indefinite"/>
                      </p:stCondLst>
                      <p:childTnLst>
                        <p:par>
                          <p:cTn id="35" fill="hold">
                            <p:stCondLst>
                              <p:cond delay="0"/>
                            </p:stCondLst>
                            <p:childTnLst>
                              <p:par>
                                <p:cTn id="36" presetID="5" presetClass="entr" presetSubtype="10" fill="hold" grpId="0" nodeType="clickEffect">
                                  <p:stCondLst>
                                    <p:cond delay="0"/>
                                  </p:stCondLst>
                                  <p:childTnLst>
                                    <p:set>
                                      <p:cBhvr>
                                        <p:cTn id="37" dur="1" fill="hold">
                                          <p:stCondLst>
                                            <p:cond delay="0"/>
                                          </p:stCondLst>
                                        </p:cTn>
                                        <p:tgtEl>
                                          <p:spTgt spid="10248"/>
                                        </p:tgtEl>
                                        <p:attrNameLst>
                                          <p:attrName>style.visibility</p:attrName>
                                        </p:attrNameLst>
                                      </p:cBhvr>
                                      <p:to>
                                        <p:strVal val="visible"/>
                                      </p:to>
                                    </p:set>
                                    <p:animEffect transition="in" filter="checkerboard(across)">
                                      <p:cBhvr>
                                        <p:cTn id="38" dur="500"/>
                                        <p:tgtEl>
                                          <p:spTgt spid="10248"/>
                                        </p:tgtEl>
                                      </p:cBhvr>
                                    </p:animEffect>
                                  </p:childTnLst>
                                </p:cTn>
                              </p:par>
                            </p:childTnLst>
                          </p:cTn>
                        </p:par>
                      </p:childTnLst>
                    </p:cTn>
                  </p:par>
                  <p:par>
                    <p:cTn id="39" fill="hold">
                      <p:stCondLst>
                        <p:cond delay="indefinite"/>
                      </p:stCondLst>
                      <p:childTnLst>
                        <p:par>
                          <p:cTn id="40" fill="hold">
                            <p:stCondLst>
                              <p:cond delay="0"/>
                            </p:stCondLst>
                            <p:childTnLst>
                              <p:par>
                                <p:cTn id="41" presetID="5" presetClass="entr" presetSubtype="10" fill="hold" grpId="0" nodeType="clickEffect">
                                  <p:stCondLst>
                                    <p:cond delay="0"/>
                                  </p:stCondLst>
                                  <p:childTnLst>
                                    <p:set>
                                      <p:cBhvr>
                                        <p:cTn id="42" dur="1" fill="hold">
                                          <p:stCondLst>
                                            <p:cond delay="0"/>
                                          </p:stCondLst>
                                        </p:cTn>
                                        <p:tgtEl>
                                          <p:spTgt spid="10249"/>
                                        </p:tgtEl>
                                        <p:attrNameLst>
                                          <p:attrName>style.visibility</p:attrName>
                                        </p:attrNameLst>
                                      </p:cBhvr>
                                      <p:to>
                                        <p:strVal val="visible"/>
                                      </p:to>
                                    </p:set>
                                    <p:animEffect transition="in" filter="checkerboard(across)">
                                      <p:cBhvr>
                                        <p:cTn id="43" dur="500"/>
                                        <p:tgtEl>
                                          <p:spTgt spid="10249"/>
                                        </p:tgtEl>
                                      </p:cBhvr>
                                    </p:animEffect>
                                  </p:childTnLst>
                                </p:cTn>
                              </p:par>
                            </p:childTnLst>
                          </p:cTn>
                        </p:par>
                      </p:childTnLst>
                    </p:cTn>
                  </p:par>
                  <p:par>
                    <p:cTn id="44" fill="hold">
                      <p:stCondLst>
                        <p:cond delay="indefinite"/>
                      </p:stCondLst>
                      <p:childTnLst>
                        <p:par>
                          <p:cTn id="45" fill="hold">
                            <p:stCondLst>
                              <p:cond delay="0"/>
                            </p:stCondLst>
                            <p:childTnLst>
                              <p:par>
                                <p:cTn id="46" presetID="5" presetClass="entr" presetSubtype="10" fill="hold" grpId="0" nodeType="clickEffect">
                                  <p:stCondLst>
                                    <p:cond delay="0"/>
                                  </p:stCondLst>
                                  <p:childTnLst>
                                    <p:set>
                                      <p:cBhvr>
                                        <p:cTn id="47" dur="1" fill="hold">
                                          <p:stCondLst>
                                            <p:cond delay="0"/>
                                          </p:stCondLst>
                                        </p:cTn>
                                        <p:tgtEl>
                                          <p:spTgt spid="10250"/>
                                        </p:tgtEl>
                                        <p:attrNameLst>
                                          <p:attrName>style.visibility</p:attrName>
                                        </p:attrNameLst>
                                      </p:cBhvr>
                                      <p:to>
                                        <p:strVal val="visible"/>
                                      </p:to>
                                    </p:set>
                                    <p:animEffect transition="in" filter="checkerboard(across)">
                                      <p:cBhvr>
                                        <p:cTn id="48" dur="500"/>
                                        <p:tgtEl>
                                          <p:spTgt spid="10250"/>
                                        </p:tgtEl>
                                      </p:cBhvr>
                                    </p:animEffect>
                                  </p:childTnLst>
                                </p:cTn>
                              </p:par>
                            </p:childTnLst>
                          </p:cTn>
                        </p:par>
                      </p:childTnLst>
                    </p:cTn>
                  </p:par>
                  <p:par>
                    <p:cTn id="49" fill="hold">
                      <p:stCondLst>
                        <p:cond delay="indefinite"/>
                      </p:stCondLst>
                      <p:childTnLst>
                        <p:par>
                          <p:cTn id="50" fill="hold">
                            <p:stCondLst>
                              <p:cond delay="0"/>
                            </p:stCondLst>
                            <p:childTnLst>
                              <p:par>
                                <p:cTn id="51" presetID="5" presetClass="entr" presetSubtype="10" fill="hold" grpId="0" nodeType="clickEffect">
                                  <p:stCondLst>
                                    <p:cond delay="0"/>
                                  </p:stCondLst>
                                  <p:childTnLst>
                                    <p:set>
                                      <p:cBhvr>
                                        <p:cTn id="52" dur="1" fill="hold">
                                          <p:stCondLst>
                                            <p:cond delay="0"/>
                                          </p:stCondLst>
                                        </p:cTn>
                                        <p:tgtEl>
                                          <p:spTgt spid="10261"/>
                                        </p:tgtEl>
                                        <p:attrNameLst>
                                          <p:attrName>style.visibility</p:attrName>
                                        </p:attrNameLst>
                                      </p:cBhvr>
                                      <p:to>
                                        <p:strVal val="visible"/>
                                      </p:to>
                                    </p:set>
                                    <p:animEffect transition="in" filter="checkerboard(across)">
                                      <p:cBhvr>
                                        <p:cTn id="53" dur="500"/>
                                        <p:tgtEl>
                                          <p:spTgt spid="10261"/>
                                        </p:tgtEl>
                                      </p:cBhvr>
                                    </p:animEffect>
                                  </p:childTnLst>
                                </p:cTn>
                              </p:par>
                            </p:childTnLst>
                          </p:cTn>
                        </p:par>
                      </p:childTnLst>
                    </p:cTn>
                  </p:par>
                  <p:par>
                    <p:cTn id="54" fill="hold">
                      <p:stCondLst>
                        <p:cond delay="indefinite"/>
                      </p:stCondLst>
                      <p:childTnLst>
                        <p:par>
                          <p:cTn id="55" fill="hold">
                            <p:stCondLst>
                              <p:cond delay="0"/>
                            </p:stCondLst>
                            <p:childTnLst>
                              <p:par>
                                <p:cTn id="56" presetID="5" presetClass="exit" presetSubtype="10" fill="hold" grpId="1" nodeType="clickEffect">
                                  <p:stCondLst>
                                    <p:cond delay="0"/>
                                  </p:stCondLst>
                                  <p:childTnLst>
                                    <p:animEffect transition="out" filter="checkerboard(across)">
                                      <p:cBhvr>
                                        <p:cTn id="57" dur="500"/>
                                        <p:tgtEl>
                                          <p:spTgt spid="10261"/>
                                        </p:tgtEl>
                                      </p:cBhvr>
                                    </p:animEffect>
                                    <p:set>
                                      <p:cBhvr>
                                        <p:cTn id="58" dur="1" fill="hold">
                                          <p:stCondLst>
                                            <p:cond delay="499"/>
                                          </p:stCondLst>
                                        </p:cTn>
                                        <p:tgtEl>
                                          <p:spTgt spid="10261"/>
                                        </p:tgtEl>
                                        <p:attrNameLst>
                                          <p:attrName>style.visibility</p:attrName>
                                        </p:attrNameLst>
                                      </p:cBhvr>
                                      <p:to>
                                        <p:strVal val="hidden"/>
                                      </p:to>
                                    </p:set>
                                  </p:childTnLst>
                                </p:cTn>
                              </p:par>
                              <p:par>
                                <p:cTn id="59" presetID="5" presetClass="entr" presetSubtype="10" fill="hold" nodeType="withEffect">
                                  <p:stCondLst>
                                    <p:cond delay="0"/>
                                  </p:stCondLst>
                                  <p:childTnLst>
                                    <p:set>
                                      <p:cBhvr>
                                        <p:cTn id="60" dur="1" fill="hold">
                                          <p:stCondLst>
                                            <p:cond delay="0"/>
                                          </p:stCondLst>
                                        </p:cTn>
                                        <p:tgtEl>
                                          <p:spTgt spid="10251"/>
                                        </p:tgtEl>
                                        <p:attrNameLst>
                                          <p:attrName>style.visibility</p:attrName>
                                        </p:attrNameLst>
                                      </p:cBhvr>
                                      <p:to>
                                        <p:strVal val="visible"/>
                                      </p:to>
                                    </p:set>
                                    <p:animEffect transition="in" filter="checkerboard(across)">
                                      <p:cBhvr>
                                        <p:cTn id="61" dur="500"/>
                                        <p:tgtEl>
                                          <p:spTgt spid="10251"/>
                                        </p:tgtEl>
                                      </p:cBhvr>
                                    </p:animEffect>
                                  </p:childTnLst>
                                </p:cTn>
                              </p:par>
                            </p:childTnLst>
                          </p:cTn>
                        </p:par>
                      </p:childTnLst>
                    </p:cTn>
                  </p:par>
                  <p:par>
                    <p:cTn id="62" fill="hold">
                      <p:stCondLst>
                        <p:cond delay="indefinite"/>
                      </p:stCondLst>
                      <p:childTnLst>
                        <p:par>
                          <p:cTn id="63" fill="hold">
                            <p:stCondLst>
                              <p:cond delay="0"/>
                            </p:stCondLst>
                            <p:childTnLst>
                              <p:par>
                                <p:cTn id="64" presetID="5" presetClass="entr" presetSubtype="10" fill="hold" grpId="0" nodeType="clickEffect">
                                  <p:stCondLst>
                                    <p:cond delay="0"/>
                                  </p:stCondLst>
                                  <p:childTnLst>
                                    <p:set>
                                      <p:cBhvr>
                                        <p:cTn id="65" dur="1" fill="hold">
                                          <p:stCondLst>
                                            <p:cond delay="0"/>
                                          </p:stCondLst>
                                        </p:cTn>
                                        <p:tgtEl>
                                          <p:spTgt spid="10252"/>
                                        </p:tgtEl>
                                        <p:attrNameLst>
                                          <p:attrName>style.visibility</p:attrName>
                                        </p:attrNameLst>
                                      </p:cBhvr>
                                      <p:to>
                                        <p:strVal val="visible"/>
                                      </p:to>
                                    </p:set>
                                    <p:animEffect transition="in" filter="checkerboard(across)">
                                      <p:cBhvr>
                                        <p:cTn id="66" dur="500"/>
                                        <p:tgtEl>
                                          <p:spTgt spid="10252"/>
                                        </p:tgtEl>
                                      </p:cBhvr>
                                    </p:animEffect>
                                  </p:childTnLst>
                                </p:cTn>
                              </p:par>
                            </p:childTnLst>
                          </p:cTn>
                        </p:par>
                      </p:childTnLst>
                    </p:cTn>
                  </p:par>
                  <p:par>
                    <p:cTn id="67" fill="hold">
                      <p:stCondLst>
                        <p:cond delay="indefinite"/>
                      </p:stCondLst>
                      <p:childTnLst>
                        <p:par>
                          <p:cTn id="68" fill="hold">
                            <p:stCondLst>
                              <p:cond delay="0"/>
                            </p:stCondLst>
                            <p:childTnLst>
                              <p:par>
                                <p:cTn id="69" presetID="5" presetClass="entr" presetSubtype="10" fill="hold" grpId="0" nodeType="clickEffect">
                                  <p:stCondLst>
                                    <p:cond delay="0"/>
                                  </p:stCondLst>
                                  <p:childTnLst>
                                    <p:set>
                                      <p:cBhvr>
                                        <p:cTn id="70" dur="1" fill="hold">
                                          <p:stCondLst>
                                            <p:cond delay="0"/>
                                          </p:stCondLst>
                                        </p:cTn>
                                        <p:tgtEl>
                                          <p:spTgt spid="10253"/>
                                        </p:tgtEl>
                                        <p:attrNameLst>
                                          <p:attrName>style.visibility</p:attrName>
                                        </p:attrNameLst>
                                      </p:cBhvr>
                                      <p:to>
                                        <p:strVal val="visible"/>
                                      </p:to>
                                    </p:set>
                                    <p:animEffect transition="in" filter="checkerboard(across)">
                                      <p:cBhvr>
                                        <p:cTn id="71" dur="500"/>
                                        <p:tgtEl>
                                          <p:spTgt spid="10253"/>
                                        </p:tgtEl>
                                      </p:cBhvr>
                                    </p:animEffect>
                                  </p:childTnLst>
                                </p:cTn>
                              </p:par>
                            </p:childTnLst>
                          </p:cTn>
                        </p:par>
                      </p:childTnLst>
                    </p:cTn>
                  </p:par>
                  <p:par>
                    <p:cTn id="72" fill="hold">
                      <p:stCondLst>
                        <p:cond delay="indefinite"/>
                      </p:stCondLst>
                      <p:childTnLst>
                        <p:par>
                          <p:cTn id="73" fill="hold">
                            <p:stCondLst>
                              <p:cond delay="0"/>
                            </p:stCondLst>
                            <p:childTnLst>
                              <p:par>
                                <p:cTn id="74" presetID="5" presetClass="entr" presetSubtype="10" fill="hold" grpId="0" nodeType="clickEffect">
                                  <p:stCondLst>
                                    <p:cond delay="0"/>
                                  </p:stCondLst>
                                  <p:childTnLst>
                                    <p:set>
                                      <p:cBhvr>
                                        <p:cTn id="75" dur="1" fill="hold">
                                          <p:stCondLst>
                                            <p:cond delay="0"/>
                                          </p:stCondLst>
                                        </p:cTn>
                                        <p:tgtEl>
                                          <p:spTgt spid="10254"/>
                                        </p:tgtEl>
                                        <p:attrNameLst>
                                          <p:attrName>style.visibility</p:attrName>
                                        </p:attrNameLst>
                                      </p:cBhvr>
                                      <p:to>
                                        <p:strVal val="visible"/>
                                      </p:to>
                                    </p:set>
                                    <p:animEffect transition="in" filter="checkerboard(across)">
                                      <p:cBhvr>
                                        <p:cTn id="76" dur="500"/>
                                        <p:tgtEl>
                                          <p:spTgt spid="10254"/>
                                        </p:tgtEl>
                                      </p:cBhvr>
                                    </p:animEffect>
                                  </p:childTnLst>
                                </p:cTn>
                              </p:par>
                            </p:childTnLst>
                          </p:cTn>
                        </p:par>
                      </p:childTnLst>
                    </p:cTn>
                  </p:par>
                  <p:par>
                    <p:cTn id="77" fill="hold">
                      <p:stCondLst>
                        <p:cond delay="indefinite"/>
                      </p:stCondLst>
                      <p:childTnLst>
                        <p:par>
                          <p:cTn id="78" fill="hold">
                            <p:stCondLst>
                              <p:cond delay="0"/>
                            </p:stCondLst>
                            <p:childTnLst>
                              <p:par>
                                <p:cTn id="79" presetID="5" presetClass="entr" presetSubtype="10" fill="hold" grpId="0" nodeType="clickEffect">
                                  <p:stCondLst>
                                    <p:cond delay="0"/>
                                  </p:stCondLst>
                                  <p:childTnLst>
                                    <p:set>
                                      <p:cBhvr>
                                        <p:cTn id="80" dur="1" fill="hold">
                                          <p:stCondLst>
                                            <p:cond delay="0"/>
                                          </p:stCondLst>
                                        </p:cTn>
                                        <p:tgtEl>
                                          <p:spTgt spid="10255"/>
                                        </p:tgtEl>
                                        <p:attrNameLst>
                                          <p:attrName>style.visibility</p:attrName>
                                        </p:attrNameLst>
                                      </p:cBhvr>
                                      <p:to>
                                        <p:strVal val="visible"/>
                                      </p:to>
                                    </p:set>
                                    <p:animEffect transition="in" filter="checkerboard(across)">
                                      <p:cBhvr>
                                        <p:cTn id="81" dur="500"/>
                                        <p:tgtEl>
                                          <p:spTgt spid="10255"/>
                                        </p:tgtEl>
                                      </p:cBhvr>
                                    </p:animEffect>
                                  </p:childTnLst>
                                </p:cTn>
                              </p:par>
                            </p:childTnLst>
                          </p:cTn>
                        </p:par>
                      </p:childTnLst>
                    </p:cTn>
                  </p:par>
                  <p:par>
                    <p:cTn id="82" fill="hold">
                      <p:stCondLst>
                        <p:cond delay="indefinite"/>
                      </p:stCondLst>
                      <p:childTnLst>
                        <p:par>
                          <p:cTn id="83" fill="hold">
                            <p:stCondLst>
                              <p:cond delay="0"/>
                            </p:stCondLst>
                            <p:childTnLst>
                              <p:par>
                                <p:cTn id="84" presetID="5" presetClass="entr" presetSubtype="10" fill="hold" grpId="0" nodeType="clickEffect">
                                  <p:stCondLst>
                                    <p:cond delay="0"/>
                                  </p:stCondLst>
                                  <p:childTnLst>
                                    <p:set>
                                      <p:cBhvr>
                                        <p:cTn id="85" dur="1" fill="hold">
                                          <p:stCondLst>
                                            <p:cond delay="0"/>
                                          </p:stCondLst>
                                        </p:cTn>
                                        <p:tgtEl>
                                          <p:spTgt spid="10256"/>
                                        </p:tgtEl>
                                        <p:attrNameLst>
                                          <p:attrName>style.visibility</p:attrName>
                                        </p:attrNameLst>
                                      </p:cBhvr>
                                      <p:to>
                                        <p:strVal val="visible"/>
                                      </p:to>
                                    </p:set>
                                    <p:animEffect transition="in" filter="checkerboard(across)">
                                      <p:cBhvr>
                                        <p:cTn id="86" dur="500"/>
                                        <p:tgtEl>
                                          <p:spTgt spid="10256"/>
                                        </p:tgtEl>
                                      </p:cBhvr>
                                    </p:animEffect>
                                  </p:childTnLst>
                                </p:cTn>
                              </p:par>
                            </p:childTnLst>
                          </p:cTn>
                        </p:par>
                      </p:childTnLst>
                    </p:cTn>
                  </p:par>
                  <p:par>
                    <p:cTn id="87" fill="hold">
                      <p:stCondLst>
                        <p:cond delay="indefinite"/>
                      </p:stCondLst>
                      <p:childTnLst>
                        <p:par>
                          <p:cTn id="88" fill="hold">
                            <p:stCondLst>
                              <p:cond delay="0"/>
                            </p:stCondLst>
                            <p:childTnLst>
                              <p:par>
                                <p:cTn id="89" presetID="5" presetClass="entr" presetSubtype="10" fill="hold" grpId="0" nodeType="clickEffect">
                                  <p:stCondLst>
                                    <p:cond delay="0"/>
                                  </p:stCondLst>
                                  <p:childTnLst>
                                    <p:set>
                                      <p:cBhvr>
                                        <p:cTn id="90" dur="1" fill="hold">
                                          <p:stCondLst>
                                            <p:cond delay="0"/>
                                          </p:stCondLst>
                                        </p:cTn>
                                        <p:tgtEl>
                                          <p:spTgt spid="10257"/>
                                        </p:tgtEl>
                                        <p:attrNameLst>
                                          <p:attrName>style.visibility</p:attrName>
                                        </p:attrNameLst>
                                      </p:cBhvr>
                                      <p:to>
                                        <p:strVal val="visible"/>
                                      </p:to>
                                    </p:set>
                                    <p:animEffect transition="in" filter="checkerboard(across)">
                                      <p:cBhvr>
                                        <p:cTn id="91" dur="500"/>
                                        <p:tgtEl>
                                          <p:spTgt spid="10257"/>
                                        </p:tgtEl>
                                      </p:cBhvr>
                                    </p:animEffect>
                                  </p:childTnLst>
                                </p:cTn>
                              </p:par>
                            </p:childTnLst>
                          </p:cTn>
                        </p:par>
                      </p:childTnLst>
                    </p:cTn>
                  </p:par>
                  <p:par>
                    <p:cTn id="92" fill="hold">
                      <p:stCondLst>
                        <p:cond delay="indefinite"/>
                      </p:stCondLst>
                      <p:childTnLst>
                        <p:par>
                          <p:cTn id="93" fill="hold">
                            <p:stCondLst>
                              <p:cond delay="0"/>
                            </p:stCondLst>
                            <p:childTnLst>
                              <p:par>
                                <p:cTn id="94" presetID="5" presetClass="entr" presetSubtype="10" fill="hold" grpId="0" nodeType="clickEffect">
                                  <p:stCondLst>
                                    <p:cond delay="0"/>
                                  </p:stCondLst>
                                  <p:childTnLst>
                                    <p:set>
                                      <p:cBhvr>
                                        <p:cTn id="95" dur="1" fill="hold">
                                          <p:stCondLst>
                                            <p:cond delay="0"/>
                                          </p:stCondLst>
                                        </p:cTn>
                                        <p:tgtEl>
                                          <p:spTgt spid="10258"/>
                                        </p:tgtEl>
                                        <p:attrNameLst>
                                          <p:attrName>style.visibility</p:attrName>
                                        </p:attrNameLst>
                                      </p:cBhvr>
                                      <p:to>
                                        <p:strVal val="visible"/>
                                      </p:to>
                                    </p:set>
                                    <p:animEffect transition="in" filter="checkerboard(across)">
                                      <p:cBhvr>
                                        <p:cTn id="96" dur="500"/>
                                        <p:tgtEl>
                                          <p:spTgt spid="10258"/>
                                        </p:tgtEl>
                                      </p:cBhvr>
                                    </p:animEffect>
                                  </p:childTnLst>
                                </p:cTn>
                              </p:par>
                            </p:childTnLst>
                          </p:cTn>
                        </p:par>
                      </p:childTnLst>
                    </p:cTn>
                  </p:par>
                  <p:par>
                    <p:cTn id="97" fill="hold">
                      <p:stCondLst>
                        <p:cond delay="indefinite"/>
                      </p:stCondLst>
                      <p:childTnLst>
                        <p:par>
                          <p:cTn id="98" fill="hold">
                            <p:stCondLst>
                              <p:cond delay="0"/>
                            </p:stCondLst>
                            <p:childTnLst>
                              <p:par>
                                <p:cTn id="99" presetID="5" presetClass="entr" presetSubtype="10" fill="hold" grpId="0" nodeType="clickEffect">
                                  <p:stCondLst>
                                    <p:cond delay="0"/>
                                  </p:stCondLst>
                                  <p:childTnLst>
                                    <p:set>
                                      <p:cBhvr>
                                        <p:cTn id="100" dur="1" fill="hold">
                                          <p:stCondLst>
                                            <p:cond delay="0"/>
                                          </p:stCondLst>
                                        </p:cTn>
                                        <p:tgtEl>
                                          <p:spTgt spid="10259"/>
                                        </p:tgtEl>
                                        <p:attrNameLst>
                                          <p:attrName>style.visibility</p:attrName>
                                        </p:attrNameLst>
                                      </p:cBhvr>
                                      <p:to>
                                        <p:strVal val="visible"/>
                                      </p:to>
                                    </p:set>
                                    <p:animEffect transition="in" filter="checkerboard(across)">
                                      <p:cBhvr>
                                        <p:cTn id="101" dur="500"/>
                                        <p:tgtEl>
                                          <p:spTgt spid="1025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43" grpId="0"/>
      <p:bldP spid="10244" grpId="0" bldLvl="0" animBg="1"/>
      <p:bldP spid="10245" grpId="0"/>
      <p:bldP spid="10246" grpId="0" bldLvl="0" animBg="1"/>
      <p:bldP spid="10247" grpId="0"/>
      <p:bldP spid="10248" grpId="0"/>
      <p:bldP spid="10249" grpId="0" bldLvl="0" animBg="1"/>
      <p:bldP spid="10250" grpId="0"/>
      <p:bldP spid="10252" grpId="0"/>
      <p:bldP spid="10253" grpId="0" bldLvl="0" animBg="1"/>
      <p:bldP spid="10254" grpId="0"/>
      <p:bldP spid="10255" grpId="0" bldLvl="0" animBg="1"/>
      <p:bldP spid="10256" grpId="0"/>
      <p:bldP spid="10257" grpId="0" bldLvl="0" animBg="1"/>
      <p:bldP spid="10258" grpId="0"/>
      <p:bldP spid="10259" grpId="0" bldLvl="0" animBg="1"/>
      <p:bldP spid="10260" grpId="1"/>
      <p:bldP spid="10261" grpId="0"/>
      <p:bldP spid="10261" grpId="1"/>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文本框 1"/>
          <p:cNvSpPr txBox="1"/>
          <p:nvPr/>
        </p:nvSpPr>
        <p:spPr>
          <a:xfrm>
            <a:off x="692150" y="239395"/>
            <a:ext cx="8804275" cy="1014730"/>
          </a:xfrm>
          <a:prstGeom prst="rect">
            <a:avLst/>
          </a:prstGeom>
          <a:noFill/>
        </p:spPr>
        <p:txBody>
          <a:bodyPr>
            <a:spAutoFit/>
          </a:bodyPr>
          <a:lstStyle/>
          <a:p>
            <a:pPr marR="0" algn="just" defTabSz="914400" fontAlgn="auto">
              <a:lnSpc>
                <a:spcPct val="100000"/>
              </a:lnSpc>
              <a:spcBef>
                <a:spcPts val="0"/>
              </a:spcBef>
              <a:buClrTx/>
              <a:buSzTx/>
              <a:buFont typeface="Arial" panose="020B0604020202020204" pitchFamily="34" charset="0"/>
              <a:buNone/>
              <a:defRPr/>
            </a:pPr>
            <a:r>
              <a:rPr kumimoji="0" lang="zh-CN" altLang="en-US" sz="3200" b="1" u="sng" kern="1200" cap="none" spc="0" normalizeH="0" baseline="0" noProof="1">
                <a:solidFill>
                  <a:srgbClr val="FF0000"/>
                </a:solidFill>
                <a:effectLst>
                  <a:outerShdw blurRad="38100" dist="38100" dir="2700000" algn="tl">
                    <a:srgbClr val="000000">
                      <a:alpha val="43137"/>
                    </a:srgbClr>
                  </a:outerShdw>
                </a:effectLst>
                <a:latin typeface="微软雅黑" panose="020B0503020204020204" pitchFamily="34" charset="-122"/>
                <a:ea typeface="微软雅黑" panose="020B0503020204020204" pitchFamily="34" charset="-122"/>
                <a:cs typeface="微软雅黑" panose="020B0503020204020204" pitchFamily="34" charset="-122"/>
              </a:rPr>
              <a:t>【对比归纳】</a:t>
            </a:r>
            <a:endParaRPr kumimoji="0" lang="zh-CN" altLang="en-US" sz="2200" b="1" kern="1200" cap="none" spc="0" normalizeH="0" baseline="0" noProof="1">
              <a:solidFill>
                <a:schemeClr val="accent4"/>
              </a:solidFill>
              <a:latin typeface="微软雅黑" panose="020B0503020204020204" pitchFamily="34" charset="-122"/>
              <a:ea typeface="微软雅黑" panose="020B0503020204020204" pitchFamily="34" charset="-122"/>
              <a:cs typeface="+mn-ea"/>
            </a:endParaRPr>
          </a:p>
          <a:p>
            <a:pPr marR="0" algn="l" defTabSz="914400" fontAlgn="auto">
              <a:lnSpc>
                <a:spcPct val="100000"/>
              </a:lnSpc>
              <a:spcBef>
                <a:spcPts val="0"/>
              </a:spcBef>
              <a:buFont typeface="Arial" panose="020B0604020202020204" pitchFamily="34" charset="0"/>
              <a:buNone/>
            </a:pPr>
            <a:r>
              <a:rPr kumimoji="0" lang="zh-CN" altLang="en-US" sz="2200" b="1" kern="1200" cap="none" spc="0" normalizeH="0" baseline="0" noProof="1">
                <a:solidFill>
                  <a:srgbClr val="FF0000"/>
                </a:solidFill>
                <a:latin typeface="微软雅黑" panose="020B0503020204020204" pitchFamily="34" charset="-122"/>
                <a:ea typeface="微软雅黑" panose="020B0503020204020204" pitchFamily="34" charset="-122"/>
                <a:cs typeface="+mn-ea"/>
              </a:rPr>
              <a:t>        </a:t>
            </a:r>
            <a:r>
              <a:rPr kumimoji="0" lang="en-US" altLang="zh-CN" sz="2800" b="1" kern="1200" cap="none" spc="0" normalizeH="0" baseline="0" noProof="1" dirty="0">
                <a:solidFill>
                  <a:srgbClr val="FF0000"/>
                </a:solidFill>
                <a:latin typeface="微软雅黑" panose="020B0503020204020204" pitchFamily="34" charset="-122"/>
                <a:ea typeface="微软雅黑" panose="020B0503020204020204" pitchFamily="34" charset="-122"/>
                <a:cs typeface="微软雅黑" panose="020B0503020204020204" pitchFamily="34" charset="-122"/>
              </a:rPr>
              <a:t> 1. 美国历史上两次资产阶级革命的对比</a:t>
            </a:r>
            <a:endParaRPr kumimoji="0" lang="en-US" altLang="zh-CN" sz="2800" b="1" kern="1200" cap="none" spc="0" normalizeH="0" baseline="0" noProof="1" dirty="0">
              <a:solidFill>
                <a:srgbClr val="FF0000"/>
              </a:solidFill>
              <a:latin typeface="微软雅黑" panose="020B0503020204020204" pitchFamily="34" charset="-122"/>
              <a:ea typeface="微软雅黑" panose="020B0503020204020204" pitchFamily="34" charset="-122"/>
              <a:cs typeface="微软雅黑" panose="020B0503020204020204" pitchFamily="34" charset="-122"/>
            </a:endParaRPr>
          </a:p>
        </p:txBody>
      </p:sp>
      <p:graphicFrame>
        <p:nvGraphicFramePr>
          <p:cNvPr id="3" name="表格 2"/>
          <p:cNvGraphicFramePr/>
          <p:nvPr/>
        </p:nvGraphicFramePr>
        <p:xfrm>
          <a:off x="392430" y="1253490"/>
          <a:ext cx="11407140" cy="5100320"/>
        </p:xfrm>
        <a:graphic>
          <a:graphicData uri="http://schemas.openxmlformats.org/drawingml/2006/table">
            <a:tbl>
              <a:tblPr firstRow="1" bandRow="1">
                <a:tableStyleId>{5C22544A-7EE6-4342-B048-85BDC9FD1C3A}</a:tableStyleId>
              </a:tblPr>
              <a:tblGrid>
                <a:gridCol w="1742440"/>
                <a:gridCol w="5104765"/>
                <a:gridCol w="4559935"/>
              </a:tblGrid>
              <a:tr h="466725">
                <a:tc>
                  <a:txBody>
                    <a:bodyPr/>
                    <a:lstStyle/>
                    <a:p>
                      <a:pPr algn="ctr">
                        <a:buNone/>
                      </a:pPr>
                      <a:r>
                        <a:rPr lang="zh-CN" sz="2200" b="1">
                          <a:solidFill>
                            <a:schemeClr val="tx1"/>
                          </a:solidFill>
                          <a:latin typeface="微软雅黑" panose="020B0503020204020204" pitchFamily="34" charset="-122"/>
                          <a:ea typeface="微软雅黑" panose="020B0503020204020204" pitchFamily="34" charset="-122"/>
                        </a:rPr>
                        <a:t>名称</a:t>
                      </a:r>
                      <a:endParaRPr lang="zh-CN" sz="2200" b="1">
                        <a:solidFill>
                          <a:schemeClr val="tx1"/>
                        </a:solidFill>
                        <a:latin typeface="微软雅黑" panose="020B0503020204020204" pitchFamily="34" charset="-122"/>
                        <a:ea typeface="微软雅黑" panose="020B0503020204020204" pitchFamily="34" charset="-122"/>
                      </a:endParaRPr>
                    </a:p>
                  </a:txBody>
                  <a:tcPr/>
                </a:tc>
                <a:tc>
                  <a:txBody>
                    <a:bodyPr/>
                    <a:lstStyle/>
                    <a:p>
                      <a:pPr algn="ctr">
                        <a:buNone/>
                      </a:pPr>
                      <a:r>
                        <a:rPr lang="zh-CN" sz="2200" b="1">
                          <a:solidFill>
                            <a:schemeClr val="tx1"/>
                          </a:solidFill>
                          <a:latin typeface="微软雅黑" panose="020B0503020204020204" pitchFamily="34" charset="-122"/>
                          <a:ea typeface="微软雅黑" panose="020B0503020204020204" pitchFamily="34" charset="-122"/>
                        </a:rPr>
                        <a:t>美国独立战争</a:t>
                      </a:r>
                      <a:endParaRPr lang="zh-CN" sz="2200" b="1">
                        <a:solidFill>
                          <a:schemeClr val="tx1"/>
                        </a:solidFill>
                        <a:latin typeface="微软雅黑" panose="020B0503020204020204" pitchFamily="34" charset="-122"/>
                        <a:ea typeface="微软雅黑" panose="020B0503020204020204" pitchFamily="34" charset="-122"/>
                      </a:endParaRPr>
                    </a:p>
                  </a:txBody>
                  <a:tcPr/>
                </a:tc>
                <a:tc>
                  <a:txBody>
                    <a:bodyPr/>
                    <a:lstStyle/>
                    <a:p>
                      <a:pPr algn="ctr">
                        <a:buNone/>
                      </a:pPr>
                      <a:r>
                        <a:rPr lang="zh-CN" sz="2200" b="1">
                          <a:solidFill>
                            <a:schemeClr val="tx1"/>
                          </a:solidFill>
                          <a:latin typeface="微软雅黑" panose="020B0503020204020204" pitchFamily="34" charset="-122"/>
                          <a:ea typeface="微软雅黑" panose="020B0503020204020204" pitchFamily="34" charset="-122"/>
                        </a:rPr>
                        <a:t>美国南北战争</a:t>
                      </a:r>
                      <a:endParaRPr lang="zh-CN" sz="2200" b="1">
                        <a:solidFill>
                          <a:schemeClr val="tx1"/>
                        </a:solidFill>
                        <a:latin typeface="微软雅黑" panose="020B0503020204020204" pitchFamily="34" charset="-122"/>
                        <a:ea typeface="微软雅黑" panose="020B0503020204020204" pitchFamily="34" charset="-122"/>
                      </a:endParaRPr>
                    </a:p>
                  </a:txBody>
                  <a:tcPr/>
                </a:tc>
              </a:tr>
              <a:tr h="539750">
                <a:tc>
                  <a:txBody>
                    <a:bodyPr/>
                    <a:lstStyle/>
                    <a:p>
                      <a:pPr algn="ctr">
                        <a:buNone/>
                      </a:pPr>
                      <a:r>
                        <a:rPr lang="zh-CN" sz="2200" b="1">
                          <a:solidFill>
                            <a:srgbClr val="FF0000"/>
                          </a:solidFill>
                          <a:latin typeface="微软雅黑" panose="020B0503020204020204" pitchFamily="34" charset="-122"/>
                          <a:ea typeface="微软雅黑" panose="020B0503020204020204" pitchFamily="34" charset="-122"/>
                        </a:rPr>
                        <a:t>根本原因</a:t>
                      </a:r>
                      <a:endParaRPr lang="zh-CN" sz="2200" b="1">
                        <a:solidFill>
                          <a:srgbClr val="FF0000"/>
                        </a:solidFill>
                        <a:latin typeface="微软雅黑" panose="020B0503020204020204" pitchFamily="34" charset="-122"/>
                        <a:ea typeface="微软雅黑" panose="020B0503020204020204" pitchFamily="34" charset="-122"/>
                      </a:endParaRPr>
                    </a:p>
                  </a:txBody>
                  <a:tcPr/>
                </a:tc>
                <a:tc>
                  <a:txBody>
                    <a:bodyPr/>
                    <a:lstStyle/>
                    <a:p>
                      <a:pPr>
                        <a:buNone/>
                      </a:pPr>
                      <a:r>
                        <a:rPr lang="zh-CN" altLang="en-US" sz="2200" b="1">
                          <a:solidFill>
                            <a:schemeClr val="tx1"/>
                          </a:solidFill>
                          <a:latin typeface="微软雅黑" panose="020B0503020204020204" pitchFamily="34" charset="-122"/>
                          <a:ea typeface="微软雅黑" panose="020B0503020204020204" pitchFamily="34" charset="-122"/>
                        </a:rPr>
                        <a:t>英国的殖民统治阻碍了北美经济的发展</a:t>
                      </a:r>
                      <a:endParaRPr lang="zh-CN" altLang="en-US" sz="2200" b="1">
                        <a:solidFill>
                          <a:schemeClr val="tx1"/>
                        </a:solidFill>
                        <a:latin typeface="微软雅黑" panose="020B0503020204020204" pitchFamily="34" charset="-122"/>
                        <a:ea typeface="微软雅黑" panose="020B0503020204020204" pitchFamily="34" charset="-122"/>
                      </a:endParaRPr>
                    </a:p>
                  </a:txBody>
                  <a:tcPr/>
                </a:tc>
                <a:tc>
                  <a:txBody>
                    <a:bodyPr/>
                    <a:lstStyle/>
                    <a:p>
                      <a:pPr>
                        <a:buNone/>
                      </a:pPr>
                      <a:r>
                        <a:rPr lang="zh-CN" sz="2200" b="1">
                          <a:solidFill>
                            <a:schemeClr val="tx1"/>
                          </a:solidFill>
                          <a:latin typeface="微软雅黑" panose="020B0503020204020204" pitchFamily="34" charset="-122"/>
                          <a:ea typeface="微软雅黑" panose="020B0503020204020204" pitchFamily="34" charset="-122"/>
                        </a:rPr>
                        <a:t>美国南北两种经济制度的矛盾</a:t>
                      </a:r>
                      <a:endParaRPr lang="zh-CN" sz="2200" b="1">
                        <a:solidFill>
                          <a:schemeClr val="tx1"/>
                        </a:solidFill>
                        <a:latin typeface="微软雅黑" panose="020B0503020204020204" pitchFamily="34" charset="-122"/>
                        <a:ea typeface="微软雅黑" panose="020B0503020204020204" pitchFamily="34" charset="-122"/>
                      </a:endParaRPr>
                    </a:p>
                  </a:txBody>
                  <a:tcPr/>
                </a:tc>
              </a:tr>
              <a:tr h="466725">
                <a:tc>
                  <a:txBody>
                    <a:bodyPr/>
                    <a:lstStyle/>
                    <a:p>
                      <a:pPr algn="ctr">
                        <a:buNone/>
                      </a:pPr>
                      <a:r>
                        <a:rPr lang="zh-CN" sz="2200" b="1">
                          <a:solidFill>
                            <a:schemeClr val="tx1"/>
                          </a:solidFill>
                          <a:latin typeface="微软雅黑" panose="020B0503020204020204" pitchFamily="34" charset="-122"/>
                          <a:ea typeface="微软雅黑" panose="020B0503020204020204" pitchFamily="34" charset="-122"/>
                        </a:rPr>
                        <a:t>时间</a:t>
                      </a:r>
                      <a:endParaRPr lang="zh-CN" sz="2200" b="1">
                        <a:solidFill>
                          <a:schemeClr val="tx1"/>
                        </a:solidFill>
                        <a:latin typeface="微软雅黑" panose="020B0503020204020204" pitchFamily="34" charset="-122"/>
                        <a:ea typeface="微软雅黑" panose="020B0503020204020204" pitchFamily="34" charset="-122"/>
                      </a:endParaRPr>
                    </a:p>
                  </a:txBody>
                  <a:tcPr/>
                </a:tc>
                <a:tc>
                  <a:txBody>
                    <a:bodyPr/>
                    <a:lstStyle/>
                    <a:p>
                      <a:pPr>
                        <a:buNone/>
                      </a:pPr>
                      <a:r>
                        <a:rPr lang="en-US" sz="2200" b="1">
                          <a:solidFill>
                            <a:schemeClr val="tx1"/>
                          </a:solidFill>
                          <a:latin typeface="微软雅黑" panose="020B0503020204020204" pitchFamily="34" charset="-122"/>
                          <a:ea typeface="微软雅黑" panose="020B0503020204020204" pitchFamily="34" charset="-122"/>
                          <a:cs typeface="微软雅黑" panose="020B0503020204020204" pitchFamily="34" charset="-122"/>
                          <a:sym typeface="+mn-ea"/>
                        </a:rPr>
                        <a:t>1775—1783</a:t>
                      </a:r>
                      <a:r>
                        <a:rPr lang="zh-CN" altLang="en-US" sz="2200" b="1">
                          <a:solidFill>
                            <a:schemeClr val="tx1"/>
                          </a:solidFill>
                          <a:latin typeface="微软雅黑" panose="020B0503020204020204" pitchFamily="34" charset="-122"/>
                          <a:ea typeface="微软雅黑" panose="020B0503020204020204" pitchFamily="34" charset="-122"/>
                          <a:cs typeface="微软雅黑" panose="020B0503020204020204" pitchFamily="34" charset="-122"/>
                          <a:sym typeface="+mn-ea"/>
                        </a:rPr>
                        <a:t>年</a:t>
                      </a:r>
                      <a:endParaRPr lang="zh-CN" altLang="en-US" sz="2200" b="1">
                        <a:solidFill>
                          <a:schemeClr val="tx1"/>
                        </a:solidFill>
                        <a:latin typeface="微软雅黑" panose="020B0503020204020204" pitchFamily="34" charset="-122"/>
                        <a:ea typeface="微软雅黑" panose="020B0503020204020204" pitchFamily="34" charset="-122"/>
                        <a:cs typeface="微软雅黑" panose="020B0503020204020204" pitchFamily="34" charset="-122"/>
                        <a:sym typeface="+mn-ea"/>
                      </a:endParaRPr>
                    </a:p>
                  </a:txBody>
                  <a:tcPr/>
                </a:tc>
                <a:tc>
                  <a:txBody>
                    <a:bodyPr/>
                    <a:lstStyle/>
                    <a:p>
                      <a:pPr>
                        <a:buNone/>
                      </a:pPr>
                      <a:r>
                        <a:rPr lang="en-US" sz="2200" b="1">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1861—</a:t>
                      </a:r>
                      <a:r>
                        <a:rPr lang="en-US" altLang="zh-CN" sz="2200" b="1">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1865</a:t>
                      </a:r>
                      <a:r>
                        <a:rPr lang="zh-CN" altLang="en-US" sz="2200" b="1">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年</a:t>
                      </a:r>
                      <a:endParaRPr lang="zh-CN" altLang="en-US" sz="2200" b="1">
                        <a:solidFill>
                          <a:schemeClr val="tx1"/>
                        </a:solidFill>
                        <a:latin typeface="微软雅黑" panose="020B0503020204020204" pitchFamily="34" charset="-122"/>
                        <a:ea typeface="微软雅黑" panose="020B0503020204020204" pitchFamily="34" charset="-122"/>
                        <a:cs typeface="微软雅黑" panose="020B0503020204020204" pitchFamily="34" charset="-122"/>
                      </a:endParaRPr>
                    </a:p>
                  </a:txBody>
                  <a:tcPr/>
                </a:tc>
              </a:tr>
              <a:tr h="466725">
                <a:tc>
                  <a:txBody>
                    <a:bodyPr/>
                    <a:lstStyle/>
                    <a:p>
                      <a:pPr algn="ctr">
                        <a:buNone/>
                      </a:pPr>
                      <a:r>
                        <a:rPr lang="zh-CN" sz="2200" b="1">
                          <a:solidFill>
                            <a:schemeClr val="tx1"/>
                          </a:solidFill>
                          <a:latin typeface="微软雅黑" panose="020B0503020204020204" pitchFamily="34" charset="-122"/>
                          <a:ea typeface="微软雅黑" panose="020B0503020204020204" pitchFamily="34" charset="-122"/>
                          <a:sym typeface="+mn-ea"/>
                        </a:rPr>
                        <a:t>领导人</a:t>
                      </a:r>
                      <a:endParaRPr lang="zh-CN" sz="2200" b="1">
                        <a:solidFill>
                          <a:schemeClr val="tx1"/>
                        </a:solidFill>
                        <a:latin typeface="微软雅黑" panose="020B0503020204020204" pitchFamily="34" charset="-122"/>
                        <a:ea typeface="微软雅黑" panose="020B0503020204020204" pitchFamily="34" charset="-122"/>
                        <a:sym typeface="+mn-ea"/>
                      </a:endParaRPr>
                    </a:p>
                  </a:txBody>
                  <a:tcPr/>
                </a:tc>
                <a:tc>
                  <a:txBody>
                    <a:bodyPr/>
                    <a:lstStyle/>
                    <a:p>
                      <a:pPr>
                        <a:buNone/>
                      </a:pPr>
                      <a:r>
                        <a:rPr lang="zh-CN" sz="2200" b="1">
                          <a:solidFill>
                            <a:schemeClr val="tx1"/>
                          </a:solidFill>
                          <a:latin typeface="微软雅黑" panose="020B0503020204020204" pitchFamily="34" charset="-122"/>
                          <a:ea typeface="微软雅黑" panose="020B0503020204020204" pitchFamily="34" charset="-122"/>
                          <a:sym typeface="+mn-ea"/>
                        </a:rPr>
                        <a:t>华盛顿</a:t>
                      </a:r>
                      <a:endParaRPr lang="zh-CN" sz="2200" b="1">
                        <a:solidFill>
                          <a:schemeClr val="tx1"/>
                        </a:solidFill>
                        <a:latin typeface="微软雅黑" panose="020B0503020204020204" pitchFamily="34" charset="-122"/>
                        <a:ea typeface="微软雅黑" panose="020B0503020204020204" pitchFamily="34" charset="-122"/>
                        <a:sym typeface="+mn-ea"/>
                      </a:endParaRPr>
                    </a:p>
                  </a:txBody>
                  <a:tcPr/>
                </a:tc>
                <a:tc>
                  <a:txBody>
                    <a:bodyPr/>
                    <a:lstStyle/>
                    <a:p>
                      <a:pPr>
                        <a:buNone/>
                      </a:pPr>
                      <a:r>
                        <a:rPr lang="zh-CN" sz="2200" b="1">
                          <a:solidFill>
                            <a:schemeClr val="tx1"/>
                          </a:solidFill>
                          <a:latin typeface="微软雅黑" panose="020B0503020204020204" pitchFamily="34" charset="-122"/>
                          <a:ea typeface="微软雅黑" panose="020B0503020204020204" pitchFamily="34" charset="-122"/>
                        </a:rPr>
                        <a:t>林肯</a:t>
                      </a:r>
                      <a:endParaRPr lang="zh-CN" sz="2200" b="1">
                        <a:solidFill>
                          <a:schemeClr val="tx1"/>
                        </a:solidFill>
                        <a:latin typeface="微软雅黑" panose="020B0503020204020204" pitchFamily="34" charset="-122"/>
                        <a:ea typeface="微软雅黑" panose="020B0503020204020204" pitchFamily="34" charset="-122"/>
                      </a:endParaRPr>
                    </a:p>
                  </a:txBody>
                  <a:tcPr/>
                </a:tc>
              </a:tr>
              <a:tr h="487045">
                <a:tc>
                  <a:txBody>
                    <a:bodyPr/>
                    <a:lstStyle/>
                    <a:p>
                      <a:pPr algn="ctr">
                        <a:buNone/>
                      </a:pPr>
                      <a:r>
                        <a:rPr lang="zh-CN" sz="2200" b="1">
                          <a:solidFill>
                            <a:schemeClr val="tx1"/>
                          </a:solidFill>
                          <a:latin typeface="微软雅黑" panose="020B0503020204020204" pitchFamily="34" charset="-122"/>
                          <a:ea typeface="微软雅黑" panose="020B0503020204020204" pitchFamily="34" charset="-122"/>
                          <a:sym typeface="+mn-ea"/>
                        </a:rPr>
                        <a:t>重要文献</a:t>
                      </a:r>
                      <a:endParaRPr lang="zh-CN" sz="2200" b="1">
                        <a:solidFill>
                          <a:schemeClr val="tx1"/>
                        </a:solidFill>
                        <a:latin typeface="微软雅黑" panose="020B0503020204020204" pitchFamily="34" charset="-122"/>
                        <a:ea typeface="微软雅黑" panose="020B0503020204020204" pitchFamily="34" charset="-122"/>
                        <a:sym typeface="+mn-ea"/>
                      </a:endParaRPr>
                    </a:p>
                  </a:txBody>
                  <a:tcPr/>
                </a:tc>
                <a:tc>
                  <a:txBody>
                    <a:bodyPr/>
                    <a:lstStyle/>
                    <a:p>
                      <a:pPr>
                        <a:buNone/>
                      </a:pPr>
                      <a:r>
                        <a:rPr lang="zh-CN" sz="2200" b="1">
                          <a:solidFill>
                            <a:schemeClr val="tx1"/>
                          </a:solidFill>
                          <a:latin typeface="微软雅黑" panose="020B0503020204020204" pitchFamily="34" charset="-122"/>
                          <a:ea typeface="微软雅黑" panose="020B0503020204020204" pitchFamily="34" charset="-122"/>
                          <a:sym typeface="+mn-ea"/>
                        </a:rPr>
                        <a:t>《独立宣言》</a:t>
                      </a:r>
                      <a:r>
                        <a:rPr lang="en-US" altLang="zh-CN" sz="2200" b="1">
                          <a:solidFill>
                            <a:schemeClr val="tx1"/>
                          </a:solidFill>
                          <a:latin typeface="微软雅黑" panose="020B0503020204020204" pitchFamily="34" charset="-122"/>
                          <a:ea typeface="微软雅黑" panose="020B0503020204020204" pitchFamily="34" charset="-122"/>
                          <a:sym typeface="+mn-ea"/>
                        </a:rPr>
                        <a:t>1787</a:t>
                      </a:r>
                      <a:r>
                        <a:rPr lang="zh-CN" altLang="en-US" sz="2200" b="1">
                          <a:solidFill>
                            <a:schemeClr val="tx1"/>
                          </a:solidFill>
                          <a:latin typeface="微软雅黑" panose="020B0503020204020204" pitchFamily="34" charset="-122"/>
                          <a:ea typeface="微软雅黑" panose="020B0503020204020204" pitchFamily="34" charset="-122"/>
                          <a:sym typeface="+mn-ea"/>
                        </a:rPr>
                        <a:t>年美国宪法</a:t>
                      </a:r>
                      <a:endParaRPr lang="zh-CN" sz="2200" b="1">
                        <a:solidFill>
                          <a:schemeClr val="tx1"/>
                        </a:solidFill>
                        <a:latin typeface="微软雅黑" panose="020B0503020204020204" pitchFamily="34" charset="-122"/>
                        <a:ea typeface="微软雅黑" panose="020B0503020204020204" pitchFamily="34" charset="-122"/>
                        <a:sym typeface="+mn-ea"/>
                      </a:endParaRPr>
                    </a:p>
                  </a:txBody>
                  <a:tcPr/>
                </a:tc>
                <a:tc>
                  <a:txBody>
                    <a:bodyPr/>
                    <a:lstStyle/>
                    <a:p>
                      <a:pPr>
                        <a:buNone/>
                      </a:pPr>
                      <a:r>
                        <a:rPr lang="zh-CN" sz="2200" b="1">
                          <a:solidFill>
                            <a:schemeClr val="tx1"/>
                          </a:solidFill>
                          <a:latin typeface="微软雅黑" panose="020B0503020204020204" pitchFamily="34" charset="-122"/>
                          <a:ea typeface="微软雅黑" panose="020B0503020204020204" pitchFamily="34" charset="-122"/>
                        </a:rPr>
                        <a:t>《解放黑人奴隶宣言》</a:t>
                      </a:r>
                      <a:r>
                        <a:rPr lang="zh-CN" sz="2200" b="1">
                          <a:solidFill>
                            <a:schemeClr val="tx1"/>
                          </a:solidFill>
                          <a:latin typeface="微软雅黑" panose="020B0503020204020204" pitchFamily="34" charset="-122"/>
                          <a:ea typeface="微软雅黑" panose="020B0503020204020204" pitchFamily="34" charset="-122"/>
                          <a:sym typeface="+mn-ea"/>
                        </a:rPr>
                        <a:t>《宅地法》</a:t>
                      </a:r>
                      <a:endParaRPr lang="zh-CN" sz="2200" b="1">
                        <a:solidFill>
                          <a:schemeClr val="tx1"/>
                        </a:solidFill>
                        <a:latin typeface="微软雅黑" panose="020B0503020204020204" pitchFamily="34" charset="-122"/>
                        <a:ea typeface="微软雅黑" panose="020B0503020204020204" pitchFamily="34" charset="-122"/>
                        <a:sym typeface="+mn-ea"/>
                      </a:endParaRPr>
                    </a:p>
                  </a:txBody>
                  <a:tcPr/>
                </a:tc>
              </a:tr>
              <a:tr h="467360">
                <a:tc>
                  <a:txBody>
                    <a:bodyPr/>
                    <a:lstStyle/>
                    <a:p>
                      <a:pPr algn="ctr">
                        <a:buNone/>
                      </a:pPr>
                      <a:r>
                        <a:rPr lang="zh-CN" sz="2200" b="1">
                          <a:solidFill>
                            <a:srgbClr val="FF0000"/>
                          </a:solidFill>
                          <a:latin typeface="微软雅黑" panose="020B0503020204020204" pitchFamily="34" charset="-122"/>
                          <a:ea typeface="微软雅黑" panose="020B0503020204020204" pitchFamily="34" charset="-122"/>
                          <a:sym typeface="+mn-ea"/>
                        </a:rPr>
                        <a:t>扫除的障碍</a:t>
                      </a:r>
                      <a:endParaRPr lang="zh-CN" sz="2200" b="1">
                        <a:solidFill>
                          <a:srgbClr val="FF0000"/>
                        </a:solidFill>
                        <a:latin typeface="微软雅黑" panose="020B0503020204020204" pitchFamily="34" charset="-122"/>
                        <a:ea typeface="微软雅黑" panose="020B0503020204020204" pitchFamily="34" charset="-122"/>
                        <a:sym typeface="+mn-ea"/>
                      </a:endParaRPr>
                    </a:p>
                  </a:txBody>
                  <a:tcPr/>
                </a:tc>
                <a:tc>
                  <a:txBody>
                    <a:bodyPr/>
                    <a:lstStyle/>
                    <a:p>
                      <a:pPr>
                        <a:buNone/>
                      </a:pPr>
                      <a:r>
                        <a:rPr lang="zh-CN" sz="2200" b="1">
                          <a:solidFill>
                            <a:schemeClr val="tx1"/>
                          </a:solidFill>
                          <a:latin typeface="微软雅黑" panose="020B0503020204020204" pitchFamily="34" charset="-122"/>
                          <a:ea typeface="微软雅黑" panose="020B0503020204020204" pitchFamily="34" charset="-122"/>
                          <a:sym typeface="+mn-ea"/>
                        </a:rPr>
                        <a:t>英国的殖民统治（外部）</a:t>
                      </a:r>
                      <a:endParaRPr lang="zh-CN" altLang="zh-CN" sz="2200" b="1">
                        <a:solidFill>
                          <a:schemeClr val="tx1"/>
                        </a:solidFill>
                        <a:latin typeface="微软雅黑" panose="020B0503020204020204" pitchFamily="34" charset="-122"/>
                        <a:ea typeface="微软雅黑" panose="020B0503020204020204" pitchFamily="34" charset="-122"/>
                        <a:sym typeface="+mn-ea"/>
                      </a:endParaRPr>
                    </a:p>
                  </a:txBody>
                  <a:tcPr/>
                </a:tc>
                <a:tc>
                  <a:txBody>
                    <a:bodyPr/>
                    <a:lstStyle/>
                    <a:p>
                      <a:pPr>
                        <a:buNone/>
                      </a:pPr>
                      <a:r>
                        <a:rPr lang="zh-CN" sz="2200" b="1">
                          <a:solidFill>
                            <a:schemeClr val="tx1"/>
                          </a:solidFill>
                          <a:latin typeface="微软雅黑" panose="020B0503020204020204" pitchFamily="34" charset="-122"/>
                          <a:ea typeface="微软雅黑" panose="020B0503020204020204" pitchFamily="34" charset="-122"/>
                        </a:rPr>
                        <a:t>黑人奴隶制度（内部）</a:t>
                      </a:r>
                      <a:endParaRPr lang="zh-CN" sz="2200" b="1">
                        <a:solidFill>
                          <a:schemeClr val="tx1"/>
                        </a:solidFill>
                        <a:latin typeface="微软雅黑" panose="020B0503020204020204" pitchFamily="34" charset="-122"/>
                        <a:ea typeface="微软雅黑" panose="020B0503020204020204" pitchFamily="34" charset="-122"/>
                      </a:endParaRPr>
                    </a:p>
                  </a:txBody>
                  <a:tcPr/>
                </a:tc>
              </a:tr>
              <a:tr h="833755">
                <a:tc>
                  <a:txBody>
                    <a:bodyPr/>
                    <a:lstStyle/>
                    <a:p>
                      <a:pPr algn="ctr">
                        <a:buNone/>
                      </a:pPr>
                      <a:r>
                        <a:rPr lang="zh-CN" sz="2200" b="1">
                          <a:solidFill>
                            <a:srgbClr val="FF0000"/>
                          </a:solidFill>
                          <a:latin typeface="微软雅黑" panose="020B0503020204020204" pitchFamily="34" charset="-122"/>
                          <a:ea typeface="微软雅黑" panose="020B0503020204020204" pitchFamily="34" charset="-122"/>
                          <a:sym typeface="+mn-ea"/>
                        </a:rPr>
                        <a:t>战争性质</a:t>
                      </a:r>
                      <a:endParaRPr lang="zh-CN" sz="2200" b="1">
                        <a:solidFill>
                          <a:srgbClr val="FF0000"/>
                        </a:solidFill>
                        <a:latin typeface="微软雅黑" panose="020B0503020204020204" pitchFamily="34" charset="-122"/>
                        <a:ea typeface="微软雅黑" panose="020B0503020204020204" pitchFamily="34" charset="-122"/>
                        <a:sym typeface="+mn-ea"/>
                      </a:endParaRPr>
                    </a:p>
                    <a:p>
                      <a:pPr algn="ctr">
                        <a:buNone/>
                      </a:pPr>
                      <a:endParaRPr lang="zh-CN" sz="2200" b="1">
                        <a:solidFill>
                          <a:srgbClr val="FF0000"/>
                        </a:solidFill>
                        <a:latin typeface="微软雅黑" panose="020B0503020204020204" pitchFamily="34" charset="-122"/>
                        <a:ea typeface="微软雅黑" panose="020B0503020204020204" pitchFamily="34" charset="-122"/>
                        <a:sym typeface="+mn-ea"/>
                      </a:endParaRPr>
                    </a:p>
                  </a:txBody>
                  <a:tcPr/>
                </a:tc>
                <a:tc>
                  <a:txBody>
                    <a:bodyPr/>
                    <a:lstStyle/>
                    <a:p>
                      <a:pPr>
                        <a:buNone/>
                      </a:pPr>
                      <a:r>
                        <a:rPr lang="zh-CN" sz="2200" b="1">
                          <a:solidFill>
                            <a:schemeClr val="tx1"/>
                          </a:solidFill>
                          <a:latin typeface="微软雅黑" panose="020B0503020204020204" pitchFamily="34" charset="-122"/>
                          <a:ea typeface="微软雅黑" panose="020B0503020204020204" pitchFamily="34" charset="-122"/>
                          <a:sym typeface="+mn-ea"/>
                        </a:rPr>
                        <a:t>既是资产阶级革命，又是民族解放战争；（</a:t>
                      </a:r>
                      <a:r>
                        <a:rPr lang="zh-CN" sz="2200" b="1">
                          <a:solidFill>
                            <a:srgbClr val="FF0000"/>
                          </a:solidFill>
                          <a:latin typeface="微软雅黑" panose="020B0503020204020204" pitchFamily="34" charset="-122"/>
                          <a:ea typeface="微软雅黑" panose="020B0503020204020204" pitchFamily="34" charset="-122"/>
                          <a:sym typeface="+mn-ea"/>
                        </a:rPr>
                        <a:t>改变了美国社会性质）</a:t>
                      </a:r>
                      <a:endParaRPr lang="zh-CN" altLang="zh-CN" sz="2200" b="1">
                        <a:solidFill>
                          <a:srgbClr val="FF0000"/>
                        </a:solidFill>
                        <a:latin typeface="微软雅黑" panose="020B0503020204020204" pitchFamily="34" charset="-122"/>
                        <a:ea typeface="微软雅黑" panose="020B0503020204020204" pitchFamily="34" charset="-122"/>
                        <a:sym typeface="+mn-ea"/>
                      </a:endParaRPr>
                    </a:p>
                  </a:txBody>
                  <a:tcPr/>
                </a:tc>
                <a:tc>
                  <a:txBody>
                    <a:bodyPr/>
                    <a:lstStyle/>
                    <a:p>
                      <a:pPr>
                        <a:buNone/>
                      </a:pPr>
                      <a:r>
                        <a:rPr lang="zh-CN" sz="2200" b="1">
                          <a:solidFill>
                            <a:schemeClr val="tx1"/>
                          </a:solidFill>
                          <a:latin typeface="微软雅黑" panose="020B0503020204020204" pitchFamily="34" charset="-122"/>
                          <a:ea typeface="微软雅黑" panose="020B0503020204020204" pitchFamily="34" charset="-122"/>
                        </a:rPr>
                        <a:t>资产阶级革命；</a:t>
                      </a:r>
                      <a:endParaRPr lang="zh-CN" sz="2200" b="1">
                        <a:solidFill>
                          <a:schemeClr val="tx1"/>
                        </a:solidFill>
                        <a:latin typeface="微软雅黑" panose="020B0503020204020204" pitchFamily="34" charset="-122"/>
                        <a:ea typeface="微软雅黑" panose="020B0503020204020204" pitchFamily="34" charset="-122"/>
                      </a:endParaRPr>
                    </a:p>
                    <a:p>
                      <a:pPr>
                        <a:buNone/>
                      </a:pPr>
                      <a:r>
                        <a:rPr lang="zh-CN" sz="2200" b="1">
                          <a:solidFill>
                            <a:schemeClr val="tx1"/>
                          </a:solidFill>
                          <a:latin typeface="微软雅黑" panose="020B0503020204020204" pitchFamily="34" charset="-122"/>
                          <a:ea typeface="微软雅黑" panose="020B0503020204020204" pitchFamily="34" charset="-122"/>
                        </a:rPr>
                        <a:t>（</a:t>
                      </a:r>
                      <a:r>
                        <a:rPr lang="zh-CN" sz="2200" b="1">
                          <a:solidFill>
                            <a:srgbClr val="FF0000"/>
                          </a:solidFill>
                          <a:latin typeface="微软雅黑" panose="020B0503020204020204" pitchFamily="34" charset="-122"/>
                          <a:ea typeface="微软雅黑" panose="020B0503020204020204" pitchFamily="34" charset="-122"/>
                        </a:rPr>
                        <a:t>没有改变社会性质）</a:t>
                      </a:r>
                      <a:endParaRPr lang="zh-CN" sz="2200" b="1">
                        <a:solidFill>
                          <a:srgbClr val="FF0000"/>
                        </a:solidFill>
                        <a:latin typeface="微软雅黑" panose="020B0503020204020204" pitchFamily="34" charset="-122"/>
                        <a:ea typeface="微软雅黑" panose="020B0503020204020204" pitchFamily="34" charset="-122"/>
                      </a:endParaRPr>
                    </a:p>
                  </a:txBody>
                  <a:tcPr/>
                </a:tc>
              </a:tr>
              <a:tr h="833755">
                <a:tc>
                  <a:txBody>
                    <a:bodyPr/>
                    <a:lstStyle/>
                    <a:p>
                      <a:pPr algn="ctr">
                        <a:buNone/>
                      </a:pPr>
                      <a:r>
                        <a:rPr lang="zh-CN" sz="2200" b="1">
                          <a:solidFill>
                            <a:schemeClr val="tx1"/>
                          </a:solidFill>
                          <a:latin typeface="微软雅黑" panose="020B0503020204020204" pitchFamily="34" charset="-122"/>
                          <a:ea typeface="微软雅黑" panose="020B0503020204020204" pitchFamily="34" charset="-122"/>
                        </a:rPr>
                        <a:t>共同影响</a:t>
                      </a:r>
                      <a:endParaRPr lang="zh-CN" sz="2200" b="1">
                        <a:solidFill>
                          <a:schemeClr val="tx1"/>
                        </a:solidFill>
                        <a:latin typeface="微软雅黑" panose="020B0503020204020204" pitchFamily="34" charset="-122"/>
                        <a:ea typeface="微软雅黑" panose="020B0503020204020204" pitchFamily="34" charset="-122"/>
                      </a:endParaRPr>
                    </a:p>
                  </a:txBody>
                  <a:tcPr/>
                </a:tc>
                <a:tc gridSpan="2">
                  <a:txBody>
                    <a:bodyPr/>
                    <a:lstStyle/>
                    <a:p>
                      <a:pPr algn="l">
                        <a:buNone/>
                      </a:pPr>
                      <a:r>
                        <a:rPr lang="en-US" altLang="zh-CN" sz="2200" b="1">
                          <a:solidFill>
                            <a:srgbClr val="FF0000"/>
                          </a:solidFill>
                          <a:latin typeface="微软雅黑" panose="020B0503020204020204" pitchFamily="34" charset="-122"/>
                          <a:ea typeface="微软雅黑" panose="020B0503020204020204" pitchFamily="34" charset="-122"/>
                          <a:sym typeface="+mn-ea"/>
                        </a:rPr>
                        <a:t>                </a:t>
                      </a:r>
                      <a:r>
                        <a:rPr lang="zh-CN" altLang="en-US" sz="2200" b="1">
                          <a:solidFill>
                            <a:srgbClr val="FF0000"/>
                          </a:solidFill>
                          <a:latin typeface="微软雅黑" panose="020B0503020204020204" pitchFamily="34" charset="-122"/>
                          <a:ea typeface="微软雅黑" panose="020B0503020204020204" pitchFamily="34" charset="-122"/>
                          <a:sym typeface="+mn-ea"/>
                        </a:rPr>
                        <a:t>原因：都是资本主义发展受到阻碍；</a:t>
                      </a:r>
                      <a:endParaRPr lang="zh-CN" altLang="en-US" sz="2200" b="1">
                        <a:solidFill>
                          <a:srgbClr val="FF0000"/>
                        </a:solidFill>
                        <a:latin typeface="微软雅黑" panose="020B0503020204020204" pitchFamily="34" charset="-122"/>
                        <a:ea typeface="微软雅黑" panose="020B0503020204020204" pitchFamily="34" charset="-122"/>
                        <a:sym typeface="+mn-ea"/>
                      </a:endParaRPr>
                    </a:p>
                    <a:p>
                      <a:pPr algn="l">
                        <a:buNone/>
                      </a:pPr>
                      <a:r>
                        <a:rPr lang="zh-CN" altLang="en-US" sz="2200" b="1">
                          <a:solidFill>
                            <a:srgbClr val="FF0000"/>
                          </a:solidFill>
                          <a:latin typeface="微软雅黑" panose="020B0503020204020204" pitchFamily="34" charset="-122"/>
                          <a:ea typeface="微软雅黑" panose="020B0503020204020204" pitchFamily="34" charset="-122"/>
                          <a:sym typeface="+mn-ea"/>
                        </a:rPr>
                        <a:t>                </a:t>
                      </a:r>
                      <a:r>
                        <a:rPr lang="zh-CN" sz="2200" b="1">
                          <a:solidFill>
                            <a:srgbClr val="FF0000"/>
                          </a:solidFill>
                          <a:latin typeface="微软雅黑" panose="020B0503020204020204" pitchFamily="34" charset="-122"/>
                          <a:ea typeface="微软雅黑" panose="020B0503020204020204" pitchFamily="34" charset="-122"/>
                          <a:sym typeface="+mn-ea"/>
                        </a:rPr>
                        <a:t>性质：都属于资产阶级革命；</a:t>
                      </a:r>
                      <a:endParaRPr lang="zh-CN" sz="2200" b="1">
                        <a:solidFill>
                          <a:srgbClr val="FF0000"/>
                        </a:solidFill>
                        <a:latin typeface="微软雅黑" panose="020B0503020204020204" pitchFamily="34" charset="-122"/>
                        <a:ea typeface="微软雅黑" panose="020B0503020204020204" pitchFamily="34" charset="-122"/>
                        <a:sym typeface="+mn-ea"/>
                      </a:endParaRPr>
                    </a:p>
                    <a:p>
                      <a:pPr algn="l">
                        <a:buNone/>
                      </a:pPr>
                      <a:r>
                        <a:rPr lang="zh-CN" sz="2200" b="1">
                          <a:solidFill>
                            <a:srgbClr val="FF0000"/>
                          </a:solidFill>
                          <a:latin typeface="微软雅黑" panose="020B0503020204020204" pitchFamily="34" charset="-122"/>
                          <a:ea typeface="微软雅黑" panose="020B0503020204020204" pitchFamily="34" charset="-122"/>
                          <a:sym typeface="+mn-ea"/>
                        </a:rPr>
                        <a:t>                作用：都有利于美国资本主义经济的发展</a:t>
                      </a:r>
                      <a:endParaRPr lang="zh-CN" sz="2200" b="1">
                        <a:solidFill>
                          <a:srgbClr val="FF0000"/>
                        </a:solidFill>
                        <a:latin typeface="微软雅黑" panose="020B0503020204020204" pitchFamily="34" charset="-122"/>
                        <a:ea typeface="微软雅黑" panose="020B0503020204020204" pitchFamily="34" charset="-122"/>
                        <a:sym typeface="+mn-ea"/>
                      </a:endParaRPr>
                    </a:p>
                  </a:txBody>
                  <a:tcPr/>
                </a:tc>
                <a:tc hMerge="1">
                  <a:tcPr/>
                </a:tc>
              </a:tr>
            </a:tbl>
          </a:graphicData>
        </a:graphic>
      </p:graphicFrame>
    </p:spTree>
  </p:cSld>
  <p:clrMapOvr>
    <a:masterClrMapping/>
  </p:clrMapOvr>
  <p:transition>
    <p:diamond/>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7" name="Rectangle 12"/>
          <p:cNvSpPr/>
          <p:nvPr/>
        </p:nvSpPr>
        <p:spPr>
          <a:xfrm>
            <a:off x="397510" y="254635"/>
            <a:ext cx="11280140" cy="5015865"/>
          </a:xfrm>
          <a:prstGeom prst="rect">
            <a:avLst/>
          </a:prstGeom>
          <a:noFill/>
          <a:ln w="9525">
            <a:noFill/>
          </a:ln>
        </p:spPr>
        <p:txBody>
          <a:bodyPr wrap="square">
            <a:spAutoFit/>
          </a:bodyPr>
          <a:p>
            <a:pPr fontAlgn="auto">
              <a:lnSpc>
                <a:spcPts val="3200"/>
              </a:lnSpc>
              <a:spcBef>
                <a:spcPts val="0"/>
              </a:spcBef>
              <a:buFont typeface="Arial" panose="020B0604020202020204" pitchFamily="34" charset="0"/>
              <a:buNone/>
            </a:pPr>
            <a:r>
              <a:rPr lang="en-US" altLang="zh-CN" sz="2800" b="1" dirty="0">
                <a:solidFill>
                  <a:srgbClr val="FF0000"/>
                </a:solidFill>
                <a:latin typeface="微软雅黑" panose="020B0503020204020204" pitchFamily="34" charset="-122"/>
                <a:ea typeface="微软雅黑" panose="020B0503020204020204" pitchFamily="34" charset="-122"/>
                <a:cs typeface="微软雅黑" panose="020B0503020204020204" pitchFamily="34" charset="-122"/>
              </a:rPr>
              <a:t>2．归纳总结日本明治维新和俄国1861年改革的异同</a:t>
            </a:r>
            <a:endParaRPr lang="zh-CN" altLang="zh-CN" sz="2400" b="1" dirty="0">
              <a:solidFill>
                <a:srgbClr val="FF0000"/>
              </a:solidFill>
              <a:latin typeface="微软雅黑" panose="020B0503020204020204" pitchFamily="34" charset="-122"/>
              <a:ea typeface="微软雅黑" panose="020B0503020204020204" pitchFamily="34" charset="-122"/>
              <a:cs typeface="微软雅黑" panose="020B0503020204020204" pitchFamily="34" charset="-122"/>
            </a:endParaRPr>
          </a:p>
          <a:p>
            <a:pPr fontAlgn="auto">
              <a:lnSpc>
                <a:spcPts val="3200"/>
              </a:lnSpc>
              <a:spcBef>
                <a:spcPts val="0"/>
              </a:spcBef>
              <a:buFont typeface="Arial" panose="020B0604020202020204" pitchFamily="34" charset="0"/>
              <a:buNone/>
            </a:pPr>
            <a:r>
              <a:rPr lang="zh-CN" altLang="zh-CN" sz="2400" b="1" dirty="0">
                <a:solidFill>
                  <a:srgbClr val="FF0000"/>
                </a:solidFill>
                <a:latin typeface="微软雅黑" panose="020B0503020204020204" pitchFamily="34" charset="-122"/>
                <a:ea typeface="微软雅黑" panose="020B0503020204020204" pitchFamily="34" charset="-122"/>
                <a:cs typeface="微软雅黑" panose="020B0503020204020204" pitchFamily="34" charset="-122"/>
              </a:rPr>
              <a:t>(1)相同点</a:t>
            </a:r>
            <a:endParaRPr lang="zh-CN" altLang="zh-CN" sz="2400" b="1" dirty="0">
              <a:latin typeface="微软雅黑" panose="020B0503020204020204" pitchFamily="34" charset="-122"/>
              <a:ea typeface="微软雅黑" panose="020B0503020204020204" pitchFamily="34" charset="-122"/>
              <a:cs typeface="微软雅黑" panose="020B0503020204020204" pitchFamily="34" charset="-122"/>
            </a:endParaRPr>
          </a:p>
          <a:p>
            <a:pPr fontAlgn="auto">
              <a:lnSpc>
                <a:spcPts val="3200"/>
              </a:lnSpc>
              <a:spcBef>
                <a:spcPts val="0"/>
              </a:spcBef>
              <a:buFont typeface="Arial" panose="020B0604020202020204" pitchFamily="34" charset="0"/>
              <a:buNone/>
            </a:pPr>
            <a:r>
              <a:rPr lang="zh-CN" altLang="zh-CN" sz="2400" b="1" dirty="0">
                <a:latin typeface="微软雅黑" panose="020B0503020204020204" pitchFamily="34" charset="-122"/>
                <a:ea typeface="微软雅黑" panose="020B0503020204020204" pitchFamily="34" charset="-122"/>
                <a:cs typeface="微软雅黑" panose="020B0503020204020204" pitchFamily="34" charset="-122"/>
              </a:rPr>
              <a:t>①性质：都是自上而下的资产阶级性质的改革。</a:t>
            </a:r>
            <a:endParaRPr lang="zh-CN" altLang="zh-CN" sz="2400" b="1" dirty="0">
              <a:latin typeface="微软雅黑" panose="020B0503020204020204" pitchFamily="34" charset="-122"/>
              <a:ea typeface="微软雅黑" panose="020B0503020204020204" pitchFamily="34" charset="-122"/>
              <a:cs typeface="微软雅黑" panose="020B0503020204020204" pitchFamily="34" charset="-122"/>
            </a:endParaRPr>
          </a:p>
          <a:p>
            <a:pPr fontAlgn="auto">
              <a:lnSpc>
                <a:spcPts val="3200"/>
              </a:lnSpc>
              <a:spcBef>
                <a:spcPts val="0"/>
              </a:spcBef>
              <a:buFont typeface="Arial" panose="020B0604020202020204" pitchFamily="34" charset="0"/>
              <a:buNone/>
            </a:pPr>
            <a:r>
              <a:rPr lang="zh-CN" altLang="zh-CN" sz="2400" b="1" dirty="0">
                <a:latin typeface="微软雅黑" panose="020B0503020204020204" pitchFamily="34" charset="-122"/>
                <a:ea typeface="微软雅黑" panose="020B0503020204020204" pitchFamily="34" charset="-122"/>
                <a:cs typeface="微软雅黑" panose="020B0503020204020204" pitchFamily="34" charset="-122"/>
              </a:rPr>
              <a:t>②影响：改革都促进了本国经济的发展，此后都走上了资本主义的道路。</a:t>
            </a:r>
            <a:endParaRPr lang="zh-CN" altLang="zh-CN" sz="2400" b="1" dirty="0">
              <a:latin typeface="微软雅黑" panose="020B0503020204020204" pitchFamily="34" charset="-122"/>
              <a:ea typeface="微软雅黑" panose="020B0503020204020204" pitchFamily="34" charset="-122"/>
              <a:cs typeface="微软雅黑" panose="020B0503020204020204" pitchFamily="34" charset="-122"/>
            </a:endParaRPr>
          </a:p>
          <a:p>
            <a:pPr fontAlgn="auto">
              <a:lnSpc>
                <a:spcPts val="3200"/>
              </a:lnSpc>
              <a:spcBef>
                <a:spcPts val="0"/>
              </a:spcBef>
              <a:buFont typeface="Arial" panose="020B0604020202020204" pitchFamily="34" charset="0"/>
              <a:buNone/>
            </a:pPr>
            <a:r>
              <a:rPr lang="zh-CN" altLang="zh-CN" sz="2400" b="1" dirty="0">
                <a:latin typeface="微软雅黑" panose="020B0503020204020204" pitchFamily="34" charset="-122"/>
                <a:ea typeface="微软雅黑" panose="020B0503020204020204" pitchFamily="34" charset="-122"/>
                <a:cs typeface="微软雅黑" panose="020B0503020204020204" pitchFamily="34" charset="-122"/>
              </a:rPr>
              <a:t>③局限：改革都保留了大量的封建残余。</a:t>
            </a:r>
            <a:endParaRPr lang="zh-CN" altLang="zh-CN" sz="2400" b="1" dirty="0">
              <a:latin typeface="微软雅黑" panose="020B0503020204020204" pitchFamily="34" charset="-122"/>
              <a:ea typeface="微软雅黑" panose="020B0503020204020204" pitchFamily="34" charset="-122"/>
              <a:cs typeface="微软雅黑" panose="020B0503020204020204" pitchFamily="34" charset="-122"/>
            </a:endParaRPr>
          </a:p>
          <a:p>
            <a:pPr fontAlgn="auto">
              <a:lnSpc>
                <a:spcPts val="3200"/>
              </a:lnSpc>
              <a:spcBef>
                <a:spcPts val="0"/>
              </a:spcBef>
              <a:buFont typeface="Arial" panose="020B0604020202020204" pitchFamily="34" charset="0"/>
              <a:buNone/>
            </a:pPr>
            <a:r>
              <a:rPr lang="zh-CN" altLang="zh-CN" sz="2400" b="1" dirty="0">
                <a:solidFill>
                  <a:srgbClr val="FF0000"/>
                </a:solidFill>
                <a:latin typeface="微软雅黑" panose="020B0503020204020204" pitchFamily="34" charset="-122"/>
                <a:ea typeface="微软雅黑" panose="020B0503020204020204" pitchFamily="34" charset="-122"/>
                <a:cs typeface="微软雅黑" panose="020B0503020204020204" pitchFamily="34" charset="-122"/>
                <a:sym typeface="+mn-ea"/>
              </a:rPr>
              <a:t>(2)不同点</a:t>
            </a:r>
            <a:endParaRPr lang="zh-CN" altLang="zh-CN" sz="2400" b="1" dirty="0">
              <a:latin typeface="微软雅黑" panose="020B0503020204020204" pitchFamily="34" charset="-122"/>
              <a:ea typeface="微软雅黑" panose="020B0503020204020204" pitchFamily="34" charset="-122"/>
              <a:cs typeface="微软雅黑" panose="020B0503020204020204" pitchFamily="34" charset="-122"/>
            </a:endParaRPr>
          </a:p>
          <a:p>
            <a:pPr fontAlgn="auto">
              <a:lnSpc>
                <a:spcPts val="3200"/>
              </a:lnSpc>
              <a:spcBef>
                <a:spcPts val="0"/>
              </a:spcBef>
              <a:buFont typeface="Arial" panose="020B0604020202020204" pitchFamily="34" charset="0"/>
              <a:buNone/>
            </a:pPr>
            <a:r>
              <a:rPr lang="zh-CN" altLang="zh-CN" sz="2400" b="1" dirty="0">
                <a:latin typeface="微软雅黑" panose="020B0503020204020204" pitchFamily="34" charset="-122"/>
                <a:ea typeface="微软雅黑" panose="020B0503020204020204" pitchFamily="34" charset="-122"/>
                <a:cs typeface="微软雅黑" panose="020B0503020204020204" pitchFamily="34" charset="-122"/>
                <a:sym typeface="+mn-ea"/>
              </a:rPr>
              <a:t>①背景不同：俄国改革前面临着严重的农奴制危机，没有民族危机；日本则不仅有国内危机，而且面临着外国侵略的民族危机。</a:t>
            </a:r>
            <a:endParaRPr lang="zh-CN" altLang="zh-CN" sz="2400" b="1" dirty="0">
              <a:latin typeface="微软雅黑" panose="020B0503020204020204" pitchFamily="34" charset="-122"/>
              <a:ea typeface="微软雅黑" panose="020B0503020204020204" pitchFamily="34" charset="-122"/>
              <a:cs typeface="微软雅黑" panose="020B0503020204020204" pitchFamily="34" charset="-122"/>
            </a:endParaRPr>
          </a:p>
          <a:p>
            <a:pPr fontAlgn="auto">
              <a:lnSpc>
                <a:spcPts val="3200"/>
              </a:lnSpc>
              <a:spcBef>
                <a:spcPts val="0"/>
              </a:spcBef>
              <a:buFont typeface="Arial" panose="020B0604020202020204" pitchFamily="34" charset="0"/>
              <a:buNone/>
            </a:pPr>
            <a:r>
              <a:rPr lang="zh-CN" altLang="zh-CN" sz="2400" b="1" dirty="0">
                <a:latin typeface="微软雅黑" panose="020B0503020204020204" pitchFamily="34" charset="-122"/>
                <a:ea typeface="微软雅黑" panose="020B0503020204020204" pitchFamily="34" charset="-122"/>
                <a:cs typeface="微软雅黑" panose="020B0503020204020204" pitchFamily="34" charset="-122"/>
                <a:sym typeface="+mn-ea"/>
              </a:rPr>
              <a:t>②前提不同：日本在改革前，武装倒幕运动推翻了幕府的封建统治，为维新改革扫清了障碍；俄国在改革前没有发生内战。</a:t>
            </a:r>
            <a:endParaRPr lang="zh-CN" altLang="zh-CN" sz="2400" b="1" dirty="0">
              <a:latin typeface="微软雅黑" panose="020B0503020204020204" pitchFamily="34" charset="-122"/>
              <a:ea typeface="微软雅黑" panose="020B0503020204020204" pitchFamily="34" charset="-122"/>
              <a:cs typeface="微软雅黑" panose="020B0503020204020204" pitchFamily="34" charset="-122"/>
            </a:endParaRPr>
          </a:p>
          <a:p>
            <a:pPr fontAlgn="auto">
              <a:lnSpc>
                <a:spcPts val="3200"/>
              </a:lnSpc>
              <a:spcBef>
                <a:spcPts val="0"/>
              </a:spcBef>
              <a:buFont typeface="Arial" panose="020B0604020202020204" pitchFamily="34" charset="0"/>
              <a:buNone/>
            </a:pPr>
            <a:r>
              <a:rPr lang="zh-CN" altLang="zh-CN" sz="2400" b="1" dirty="0">
                <a:latin typeface="微软雅黑" panose="020B0503020204020204" pitchFamily="34" charset="-122"/>
                <a:ea typeface="微软雅黑" panose="020B0503020204020204" pitchFamily="34" charset="-122"/>
                <a:cs typeface="微软雅黑" panose="020B0503020204020204" pitchFamily="34" charset="-122"/>
                <a:sym typeface="+mn-ea"/>
              </a:rPr>
              <a:t>③内容不同：俄国改革以废除农奴制为主；日本明治维新的内容包括政治、经济、社会生活等各个方面，以学习西方为主。</a:t>
            </a:r>
            <a:endParaRPr lang="zh-CN" altLang="zh-CN" sz="2400" b="1" dirty="0">
              <a:latin typeface="微软雅黑" panose="020B0503020204020204" pitchFamily="34" charset="-122"/>
              <a:ea typeface="微软雅黑" panose="020B0503020204020204" pitchFamily="34" charset="-122"/>
              <a:cs typeface="微软雅黑" panose="020B0503020204020204" pitchFamily="34" charset="-122"/>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17"/>
                                        </p:tgtEl>
                                        <p:attrNameLst>
                                          <p:attrName>style.visibility</p:attrName>
                                        </p:attrNameLst>
                                      </p:cBhvr>
                                      <p:to>
                                        <p:strVal val="visible"/>
                                      </p:to>
                                    </p:set>
                                    <p:animEffect transition="in" filter="blinds(horizontal)">
                                      <p:cBhvr>
                                        <p:cTn id="7" dur="500"/>
                                        <p:tgtEl>
                                          <p:spTgt spid="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 grpId="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extBox 1"/>
          <p:cNvSpPr txBox="1"/>
          <p:nvPr/>
        </p:nvSpPr>
        <p:spPr>
          <a:xfrm>
            <a:off x="1210945" y="186690"/>
            <a:ext cx="10259695" cy="521970"/>
          </a:xfrm>
          <a:prstGeom prst="rect">
            <a:avLst/>
          </a:prstGeom>
          <a:noFill/>
        </p:spPr>
        <p:txBody>
          <a:bodyPr wrap="square" rtlCol="0">
            <a:spAutoFit/>
          </a:bodyPr>
          <a:lstStyle/>
          <a:p>
            <a:pPr fontAlgn="auto"/>
            <a:r>
              <a:rPr lang="en-US" altLang="zh-CN" sz="2800" b="1" noProof="1" dirty="0">
                <a:solidFill>
                  <a:srgbClr val="FF0000"/>
                </a:solidFill>
                <a:latin typeface="微软雅黑" panose="020B0503020204020204" pitchFamily="34" charset="-122"/>
                <a:ea typeface="微软雅黑" panose="020B0503020204020204" pitchFamily="34" charset="-122"/>
                <a:cs typeface="微软雅黑" panose="020B0503020204020204" pitchFamily="34" charset="-122"/>
              </a:rPr>
              <a:t>3. 美国废除黑人奴隶制度和俄国废除农奴制</a:t>
            </a:r>
            <a:endParaRPr lang="en-US" altLang="zh-CN" sz="2800" b="1" noProof="1" dirty="0">
              <a:solidFill>
                <a:srgbClr val="FF0000"/>
              </a:solidFill>
              <a:latin typeface="微软雅黑" panose="020B0503020204020204" pitchFamily="34" charset="-122"/>
              <a:ea typeface="微软雅黑" panose="020B0503020204020204" pitchFamily="34" charset="-122"/>
              <a:cs typeface="微软雅黑" panose="020B0503020204020204" pitchFamily="34" charset="-122"/>
            </a:endParaRPr>
          </a:p>
        </p:txBody>
      </p:sp>
      <p:graphicFrame>
        <p:nvGraphicFramePr>
          <p:cNvPr id="3" name="表格 2"/>
          <p:cNvGraphicFramePr>
            <a:graphicFrameLocks noGrp="1"/>
          </p:cNvGraphicFramePr>
          <p:nvPr/>
        </p:nvGraphicFramePr>
        <p:xfrm>
          <a:off x="270510" y="996950"/>
          <a:ext cx="11771630" cy="2940050"/>
        </p:xfrm>
        <a:graphic>
          <a:graphicData uri="http://schemas.openxmlformats.org/drawingml/2006/table">
            <a:tbl>
              <a:tblPr firstRow="1" bandRow="1">
                <a:tableStyleId>{5C22544A-7EE6-4342-B048-85BDC9FD1C3A}</a:tableStyleId>
              </a:tblPr>
              <a:tblGrid>
                <a:gridCol w="890905"/>
                <a:gridCol w="988695"/>
                <a:gridCol w="9892030"/>
              </a:tblGrid>
              <a:tr h="883920">
                <a:tc rowSpan="3">
                  <a:txBody>
                    <a:bodyPr/>
                    <a:lstStyle/>
                    <a:p>
                      <a:pPr algn="ctr"/>
                      <a:r>
                        <a:rPr lang="zh-CN" altLang="en-US" sz="2600" b="1" dirty="0" smtClean="0">
                          <a:solidFill>
                            <a:schemeClr val="tx1"/>
                          </a:solidFill>
                          <a:latin typeface="微软雅黑" panose="020B0503020204020204" pitchFamily="34" charset="-122"/>
                          <a:ea typeface="微软雅黑" panose="020B0503020204020204" pitchFamily="34" charset="-122"/>
                        </a:rPr>
                        <a:t>相同点</a:t>
                      </a:r>
                      <a:endParaRPr lang="zh-CN" altLang="en-US" sz="2600" b="1" dirty="0" smtClean="0">
                        <a:solidFill>
                          <a:schemeClr val="tx1"/>
                        </a:solidFill>
                        <a:latin typeface="微软雅黑" panose="020B0503020204020204" pitchFamily="34" charset="-122"/>
                        <a:ea typeface="微软雅黑" panose="020B0503020204020204" pitchFamily="34" charset="-122"/>
                      </a:endParaRPr>
                    </a:p>
                  </a:txBody>
                  <a:tcPr anchor="ctr" anchorCtr="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zh-CN" altLang="en-US" sz="2600" b="1" dirty="0" smtClean="0">
                          <a:solidFill>
                            <a:schemeClr val="tx1"/>
                          </a:solidFill>
                          <a:latin typeface="微软雅黑" panose="020B0503020204020204" pitchFamily="34" charset="-122"/>
                          <a:ea typeface="微软雅黑" panose="020B0503020204020204" pitchFamily="34" charset="-122"/>
                        </a:rPr>
                        <a:t>时间</a:t>
                      </a:r>
                      <a:endParaRPr lang="zh-CN" altLang="en-US" sz="2600" b="1" dirty="0" smtClean="0">
                        <a:solidFill>
                          <a:schemeClr val="tx1"/>
                        </a:solidFill>
                        <a:latin typeface="微软雅黑" panose="020B0503020204020204" pitchFamily="34" charset="-122"/>
                        <a:ea typeface="微软雅黑" panose="020B0503020204020204" pitchFamily="34" charset="-122"/>
                      </a:endParaRPr>
                    </a:p>
                  </a:txBody>
                  <a:tcPr anchor="ctr" anchorCtr="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zh-CN" altLang="en-US" sz="2600" b="1" i="0" dirty="0" smtClean="0">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都发生在</a:t>
                      </a:r>
                      <a:r>
                        <a:rPr lang="en-US" altLang="zh-CN" sz="2600" b="1" i="0" dirty="0" smtClean="0">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19</a:t>
                      </a:r>
                      <a:r>
                        <a:rPr lang="zh-CN" altLang="en-US" sz="2600" b="1" i="0" dirty="0" smtClean="0">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世纪</a:t>
                      </a:r>
                      <a:r>
                        <a:rPr lang="en-US" altLang="zh-CN" sz="2600" b="1" i="0" dirty="0" smtClean="0">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60</a:t>
                      </a:r>
                      <a:r>
                        <a:rPr lang="zh-CN" altLang="en-US" sz="2600" b="1" i="0" dirty="0" smtClean="0">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年代</a:t>
                      </a:r>
                      <a:endParaRPr lang="zh-CN" altLang="en-US" sz="2600" b="1" i="0" dirty="0">
                        <a:solidFill>
                          <a:schemeClr val="tx1"/>
                        </a:solidFill>
                        <a:latin typeface="微软雅黑" panose="020B0503020204020204" pitchFamily="34" charset="-122"/>
                        <a:ea typeface="微软雅黑" panose="020B0503020204020204" pitchFamily="34" charset="-122"/>
                        <a:cs typeface="微软雅黑" panose="020B0503020204020204" pitchFamily="34" charset="-122"/>
                      </a:endParaRPr>
                    </a:p>
                  </a:txBody>
                  <a:tcPr anchor="ctr" anchorCtr="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605790">
                <a:tc vMerge="1">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zh-CN" altLang="en-US" sz="2600" b="1" dirty="0" smtClean="0">
                          <a:solidFill>
                            <a:schemeClr val="tx1"/>
                          </a:solidFill>
                          <a:latin typeface="微软雅黑" panose="020B0503020204020204" pitchFamily="34" charset="-122"/>
                          <a:ea typeface="微软雅黑" panose="020B0503020204020204" pitchFamily="34" charset="-122"/>
                        </a:rPr>
                        <a:t>内容</a:t>
                      </a:r>
                      <a:endParaRPr lang="zh-CN" altLang="en-US" sz="2600" b="1" dirty="0" smtClean="0">
                        <a:solidFill>
                          <a:schemeClr val="tx1"/>
                        </a:solidFill>
                        <a:latin typeface="微软雅黑" panose="020B0503020204020204" pitchFamily="34" charset="-122"/>
                        <a:ea typeface="微软雅黑" panose="020B0503020204020204" pitchFamily="34" charset="-122"/>
                      </a:endParaRPr>
                    </a:p>
                  </a:txBody>
                  <a:tcPr anchor="ctr" anchorCtr="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zh-CN" altLang="en-US" sz="2400" b="1" dirty="0">
                          <a:solidFill>
                            <a:srgbClr val="1D41D5"/>
                          </a:solidFill>
                          <a:latin typeface="宋体" panose="02010600030101010101" pitchFamily="2" charset="-122"/>
                        </a:rPr>
                        <a:t>黑人奴隶</a:t>
                      </a:r>
                      <a:r>
                        <a:rPr lang="zh-CN" altLang="en-US" sz="2600" b="1" dirty="0" smtClean="0">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和</a:t>
                      </a:r>
                      <a:r>
                        <a:rPr lang="zh-CN" altLang="en-US" sz="2400" b="1" dirty="0">
                          <a:solidFill>
                            <a:srgbClr val="1D41D5"/>
                          </a:solidFill>
                          <a:latin typeface="宋体" panose="02010600030101010101" pitchFamily="2" charset="-122"/>
                        </a:rPr>
                        <a:t>农奴</a:t>
                      </a:r>
                      <a:r>
                        <a:rPr lang="zh-CN" altLang="en-US" sz="2600" b="1" dirty="0" smtClean="0">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都在法律上成为“自由人”，获得了人身自由</a:t>
                      </a:r>
                      <a:endParaRPr lang="zh-CN" altLang="en-US" sz="2600" b="1" dirty="0" smtClean="0">
                        <a:solidFill>
                          <a:schemeClr val="tx1"/>
                        </a:solidFill>
                        <a:latin typeface="微软雅黑" panose="020B0503020204020204" pitchFamily="34" charset="-122"/>
                        <a:ea typeface="微软雅黑" panose="020B0503020204020204" pitchFamily="34" charset="-122"/>
                        <a:cs typeface="微软雅黑" panose="020B0503020204020204" pitchFamily="34" charset="-122"/>
                      </a:endParaRPr>
                    </a:p>
                  </a:txBody>
                  <a:tcPr anchor="ctr" anchorCtr="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1450340">
                <a:tc vMerge="1">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zh-CN" altLang="en-US" sz="2600" b="1" dirty="0" smtClean="0">
                          <a:solidFill>
                            <a:schemeClr val="tx1"/>
                          </a:solidFill>
                          <a:latin typeface="微软雅黑" panose="020B0503020204020204" pitchFamily="34" charset="-122"/>
                          <a:ea typeface="微软雅黑" panose="020B0503020204020204" pitchFamily="34" charset="-122"/>
                        </a:rPr>
                        <a:t>影响</a:t>
                      </a:r>
                      <a:endParaRPr lang="zh-CN" altLang="en-US" sz="2600" b="1" dirty="0" smtClean="0">
                        <a:solidFill>
                          <a:schemeClr val="tx1"/>
                        </a:solidFill>
                        <a:latin typeface="微软雅黑" panose="020B0503020204020204" pitchFamily="34" charset="-122"/>
                        <a:ea typeface="微软雅黑" panose="020B0503020204020204" pitchFamily="34" charset="-122"/>
                      </a:endParaRPr>
                    </a:p>
                  </a:txBody>
                  <a:tcPr anchor="ctr" anchorCtr="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altLang="zh-CN" sz="2600" b="1" dirty="0" smtClean="0">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(1)</a:t>
                      </a:r>
                      <a:r>
                        <a:rPr lang="zh-CN" altLang="en-US" sz="2600" b="1" dirty="0" smtClean="0">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都使工业资产阶级获得了更多的</a:t>
                      </a:r>
                      <a:r>
                        <a:rPr lang="zh-CN" altLang="en-US" sz="2400" b="1" dirty="0">
                          <a:solidFill>
                            <a:srgbClr val="1D41D5"/>
                          </a:solidFill>
                          <a:latin typeface="宋体" panose="02010600030101010101" pitchFamily="2" charset="-122"/>
                        </a:rPr>
                        <a:t>自由劳动力</a:t>
                      </a:r>
                      <a:endParaRPr lang="zh-CN" altLang="en-US" sz="2600" b="1" dirty="0" smtClean="0">
                        <a:solidFill>
                          <a:schemeClr val="tx1"/>
                        </a:solidFill>
                        <a:latin typeface="微软雅黑" panose="020B0503020204020204" pitchFamily="34" charset="-122"/>
                        <a:ea typeface="微软雅黑" panose="020B0503020204020204" pitchFamily="34" charset="-122"/>
                        <a:cs typeface="微软雅黑" panose="020B0503020204020204" pitchFamily="34" charset="-122"/>
                      </a:endParaRPr>
                    </a:p>
                    <a:p>
                      <a:r>
                        <a:rPr lang="en-US" altLang="zh-CN" sz="2600" b="1" dirty="0" smtClean="0">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(2)</a:t>
                      </a:r>
                      <a:r>
                        <a:rPr lang="zh-CN" altLang="en-US" sz="2600" b="1" dirty="0" smtClean="0">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都进一步扩大了</a:t>
                      </a:r>
                      <a:r>
                        <a:rPr lang="zh-CN" altLang="en-US" sz="2400" b="1" dirty="0">
                          <a:solidFill>
                            <a:srgbClr val="1D41D5"/>
                          </a:solidFill>
                          <a:latin typeface="宋体" panose="02010600030101010101" pitchFamily="2" charset="-122"/>
                        </a:rPr>
                        <a:t>国内市场</a:t>
                      </a:r>
                      <a:endParaRPr lang="zh-CN" altLang="en-US" sz="2600" b="1" dirty="0" smtClean="0">
                        <a:solidFill>
                          <a:schemeClr val="tx1"/>
                        </a:solidFill>
                        <a:latin typeface="微软雅黑" panose="020B0503020204020204" pitchFamily="34" charset="-122"/>
                        <a:ea typeface="微软雅黑" panose="020B0503020204020204" pitchFamily="34" charset="-122"/>
                        <a:cs typeface="微软雅黑" panose="020B0503020204020204" pitchFamily="34" charset="-122"/>
                      </a:endParaRPr>
                    </a:p>
                    <a:p>
                      <a:r>
                        <a:rPr lang="en-US" altLang="zh-CN" sz="2600" b="1" dirty="0" smtClean="0">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(3)</a:t>
                      </a:r>
                      <a:r>
                        <a:rPr lang="zh-CN" altLang="en-US" sz="2600" b="1" dirty="0" smtClean="0">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都</a:t>
                      </a:r>
                      <a:r>
                        <a:rPr lang="zh-CN" altLang="en-US" sz="2400" b="1" dirty="0">
                          <a:solidFill>
                            <a:srgbClr val="1D41D5"/>
                          </a:solidFill>
                          <a:latin typeface="宋体" panose="02010600030101010101" pitchFamily="2" charset="-122"/>
                        </a:rPr>
                        <a:t>有利于本国资本主义</a:t>
                      </a:r>
                      <a:r>
                        <a:rPr lang="zh-CN" altLang="en-US" sz="2600" b="1" dirty="0" smtClean="0">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的进一步发展</a:t>
                      </a:r>
                      <a:endParaRPr lang="zh-CN" altLang="en-US" sz="2600" b="1" dirty="0">
                        <a:solidFill>
                          <a:schemeClr val="tx1"/>
                        </a:solidFill>
                        <a:latin typeface="微软雅黑" panose="020B0503020204020204" pitchFamily="34" charset="-122"/>
                        <a:ea typeface="微软雅黑" panose="020B0503020204020204" pitchFamily="34" charset="-122"/>
                        <a:cs typeface="微软雅黑" panose="020B0503020204020204" pitchFamily="34" charset="-122"/>
                      </a:endParaRPr>
                    </a:p>
                  </a:txBody>
                  <a:tcPr anchor="ctr" anchorCtr="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bl>
          </a:graphicData>
        </a:graphic>
      </p:graphicFrame>
      <p:graphicFrame>
        <p:nvGraphicFramePr>
          <p:cNvPr id="4" name="表格 3"/>
          <p:cNvGraphicFramePr>
            <a:graphicFrameLocks noGrp="1"/>
          </p:cNvGraphicFramePr>
          <p:nvPr/>
        </p:nvGraphicFramePr>
        <p:xfrm>
          <a:off x="270510" y="3937000"/>
          <a:ext cx="11772265" cy="2654935"/>
        </p:xfrm>
        <a:graphic>
          <a:graphicData uri="http://schemas.openxmlformats.org/drawingml/2006/table">
            <a:tbl>
              <a:tblPr firstRow="1" bandRow="1">
                <a:tableStyleId>{5C22544A-7EE6-4342-B048-85BDC9FD1C3A}</a:tableStyleId>
              </a:tblPr>
              <a:tblGrid>
                <a:gridCol w="890905"/>
                <a:gridCol w="989330"/>
                <a:gridCol w="9892030"/>
              </a:tblGrid>
              <a:tr h="1374775">
                <a:tc rowSpan="2">
                  <a:txBody>
                    <a:bodyPr/>
                    <a:p>
                      <a:pPr algn="ctr"/>
                      <a:r>
                        <a:rPr lang="zh-CN" altLang="en-US" sz="2600" b="1" dirty="0" smtClean="0">
                          <a:solidFill>
                            <a:schemeClr val="tx1"/>
                          </a:solidFill>
                          <a:latin typeface="微软雅黑" panose="020B0503020204020204" pitchFamily="34" charset="-122"/>
                          <a:ea typeface="微软雅黑" panose="020B0503020204020204" pitchFamily="34" charset="-122"/>
                        </a:rPr>
                        <a:t>不同点</a:t>
                      </a:r>
                      <a:endParaRPr lang="zh-CN" altLang="en-US" sz="2600" b="1" dirty="0" smtClean="0">
                        <a:solidFill>
                          <a:schemeClr val="tx1"/>
                        </a:solidFill>
                        <a:latin typeface="微软雅黑" panose="020B0503020204020204" pitchFamily="34" charset="-122"/>
                        <a:ea typeface="微软雅黑" panose="020B0503020204020204" pitchFamily="34" charset="-122"/>
                      </a:endParaRPr>
                    </a:p>
                  </a:txBody>
                  <a:tcPr anchor="ctr" anchorCtr="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p>
                      <a:pPr algn="ctr"/>
                      <a:r>
                        <a:rPr lang="zh-CN" altLang="en-US" sz="2600" b="1" dirty="0" smtClean="0">
                          <a:solidFill>
                            <a:schemeClr val="tx1"/>
                          </a:solidFill>
                          <a:latin typeface="微软雅黑" panose="020B0503020204020204" pitchFamily="34" charset="-122"/>
                          <a:ea typeface="微软雅黑" panose="020B0503020204020204" pitchFamily="34" charset="-122"/>
                        </a:rPr>
                        <a:t>方式</a:t>
                      </a:r>
                      <a:endParaRPr lang="zh-CN" altLang="en-US" sz="2600" b="1" dirty="0" smtClean="0">
                        <a:solidFill>
                          <a:schemeClr val="tx1"/>
                        </a:solidFill>
                        <a:latin typeface="微软雅黑" panose="020B0503020204020204" pitchFamily="34" charset="-122"/>
                        <a:ea typeface="微软雅黑" panose="020B0503020204020204" pitchFamily="34" charset="-122"/>
                      </a:endParaRPr>
                    </a:p>
                  </a:txBody>
                  <a:tcPr anchor="ctr" anchorCtr="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p>
                      <a:r>
                        <a:rPr lang="zh-CN" altLang="en-US" sz="2600" b="1" dirty="0" smtClean="0">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a:t>
                      </a:r>
                      <a:r>
                        <a:rPr lang="en-US" altLang="zh-CN" sz="2600" b="1" dirty="0" smtClean="0">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1</a:t>
                      </a:r>
                      <a:r>
                        <a:rPr lang="zh-CN" altLang="en-US" sz="2600" b="1" dirty="0" smtClean="0">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）美国</a:t>
                      </a:r>
                      <a:r>
                        <a:rPr lang="en-US" altLang="zh-CN" sz="2600" b="1" dirty="0" smtClean="0">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a:t>
                      </a:r>
                      <a:r>
                        <a:rPr lang="zh-CN" altLang="en-US" sz="2600" b="1" dirty="0" smtClean="0">
                          <a:solidFill>
                            <a:srgbClr val="1D41D5"/>
                          </a:solidFill>
                          <a:latin typeface="微软雅黑" panose="020B0503020204020204" pitchFamily="34" charset="-122"/>
                          <a:ea typeface="微软雅黑" panose="020B0503020204020204" pitchFamily="34" charset="-122"/>
                          <a:cs typeface="微软雅黑" panose="020B0503020204020204" pitchFamily="34" charset="-122"/>
                        </a:rPr>
                        <a:t>革命方式</a:t>
                      </a:r>
                      <a:r>
                        <a:rPr lang="zh-CN" altLang="en-US" sz="2600" b="1" dirty="0" smtClean="0">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：无条件地废除了叛乱各州的奴隶制</a:t>
                      </a:r>
                      <a:endParaRPr lang="zh-CN" altLang="en-US" sz="2600" b="1" dirty="0" smtClean="0">
                        <a:solidFill>
                          <a:schemeClr val="tx1"/>
                        </a:solidFill>
                        <a:latin typeface="微软雅黑" panose="020B0503020204020204" pitchFamily="34" charset="-122"/>
                        <a:ea typeface="微软雅黑" panose="020B0503020204020204" pitchFamily="34" charset="-122"/>
                        <a:cs typeface="微软雅黑" panose="020B0503020204020204" pitchFamily="34" charset="-122"/>
                      </a:endParaRPr>
                    </a:p>
                    <a:p>
                      <a:r>
                        <a:rPr lang="zh-CN" altLang="en-US" sz="2600" b="1" dirty="0" smtClean="0">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a:t>
                      </a:r>
                      <a:r>
                        <a:rPr lang="en-US" altLang="zh-CN" sz="2600" b="1" dirty="0" smtClean="0">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2</a:t>
                      </a:r>
                      <a:r>
                        <a:rPr lang="zh-CN" altLang="en-US" sz="2600" b="1" dirty="0" smtClean="0">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）俄国</a:t>
                      </a:r>
                      <a:r>
                        <a:rPr lang="en-US" altLang="zh-CN" sz="2600" b="1" dirty="0" smtClean="0">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a:t>
                      </a:r>
                      <a:r>
                        <a:rPr lang="zh-CN" altLang="en-US" sz="2600" b="1" dirty="0" smtClean="0">
                          <a:solidFill>
                            <a:srgbClr val="1D41D5"/>
                          </a:solidFill>
                          <a:effectLst>
                            <a:outerShdw blurRad="38100" dist="38100" dir="2700000" algn="tl">
                              <a:srgbClr val="000000">
                                <a:alpha val="43137"/>
                              </a:srgbClr>
                            </a:outerShdw>
                          </a:effectLst>
                          <a:latin typeface="微软雅黑" panose="020B0503020204020204" pitchFamily="34" charset="-122"/>
                          <a:ea typeface="微软雅黑" panose="020B0503020204020204" pitchFamily="34" charset="-122"/>
                          <a:cs typeface="微软雅黑" panose="020B0503020204020204" pitchFamily="34" charset="-122"/>
                        </a:rPr>
                        <a:t>改革方式</a:t>
                      </a:r>
                      <a:r>
                        <a:rPr lang="zh-CN" altLang="en-US" sz="2600" b="1" dirty="0" smtClean="0">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：规定农奴在获得自由的同时可以得到一块份地，但要出高价赎买份地，实质是借机对农民进行掠夺</a:t>
                      </a:r>
                      <a:endParaRPr lang="zh-CN" altLang="en-US" sz="2600" b="1" dirty="0">
                        <a:solidFill>
                          <a:schemeClr val="tx1"/>
                        </a:solidFill>
                        <a:latin typeface="微软雅黑" panose="020B0503020204020204" pitchFamily="34" charset="-122"/>
                        <a:ea typeface="微软雅黑" panose="020B0503020204020204" pitchFamily="34" charset="-122"/>
                        <a:cs typeface="微软雅黑" panose="020B0503020204020204" pitchFamily="34" charset="-122"/>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1143008">
                <a:tc vMerge="1">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p>
                      <a:pPr algn="ctr"/>
                      <a:r>
                        <a:rPr lang="zh-CN" altLang="en-US" sz="2600" b="1" dirty="0" smtClean="0">
                          <a:solidFill>
                            <a:schemeClr val="tx1"/>
                          </a:solidFill>
                          <a:latin typeface="微软雅黑" panose="020B0503020204020204" pitchFamily="34" charset="-122"/>
                          <a:ea typeface="微软雅黑" panose="020B0503020204020204" pitchFamily="34" charset="-122"/>
                        </a:rPr>
                        <a:t>影响</a:t>
                      </a:r>
                      <a:endParaRPr lang="zh-CN" altLang="en-US" sz="2600" b="1" dirty="0" smtClean="0">
                        <a:solidFill>
                          <a:schemeClr val="tx1"/>
                        </a:solidFill>
                        <a:latin typeface="微软雅黑" panose="020B0503020204020204" pitchFamily="34" charset="-122"/>
                        <a:ea typeface="微软雅黑" panose="020B0503020204020204" pitchFamily="34" charset="-122"/>
                      </a:endParaRPr>
                    </a:p>
                  </a:txBody>
                  <a:tcPr anchor="ctr" anchorCtr="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p>
                      <a:r>
                        <a:rPr lang="zh-CN" altLang="en-US" sz="2600" b="1" dirty="0" smtClean="0">
                          <a:solidFill>
                            <a:schemeClr val="tx1"/>
                          </a:solidFill>
                          <a:latin typeface="微软雅黑" panose="020B0503020204020204" pitchFamily="34" charset="-122"/>
                          <a:ea typeface="微软雅黑" panose="020B0503020204020204" pitchFamily="34" charset="-122"/>
                        </a:rPr>
                        <a:t>美国废除奴隶制较为彻底，为美国资本主义的进一步发展奠定了基础；俄国保留了大量封建残余，在一定程度上制约着俄国资本主义的进一步发展</a:t>
                      </a:r>
                      <a:endParaRPr lang="zh-CN" altLang="en-US" sz="2600" b="1" dirty="0" smtClean="0">
                        <a:solidFill>
                          <a:schemeClr val="tx1"/>
                        </a:solidFill>
                        <a:latin typeface="微软雅黑" panose="020B0503020204020204" pitchFamily="34" charset="-122"/>
                        <a:ea typeface="微软雅黑" panose="020B0503020204020204" pitchFamily="34" charset="-122"/>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bl>
          </a:graphicData>
        </a:graphic>
      </p:graphicFrame>
    </p:spTree>
    <p:custDataLst>
      <p:tags r:id="rId1"/>
    </p:custData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7"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900" decel="100000" fill="hold"/>
                                        <p:tgtEl>
                                          <p:spTgt spid="2"/>
                                        </p:tgtEl>
                                        <p:attrNameLst>
                                          <p:attrName>ppt_y</p:attrName>
                                        </p:attrNameLst>
                                      </p:cBhvr>
                                      <p:tavLst>
                                        <p:tav tm="0">
                                          <p:val>
                                            <p:strVal val="#ppt_y+1"/>
                                          </p:val>
                                        </p:tav>
                                        <p:tav tm="100000">
                                          <p:val>
                                            <p:strVal val="#ppt_y-.03"/>
                                          </p:val>
                                        </p:tav>
                                      </p:tavLst>
                                    </p:anim>
                                    <p:anim calcmode="lin" valueType="num">
                                      <p:cBhvr>
                                        <p:cTn id="10" dur="100" accel="100000" fill="hold">
                                          <p:stCondLst>
                                            <p:cond delay="900"/>
                                          </p:stCondLst>
                                        </p:cTn>
                                        <p:tgtEl>
                                          <p:spTgt spid="2"/>
                                        </p:tgtEl>
                                        <p:attrNameLst>
                                          <p:attrName>ppt_y</p:attrName>
                                        </p:attrNameLst>
                                      </p:cBhvr>
                                      <p:tavLst>
                                        <p:tav tm="0">
                                          <p:val>
                                            <p:strVal val="#ppt_y-.03"/>
                                          </p:val>
                                        </p:tav>
                                        <p:tav tm="100000">
                                          <p:val>
                                            <p:strVal val="#ppt_y"/>
                                          </p:val>
                                        </p:tav>
                                      </p:tavLst>
                                    </p:anim>
                                  </p:childTnLst>
                                </p:cTn>
                              </p:par>
                            </p:childTnLst>
                          </p:cTn>
                        </p:par>
                      </p:childTnLst>
                    </p:cTn>
                  </p:par>
                  <p:par>
                    <p:cTn id="11" fill="hold">
                      <p:stCondLst>
                        <p:cond delay="indefinite"/>
                      </p:stCondLst>
                      <p:childTnLst>
                        <p:par>
                          <p:cTn id="12" fill="hold">
                            <p:stCondLst>
                              <p:cond delay="0"/>
                            </p:stCondLst>
                            <p:childTnLst>
                              <p:par>
                                <p:cTn id="13" presetID="37" presetClass="entr" presetSubtype="0" fill="hold" nodeType="clickEffect">
                                  <p:stCondLst>
                                    <p:cond delay="0"/>
                                  </p:stCondLst>
                                  <p:childTnLst>
                                    <p:set>
                                      <p:cBhvr>
                                        <p:cTn id="14" dur="1" fill="hold">
                                          <p:stCondLst>
                                            <p:cond delay="0"/>
                                          </p:stCondLst>
                                        </p:cTn>
                                        <p:tgtEl>
                                          <p:spTgt spid="3"/>
                                        </p:tgtEl>
                                        <p:attrNameLst>
                                          <p:attrName>style.visibility</p:attrName>
                                        </p:attrNameLst>
                                      </p:cBhvr>
                                      <p:to>
                                        <p:strVal val="visible"/>
                                      </p:to>
                                    </p:set>
                                    <p:animEffect transition="in" filter="fade">
                                      <p:cBhvr>
                                        <p:cTn id="15" dur="1000"/>
                                        <p:tgtEl>
                                          <p:spTgt spid="3"/>
                                        </p:tgtEl>
                                      </p:cBhvr>
                                    </p:animEffect>
                                    <p:anim calcmode="lin" valueType="num">
                                      <p:cBhvr>
                                        <p:cTn id="16" dur="1000" fill="hold"/>
                                        <p:tgtEl>
                                          <p:spTgt spid="3"/>
                                        </p:tgtEl>
                                        <p:attrNameLst>
                                          <p:attrName>ppt_x</p:attrName>
                                        </p:attrNameLst>
                                      </p:cBhvr>
                                      <p:tavLst>
                                        <p:tav tm="0">
                                          <p:val>
                                            <p:strVal val="#ppt_x"/>
                                          </p:val>
                                        </p:tav>
                                        <p:tav tm="100000">
                                          <p:val>
                                            <p:strVal val="#ppt_x"/>
                                          </p:val>
                                        </p:tav>
                                      </p:tavLst>
                                    </p:anim>
                                    <p:anim calcmode="lin" valueType="num">
                                      <p:cBhvr>
                                        <p:cTn id="17" dur="900" decel="100000" fill="hold"/>
                                        <p:tgtEl>
                                          <p:spTgt spid="3"/>
                                        </p:tgtEl>
                                        <p:attrNameLst>
                                          <p:attrName>ppt_y</p:attrName>
                                        </p:attrNameLst>
                                      </p:cBhvr>
                                      <p:tavLst>
                                        <p:tav tm="0">
                                          <p:val>
                                            <p:strVal val="#ppt_y+1"/>
                                          </p:val>
                                        </p:tav>
                                        <p:tav tm="100000">
                                          <p:val>
                                            <p:strVal val="#ppt_y-.03"/>
                                          </p:val>
                                        </p:tav>
                                      </p:tavLst>
                                    </p:anim>
                                    <p:anim calcmode="lin" valueType="num">
                                      <p:cBhvr>
                                        <p:cTn id="18" dur="100" accel="100000" fill="hold">
                                          <p:stCondLst>
                                            <p:cond delay="900"/>
                                          </p:stCondLst>
                                        </p:cTn>
                                        <p:tgtEl>
                                          <p:spTgt spid="3"/>
                                        </p:tgtEl>
                                        <p:attrNameLst>
                                          <p:attrName>ppt_y</p:attrName>
                                        </p:attrNameLst>
                                      </p:cBhvr>
                                      <p:tavLst>
                                        <p:tav tm="0">
                                          <p:val>
                                            <p:strVal val="#ppt_y-.03"/>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37" presetClass="entr" presetSubtype="0" fill="hold" nodeType="clickEffect">
                                  <p:stCondLst>
                                    <p:cond delay="0"/>
                                  </p:stCondLst>
                                  <p:childTnLst>
                                    <p:set>
                                      <p:cBhvr>
                                        <p:cTn id="22" dur="1" fill="hold">
                                          <p:stCondLst>
                                            <p:cond delay="0"/>
                                          </p:stCondLst>
                                        </p:cTn>
                                        <p:tgtEl>
                                          <p:spTgt spid="4"/>
                                        </p:tgtEl>
                                        <p:attrNameLst>
                                          <p:attrName>style.visibility</p:attrName>
                                        </p:attrNameLst>
                                      </p:cBhvr>
                                      <p:to>
                                        <p:strVal val="visible"/>
                                      </p:to>
                                    </p:set>
                                    <p:animEffect transition="in" filter="fade">
                                      <p:cBhvr>
                                        <p:cTn id="23" dur="1000"/>
                                        <p:tgtEl>
                                          <p:spTgt spid="4"/>
                                        </p:tgtEl>
                                      </p:cBhvr>
                                    </p:animEffect>
                                    <p:anim calcmode="lin" valueType="num">
                                      <p:cBhvr>
                                        <p:cTn id="24" dur="1000" fill="hold"/>
                                        <p:tgtEl>
                                          <p:spTgt spid="4"/>
                                        </p:tgtEl>
                                        <p:attrNameLst>
                                          <p:attrName>ppt_x</p:attrName>
                                        </p:attrNameLst>
                                      </p:cBhvr>
                                      <p:tavLst>
                                        <p:tav tm="0">
                                          <p:val>
                                            <p:strVal val="#ppt_x"/>
                                          </p:val>
                                        </p:tav>
                                        <p:tav tm="100000">
                                          <p:val>
                                            <p:strVal val="#ppt_x"/>
                                          </p:val>
                                        </p:tav>
                                      </p:tavLst>
                                    </p:anim>
                                    <p:anim calcmode="lin" valueType="num">
                                      <p:cBhvr>
                                        <p:cTn id="25" dur="900" decel="100000" fill="hold"/>
                                        <p:tgtEl>
                                          <p:spTgt spid="4"/>
                                        </p:tgtEl>
                                        <p:attrNameLst>
                                          <p:attrName>ppt_y</p:attrName>
                                        </p:attrNameLst>
                                      </p:cBhvr>
                                      <p:tavLst>
                                        <p:tav tm="0">
                                          <p:val>
                                            <p:strVal val="#ppt_y+1"/>
                                          </p:val>
                                        </p:tav>
                                        <p:tav tm="100000">
                                          <p:val>
                                            <p:strVal val="#ppt_y-.03"/>
                                          </p:val>
                                        </p:tav>
                                      </p:tavLst>
                                    </p:anim>
                                    <p:anim calcmode="lin" valueType="num">
                                      <p:cBhvr>
                                        <p:cTn id="26" dur="100" accel="100000" fill="hold">
                                          <p:stCondLst>
                                            <p:cond delay="900"/>
                                          </p:stCondLst>
                                        </p:cTn>
                                        <p:tgtEl>
                                          <p:spTgt spid="4"/>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5362" name="文本框 1"/>
          <p:cNvSpPr txBox="1"/>
          <p:nvPr/>
        </p:nvSpPr>
        <p:spPr>
          <a:xfrm>
            <a:off x="609600" y="438785"/>
            <a:ext cx="11177905" cy="5028565"/>
          </a:xfrm>
          <a:prstGeom prst="rect">
            <a:avLst/>
          </a:prstGeom>
          <a:noFill/>
          <a:ln w="9525">
            <a:noFill/>
          </a:ln>
        </p:spPr>
        <p:txBody>
          <a:bodyPr wrap="square">
            <a:spAutoFit/>
          </a:bodyPr>
          <a:p>
            <a:pPr>
              <a:lnSpc>
                <a:spcPts val="3500"/>
              </a:lnSpc>
            </a:pPr>
            <a:r>
              <a:rPr lang="en-US" altLang="zh-CN" sz="2800" b="1" dirty="0">
                <a:solidFill>
                  <a:srgbClr val="FF0000"/>
                </a:solidFill>
                <a:latin typeface="微软雅黑" panose="020B0503020204020204" pitchFamily="34" charset="-122"/>
                <a:ea typeface="微软雅黑" panose="020B0503020204020204" pitchFamily="34" charset="-122"/>
                <a:cs typeface="微软雅黑" panose="020B0503020204020204" pitchFamily="34" charset="-122"/>
                <a:sym typeface="Arial" panose="020B0604020202020204" pitchFamily="34" charset="0"/>
              </a:rPr>
              <a:t>4. 比较明治维新和戊戌变法的异同。</a:t>
            </a:r>
            <a:endParaRPr lang="en-US" altLang="zh-CN" sz="2800" b="1" dirty="0">
              <a:solidFill>
                <a:srgbClr val="FF0000"/>
              </a:solidFill>
              <a:latin typeface="微软雅黑" panose="020B0503020204020204" pitchFamily="34" charset="-122"/>
              <a:ea typeface="微软雅黑" panose="020B0503020204020204" pitchFamily="34" charset="-122"/>
              <a:cs typeface="微软雅黑" panose="020B0503020204020204" pitchFamily="34" charset="-122"/>
              <a:sym typeface="Arial" panose="020B0604020202020204" pitchFamily="34" charset="0"/>
            </a:endParaRPr>
          </a:p>
          <a:p>
            <a:pPr algn="just">
              <a:lnSpc>
                <a:spcPts val="3500"/>
              </a:lnSpc>
            </a:pPr>
            <a:r>
              <a:rPr lang="zh-CN" altLang="en-US" sz="2200" b="1" dirty="0">
                <a:solidFill>
                  <a:srgbClr val="000000"/>
                </a:solidFill>
                <a:latin typeface="微软雅黑" panose="020B0503020204020204" pitchFamily="34" charset="-122"/>
                <a:ea typeface="微软雅黑" panose="020B0503020204020204" pitchFamily="34" charset="-122"/>
                <a:cs typeface="微软雅黑" panose="020B0503020204020204" pitchFamily="34" charset="-122"/>
                <a:sym typeface="Arial" panose="020B0604020202020204" pitchFamily="34" charset="0"/>
              </a:rPr>
              <a:t>　　</a:t>
            </a:r>
            <a:r>
              <a:rPr lang="zh-CN" altLang="en-US" sz="2200" b="1" dirty="0">
                <a:solidFill>
                  <a:srgbClr val="FF0000"/>
                </a:solidFill>
                <a:latin typeface="微软雅黑" panose="020B0503020204020204" pitchFamily="34" charset="-122"/>
                <a:ea typeface="微软雅黑" panose="020B0503020204020204" pitchFamily="34" charset="-122"/>
                <a:cs typeface="微软雅黑" panose="020B0503020204020204" pitchFamily="34" charset="-122"/>
                <a:sym typeface="Arial" panose="020B0604020202020204" pitchFamily="34" charset="0"/>
              </a:rPr>
              <a:t>相同点：</a:t>
            </a:r>
            <a:endParaRPr lang="zh-CN" altLang="en-US" sz="2200" b="1" dirty="0">
              <a:solidFill>
                <a:srgbClr val="FF0000"/>
              </a:solidFill>
              <a:latin typeface="微软雅黑" panose="020B0503020204020204" pitchFamily="34" charset="-122"/>
              <a:ea typeface="微软雅黑" panose="020B0503020204020204" pitchFamily="34" charset="-122"/>
              <a:cs typeface="微软雅黑" panose="020B0503020204020204" pitchFamily="34" charset="-122"/>
              <a:sym typeface="Arial" panose="020B0604020202020204" pitchFamily="34" charset="0"/>
            </a:endParaRPr>
          </a:p>
          <a:p>
            <a:pPr algn="just">
              <a:lnSpc>
                <a:spcPts val="3500"/>
              </a:lnSpc>
            </a:pPr>
            <a:r>
              <a:rPr lang="zh-CN" altLang="en-US" sz="2200" b="1" dirty="0">
                <a:solidFill>
                  <a:srgbClr val="000000"/>
                </a:solidFill>
                <a:latin typeface="微软雅黑" panose="020B0503020204020204" pitchFamily="34" charset="-122"/>
                <a:ea typeface="微软雅黑" panose="020B0503020204020204" pitchFamily="34" charset="-122"/>
                <a:cs typeface="微软雅黑" panose="020B0503020204020204" pitchFamily="34" charset="-122"/>
                <a:sym typeface="Arial" panose="020B0604020202020204" pitchFamily="34" charset="0"/>
              </a:rPr>
              <a:t>（1）背景：都面临着严重的社会危机和民族危机；</a:t>
            </a:r>
            <a:endParaRPr lang="zh-CN" altLang="en-US" sz="2200" b="1" dirty="0">
              <a:solidFill>
                <a:srgbClr val="000000"/>
              </a:solidFill>
              <a:latin typeface="微软雅黑" panose="020B0503020204020204" pitchFamily="34" charset="-122"/>
              <a:ea typeface="微软雅黑" panose="020B0503020204020204" pitchFamily="34" charset="-122"/>
              <a:cs typeface="微软雅黑" panose="020B0503020204020204" pitchFamily="34" charset="-122"/>
              <a:sym typeface="Arial" panose="020B0604020202020204" pitchFamily="34" charset="0"/>
            </a:endParaRPr>
          </a:p>
          <a:p>
            <a:pPr algn="just">
              <a:lnSpc>
                <a:spcPts val="3500"/>
              </a:lnSpc>
            </a:pPr>
            <a:r>
              <a:rPr lang="zh-CN" altLang="en-US" sz="2200" b="1" dirty="0">
                <a:solidFill>
                  <a:srgbClr val="000000"/>
                </a:solidFill>
                <a:latin typeface="微软雅黑" panose="020B0503020204020204" pitchFamily="34" charset="-122"/>
                <a:ea typeface="微软雅黑" panose="020B0503020204020204" pitchFamily="34" charset="-122"/>
                <a:cs typeface="微软雅黑" panose="020B0503020204020204" pitchFamily="34" charset="-122"/>
                <a:sym typeface="Arial" panose="020B0604020202020204" pitchFamily="34" charset="0"/>
              </a:rPr>
              <a:t>（2）性质：都是自上而下的资产阶级性质的改革；</a:t>
            </a:r>
            <a:endParaRPr lang="zh-CN" altLang="en-US" sz="2200" b="1" dirty="0">
              <a:solidFill>
                <a:srgbClr val="000000"/>
              </a:solidFill>
              <a:latin typeface="微软雅黑" panose="020B0503020204020204" pitchFamily="34" charset="-122"/>
              <a:ea typeface="微软雅黑" panose="020B0503020204020204" pitchFamily="34" charset="-122"/>
              <a:cs typeface="微软雅黑" panose="020B0503020204020204" pitchFamily="34" charset="-122"/>
              <a:sym typeface="Arial" panose="020B0604020202020204" pitchFamily="34" charset="0"/>
            </a:endParaRPr>
          </a:p>
          <a:p>
            <a:pPr algn="just">
              <a:lnSpc>
                <a:spcPts val="3500"/>
              </a:lnSpc>
            </a:pPr>
            <a:r>
              <a:rPr lang="zh-CN" altLang="en-US" sz="2200" b="1" dirty="0">
                <a:solidFill>
                  <a:srgbClr val="000000"/>
                </a:solidFill>
                <a:latin typeface="微软雅黑" panose="020B0503020204020204" pitchFamily="34" charset="-122"/>
                <a:ea typeface="微软雅黑" panose="020B0503020204020204" pitchFamily="34" charset="-122"/>
                <a:cs typeface="微软雅黑" panose="020B0503020204020204" pitchFamily="34" charset="-122"/>
                <a:sym typeface="Arial" panose="020B0604020202020204" pitchFamily="34" charset="0"/>
              </a:rPr>
              <a:t>（3）内容：都在政治、经济、文化、教育等方面采取了重大措施；</a:t>
            </a:r>
            <a:endParaRPr lang="zh-CN" altLang="en-US" sz="2200" b="1" dirty="0">
              <a:solidFill>
                <a:srgbClr val="000000"/>
              </a:solidFill>
              <a:latin typeface="微软雅黑" panose="020B0503020204020204" pitchFamily="34" charset="-122"/>
              <a:ea typeface="微软雅黑" panose="020B0503020204020204" pitchFamily="34" charset="-122"/>
              <a:cs typeface="微软雅黑" panose="020B0503020204020204" pitchFamily="34" charset="-122"/>
              <a:sym typeface="Arial" panose="020B0604020202020204" pitchFamily="34" charset="0"/>
            </a:endParaRPr>
          </a:p>
          <a:p>
            <a:pPr algn="just">
              <a:lnSpc>
                <a:spcPts val="3500"/>
              </a:lnSpc>
            </a:pPr>
            <a:r>
              <a:rPr lang="zh-CN" altLang="en-US" sz="2200" b="1" dirty="0">
                <a:solidFill>
                  <a:srgbClr val="000000"/>
                </a:solidFill>
                <a:latin typeface="微软雅黑" panose="020B0503020204020204" pitchFamily="34" charset="-122"/>
                <a:ea typeface="微软雅黑" panose="020B0503020204020204" pitchFamily="34" charset="-122"/>
                <a:cs typeface="微软雅黑" panose="020B0503020204020204" pitchFamily="34" charset="-122"/>
                <a:sym typeface="Arial" panose="020B0604020202020204" pitchFamily="34" charset="0"/>
              </a:rPr>
              <a:t>（4）作用：都有利于本国资本主义的发展。</a:t>
            </a:r>
            <a:endParaRPr lang="zh-CN" altLang="en-US" sz="2200" b="1" dirty="0">
              <a:solidFill>
                <a:srgbClr val="000000"/>
              </a:solidFill>
              <a:latin typeface="微软雅黑" panose="020B0503020204020204" pitchFamily="34" charset="-122"/>
              <a:ea typeface="微软雅黑" panose="020B0503020204020204" pitchFamily="34" charset="-122"/>
              <a:cs typeface="微软雅黑" panose="020B0503020204020204" pitchFamily="34" charset="-122"/>
              <a:sym typeface="Arial" panose="020B0604020202020204" pitchFamily="34" charset="0"/>
            </a:endParaRPr>
          </a:p>
          <a:p>
            <a:pPr algn="just">
              <a:lnSpc>
                <a:spcPts val="3500"/>
              </a:lnSpc>
            </a:pPr>
            <a:r>
              <a:rPr lang="zh-CN" altLang="en-US" sz="2200" b="1" dirty="0">
                <a:solidFill>
                  <a:srgbClr val="000000"/>
                </a:solidFill>
                <a:latin typeface="微软雅黑" panose="020B0503020204020204" pitchFamily="34" charset="-122"/>
                <a:ea typeface="微软雅黑" panose="020B0503020204020204" pitchFamily="34" charset="-122"/>
                <a:cs typeface="微软雅黑" panose="020B0503020204020204" pitchFamily="34" charset="-122"/>
                <a:sym typeface="Arial" panose="020B0604020202020204" pitchFamily="34" charset="0"/>
              </a:rPr>
              <a:t>　　</a:t>
            </a:r>
            <a:r>
              <a:rPr lang="zh-CN" altLang="en-US" sz="2200" b="1" dirty="0">
                <a:solidFill>
                  <a:srgbClr val="FF0000"/>
                </a:solidFill>
                <a:latin typeface="微软雅黑" panose="020B0503020204020204" pitchFamily="34" charset="-122"/>
                <a:ea typeface="微软雅黑" panose="020B0503020204020204" pitchFamily="34" charset="-122"/>
                <a:cs typeface="微软雅黑" panose="020B0503020204020204" pitchFamily="34" charset="-122"/>
                <a:sym typeface="Arial" panose="020B0604020202020204" pitchFamily="34" charset="0"/>
              </a:rPr>
              <a:t>不同点：</a:t>
            </a:r>
            <a:endParaRPr lang="zh-CN" altLang="en-US" sz="2200" b="1" dirty="0">
              <a:solidFill>
                <a:srgbClr val="FF0000"/>
              </a:solidFill>
              <a:latin typeface="微软雅黑" panose="020B0503020204020204" pitchFamily="34" charset="-122"/>
              <a:ea typeface="微软雅黑" panose="020B0503020204020204" pitchFamily="34" charset="-122"/>
              <a:cs typeface="微软雅黑" panose="020B0503020204020204" pitchFamily="34" charset="-122"/>
              <a:sym typeface="Arial" panose="020B0604020202020204" pitchFamily="34" charset="0"/>
            </a:endParaRPr>
          </a:p>
          <a:p>
            <a:pPr algn="just">
              <a:lnSpc>
                <a:spcPts val="3500"/>
              </a:lnSpc>
            </a:pPr>
            <a:r>
              <a:rPr lang="zh-CN" altLang="en-US" sz="2200" b="1" dirty="0">
                <a:solidFill>
                  <a:srgbClr val="000000"/>
                </a:solidFill>
                <a:latin typeface="微软雅黑" panose="020B0503020204020204" pitchFamily="34" charset="-122"/>
                <a:ea typeface="微软雅黑" panose="020B0503020204020204" pitchFamily="34" charset="-122"/>
                <a:cs typeface="微软雅黑" panose="020B0503020204020204" pitchFamily="34" charset="-122"/>
                <a:sym typeface="Arial" panose="020B0604020202020204" pitchFamily="34" charset="0"/>
              </a:rPr>
              <a:t>（1）戊戌变法仅仅依靠一个没有实权的皇帝，缺乏群众基础，以失败而告终，没能使中国摆脱民族危机；</a:t>
            </a:r>
            <a:endParaRPr lang="zh-CN" altLang="en-US" sz="2200" b="1" dirty="0">
              <a:solidFill>
                <a:srgbClr val="000000"/>
              </a:solidFill>
              <a:latin typeface="微软雅黑" panose="020B0503020204020204" pitchFamily="34" charset="-122"/>
              <a:ea typeface="微软雅黑" panose="020B0503020204020204" pitchFamily="34" charset="-122"/>
              <a:cs typeface="微软雅黑" panose="020B0503020204020204" pitchFamily="34" charset="-122"/>
              <a:sym typeface="Arial" panose="020B0604020202020204" pitchFamily="34" charset="0"/>
            </a:endParaRPr>
          </a:p>
          <a:p>
            <a:pPr algn="just">
              <a:lnSpc>
                <a:spcPts val="3500"/>
              </a:lnSpc>
            </a:pPr>
            <a:r>
              <a:rPr lang="zh-CN" altLang="en-US" sz="2200" b="1" dirty="0">
                <a:solidFill>
                  <a:srgbClr val="000000"/>
                </a:solidFill>
                <a:latin typeface="微软雅黑" panose="020B0503020204020204" pitchFamily="34" charset="-122"/>
                <a:ea typeface="微软雅黑" panose="020B0503020204020204" pitchFamily="34" charset="-122"/>
                <a:cs typeface="微软雅黑" panose="020B0503020204020204" pitchFamily="34" charset="-122"/>
                <a:sym typeface="Arial" panose="020B0604020202020204" pitchFamily="34" charset="0"/>
              </a:rPr>
              <a:t>（2）日本以武力推翻反动的幕府统治，使权力掌握在改革派手中，扫清了改革的障碍，从而获得了成功，使日本摆脱了民族危机，走上了资本主义道路，成为亚洲强国。</a:t>
            </a:r>
            <a:endParaRPr lang="zh-CN" altLang="en-US" dirty="0">
              <a:latin typeface="微软雅黑" panose="020B0503020204020204" pitchFamily="34" charset="-122"/>
              <a:ea typeface="微软雅黑" panose="020B0503020204020204" pitchFamily="34" charset="-122"/>
              <a:cs typeface="微软雅黑" panose="020B0503020204020204" pitchFamily="34" charset="-122"/>
            </a:endParaRPr>
          </a:p>
        </p:txBody>
      </p:sp>
    </p:spTree>
  </p:cSld>
  <p:clrMapOvr>
    <a:masterClrMapping/>
  </p:clrMapOvr>
  <p:transition>
    <p:strips/>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7" name="Rectangle 12"/>
          <p:cNvSpPr/>
          <p:nvPr/>
        </p:nvSpPr>
        <p:spPr>
          <a:xfrm>
            <a:off x="438785" y="788670"/>
            <a:ext cx="11368405" cy="5754370"/>
          </a:xfrm>
          <a:prstGeom prst="rect">
            <a:avLst/>
          </a:prstGeom>
          <a:noFill/>
          <a:ln w="9525">
            <a:noFill/>
          </a:ln>
        </p:spPr>
        <p:txBody>
          <a:bodyPr wrap="square">
            <a:spAutoFit/>
          </a:bodyPr>
          <a:p>
            <a:pPr fontAlgn="auto">
              <a:lnSpc>
                <a:spcPct val="100000"/>
              </a:lnSpc>
              <a:spcBef>
                <a:spcPts val="0"/>
              </a:spcBef>
              <a:buFont typeface="Arial" panose="020B0604020202020204" pitchFamily="34" charset="0"/>
              <a:buNone/>
            </a:pPr>
            <a:r>
              <a:rPr lang="en-US" altLang="zh-CN" sz="2000" b="1" dirty="0">
                <a:latin typeface="微软雅黑" panose="020B0503020204020204" pitchFamily="34" charset="-122"/>
                <a:ea typeface="微软雅黑" panose="020B0503020204020204" pitchFamily="34" charset="-122"/>
                <a:cs typeface="微软雅黑" panose="020B0503020204020204" pitchFamily="34" charset="-122"/>
              </a:rPr>
              <a:t>	</a:t>
            </a:r>
            <a:r>
              <a:rPr lang="zh-CN" altLang="zh-CN" sz="2000" b="1" dirty="0">
                <a:latin typeface="微软雅黑" panose="020B0503020204020204" pitchFamily="34" charset="-122"/>
                <a:ea typeface="微软雅黑" panose="020B0503020204020204" pitchFamily="34" charset="-122"/>
                <a:cs typeface="微软雅黑" panose="020B0503020204020204" pitchFamily="34" charset="-122"/>
              </a:rPr>
              <a:t>19 世纪中叶，美国上空翻滚着不安的阴云。《走遍全球》栏目组来到了美国，他们以自己独特的视角，时刻关注着美国。</a:t>
            </a:r>
            <a:endParaRPr lang="zh-CN" altLang="zh-CN" sz="2000" b="1" dirty="0">
              <a:latin typeface="微软雅黑" panose="020B0503020204020204" pitchFamily="34" charset="-122"/>
              <a:ea typeface="微软雅黑" panose="020B0503020204020204" pitchFamily="34" charset="-122"/>
              <a:cs typeface="微软雅黑" panose="020B0503020204020204" pitchFamily="34" charset="-122"/>
            </a:endParaRPr>
          </a:p>
          <a:p>
            <a:pPr fontAlgn="auto">
              <a:lnSpc>
                <a:spcPct val="100000"/>
              </a:lnSpc>
              <a:spcBef>
                <a:spcPts val="0"/>
              </a:spcBef>
              <a:buFont typeface="Arial" panose="020B0604020202020204" pitchFamily="34" charset="0"/>
              <a:buNone/>
            </a:pPr>
            <a:r>
              <a:rPr lang="en-US" altLang="zh-CN" sz="2000" b="1" dirty="0">
                <a:solidFill>
                  <a:srgbClr val="0066FF"/>
                </a:solidFill>
                <a:latin typeface="微软雅黑" panose="020B0503020204020204" pitchFamily="34" charset="-122"/>
                <a:ea typeface="微软雅黑" panose="020B0503020204020204" pitchFamily="34" charset="-122"/>
                <a:cs typeface="微软雅黑" panose="020B0503020204020204" pitchFamily="34" charset="-122"/>
              </a:rPr>
              <a:t>	</a:t>
            </a:r>
            <a:r>
              <a:rPr lang="zh-CN" altLang="zh-CN" sz="2400" b="1" dirty="0">
                <a:solidFill>
                  <a:srgbClr val="0066FF"/>
                </a:solidFill>
                <a:latin typeface="微软雅黑" panose="020B0503020204020204" pitchFamily="34" charset="-122"/>
                <a:ea typeface="微软雅黑" panose="020B0503020204020204" pitchFamily="34" charset="-122"/>
                <a:cs typeface="微软雅黑" panose="020B0503020204020204" pitchFamily="34" charset="-122"/>
              </a:rPr>
              <a:t>【名人点评　揭秘美国】 </a:t>
            </a:r>
            <a:endParaRPr lang="zh-CN" altLang="zh-CN" sz="2400" b="1" dirty="0">
              <a:solidFill>
                <a:srgbClr val="0066FF"/>
              </a:solidFill>
              <a:latin typeface="微软雅黑" panose="020B0503020204020204" pitchFamily="34" charset="-122"/>
              <a:ea typeface="微软雅黑" panose="020B0503020204020204" pitchFamily="34" charset="-122"/>
              <a:cs typeface="微软雅黑" panose="020B0503020204020204" pitchFamily="34" charset="-122"/>
            </a:endParaRPr>
          </a:p>
          <a:p>
            <a:pPr fontAlgn="auto">
              <a:lnSpc>
                <a:spcPct val="100000"/>
              </a:lnSpc>
              <a:spcBef>
                <a:spcPts val="0"/>
              </a:spcBef>
              <a:buFont typeface="Arial" panose="020B0604020202020204" pitchFamily="34" charset="0"/>
              <a:buNone/>
            </a:pPr>
            <a:r>
              <a:rPr lang="en-US" altLang="zh-CN" sz="2000" b="1" dirty="0">
                <a:latin typeface="微软雅黑" panose="020B0503020204020204" pitchFamily="34" charset="-122"/>
                <a:ea typeface="微软雅黑" panose="020B0503020204020204" pitchFamily="34" charset="-122"/>
                <a:cs typeface="微软雅黑" panose="020B0503020204020204" pitchFamily="34" charset="-122"/>
              </a:rPr>
              <a:t>	</a:t>
            </a:r>
            <a:r>
              <a:rPr lang="zh-CN" altLang="zh-CN" sz="2000" b="1" dirty="0">
                <a:latin typeface="微软雅黑" panose="020B0503020204020204" pitchFamily="34" charset="-122"/>
                <a:ea typeface="微软雅黑" panose="020B0503020204020204" pitchFamily="34" charset="-122"/>
                <a:cs typeface="微软雅黑" panose="020B0503020204020204" pitchFamily="34" charset="-122"/>
              </a:rPr>
              <a:t>材料一　当前南部与北部之间的斗争不是别的，而是两种社会制度……之间的斗争。</a:t>
            </a:r>
            <a:endParaRPr lang="zh-CN" altLang="zh-CN" sz="2000" b="1" dirty="0">
              <a:latin typeface="微软雅黑" panose="020B0503020204020204" pitchFamily="34" charset="-122"/>
              <a:ea typeface="微软雅黑" panose="020B0503020204020204" pitchFamily="34" charset="-122"/>
              <a:cs typeface="微软雅黑" panose="020B0503020204020204" pitchFamily="34" charset="-122"/>
            </a:endParaRPr>
          </a:p>
          <a:p>
            <a:pPr fontAlgn="auto">
              <a:lnSpc>
                <a:spcPct val="100000"/>
              </a:lnSpc>
              <a:spcBef>
                <a:spcPts val="0"/>
              </a:spcBef>
              <a:buFont typeface="Arial" panose="020B0604020202020204" pitchFamily="34" charset="0"/>
              <a:buNone/>
            </a:pPr>
            <a:r>
              <a:rPr lang="zh-CN" altLang="zh-CN" sz="2000" b="1" dirty="0">
                <a:latin typeface="微软雅黑" panose="020B0503020204020204" pitchFamily="34" charset="-122"/>
                <a:ea typeface="微软雅黑" panose="020B0503020204020204" pitchFamily="34" charset="-122"/>
                <a:cs typeface="微软雅黑" panose="020B0503020204020204" pitchFamily="34" charset="-122"/>
              </a:rPr>
              <a:t>                                                                                                                ——马克思</a:t>
            </a:r>
            <a:endParaRPr lang="zh-CN" altLang="zh-CN" sz="2000" b="1" dirty="0">
              <a:latin typeface="微软雅黑" panose="020B0503020204020204" pitchFamily="34" charset="-122"/>
              <a:ea typeface="微软雅黑" panose="020B0503020204020204" pitchFamily="34" charset="-122"/>
              <a:cs typeface="微软雅黑" panose="020B0503020204020204" pitchFamily="34" charset="-122"/>
            </a:endParaRPr>
          </a:p>
          <a:p>
            <a:pPr fontAlgn="auto">
              <a:lnSpc>
                <a:spcPct val="100000"/>
              </a:lnSpc>
              <a:spcBef>
                <a:spcPts val="0"/>
              </a:spcBef>
              <a:buFont typeface="Arial" panose="020B0604020202020204" pitchFamily="34" charset="0"/>
              <a:buNone/>
            </a:pPr>
            <a:r>
              <a:rPr lang="en-US" altLang="zh-CN" sz="2000" b="1" dirty="0">
                <a:latin typeface="微软雅黑" panose="020B0503020204020204" pitchFamily="34" charset="-122"/>
                <a:ea typeface="微软雅黑" panose="020B0503020204020204" pitchFamily="34" charset="-122"/>
                <a:cs typeface="微软雅黑" panose="020B0503020204020204" pitchFamily="34" charset="-122"/>
              </a:rPr>
              <a:t>	</a:t>
            </a:r>
            <a:r>
              <a:rPr lang="zh-CN" altLang="zh-CN" sz="2000" b="1" dirty="0">
                <a:latin typeface="微软雅黑" panose="020B0503020204020204" pitchFamily="34" charset="-122"/>
                <a:ea typeface="微软雅黑" panose="020B0503020204020204" pitchFamily="34" charset="-122"/>
                <a:cs typeface="微软雅黑" panose="020B0503020204020204" pitchFamily="34" charset="-122"/>
              </a:rPr>
              <a:t>(1)材料一中所说的“两种社会制度”对应的经济形态分别指的是什么？美国当时的社会矛盾最终导致了什么战争的爆发？</a:t>
            </a:r>
            <a:endParaRPr lang="zh-CN" altLang="zh-CN" sz="2000" b="1" dirty="0">
              <a:latin typeface="微软雅黑" panose="020B0503020204020204" pitchFamily="34" charset="-122"/>
              <a:ea typeface="微软雅黑" panose="020B0503020204020204" pitchFamily="34" charset="-122"/>
              <a:cs typeface="微软雅黑" panose="020B0503020204020204" pitchFamily="34" charset="-122"/>
            </a:endParaRPr>
          </a:p>
          <a:p>
            <a:pPr fontAlgn="auto">
              <a:lnSpc>
                <a:spcPct val="100000"/>
              </a:lnSpc>
              <a:spcBef>
                <a:spcPts val="0"/>
              </a:spcBef>
              <a:buFont typeface="Arial" panose="020B0604020202020204" pitchFamily="34" charset="0"/>
              <a:buNone/>
            </a:pPr>
            <a:endParaRPr lang="zh-CN" altLang="zh-CN" sz="2000" b="1" dirty="0">
              <a:latin typeface="微软雅黑" panose="020B0503020204020204" pitchFamily="34" charset="-122"/>
              <a:ea typeface="微软雅黑" panose="020B0503020204020204" pitchFamily="34" charset="-122"/>
              <a:cs typeface="微软雅黑" panose="020B0503020204020204" pitchFamily="34" charset="-122"/>
            </a:endParaRPr>
          </a:p>
          <a:p>
            <a:pPr fontAlgn="auto">
              <a:lnSpc>
                <a:spcPct val="100000"/>
              </a:lnSpc>
              <a:spcBef>
                <a:spcPts val="0"/>
              </a:spcBef>
              <a:buFont typeface="Arial" panose="020B0604020202020204" pitchFamily="34" charset="0"/>
              <a:buNone/>
            </a:pPr>
            <a:r>
              <a:rPr lang="en-US" altLang="zh-CN" sz="2000" b="1" dirty="0">
                <a:solidFill>
                  <a:srgbClr val="0066FF"/>
                </a:solidFill>
                <a:latin typeface="微软雅黑" panose="020B0503020204020204" pitchFamily="34" charset="-122"/>
                <a:ea typeface="微软雅黑" panose="020B0503020204020204" pitchFamily="34" charset="-122"/>
                <a:cs typeface="微软雅黑" panose="020B0503020204020204" pitchFamily="34" charset="-122"/>
                <a:sym typeface="+mn-ea"/>
              </a:rPr>
              <a:t>	</a:t>
            </a:r>
            <a:r>
              <a:rPr lang="zh-CN" altLang="zh-CN" sz="2400" b="1" dirty="0">
                <a:solidFill>
                  <a:srgbClr val="0066FF"/>
                </a:solidFill>
                <a:latin typeface="微软雅黑" panose="020B0503020204020204" pitchFamily="34" charset="-122"/>
                <a:ea typeface="微软雅黑" panose="020B0503020204020204" pitchFamily="34" charset="-122"/>
                <a:cs typeface="微软雅黑" panose="020B0503020204020204" pitchFamily="34" charset="-122"/>
                <a:sym typeface="+mn-ea"/>
              </a:rPr>
              <a:t>【关注大选　聚焦林肯】</a:t>
            </a:r>
            <a:r>
              <a:rPr lang="zh-CN" altLang="zh-CN" sz="2000" b="1" dirty="0">
                <a:solidFill>
                  <a:srgbClr val="0066FF"/>
                </a:solidFill>
                <a:latin typeface="微软雅黑" panose="020B0503020204020204" pitchFamily="34" charset="-122"/>
                <a:ea typeface="微软雅黑" panose="020B0503020204020204" pitchFamily="34" charset="-122"/>
                <a:cs typeface="微软雅黑" panose="020B0503020204020204" pitchFamily="34" charset="-122"/>
                <a:sym typeface="+mn-ea"/>
              </a:rPr>
              <a:t> </a:t>
            </a:r>
            <a:endParaRPr lang="zh-CN" altLang="zh-CN" sz="2000" b="1" dirty="0">
              <a:solidFill>
                <a:srgbClr val="0066FF"/>
              </a:solidFill>
              <a:latin typeface="微软雅黑" panose="020B0503020204020204" pitchFamily="34" charset="-122"/>
              <a:ea typeface="微软雅黑" panose="020B0503020204020204" pitchFamily="34" charset="-122"/>
              <a:cs typeface="微软雅黑" panose="020B0503020204020204" pitchFamily="34" charset="-122"/>
            </a:endParaRPr>
          </a:p>
          <a:p>
            <a:pPr fontAlgn="auto">
              <a:lnSpc>
                <a:spcPct val="100000"/>
              </a:lnSpc>
              <a:spcBef>
                <a:spcPts val="0"/>
              </a:spcBef>
              <a:buFont typeface="Arial" panose="020B0604020202020204" pitchFamily="34" charset="0"/>
              <a:buNone/>
            </a:pPr>
            <a:r>
              <a:rPr lang="en-US" altLang="zh-CN" sz="2000" b="1" dirty="0">
                <a:latin typeface="微软雅黑" panose="020B0503020204020204" pitchFamily="34" charset="-122"/>
                <a:ea typeface="微软雅黑" panose="020B0503020204020204" pitchFamily="34" charset="-122"/>
                <a:cs typeface="微软雅黑" panose="020B0503020204020204" pitchFamily="34" charset="-122"/>
                <a:sym typeface="+mn-ea"/>
              </a:rPr>
              <a:t>	</a:t>
            </a:r>
            <a:r>
              <a:rPr lang="zh-CN" altLang="zh-CN" sz="2000" b="1" dirty="0">
                <a:latin typeface="微软雅黑" panose="020B0503020204020204" pitchFamily="34" charset="-122"/>
                <a:ea typeface="微软雅黑" panose="020B0503020204020204" pitchFamily="34" charset="-122"/>
                <a:cs typeface="微软雅黑" panose="020B0503020204020204" pitchFamily="34" charset="-122"/>
                <a:sym typeface="+mn-ea"/>
              </a:rPr>
              <a:t>材料二　“在宪法里既找不到奴隶也找不到奴隶制这样的字眼，甚至找不到称奴隶为财产的词。”林肯高声呼吁：“让我们坚信正义就是力量，让我们怀着这个信念，勇敢地担负起义不容辞的责任并坚持到底。”</a:t>
            </a:r>
            <a:endParaRPr lang="zh-CN" altLang="zh-CN" sz="2000" b="1" dirty="0">
              <a:latin typeface="微软雅黑" panose="020B0503020204020204" pitchFamily="34" charset="-122"/>
              <a:ea typeface="微软雅黑" panose="020B0503020204020204" pitchFamily="34" charset="-122"/>
              <a:cs typeface="微软雅黑" panose="020B0503020204020204" pitchFamily="34" charset="-122"/>
            </a:endParaRPr>
          </a:p>
          <a:p>
            <a:pPr fontAlgn="auto">
              <a:lnSpc>
                <a:spcPct val="100000"/>
              </a:lnSpc>
              <a:spcBef>
                <a:spcPts val="0"/>
              </a:spcBef>
              <a:buFont typeface="Arial" panose="020B0604020202020204" pitchFamily="34" charset="0"/>
              <a:buNone/>
            </a:pPr>
            <a:r>
              <a:rPr lang="en-US" altLang="zh-CN" sz="2000" b="1" dirty="0">
                <a:latin typeface="微软雅黑" panose="020B0503020204020204" pitchFamily="34" charset="-122"/>
                <a:ea typeface="微软雅黑" panose="020B0503020204020204" pitchFamily="34" charset="-122"/>
                <a:cs typeface="微软雅黑" panose="020B0503020204020204" pitchFamily="34" charset="-122"/>
                <a:sym typeface="+mn-ea"/>
              </a:rPr>
              <a:t>	</a:t>
            </a:r>
            <a:r>
              <a:rPr lang="zh-CN" altLang="zh-CN" sz="2000" b="1" dirty="0">
                <a:latin typeface="微软雅黑" panose="020B0503020204020204" pitchFamily="34" charset="-122"/>
                <a:ea typeface="微软雅黑" panose="020B0503020204020204" pitchFamily="34" charset="-122"/>
                <a:cs typeface="微软雅黑" panose="020B0503020204020204" pitchFamily="34" charset="-122"/>
                <a:sym typeface="+mn-ea"/>
              </a:rPr>
              <a:t>材料三　林肯当选了，但他明白，等待他的，绝不是就职仪式上的万民欢呼，而是一场大规模的腥风血雨的搏杀。</a:t>
            </a:r>
            <a:endParaRPr lang="zh-CN" altLang="zh-CN" sz="2000" b="1" dirty="0">
              <a:latin typeface="微软雅黑" panose="020B0503020204020204" pitchFamily="34" charset="-122"/>
              <a:ea typeface="微软雅黑" panose="020B0503020204020204" pitchFamily="34" charset="-122"/>
              <a:cs typeface="微软雅黑" panose="020B0503020204020204" pitchFamily="34" charset="-122"/>
            </a:endParaRPr>
          </a:p>
          <a:p>
            <a:pPr fontAlgn="auto">
              <a:lnSpc>
                <a:spcPct val="100000"/>
              </a:lnSpc>
              <a:spcBef>
                <a:spcPts val="0"/>
              </a:spcBef>
              <a:buFont typeface="Arial" panose="020B0604020202020204" pitchFamily="34" charset="0"/>
              <a:buNone/>
            </a:pPr>
            <a:r>
              <a:rPr lang="en-US" altLang="zh-CN" sz="2000" b="1" dirty="0">
                <a:latin typeface="微软雅黑" panose="020B0503020204020204" pitchFamily="34" charset="-122"/>
                <a:ea typeface="微软雅黑" panose="020B0503020204020204" pitchFamily="34" charset="-122"/>
                <a:cs typeface="微软雅黑" panose="020B0503020204020204" pitchFamily="34" charset="-122"/>
                <a:sym typeface="+mn-ea"/>
              </a:rPr>
              <a:t>	</a:t>
            </a:r>
            <a:r>
              <a:rPr lang="zh-CN" altLang="zh-CN" sz="2000" b="1" dirty="0">
                <a:latin typeface="微软雅黑" panose="020B0503020204020204" pitchFamily="34" charset="-122"/>
                <a:ea typeface="微软雅黑" panose="020B0503020204020204" pitchFamily="34" charset="-122"/>
                <a:cs typeface="微软雅黑" panose="020B0503020204020204" pitchFamily="34" charset="-122"/>
                <a:sym typeface="+mn-ea"/>
              </a:rPr>
              <a:t>(2)材料二表明林肯对待黑人奴隶制持什么样的态度？</a:t>
            </a:r>
            <a:endParaRPr lang="zh-CN" altLang="zh-CN" sz="2000" b="1" dirty="0">
              <a:latin typeface="微软雅黑" panose="020B0503020204020204" pitchFamily="34" charset="-122"/>
              <a:ea typeface="微软雅黑" panose="020B0503020204020204" pitchFamily="34" charset="-122"/>
              <a:cs typeface="微软雅黑" panose="020B0503020204020204" pitchFamily="34" charset="-122"/>
            </a:endParaRPr>
          </a:p>
          <a:p>
            <a:pPr fontAlgn="auto">
              <a:lnSpc>
                <a:spcPct val="100000"/>
              </a:lnSpc>
              <a:spcBef>
                <a:spcPts val="0"/>
              </a:spcBef>
              <a:buFont typeface="Arial" panose="020B0604020202020204" pitchFamily="34" charset="0"/>
              <a:buNone/>
            </a:pPr>
            <a:r>
              <a:rPr lang="en-US" altLang="zh-CN" sz="2000" b="1" dirty="0">
                <a:latin typeface="微软雅黑" panose="020B0503020204020204" pitchFamily="34" charset="-122"/>
                <a:ea typeface="微软雅黑" panose="020B0503020204020204" pitchFamily="34" charset="-122"/>
                <a:cs typeface="微软雅黑" panose="020B0503020204020204" pitchFamily="34" charset="-122"/>
                <a:sym typeface="+mn-ea"/>
              </a:rPr>
              <a:t>	</a:t>
            </a:r>
            <a:r>
              <a:rPr lang="zh-CN" altLang="zh-CN" sz="2000" b="1" dirty="0">
                <a:latin typeface="微软雅黑" panose="020B0503020204020204" pitchFamily="34" charset="-122"/>
                <a:ea typeface="微软雅黑" panose="020B0503020204020204" pitchFamily="34" charset="-122"/>
                <a:cs typeface="微软雅黑" panose="020B0503020204020204" pitchFamily="34" charset="-122"/>
                <a:sym typeface="+mn-ea"/>
              </a:rPr>
              <a:t>(3)材料三中林肯为何意识到自己当选会迎来“一场大规模的腥风血雨的搏杀”？ </a:t>
            </a:r>
            <a:endParaRPr lang="zh-CN" altLang="zh-CN" sz="2000" b="1" dirty="0">
              <a:latin typeface="微软雅黑" panose="020B0503020204020204" pitchFamily="34" charset="-122"/>
              <a:ea typeface="微软雅黑" panose="020B0503020204020204" pitchFamily="34" charset="-122"/>
              <a:cs typeface="微软雅黑" panose="020B0503020204020204" pitchFamily="34" charset="-122"/>
              <a:sym typeface="+mn-ea"/>
            </a:endParaRPr>
          </a:p>
          <a:p>
            <a:pPr fontAlgn="auto">
              <a:lnSpc>
                <a:spcPct val="100000"/>
              </a:lnSpc>
              <a:spcBef>
                <a:spcPts val="0"/>
              </a:spcBef>
              <a:buFont typeface="Arial" panose="020B0604020202020204" pitchFamily="34" charset="0"/>
              <a:buNone/>
            </a:pPr>
            <a:endParaRPr lang="zh-CN" altLang="zh-CN" sz="2000" b="1" dirty="0">
              <a:latin typeface="微软雅黑" panose="020B0503020204020204" pitchFamily="34" charset="-122"/>
              <a:ea typeface="微软雅黑" panose="020B0503020204020204" pitchFamily="34" charset="-122"/>
              <a:cs typeface="微软雅黑" panose="020B0503020204020204" pitchFamily="34" charset="-122"/>
            </a:endParaRPr>
          </a:p>
          <a:p>
            <a:pPr fontAlgn="auto">
              <a:lnSpc>
                <a:spcPct val="100000"/>
              </a:lnSpc>
              <a:spcBef>
                <a:spcPts val="0"/>
              </a:spcBef>
              <a:buFont typeface="Arial" panose="020B0604020202020204" pitchFamily="34" charset="0"/>
              <a:buNone/>
            </a:pPr>
            <a:endParaRPr lang="zh-CN" altLang="zh-CN" sz="2000" b="1" dirty="0">
              <a:latin typeface="微软雅黑" panose="020B0503020204020204" pitchFamily="34" charset="-122"/>
              <a:ea typeface="微软雅黑" panose="020B0503020204020204" pitchFamily="34" charset="-122"/>
              <a:cs typeface="微软雅黑" panose="020B0503020204020204" pitchFamily="34" charset="-122"/>
            </a:endParaRPr>
          </a:p>
        </p:txBody>
      </p:sp>
      <p:sp>
        <p:nvSpPr>
          <p:cNvPr id="20" name="Rectangle 12"/>
          <p:cNvSpPr/>
          <p:nvPr/>
        </p:nvSpPr>
        <p:spPr>
          <a:xfrm>
            <a:off x="605155" y="67945"/>
            <a:ext cx="2682875" cy="583565"/>
          </a:xfrm>
          <a:prstGeom prst="rect">
            <a:avLst/>
          </a:prstGeom>
          <a:noFill/>
          <a:ln w="9525">
            <a:noFill/>
          </a:ln>
        </p:spPr>
        <p:txBody>
          <a:bodyPr wrap="square">
            <a:spAutoFit/>
          </a:bodyPr>
          <a:p>
            <a:pPr algn="ctr">
              <a:spcBef>
                <a:spcPct val="50000"/>
              </a:spcBef>
              <a:buFont typeface="Arial" panose="020B0604020202020204" pitchFamily="34" charset="0"/>
              <a:buNone/>
            </a:pPr>
            <a:r>
              <a:rPr lang="zh-CN" altLang="en-US" sz="3200" b="1" u="sng">
                <a:solidFill>
                  <a:srgbClr val="FF0000"/>
                </a:solidFill>
                <a:effectLst>
                  <a:outerShdw blurRad="38100" dist="38100" dir="2700000" algn="tl">
                    <a:srgbClr val="000000">
                      <a:alpha val="43137"/>
                    </a:srgbClr>
                  </a:outerShdw>
                </a:effectLst>
                <a:latin typeface="微软雅黑" panose="020B0503020204020204" pitchFamily="34" charset="-122"/>
                <a:ea typeface="微软雅黑" panose="020B0503020204020204" pitchFamily="34" charset="-122"/>
                <a:cs typeface="微软雅黑" panose="020B0503020204020204" pitchFamily="34" charset="-122"/>
              </a:rPr>
              <a:t>典例示范</a:t>
            </a:r>
            <a:endParaRPr lang="zh-CN" altLang="en-US" sz="3200" b="1" u="sng">
              <a:solidFill>
                <a:srgbClr val="FF0000"/>
              </a:solidFill>
              <a:effectLst>
                <a:outerShdw blurRad="38100" dist="38100" dir="2700000" algn="tl">
                  <a:srgbClr val="000000">
                    <a:alpha val="43137"/>
                  </a:srgbClr>
                </a:outerShdw>
              </a:effectLst>
              <a:latin typeface="微软雅黑" panose="020B0503020204020204" pitchFamily="34" charset="-122"/>
              <a:ea typeface="微软雅黑" panose="020B0503020204020204" pitchFamily="34" charset="-122"/>
              <a:cs typeface="微软雅黑" panose="020B0503020204020204" pitchFamily="34" charset="-122"/>
            </a:endParaRPr>
          </a:p>
        </p:txBody>
      </p:sp>
      <p:sp>
        <p:nvSpPr>
          <p:cNvPr id="2" name="文本框 1"/>
          <p:cNvSpPr txBox="1"/>
          <p:nvPr/>
        </p:nvSpPr>
        <p:spPr>
          <a:xfrm>
            <a:off x="1468120" y="2880360"/>
            <a:ext cx="7218680" cy="527050"/>
          </a:xfrm>
          <a:prstGeom prst="rect">
            <a:avLst/>
          </a:prstGeom>
          <a:noFill/>
        </p:spPr>
        <p:txBody>
          <a:bodyPr wrap="none" rtlCol="0" anchor="t">
            <a:spAutoFit/>
          </a:bodyPr>
          <a:p>
            <a:pPr>
              <a:lnSpc>
                <a:spcPts val="3400"/>
              </a:lnSpc>
              <a:spcBef>
                <a:spcPct val="50000"/>
              </a:spcBef>
              <a:buFont typeface="Arial" panose="020B0604020202020204" pitchFamily="34" charset="0"/>
              <a:buNone/>
            </a:pPr>
            <a:r>
              <a:rPr lang="zh-CN" altLang="zh-CN" b="1" dirty="0">
                <a:solidFill>
                  <a:srgbClr val="FF0000"/>
                </a:solidFill>
                <a:latin typeface="微软雅黑" panose="020B0503020204020204" pitchFamily="34" charset="-122"/>
                <a:ea typeface="微软雅黑" panose="020B0503020204020204" pitchFamily="34" charset="-122"/>
                <a:cs typeface="微软雅黑" panose="020B0503020204020204" pitchFamily="34" charset="-122"/>
                <a:sym typeface="+mn-ea"/>
              </a:rPr>
              <a:t>资本主义工业经济和南方奴隶制种植园经济。南北战争(或美国内战)。</a:t>
            </a:r>
            <a:endParaRPr lang="zh-CN" altLang="zh-CN" b="1" dirty="0">
              <a:solidFill>
                <a:srgbClr val="FF0000"/>
              </a:solidFill>
              <a:latin typeface="微软雅黑" panose="020B0503020204020204" pitchFamily="34" charset="-122"/>
              <a:ea typeface="微软雅黑" panose="020B0503020204020204" pitchFamily="34" charset="-122"/>
              <a:cs typeface="微软雅黑" panose="020B0503020204020204" pitchFamily="34" charset="-122"/>
              <a:sym typeface="+mn-ea"/>
            </a:endParaRPr>
          </a:p>
        </p:txBody>
      </p:sp>
      <p:sp>
        <p:nvSpPr>
          <p:cNvPr id="3" name="文本框 2"/>
          <p:cNvSpPr txBox="1"/>
          <p:nvPr/>
        </p:nvSpPr>
        <p:spPr>
          <a:xfrm>
            <a:off x="7498715" y="5140960"/>
            <a:ext cx="3383280" cy="368300"/>
          </a:xfrm>
          <a:prstGeom prst="rect">
            <a:avLst/>
          </a:prstGeom>
          <a:noFill/>
        </p:spPr>
        <p:txBody>
          <a:bodyPr wrap="none" rtlCol="0" anchor="t">
            <a:spAutoFit/>
          </a:bodyPr>
          <a:p>
            <a:r>
              <a:rPr lang="zh-CN" altLang="zh-CN" b="1" dirty="0">
                <a:solidFill>
                  <a:srgbClr val="FF0000"/>
                </a:solidFill>
                <a:latin typeface="微软雅黑" panose="020B0503020204020204" pitchFamily="34" charset="-122"/>
                <a:ea typeface="微软雅黑" panose="020B0503020204020204" pitchFamily="34" charset="-122"/>
                <a:cs typeface="微软雅黑" panose="020B0503020204020204" pitchFamily="34" charset="-122"/>
                <a:sym typeface="+mn-ea"/>
              </a:rPr>
              <a:t>林肯同情黑人，反对奴隶制度。</a:t>
            </a:r>
            <a:endParaRPr lang="zh-CN" altLang="en-US"/>
          </a:p>
        </p:txBody>
      </p:sp>
      <p:sp>
        <p:nvSpPr>
          <p:cNvPr id="4" name="文本框 3"/>
          <p:cNvSpPr txBox="1"/>
          <p:nvPr/>
        </p:nvSpPr>
        <p:spPr>
          <a:xfrm>
            <a:off x="1468120" y="5897880"/>
            <a:ext cx="9045575" cy="645160"/>
          </a:xfrm>
          <a:prstGeom prst="rect">
            <a:avLst/>
          </a:prstGeom>
          <a:noFill/>
        </p:spPr>
        <p:txBody>
          <a:bodyPr wrap="square" rtlCol="0" anchor="t">
            <a:spAutoFit/>
          </a:bodyPr>
          <a:p>
            <a:r>
              <a:rPr lang="zh-CN" altLang="zh-CN" b="1" dirty="0">
                <a:solidFill>
                  <a:srgbClr val="FF0000"/>
                </a:solidFill>
                <a:latin typeface="微软雅黑" panose="020B0503020204020204" pitchFamily="34" charset="-122"/>
                <a:ea typeface="微软雅黑" panose="020B0503020204020204" pitchFamily="34" charset="-122"/>
                <a:cs typeface="微软雅黑" panose="020B0503020204020204" pitchFamily="34" charset="-122"/>
                <a:sym typeface="+mn-ea"/>
              </a:rPr>
              <a:t>因为林肯反对黑人奴隶制，林肯的当选使南方的黑人奴隶主认为自己的利益得不到保障，他们必然会发动叛乱。</a:t>
            </a:r>
            <a:endParaRPr lang="zh-CN" altLang="en-US"/>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wipe(down)">
                                      <p:cBhvr>
                                        <p:cTn id="12" dur="500"/>
                                        <p:tgtEl>
                                          <p:spTgt spid="3"/>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4"/>
                                        </p:tgtEl>
                                        <p:attrNameLst>
                                          <p:attrName>style.visibility</p:attrName>
                                        </p:attrNameLst>
                                      </p:cBhvr>
                                      <p:to>
                                        <p:strVal val="visible"/>
                                      </p:to>
                                    </p:set>
                                    <p:animEffect transition="in" filter="wipe(down)">
                                      <p:cBhvr>
                                        <p:cTn id="1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p:bldP spid="3" grpId="0"/>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7" name="Rectangle 12"/>
          <p:cNvSpPr/>
          <p:nvPr/>
        </p:nvSpPr>
        <p:spPr>
          <a:xfrm>
            <a:off x="434340" y="489585"/>
            <a:ext cx="11445875" cy="4399915"/>
          </a:xfrm>
          <a:prstGeom prst="rect">
            <a:avLst/>
          </a:prstGeom>
          <a:noFill/>
          <a:ln w="9525">
            <a:noFill/>
          </a:ln>
        </p:spPr>
        <p:txBody>
          <a:bodyPr wrap="square">
            <a:spAutoFit/>
          </a:bodyPr>
          <a:p>
            <a:pPr fontAlgn="auto">
              <a:lnSpc>
                <a:spcPct val="100000"/>
              </a:lnSpc>
              <a:spcBef>
                <a:spcPts val="0"/>
              </a:spcBef>
              <a:buFont typeface="Arial" panose="020B0604020202020204" pitchFamily="34" charset="0"/>
              <a:buNone/>
            </a:pPr>
            <a:r>
              <a:rPr lang="en-US" altLang="zh-CN" sz="2400" b="1" dirty="0">
                <a:solidFill>
                  <a:srgbClr val="0066FF"/>
                </a:solidFill>
                <a:latin typeface="微软雅黑" panose="020B0503020204020204" pitchFamily="34" charset="-122"/>
                <a:ea typeface="微软雅黑" panose="020B0503020204020204" pitchFamily="34" charset="-122"/>
                <a:cs typeface="微软雅黑" panose="020B0503020204020204" pitchFamily="34" charset="-122"/>
                <a:sym typeface="+mn-ea"/>
              </a:rPr>
              <a:t>	</a:t>
            </a:r>
            <a:r>
              <a:rPr lang="zh-CN" altLang="zh-CN" sz="2400" b="1" dirty="0">
                <a:solidFill>
                  <a:srgbClr val="0066FF"/>
                </a:solidFill>
                <a:latin typeface="微软雅黑" panose="020B0503020204020204" pitchFamily="34" charset="-122"/>
                <a:ea typeface="微软雅黑" panose="020B0503020204020204" pitchFamily="34" charset="-122"/>
                <a:cs typeface="微软雅黑" panose="020B0503020204020204" pitchFamily="34" charset="-122"/>
                <a:sym typeface="+mn-ea"/>
              </a:rPr>
              <a:t>【绝境废奴　解读政策】</a:t>
            </a:r>
            <a:endParaRPr lang="zh-CN" altLang="zh-CN" sz="2400" b="1" dirty="0">
              <a:latin typeface="微软雅黑" panose="020B0503020204020204" pitchFamily="34" charset="-122"/>
              <a:ea typeface="微软雅黑" panose="020B0503020204020204" pitchFamily="34" charset="-122"/>
              <a:cs typeface="微软雅黑" panose="020B0503020204020204" pitchFamily="34" charset="-122"/>
            </a:endParaRPr>
          </a:p>
          <a:p>
            <a:pPr fontAlgn="auto">
              <a:lnSpc>
                <a:spcPct val="100000"/>
              </a:lnSpc>
              <a:spcBef>
                <a:spcPts val="0"/>
              </a:spcBef>
              <a:buFont typeface="Arial" panose="020B0604020202020204" pitchFamily="34" charset="0"/>
              <a:buNone/>
            </a:pPr>
            <a:r>
              <a:rPr lang="en-US" altLang="zh-CN" sz="2000" b="1" dirty="0">
                <a:latin typeface="微软雅黑" panose="020B0503020204020204" pitchFamily="34" charset="-122"/>
                <a:ea typeface="微软雅黑" panose="020B0503020204020204" pitchFamily="34" charset="-122"/>
                <a:cs typeface="微软雅黑" panose="020B0503020204020204" pitchFamily="34" charset="-122"/>
                <a:sym typeface="+mn-ea"/>
              </a:rPr>
              <a:t>	</a:t>
            </a:r>
            <a:r>
              <a:rPr lang="zh-CN" altLang="zh-CN" sz="2000" b="1" dirty="0">
                <a:latin typeface="微软雅黑" panose="020B0503020204020204" pitchFamily="34" charset="-122"/>
                <a:ea typeface="微软雅黑" panose="020B0503020204020204" pitchFamily="34" charset="-122"/>
                <a:cs typeface="微软雅黑" panose="020B0503020204020204" pitchFamily="34" charset="-122"/>
                <a:sym typeface="+mn-ea"/>
              </a:rPr>
              <a:t>材料四　从1863年1月1日起，凡在当地人民尚在反抗合众国的任何一州之内，或一州的指明地区之内，为人占有而做奴隶的人们都应在那时及以后永远获得自由……   </a:t>
            </a:r>
            <a:endParaRPr lang="zh-CN" altLang="zh-CN" sz="2000" b="1" dirty="0">
              <a:latin typeface="微软雅黑" panose="020B0503020204020204" pitchFamily="34" charset="-122"/>
              <a:ea typeface="微软雅黑" panose="020B0503020204020204" pitchFamily="34" charset="-122"/>
              <a:cs typeface="微软雅黑" panose="020B0503020204020204" pitchFamily="34" charset="-122"/>
              <a:sym typeface="+mn-ea"/>
            </a:endParaRPr>
          </a:p>
          <a:p>
            <a:pPr fontAlgn="auto">
              <a:lnSpc>
                <a:spcPct val="100000"/>
              </a:lnSpc>
              <a:spcBef>
                <a:spcPts val="0"/>
              </a:spcBef>
              <a:buFont typeface="Arial" panose="020B0604020202020204" pitchFamily="34" charset="0"/>
              <a:buNone/>
            </a:pPr>
            <a:r>
              <a:rPr lang="zh-CN" altLang="zh-CN" sz="2000" b="1" dirty="0">
                <a:latin typeface="微软雅黑" panose="020B0503020204020204" pitchFamily="34" charset="-122"/>
                <a:ea typeface="微软雅黑" panose="020B0503020204020204" pitchFamily="34" charset="-122"/>
                <a:cs typeface="微软雅黑" panose="020B0503020204020204" pitchFamily="34" charset="-122"/>
                <a:sym typeface="+mn-ea"/>
              </a:rPr>
              <a:t>                                                                                        ——《解放黑人奴隶宣言》 </a:t>
            </a:r>
            <a:endParaRPr lang="zh-CN" altLang="zh-CN" sz="2000" b="1" dirty="0">
              <a:latin typeface="微软雅黑" panose="020B0503020204020204" pitchFamily="34" charset="-122"/>
              <a:ea typeface="微软雅黑" panose="020B0503020204020204" pitchFamily="34" charset="-122"/>
              <a:cs typeface="微软雅黑" panose="020B0503020204020204" pitchFamily="34" charset="-122"/>
            </a:endParaRPr>
          </a:p>
          <a:p>
            <a:pPr fontAlgn="auto">
              <a:lnSpc>
                <a:spcPct val="100000"/>
              </a:lnSpc>
              <a:spcBef>
                <a:spcPts val="0"/>
              </a:spcBef>
              <a:buFont typeface="Arial" panose="020B0604020202020204" pitchFamily="34" charset="0"/>
              <a:buNone/>
            </a:pPr>
            <a:r>
              <a:rPr lang="en-US" altLang="zh-CN" sz="2000" b="1" dirty="0">
                <a:latin typeface="微软雅黑" panose="020B0503020204020204" pitchFamily="34" charset="-122"/>
                <a:ea typeface="微软雅黑" panose="020B0503020204020204" pitchFamily="34" charset="-122"/>
                <a:cs typeface="微软雅黑" panose="020B0503020204020204" pitchFamily="34" charset="-122"/>
                <a:sym typeface="+mn-ea"/>
              </a:rPr>
              <a:t>	</a:t>
            </a:r>
            <a:r>
              <a:rPr lang="zh-CN" altLang="zh-CN" sz="2000" b="1" dirty="0">
                <a:latin typeface="微软雅黑" panose="020B0503020204020204" pitchFamily="34" charset="-122"/>
                <a:ea typeface="微软雅黑" panose="020B0503020204020204" pitchFamily="34" charset="-122"/>
                <a:cs typeface="微软雅黑" panose="020B0503020204020204" pitchFamily="34" charset="-122"/>
                <a:sym typeface="+mn-ea"/>
              </a:rPr>
              <a:t>(4)上述法律文件是在怎样的背景之下出台的？这一政策出台后，对当时的美国产生了怎样的影响？</a:t>
            </a:r>
            <a:endParaRPr lang="zh-CN" altLang="zh-CN" sz="2000" b="1" dirty="0">
              <a:latin typeface="微软雅黑" panose="020B0503020204020204" pitchFamily="34" charset="-122"/>
              <a:ea typeface="微软雅黑" panose="020B0503020204020204" pitchFamily="34" charset="-122"/>
              <a:cs typeface="微软雅黑" panose="020B0503020204020204" pitchFamily="34" charset="-122"/>
              <a:sym typeface="+mn-ea"/>
            </a:endParaRPr>
          </a:p>
          <a:p>
            <a:pPr fontAlgn="auto">
              <a:lnSpc>
                <a:spcPct val="100000"/>
              </a:lnSpc>
              <a:spcBef>
                <a:spcPts val="0"/>
              </a:spcBef>
              <a:buFont typeface="Arial" panose="020B0604020202020204" pitchFamily="34" charset="0"/>
              <a:buNone/>
            </a:pPr>
            <a:endParaRPr lang="zh-CN" altLang="zh-CN" sz="2000" b="1" dirty="0">
              <a:latin typeface="微软雅黑" panose="020B0503020204020204" pitchFamily="34" charset="-122"/>
              <a:ea typeface="微软雅黑" panose="020B0503020204020204" pitchFamily="34" charset="-122"/>
              <a:cs typeface="微软雅黑" panose="020B0503020204020204" pitchFamily="34" charset="-122"/>
            </a:endParaRPr>
          </a:p>
          <a:p>
            <a:pPr fontAlgn="auto">
              <a:lnSpc>
                <a:spcPct val="100000"/>
              </a:lnSpc>
              <a:spcBef>
                <a:spcPct val="50000"/>
              </a:spcBef>
              <a:buFont typeface="Arial" panose="020B0604020202020204" pitchFamily="34" charset="0"/>
              <a:buNone/>
            </a:pPr>
            <a:r>
              <a:rPr lang="en-US" altLang="zh-CN" sz="2400" b="1" dirty="0">
                <a:solidFill>
                  <a:srgbClr val="0066FF"/>
                </a:solidFill>
                <a:latin typeface="微软雅黑" panose="020B0503020204020204" pitchFamily="34" charset="-122"/>
                <a:ea typeface="微软雅黑" panose="020B0503020204020204" pitchFamily="34" charset="-122"/>
                <a:cs typeface="微软雅黑" panose="020B0503020204020204" pitchFamily="34" charset="-122"/>
              </a:rPr>
              <a:t>	</a:t>
            </a:r>
            <a:r>
              <a:rPr lang="zh-CN" altLang="zh-CN" sz="2400" b="1" dirty="0">
                <a:solidFill>
                  <a:srgbClr val="0066FF"/>
                </a:solidFill>
                <a:latin typeface="微软雅黑" panose="020B0503020204020204" pitchFamily="34" charset="-122"/>
                <a:ea typeface="微软雅黑" panose="020B0503020204020204" pitchFamily="34" charset="-122"/>
                <a:cs typeface="微软雅黑" panose="020B0503020204020204" pitchFamily="34" charset="-122"/>
              </a:rPr>
              <a:t>【青史留名　众说纷纭】 </a:t>
            </a:r>
            <a:endParaRPr lang="zh-CN" altLang="zh-CN" sz="2400" b="1" dirty="0">
              <a:solidFill>
                <a:srgbClr val="0066FF"/>
              </a:solidFill>
              <a:latin typeface="微软雅黑" panose="020B0503020204020204" pitchFamily="34" charset="-122"/>
              <a:ea typeface="微软雅黑" panose="020B0503020204020204" pitchFamily="34" charset="-122"/>
              <a:cs typeface="微软雅黑" panose="020B0503020204020204" pitchFamily="34" charset="-122"/>
            </a:endParaRPr>
          </a:p>
          <a:p>
            <a:pPr fontAlgn="auto">
              <a:lnSpc>
                <a:spcPct val="100000"/>
              </a:lnSpc>
              <a:spcBef>
                <a:spcPct val="50000"/>
              </a:spcBef>
              <a:buFont typeface="Arial" panose="020B0604020202020204" pitchFamily="34" charset="0"/>
              <a:buNone/>
            </a:pPr>
            <a:r>
              <a:rPr lang="en-US" altLang="zh-CN" sz="2000" b="1" dirty="0">
                <a:latin typeface="微软雅黑" panose="020B0503020204020204" pitchFamily="34" charset="-122"/>
                <a:ea typeface="微软雅黑" panose="020B0503020204020204" pitchFamily="34" charset="-122"/>
                <a:cs typeface="微软雅黑" panose="020B0503020204020204" pitchFamily="34" charset="-122"/>
              </a:rPr>
              <a:t>	</a:t>
            </a:r>
            <a:r>
              <a:rPr lang="zh-CN" altLang="zh-CN" sz="2000" b="1" dirty="0">
                <a:latin typeface="微软雅黑" panose="020B0503020204020204" pitchFamily="34" charset="-122"/>
                <a:ea typeface="微软雅黑" panose="020B0503020204020204" pitchFamily="34" charset="-122"/>
                <a:cs typeface="微软雅黑" panose="020B0503020204020204" pitchFamily="34" charset="-122"/>
              </a:rPr>
              <a:t>材料五　马克思评价林肯：“他是一位达到了伟大境界而仍然保持自己优良品质的罕有的人物。这位出类拔萃和道德高尚的人竟是那样谦虚，以致只有在他成为殉道者倒下去之后，全世界才发现他是一位英雄。”</a:t>
            </a:r>
            <a:endParaRPr lang="zh-CN" altLang="zh-CN" sz="2000" b="1" dirty="0">
              <a:latin typeface="微软雅黑" panose="020B0503020204020204" pitchFamily="34" charset="-122"/>
              <a:ea typeface="微软雅黑" panose="020B0503020204020204" pitchFamily="34" charset="-122"/>
              <a:cs typeface="微软雅黑" panose="020B0503020204020204" pitchFamily="34" charset="-122"/>
            </a:endParaRPr>
          </a:p>
          <a:p>
            <a:pPr fontAlgn="auto">
              <a:lnSpc>
                <a:spcPct val="100000"/>
              </a:lnSpc>
              <a:spcBef>
                <a:spcPct val="50000"/>
              </a:spcBef>
              <a:buFont typeface="Arial" panose="020B0604020202020204" pitchFamily="34" charset="0"/>
              <a:buNone/>
            </a:pPr>
            <a:r>
              <a:rPr lang="en-US" altLang="zh-CN" sz="2000" b="1" dirty="0">
                <a:latin typeface="微软雅黑" panose="020B0503020204020204" pitchFamily="34" charset="-122"/>
                <a:ea typeface="微软雅黑" panose="020B0503020204020204" pitchFamily="34" charset="-122"/>
                <a:cs typeface="微软雅黑" panose="020B0503020204020204" pitchFamily="34" charset="-122"/>
              </a:rPr>
              <a:t>	</a:t>
            </a:r>
            <a:r>
              <a:rPr lang="zh-CN" altLang="zh-CN" sz="2000" b="1" dirty="0">
                <a:latin typeface="微软雅黑" panose="020B0503020204020204" pitchFamily="34" charset="-122"/>
                <a:ea typeface="微软雅黑" panose="020B0503020204020204" pitchFamily="34" charset="-122"/>
                <a:cs typeface="微软雅黑" panose="020B0503020204020204" pitchFamily="34" charset="-122"/>
              </a:rPr>
              <a:t>(5)材料五中的“倒下去”指的是什么事件？马克思认为林肯是一位英雄的主要依据是什么？</a:t>
            </a:r>
            <a:endParaRPr lang="zh-CN" altLang="zh-CN" sz="2000" b="1" dirty="0">
              <a:latin typeface="微软雅黑" panose="020B0503020204020204" pitchFamily="34" charset="-122"/>
              <a:ea typeface="微软雅黑" panose="020B0503020204020204" pitchFamily="34" charset="-122"/>
              <a:cs typeface="微软雅黑" panose="020B0503020204020204" pitchFamily="34" charset="-122"/>
            </a:endParaRPr>
          </a:p>
        </p:txBody>
      </p:sp>
      <p:sp>
        <p:nvSpPr>
          <p:cNvPr id="2" name="文本框 1"/>
          <p:cNvSpPr txBox="1"/>
          <p:nvPr/>
        </p:nvSpPr>
        <p:spPr>
          <a:xfrm>
            <a:off x="1537970" y="2233295"/>
            <a:ext cx="8644255" cy="645160"/>
          </a:xfrm>
          <a:prstGeom prst="rect">
            <a:avLst/>
          </a:prstGeom>
          <a:noFill/>
        </p:spPr>
        <p:txBody>
          <a:bodyPr wrap="square" rtlCol="0" anchor="t">
            <a:spAutoFit/>
          </a:bodyPr>
          <a:p>
            <a:r>
              <a:rPr lang="zh-CN" altLang="zh-CN" b="1" dirty="0">
                <a:solidFill>
                  <a:srgbClr val="FF0000"/>
                </a:solidFill>
                <a:latin typeface="微软雅黑" panose="020B0503020204020204" pitchFamily="34" charset="-122"/>
                <a:ea typeface="微软雅黑" panose="020B0503020204020204" pitchFamily="34" charset="-122"/>
                <a:cs typeface="微软雅黑" panose="020B0503020204020204" pitchFamily="34" charset="-122"/>
                <a:sym typeface="+mn-ea"/>
              </a:rPr>
              <a:t>战争初期，北方连连失败。这一政策调动了黑人奴隶的积极性，他们踊跃参军，扭转了战局，战争形势开始有利于北方。</a:t>
            </a:r>
            <a:endParaRPr lang="zh-CN" altLang="en-US"/>
          </a:p>
        </p:txBody>
      </p:sp>
      <p:sp>
        <p:nvSpPr>
          <p:cNvPr id="3" name="文本框 2"/>
          <p:cNvSpPr txBox="1"/>
          <p:nvPr/>
        </p:nvSpPr>
        <p:spPr>
          <a:xfrm>
            <a:off x="1419225" y="4889500"/>
            <a:ext cx="6126480" cy="645160"/>
          </a:xfrm>
          <a:prstGeom prst="rect">
            <a:avLst/>
          </a:prstGeom>
          <a:noFill/>
        </p:spPr>
        <p:txBody>
          <a:bodyPr wrap="none" rtlCol="0" anchor="t">
            <a:spAutoFit/>
          </a:bodyPr>
          <a:p>
            <a:pPr fontAlgn="auto">
              <a:lnSpc>
                <a:spcPct val="100000"/>
              </a:lnSpc>
              <a:spcBef>
                <a:spcPts val="0"/>
              </a:spcBef>
              <a:buFont typeface="Arial" panose="020B0604020202020204" pitchFamily="34" charset="0"/>
              <a:buNone/>
            </a:pPr>
            <a:r>
              <a:rPr lang="zh-CN" altLang="zh-CN" b="1" dirty="0">
                <a:solidFill>
                  <a:srgbClr val="FF0000"/>
                </a:solidFill>
                <a:latin typeface="微软雅黑" panose="020B0503020204020204" pitchFamily="34" charset="-122"/>
                <a:ea typeface="微软雅黑" panose="020B0503020204020204" pitchFamily="34" charset="-122"/>
                <a:cs typeface="微软雅黑" panose="020B0503020204020204" pitchFamily="34" charset="-122"/>
                <a:sym typeface="+mn-ea"/>
              </a:rPr>
              <a:t>南北战争结束后不久，林肯遇刺。</a:t>
            </a:r>
            <a:endParaRPr lang="zh-CN" altLang="zh-CN" b="1" dirty="0">
              <a:solidFill>
                <a:srgbClr val="FF0000"/>
              </a:solidFill>
              <a:latin typeface="微软雅黑" panose="020B0503020204020204" pitchFamily="34" charset="-122"/>
              <a:ea typeface="微软雅黑" panose="020B0503020204020204" pitchFamily="34" charset="-122"/>
              <a:cs typeface="微软雅黑" panose="020B0503020204020204" pitchFamily="34" charset="-122"/>
              <a:sym typeface="+mn-ea"/>
            </a:endParaRPr>
          </a:p>
          <a:p>
            <a:pPr fontAlgn="auto">
              <a:lnSpc>
                <a:spcPct val="100000"/>
              </a:lnSpc>
              <a:spcBef>
                <a:spcPts val="0"/>
              </a:spcBef>
              <a:buFont typeface="Arial" panose="020B0604020202020204" pitchFamily="34" charset="0"/>
              <a:buNone/>
            </a:pPr>
            <a:r>
              <a:rPr lang="zh-CN" altLang="zh-CN" b="1" dirty="0">
                <a:solidFill>
                  <a:srgbClr val="FF0000"/>
                </a:solidFill>
                <a:latin typeface="微软雅黑" panose="020B0503020204020204" pitchFamily="34" charset="-122"/>
                <a:ea typeface="微软雅黑" panose="020B0503020204020204" pitchFamily="34" charset="-122"/>
                <a:cs typeface="微软雅黑" panose="020B0503020204020204" pitchFamily="34" charset="-122"/>
                <a:sym typeface="+mn-ea"/>
              </a:rPr>
              <a:t>因为林肯为解放黑人奴隶和维护国家统一作出了重大贡献。</a:t>
            </a:r>
            <a:endParaRPr lang="zh-CN" altLang="en-US"/>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wipe(down)">
                                      <p:cBhvr>
                                        <p:cTn id="12"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grpSp>
        <p:nvGrpSpPr>
          <p:cNvPr id="14338" name="组合 3"/>
          <p:cNvGrpSpPr/>
          <p:nvPr/>
        </p:nvGrpSpPr>
        <p:grpSpPr>
          <a:xfrm>
            <a:off x="613093" y="458153"/>
            <a:ext cx="7693025" cy="809625"/>
            <a:chOff x="493713" y="1029372"/>
            <a:chExt cx="7693684" cy="809246"/>
          </a:xfrm>
        </p:grpSpPr>
        <p:pic>
          <p:nvPicPr>
            <p:cNvPr id="14342" name="Round Same Side Corner Rectangle 44"/>
            <p:cNvPicPr/>
            <p:nvPr/>
          </p:nvPicPr>
          <p:blipFill>
            <a:blip r:embed="rId1"/>
            <a:stretch>
              <a:fillRect/>
            </a:stretch>
          </p:blipFill>
          <p:spPr>
            <a:xfrm>
              <a:off x="1702459" y="1061609"/>
              <a:ext cx="6484938" cy="749726"/>
            </a:xfrm>
            <a:prstGeom prst="rect">
              <a:avLst/>
            </a:prstGeom>
            <a:noFill/>
            <a:ln w="9525">
              <a:noFill/>
            </a:ln>
          </p:spPr>
        </p:pic>
        <p:pic>
          <p:nvPicPr>
            <p:cNvPr id="14343" name="Round Same Side Corner Rectangle 43"/>
            <p:cNvPicPr/>
            <p:nvPr/>
          </p:nvPicPr>
          <p:blipFill>
            <a:blip r:embed="rId2"/>
            <a:stretch>
              <a:fillRect/>
            </a:stretch>
          </p:blipFill>
          <p:spPr>
            <a:xfrm>
              <a:off x="493713" y="1029372"/>
              <a:ext cx="1176338" cy="809246"/>
            </a:xfrm>
            <a:prstGeom prst="rect">
              <a:avLst/>
            </a:prstGeom>
            <a:noFill/>
            <a:ln w="9525">
              <a:noFill/>
            </a:ln>
          </p:spPr>
        </p:pic>
      </p:grpSp>
      <p:sp>
        <p:nvSpPr>
          <p:cNvPr id="3" name="矩形 2"/>
          <p:cNvSpPr/>
          <p:nvPr/>
        </p:nvSpPr>
        <p:spPr>
          <a:xfrm>
            <a:off x="526415" y="1624330"/>
            <a:ext cx="11138535" cy="3046095"/>
          </a:xfrm>
          <a:prstGeom prst="rect">
            <a:avLst/>
          </a:prstGeom>
          <a:noFill/>
          <a:ln w="9525">
            <a:noFill/>
          </a:ln>
        </p:spPr>
        <p:txBody>
          <a:bodyPr wrap="square">
            <a:spAutoFit/>
          </a:bodyPr>
          <a:p>
            <a:pPr lvl="1" indent="-457200" eaLnBrk="1" hangingPunct="1">
              <a:lnSpc>
                <a:spcPct val="120000"/>
              </a:lnSpc>
              <a:buFont typeface="Arial" panose="020B0604020202020204" pitchFamily="34" charset="0"/>
              <a:buNone/>
            </a:pPr>
            <a:r>
              <a:rPr lang="en-US" altLang="zh-CN" sz="2000">
                <a:latin typeface="微软雅黑" panose="020B0503020204020204" pitchFamily="34" charset="-122"/>
                <a:ea typeface="微软雅黑" panose="020B0503020204020204" pitchFamily="34" charset="-122"/>
                <a:cs typeface="微软雅黑" panose="020B0503020204020204" pitchFamily="34" charset="-122"/>
                <a:sym typeface="Calibri" panose="020F0502020204030204" charset="0"/>
              </a:rPr>
              <a:t>(1)</a:t>
            </a:r>
            <a:r>
              <a:rPr lang="zh-CN" altLang="en-US" sz="2000" b="1" dirty="0">
                <a:latin typeface="微软雅黑" panose="020B0503020204020204" pitchFamily="34" charset="-122"/>
                <a:ea typeface="微软雅黑" panose="020B0503020204020204" pitchFamily="34" charset="-122"/>
                <a:cs typeface="微软雅黑" panose="020B0503020204020204" pitchFamily="34" charset="-122"/>
                <a:sym typeface="Calibri" panose="020F0502020204030204" charset="0"/>
              </a:rPr>
              <a:t>原因：</a:t>
            </a:r>
            <a:r>
              <a:rPr lang="zh-CN" altLang="en-US" sz="2000" dirty="0">
                <a:latin typeface="微软雅黑" panose="020B0503020204020204" pitchFamily="34" charset="-122"/>
                <a:ea typeface="微软雅黑" panose="020B0503020204020204" pitchFamily="34" charset="-122"/>
                <a:cs typeface="微软雅黑" panose="020B0503020204020204" pitchFamily="34" charset="-122"/>
                <a:sym typeface="Calibri" panose="020F0502020204030204" charset="0"/>
              </a:rPr>
              <a:t>随着工业革命的发展，资产阶级越来越富有，而工人的待遇却很差，资产阶级和无产阶级的矛盾日益尖锐。</a:t>
            </a:r>
            <a:endParaRPr lang="zh-CN" altLang="en-US" sz="2000" dirty="0">
              <a:latin typeface="微软雅黑" panose="020B0503020204020204" pitchFamily="34" charset="-122"/>
              <a:ea typeface="微软雅黑" panose="020B0503020204020204" pitchFamily="34" charset="-122"/>
              <a:cs typeface="微软雅黑" panose="020B0503020204020204" pitchFamily="34" charset="-122"/>
              <a:sym typeface="Calibri" panose="020F0502020204030204" charset="0"/>
            </a:endParaRPr>
          </a:p>
          <a:p>
            <a:pPr lvl="1" indent="-457200" eaLnBrk="1" hangingPunct="1">
              <a:lnSpc>
                <a:spcPct val="120000"/>
              </a:lnSpc>
              <a:buFont typeface="Arial" panose="020B0604020202020204" pitchFamily="34" charset="0"/>
              <a:buNone/>
            </a:pPr>
            <a:r>
              <a:rPr lang="en-US" altLang="zh-CN" sz="2000">
                <a:latin typeface="微软雅黑" panose="020B0503020204020204" pitchFamily="34" charset="-122"/>
                <a:ea typeface="微软雅黑" panose="020B0503020204020204" pitchFamily="34" charset="-122"/>
                <a:cs typeface="微软雅黑" panose="020B0503020204020204" pitchFamily="34" charset="-122"/>
                <a:sym typeface="Calibri" panose="020F0502020204030204" charset="0"/>
              </a:rPr>
              <a:t>(2)</a:t>
            </a:r>
            <a:r>
              <a:rPr lang="zh-CN" altLang="en-US" sz="2000" b="1" dirty="0">
                <a:latin typeface="微软雅黑" panose="020B0503020204020204" pitchFamily="34" charset="-122"/>
                <a:ea typeface="微软雅黑" panose="020B0503020204020204" pitchFamily="34" charset="-122"/>
                <a:cs typeface="微软雅黑" panose="020B0503020204020204" pitchFamily="34" charset="-122"/>
                <a:sym typeface="Calibri" panose="020F0502020204030204" charset="0"/>
              </a:rPr>
              <a:t>时间：</a:t>
            </a:r>
            <a:r>
              <a:rPr lang="en-US" altLang="zh-CN" sz="2000" b="1" u="sng">
                <a:latin typeface="微软雅黑" panose="020B0503020204020204" pitchFamily="34" charset="-122"/>
                <a:ea typeface="微软雅黑" panose="020B0503020204020204" pitchFamily="34" charset="-122"/>
                <a:cs typeface="微软雅黑" panose="020B0503020204020204" pitchFamily="34" charset="-122"/>
                <a:sym typeface="Calibri" panose="020F0502020204030204" charset="0"/>
              </a:rPr>
              <a:t>1836</a:t>
            </a:r>
            <a:r>
              <a:rPr lang="zh-CN" altLang="en-US" sz="2000" b="1" u="sng" dirty="0">
                <a:latin typeface="微软雅黑" panose="020B0503020204020204" pitchFamily="34" charset="-122"/>
                <a:ea typeface="微软雅黑" panose="020B0503020204020204" pitchFamily="34" charset="-122"/>
                <a:cs typeface="微软雅黑" panose="020B0503020204020204" pitchFamily="34" charset="-122"/>
                <a:sym typeface="Calibri" panose="020F0502020204030204" charset="0"/>
              </a:rPr>
              <a:t>～</a:t>
            </a:r>
            <a:r>
              <a:rPr lang="en-US" altLang="zh-CN" sz="2000" b="1" u="sng">
                <a:latin typeface="微软雅黑" panose="020B0503020204020204" pitchFamily="34" charset="-122"/>
                <a:ea typeface="微软雅黑" panose="020B0503020204020204" pitchFamily="34" charset="-122"/>
                <a:cs typeface="微软雅黑" panose="020B0503020204020204" pitchFamily="34" charset="-122"/>
                <a:sym typeface="Calibri" panose="020F0502020204030204" charset="0"/>
              </a:rPr>
              <a:t>1848</a:t>
            </a:r>
            <a:r>
              <a:rPr lang="zh-CN" altLang="en-US" sz="2000" b="1" u="sng" dirty="0">
                <a:latin typeface="微软雅黑" panose="020B0503020204020204" pitchFamily="34" charset="-122"/>
                <a:ea typeface="微软雅黑" panose="020B0503020204020204" pitchFamily="34" charset="-122"/>
                <a:cs typeface="微软雅黑" panose="020B0503020204020204" pitchFamily="34" charset="-122"/>
                <a:sym typeface="Calibri" panose="020F0502020204030204" charset="0"/>
              </a:rPr>
              <a:t>年</a:t>
            </a:r>
            <a:endParaRPr lang="zh-CN" altLang="en-US" sz="2000" b="1" u="sng" dirty="0">
              <a:latin typeface="微软雅黑" panose="020B0503020204020204" pitchFamily="34" charset="-122"/>
              <a:ea typeface="微软雅黑" panose="020B0503020204020204" pitchFamily="34" charset="-122"/>
              <a:cs typeface="微软雅黑" panose="020B0503020204020204" pitchFamily="34" charset="-122"/>
              <a:sym typeface="Calibri" panose="020F0502020204030204" charset="0"/>
            </a:endParaRPr>
          </a:p>
          <a:p>
            <a:pPr lvl="1" indent="-457200" eaLnBrk="1" hangingPunct="1">
              <a:lnSpc>
                <a:spcPct val="120000"/>
              </a:lnSpc>
              <a:buFont typeface="Arial" panose="020B0604020202020204" pitchFamily="34" charset="0"/>
              <a:buNone/>
            </a:pPr>
            <a:r>
              <a:rPr lang="en-US" altLang="zh-CN" sz="2000">
                <a:latin typeface="微软雅黑" panose="020B0503020204020204" pitchFamily="34" charset="-122"/>
                <a:ea typeface="微软雅黑" panose="020B0503020204020204" pitchFamily="34" charset="-122"/>
                <a:cs typeface="微软雅黑" panose="020B0503020204020204" pitchFamily="34" charset="-122"/>
                <a:sym typeface="Calibri" panose="020F0502020204030204" charset="0"/>
              </a:rPr>
              <a:t>(3)</a:t>
            </a:r>
            <a:r>
              <a:rPr lang="zh-CN" altLang="en-US" sz="2000" b="1" dirty="0">
                <a:latin typeface="微软雅黑" panose="020B0503020204020204" pitchFamily="34" charset="-122"/>
                <a:ea typeface="微软雅黑" panose="020B0503020204020204" pitchFamily="34" charset="-122"/>
                <a:cs typeface="微软雅黑" panose="020B0503020204020204" pitchFamily="34" charset="-122"/>
                <a:sym typeface="Calibri" panose="020F0502020204030204" charset="0"/>
              </a:rPr>
              <a:t>纲领：</a:t>
            </a:r>
            <a:r>
              <a:rPr lang="zh-CN" altLang="en-US" sz="2000" dirty="0">
                <a:latin typeface="微软雅黑" panose="020B0503020204020204" pitchFamily="34" charset="-122"/>
                <a:ea typeface="微软雅黑" panose="020B0503020204020204" pitchFamily="34" charset="-122"/>
                <a:cs typeface="微软雅黑" panose="020B0503020204020204" pitchFamily="34" charset="-122"/>
                <a:sym typeface="Calibri" panose="020F0502020204030204" charset="0"/>
              </a:rPr>
              <a:t>宪章运动的政治纲领是</a:t>
            </a:r>
            <a:r>
              <a:rPr lang="en-US" altLang="zh-CN" sz="2000">
                <a:latin typeface="微软雅黑" panose="020B0503020204020204" pitchFamily="34" charset="-122"/>
                <a:ea typeface="微软雅黑" panose="020B0503020204020204" pitchFamily="34" charset="-122"/>
                <a:cs typeface="微软雅黑" panose="020B0503020204020204" pitchFamily="34" charset="-122"/>
                <a:sym typeface="Calibri" panose="020F0502020204030204" charset="0"/>
              </a:rPr>
              <a:t>《</a:t>
            </a:r>
            <a:r>
              <a:rPr lang="zh-CN" altLang="en-US" sz="2000" dirty="0">
                <a:latin typeface="微软雅黑" panose="020B0503020204020204" pitchFamily="34" charset="-122"/>
                <a:ea typeface="微软雅黑" panose="020B0503020204020204" pitchFamily="34" charset="-122"/>
                <a:cs typeface="微软雅黑" panose="020B0503020204020204" pitchFamily="34" charset="-122"/>
                <a:sym typeface="Calibri" panose="020F0502020204030204" charset="0"/>
              </a:rPr>
              <a:t>人民宪章</a:t>
            </a:r>
            <a:r>
              <a:rPr lang="en-US" altLang="zh-CN" sz="2000">
                <a:latin typeface="微软雅黑" panose="020B0503020204020204" pitchFamily="34" charset="-122"/>
                <a:ea typeface="微软雅黑" panose="020B0503020204020204" pitchFamily="34" charset="-122"/>
                <a:cs typeface="微软雅黑" panose="020B0503020204020204" pitchFamily="34" charset="-122"/>
                <a:sym typeface="Calibri" panose="020F0502020204030204" charset="0"/>
              </a:rPr>
              <a:t>》</a:t>
            </a:r>
            <a:r>
              <a:rPr lang="zh-CN" altLang="en-US" sz="2000" dirty="0">
                <a:latin typeface="微软雅黑" panose="020B0503020204020204" pitchFamily="34" charset="-122"/>
                <a:ea typeface="微软雅黑" panose="020B0503020204020204" pitchFamily="34" charset="-122"/>
                <a:cs typeface="微软雅黑" panose="020B0503020204020204" pitchFamily="34" charset="-122"/>
                <a:sym typeface="Calibri" panose="020F0502020204030204" charset="0"/>
              </a:rPr>
              <a:t>，要求取得普选权以便有机会参与国家管理。</a:t>
            </a:r>
            <a:endParaRPr lang="zh-CN" altLang="en-US" sz="2000" dirty="0">
              <a:latin typeface="微软雅黑" panose="020B0503020204020204" pitchFamily="34" charset="-122"/>
              <a:ea typeface="微软雅黑" panose="020B0503020204020204" pitchFamily="34" charset="-122"/>
              <a:cs typeface="微软雅黑" panose="020B0503020204020204" pitchFamily="34" charset="-122"/>
              <a:sym typeface="Calibri" panose="020F0502020204030204" charset="0"/>
            </a:endParaRPr>
          </a:p>
          <a:p>
            <a:pPr lvl="1" indent="-457200" eaLnBrk="1" hangingPunct="1">
              <a:lnSpc>
                <a:spcPct val="120000"/>
              </a:lnSpc>
              <a:buFont typeface="Arial" panose="020B0604020202020204" pitchFamily="34" charset="0"/>
              <a:buNone/>
            </a:pPr>
            <a:r>
              <a:rPr lang="en-US" altLang="zh-CN" sz="2000">
                <a:latin typeface="微软雅黑" panose="020B0503020204020204" pitchFamily="34" charset="-122"/>
                <a:ea typeface="微软雅黑" panose="020B0503020204020204" pitchFamily="34" charset="-122"/>
                <a:cs typeface="微软雅黑" panose="020B0503020204020204" pitchFamily="34" charset="-122"/>
                <a:sym typeface="Calibri" panose="020F0502020204030204" charset="0"/>
              </a:rPr>
              <a:t>(4)</a:t>
            </a:r>
            <a:r>
              <a:rPr lang="zh-CN" altLang="en-US" sz="2000" b="1" dirty="0">
                <a:latin typeface="微软雅黑" panose="020B0503020204020204" pitchFamily="34" charset="-122"/>
                <a:ea typeface="微软雅黑" panose="020B0503020204020204" pitchFamily="34" charset="-122"/>
                <a:cs typeface="微软雅黑" panose="020B0503020204020204" pitchFamily="34" charset="-122"/>
                <a:sym typeface="Calibri" panose="020F0502020204030204" charset="0"/>
              </a:rPr>
              <a:t>性质：</a:t>
            </a:r>
            <a:r>
              <a:rPr lang="zh-CN" altLang="en-US" sz="2000" b="1" u="sng" dirty="0">
                <a:latin typeface="微软雅黑" panose="020B0503020204020204" pitchFamily="34" charset="-122"/>
                <a:ea typeface="微软雅黑" panose="020B0503020204020204" pitchFamily="34" charset="-122"/>
                <a:cs typeface="微软雅黑" panose="020B0503020204020204" pitchFamily="34" charset="-122"/>
                <a:sym typeface="Calibri" panose="020F0502020204030204" charset="0"/>
              </a:rPr>
              <a:t>世界上第一次群众性的、政治性的无产阶级革命运动。</a:t>
            </a:r>
            <a:endParaRPr lang="zh-CN" altLang="en-US" sz="2000" b="1" u="sng" dirty="0">
              <a:latin typeface="微软雅黑" panose="020B0503020204020204" pitchFamily="34" charset="-122"/>
              <a:ea typeface="微软雅黑" panose="020B0503020204020204" pitchFamily="34" charset="-122"/>
              <a:cs typeface="微软雅黑" panose="020B0503020204020204" pitchFamily="34" charset="-122"/>
              <a:sym typeface="Calibri" panose="020F0502020204030204" charset="0"/>
            </a:endParaRPr>
          </a:p>
          <a:p>
            <a:pPr lvl="1" indent="-457200" eaLnBrk="1" hangingPunct="1">
              <a:lnSpc>
                <a:spcPct val="120000"/>
              </a:lnSpc>
            </a:pPr>
            <a:r>
              <a:rPr lang="en-US" altLang="zh-CN" sz="2000">
                <a:latin typeface="微软雅黑" panose="020B0503020204020204" pitchFamily="34" charset="-122"/>
                <a:ea typeface="微软雅黑" panose="020B0503020204020204" pitchFamily="34" charset="-122"/>
                <a:cs typeface="微软雅黑" panose="020B0503020204020204" pitchFamily="34" charset="-122"/>
                <a:sym typeface="Calibri" panose="020F0502020204030204" charset="0"/>
              </a:rPr>
              <a:t>(5)</a:t>
            </a:r>
            <a:r>
              <a:rPr lang="zh-CN" altLang="en-US" sz="2000" b="1" dirty="0">
                <a:latin typeface="微软雅黑" panose="020B0503020204020204" pitchFamily="34" charset="-122"/>
                <a:ea typeface="微软雅黑" panose="020B0503020204020204" pitchFamily="34" charset="-122"/>
                <a:cs typeface="微软雅黑" panose="020B0503020204020204" pitchFamily="34" charset="-122"/>
                <a:sym typeface="Calibri" panose="020F0502020204030204" charset="0"/>
              </a:rPr>
              <a:t>结果：</a:t>
            </a:r>
            <a:r>
              <a:rPr lang="zh-CN" altLang="en-US" sz="2000" dirty="0">
                <a:latin typeface="微软雅黑" panose="020B0503020204020204" pitchFamily="34" charset="-122"/>
                <a:ea typeface="微软雅黑" panose="020B0503020204020204" pitchFamily="34" charset="-122"/>
                <a:cs typeface="微软雅黑" panose="020B0503020204020204" pitchFamily="34" charset="-122"/>
                <a:sym typeface="Calibri" panose="020F0502020204030204" charset="0"/>
              </a:rPr>
              <a:t>由于缺乏科学理论的指导，失败。</a:t>
            </a:r>
            <a:endParaRPr lang="en-US" altLang="zh-CN" sz="2000">
              <a:latin typeface="微软雅黑" panose="020B0503020204020204" pitchFamily="34" charset="-122"/>
              <a:ea typeface="微软雅黑" panose="020B0503020204020204" pitchFamily="34" charset="-122"/>
              <a:cs typeface="微软雅黑" panose="020B0503020204020204" pitchFamily="34" charset="-122"/>
              <a:sym typeface="Calibri" panose="020F0502020204030204" charset="0"/>
            </a:endParaRPr>
          </a:p>
          <a:p>
            <a:pPr indent="-457200" eaLnBrk="1" hangingPunct="1">
              <a:lnSpc>
                <a:spcPct val="120000"/>
              </a:lnSpc>
            </a:pPr>
            <a:r>
              <a:rPr lang="zh-CN" altLang="en-US" sz="2000" b="1" dirty="0">
                <a:solidFill>
                  <a:srgbClr val="FF0000"/>
                </a:solidFill>
                <a:effectLst/>
                <a:latin typeface="微软雅黑" panose="020B0503020204020204" pitchFamily="34" charset="-122"/>
                <a:ea typeface="微软雅黑" panose="020B0503020204020204" pitchFamily="34" charset="-122"/>
                <a:cs typeface="微软雅黑" panose="020B0503020204020204" pitchFamily="34" charset="-122"/>
                <a:sym typeface="Calibri" panose="020F0502020204030204" charset="0"/>
              </a:rPr>
              <a:t>知识补充：</a:t>
            </a:r>
            <a:r>
              <a:rPr lang="zh-CN" altLang="en-US" sz="2000" dirty="0">
                <a:latin typeface="微软雅黑" panose="020B0503020204020204" pitchFamily="34" charset="-122"/>
                <a:ea typeface="微软雅黑" panose="020B0503020204020204" pitchFamily="34" charset="-122"/>
                <a:cs typeface="微软雅黑" panose="020B0503020204020204" pitchFamily="34" charset="-122"/>
                <a:sym typeface="Calibri" panose="020F0502020204030204" charset="0"/>
              </a:rPr>
              <a:t>英国宪章运动和欧洲另外两大工人运动的兴起，标志着无产阶级作为独立的政治力量登上历史舞台，为马克思主义的诞生奠定了阶级基础。</a:t>
            </a:r>
            <a:endParaRPr lang="zh-CN" altLang="en-US" sz="2000" dirty="0">
              <a:latin typeface="微软雅黑" panose="020B0503020204020204" pitchFamily="34" charset="-122"/>
              <a:ea typeface="微软雅黑" panose="020B0503020204020204" pitchFamily="34" charset="-122"/>
              <a:cs typeface="微软雅黑" panose="020B0503020204020204" pitchFamily="34" charset="-122"/>
              <a:sym typeface="Calibri" panose="020F0502020204030204" charset="0"/>
            </a:endParaRPr>
          </a:p>
        </p:txBody>
      </p:sp>
      <p:sp>
        <p:nvSpPr>
          <p:cNvPr id="14340" name="TextBox 5"/>
          <p:cNvSpPr/>
          <p:nvPr/>
        </p:nvSpPr>
        <p:spPr>
          <a:xfrm>
            <a:off x="606743" y="435928"/>
            <a:ext cx="6650037" cy="460375"/>
          </a:xfrm>
          <a:prstGeom prst="rect">
            <a:avLst/>
          </a:prstGeom>
          <a:noFill/>
          <a:ln w="9525">
            <a:noFill/>
          </a:ln>
        </p:spPr>
        <p:txBody>
          <a:bodyPr>
            <a:spAutoFit/>
          </a:bodyPr>
          <a:p>
            <a:pPr eaLnBrk="1" hangingPunct="1"/>
            <a:r>
              <a:rPr lang="zh-CN" altLang="en-US" b="1" dirty="0">
                <a:solidFill>
                  <a:srgbClr val="FFFFFF"/>
                </a:solidFill>
                <a:latin typeface="微软雅黑" panose="020B0503020204020204" pitchFamily="34" charset="-122"/>
                <a:ea typeface="微软雅黑" panose="020B0503020204020204" pitchFamily="34" charset="-122"/>
                <a:cs typeface="微软雅黑" panose="020B0503020204020204" pitchFamily="34" charset="-122"/>
                <a:sym typeface="黑体" panose="02010609060101010101" pitchFamily="49" charset="-122"/>
              </a:rPr>
              <a:t>考点补充</a:t>
            </a:r>
            <a:r>
              <a:rPr lang="en-US" altLang="zh-CN" sz="2400" b="1">
                <a:solidFill>
                  <a:srgbClr val="FFFFFF"/>
                </a:solidFill>
                <a:latin typeface="微软雅黑" panose="020B0503020204020204" pitchFamily="34" charset="-122"/>
                <a:ea typeface="微软雅黑" panose="020B0503020204020204" pitchFamily="34" charset="-122"/>
                <a:cs typeface="微软雅黑" panose="020B0503020204020204" pitchFamily="34" charset="-122"/>
                <a:sym typeface="黑体" panose="02010609060101010101" pitchFamily="49" charset="-122"/>
              </a:rPr>
              <a:t>  </a:t>
            </a:r>
            <a:r>
              <a:rPr lang="zh-CN" altLang="en-US" sz="2400" b="1" dirty="0">
                <a:solidFill>
                  <a:srgbClr val="1E1C11"/>
                </a:solidFill>
                <a:latin typeface="微软雅黑" panose="020B0503020204020204" pitchFamily="34" charset="-122"/>
                <a:ea typeface="微软雅黑" panose="020B0503020204020204" pitchFamily="34" charset="-122"/>
                <a:cs typeface="微软雅黑" panose="020B0503020204020204" pitchFamily="34" charset="-122"/>
                <a:sym typeface="黑体" panose="02010609060101010101" pitchFamily="49" charset="-122"/>
              </a:rPr>
              <a:t>国际工人运动与马克思主义诞生</a:t>
            </a:r>
            <a:endParaRPr lang="zh-CN" altLang="en-US" sz="2400" b="1" dirty="0">
              <a:solidFill>
                <a:srgbClr val="1E1C11"/>
              </a:solidFill>
              <a:latin typeface="微软雅黑" panose="020B0503020204020204" pitchFamily="34" charset="-122"/>
              <a:ea typeface="微软雅黑" panose="020B0503020204020204" pitchFamily="34" charset="-122"/>
              <a:cs typeface="微软雅黑" panose="020B0503020204020204" pitchFamily="34" charset="-122"/>
              <a:sym typeface="黑体" panose="02010609060101010101" pitchFamily="49" charset="-122"/>
            </a:endParaRPr>
          </a:p>
        </p:txBody>
      </p:sp>
      <p:sp>
        <p:nvSpPr>
          <p:cNvPr id="14341" name="Text Box 6"/>
          <p:cNvSpPr/>
          <p:nvPr/>
        </p:nvSpPr>
        <p:spPr>
          <a:xfrm>
            <a:off x="600393" y="909003"/>
            <a:ext cx="7900987" cy="650875"/>
          </a:xfrm>
          <a:prstGeom prst="rect">
            <a:avLst/>
          </a:prstGeom>
          <a:noFill/>
          <a:ln w="9525">
            <a:noFill/>
          </a:ln>
        </p:spPr>
        <p:txBody>
          <a:bodyPr>
            <a:spAutoFit/>
          </a:bodyPr>
          <a:p>
            <a:pPr marL="273050" indent="-273050" eaLnBrk="1" hangingPunct="1">
              <a:lnSpc>
                <a:spcPct val="130000"/>
              </a:lnSpc>
            </a:pPr>
            <a:r>
              <a:rPr lang="en-US" altLang="zh-CN" sz="2800" b="1">
                <a:solidFill>
                  <a:srgbClr val="FF0000"/>
                </a:solidFill>
                <a:latin typeface="微软雅黑" panose="020B0503020204020204" pitchFamily="34" charset="-122"/>
                <a:ea typeface="微软雅黑" panose="020B0503020204020204" pitchFamily="34" charset="-122"/>
                <a:cs typeface="微软雅黑" panose="020B0503020204020204" pitchFamily="34" charset="-122"/>
                <a:sym typeface="Calibri" panose="020F0502020204030204" charset="0"/>
              </a:rPr>
              <a:t>1.</a:t>
            </a:r>
            <a:r>
              <a:rPr lang="zh-CN" altLang="en-US" sz="2800" b="1" dirty="0">
                <a:solidFill>
                  <a:srgbClr val="FF0000"/>
                </a:solidFill>
                <a:latin typeface="微软雅黑" panose="020B0503020204020204" pitchFamily="34" charset="-122"/>
                <a:ea typeface="微软雅黑" panose="020B0503020204020204" pitchFamily="34" charset="-122"/>
                <a:cs typeface="微软雅黑" panose="020B0503020204020204" pitchFamily="34" charset="-122"/>
                <a:sym typeface="Calibri" panose="020F0502020204030204" charset="0"/>
              </a:rPr>
              <a:t>英国宪章运动</a:t>
            </a:r>
            <a:endParaRPr lang="zh-CN" altLang="en-US" sz="2800" b="1" dirty="0">
              <a:solidFill>
                <a:srgbClr val="FF0000"/>
              </a:solidFill>
              <a:latin typeface="微软雅黑" panose="020B0503020204020204" pitchFamily="34" charset="-122"/>
              <a:ea typeface="微软雅黑" panose="020B0503020204020204" pitchFamily="34" charset="-122"/>
              <a:cs typeface="微软雅黑" panose="020B0503020204020204" pitchFamily="34" charset="-122"/>
              <a:sym typeface="Calibri" panose="020F0502020204030204"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lumMod val="85000"/>
          </a:schemeClr>
        </a:solidFill>
        <a:effectLst/>
      </p:bgPr>
    </p:bg>
    <p:spTree>
      <p:nvGrpSpPr>
        <p:cNvPr id="1" name=""/>
        <p:cNvGrpSpPr/>
        <p:nvPr/>
      </p:nvGrpSpPr>
      <p:grpSpPr/>
      <p:sp>
        <p:nvSpPr>
          <p:cNvPr id="55298" name="文本框 1"/>
          <p:cNvSpPr txBox="1"/>
          <p:nvPr/>
        </p:nvSpPr>
        <p:spPr>
          <a:xfrm>
            <a:off x="440690" y="644525"/>
            <a:ext cx="11091545" cy="5077460"/>
          </a:xfrm>
          <a:prstGeom prst="rect">
            <a:avLst/>
          </a:prstGeom>
          <a:noFill/>
          <a:ln w="9525">
            <a:noFill/>
          </a:ln>
        </p:spPr>
        <p:txBody>
          <a:bodyPr wrap="square">
            <a:spAutoFit/>
          </a:bodyPr>
          <a:p>
            <a:pPr eaLnBrk="0" hangingPunct="0">
              <a:lnSpc>
                <a:spcPct val="150000"/>
              </a:lnSpc>
            </a:pPr>
            <a:r>
              <a:rPr lang="en-US" altLang="zh-CN" sz="2400" b="1" dirty="0">
                <a:solidFill>
                  <a:srgbClr val="FF0000"/>
                </a:solidFill>
                <a:latin typeface="宋体" panose="02010600030101010101" pitchFamily="2" charset="-122"/>
              </a:rPr>
              <a:t>	</a:t>
            </a:r>
            <a:r>
              <a:rPr lang="zh-CN" altLang="en-US" sz="2400" b="1" dirty="0">
                <a:solidFill>
                  <a:srgbClr val="FF0000"/>
                </a:solidFill>
                <a:latin typeface="宋体" panose="02010600030101010101" pitchFamily="2" charset="-122"/>
              </a:rPr>
              <a:t>2.时间：</a:t>
            </a:r>
            <a:r>
              <a:rPr lang="en-US" altLang="zh-CN" sz="2400" b="1" dirty="0">
                <a:solidFill>
                  <a:srgbClr val="000000"/>
                </a:solidFill>
                <a:latin typeface="宋体" panose="02010600030101010101" pitchFamily="2" charset="-122"/>
                <a:cs typeface="Times New Roman" panose="02020603050405020304" pitchFamily="18" charset="0"/>
              </a:rPr>
              <a:t>18</a:t>
            </a:r>
            <a:r>
              <a:rPr lang="zh-CN" altLang="en-US" sz="2400" b="1" dirty="0">
                <a:solidFill>
                  <a:srgbClr val="000000"/>
                </a:solidFill>
                <a:latin typeface="宋体" panose="02010600030101010101" pitchFamily="2" charset="-122"/>
                <a:cs typeface="Times New Roman" panose="02020603050405020304" pitchFamily="18" charset="0"/>
              </a:rPr>
              <a:t>世纪</a:t>
            </a:r>
            <a:r>
              <a:rPr lang="en-US" altLang="zh-CN" sz="2400" b="1" dirty="0">
                <a:solidFill>
                  <a:srgbClr val="000000"/>
                </a:solidFill>
                <a:latin typeface="宋体" panose="02010600030101010101" pitchFamily="2" charset="-122"/>
                <a:cs typeface="Times New Roman" panose="02020603050405020304" pitchFamily="18" charset="0"/>
              </a:rPr>
              <a:t>60</a:t>
            </a:r>
            <a:r>
              <a:rPr lang="zh-CN" altLang="en-US" sz="2400" b="1" dirty="0">
                <a:solidFill>
                  <a:srgbClr val="000000"/>
                </a:solidFill>
                <a:latin typeface="宋体" panose="02010600030101010101" pitchFamily="2" charset="-122"/>
                <a:cs typeface="Times New Roman" panose="02020603050405020304" pitchFamily="18" charset="0"/>
              </a:rPr>
              <a:t>年代到</a:t>
            </a:r>
            <a:r>
              <a:rPr lang="en-US" altLang="zh-CN" sz="2400" b="1" dirty="0">
                <a:solidFill>
                  <a:srgbClr val="000000"/>
                </a:solidFill>
                <a:latin typeface="宋体" panose="02010600030101010101" pitchFamily="2" charset="-122"/>
                <a:cs typeface="Times New Roman" panose="02020603050405020304" pitchFamily="18" charset="0"/>
              </a:rPr>
              <a:t>19</a:t>
            </a:r>
            <a:r>
              <a:rPr lang="zh-CN" altLang="en-US" sz="2400" b="1" dirty="0">
                <a:solidFill>
                  <a:srgbClr val="000000"/>
                </a:solidFill>
                <a:latin typeface="宋体" panose="02010600030101010101" pitchFamily="2" charset="-122"/>
                <a:cs typeface="Times New Roman" panose="02020603050405020304" pitchFamily="18" charset="0"/>
              </a:rPr>
              <a:t>世纪上半期。</a:t>
            </a:r>
            <a:endParaRPr lang="zh-CN" altLang="en-US" sz="2400" b="1" dirty="0">
              <a:solidFill>
                <a:srgbClr val="000000"/>
              </a:solidFill>
              <a:latin typeface="宋体" panose="02010600030101010101" pitchFamily="2" charset="-122"/>
              <a:cs typeface="Times New Roman" panose="02020603050405020304" pitchFamily="18" charset="0"/>
            </a:endParaRPr>
          </a:p>
          <a:p>
            <a:pPr eaLnBrk="0" hangingPunct="0">
              <a:lnSpc>
                <a:spcPct val="150000"/>
              </a:lnSpc>
            </a:pPr>
            <a:r>
              <a:rPr lang="en-US" altLang="zh-CN" sz="2400" b="1" dirty="0">
                <a:solidFill>
                  <a:srgbClr val="FF0000"/>
                </a:solidFill>
                <a:latin typeface="宋体" panose="02010600030101010101" pitchFamily="2" charset="-122"/>
              </a:rPr>
              <a:t>	</a:t>
            </a:r>
            <a:r>
              <a:rPr lang="zh-CN" altLang="en-US" sz="2400" b="1" dirty="0">
                <a:solidFill>
                  <a:srgbClr val="FF0000"/>
                </a:solidFill>
                <a:latin typeface="宋体" panose="02010600030101010101" pitchFamily="2" charset="-122"/>
              </a:rPr>
              <a:t>3.重要发明</a:t>
            </a:r>
            <a:endParaRPr lang="zh-CN" altLang="en-US" sz="2400" b="1" dirty="0">
              <a:solidFill>
                <a:srgbClr val="000000"/>
              </a:solidFill>
              <a:latin typeface="宋体" panose="02010600030101010101" pitchFamily="2" charset="-122"/>
              <a:cs typeface="Times New Roman" panose="02020603050405020304" pitchFamily="18" charset="0"/>
            </a:endParaRPr>
          </a:p>
          <a:p>
            <a:pPr eaLnBrk="0" hangingPunct="0">
              <a:lnSpc>
                <a:spcPct val="150000"/>
              </a:lnSpc>
            </a:pPr>
            <a:r>
              <a:rPr lang="en-US" altLang="zh-CN" sz="2400" b="1" dirty="0">
                <a:solidFill>
                  <a:srgbClr val="000000"/>
                </a:solidFill>
                <a:latin typeface="宋体" panose="02010600030101010101" pitchFamily="2" charset="-122"/>
                <a:cs typeface="Times New Roman" panose="02020603050405020304" pitchFamily="18" charset="0"/>
              </a:rPr>
              <a:t>(1)</a:t>
            </a:r>
            <a:r>
              <a:rPr lang="zh-CN" altLang="en-US" sz="2400" b="1" dirty="0">
                <a:solidFill>
                  <a:srgbClr val="000000"/>
                </a:solidFill>
                <a:latin typeface="宋体" panose="02010600030101010101" pitchFamily="2" charset="-122"/>
                <a:cs typeface="Times New Roman" panose="02020603050405020304" pitchFamily="18" charset="0"/>
              </a:rPr>
              <a:t>开始标志：</a:t>
            </a:r>
            <a:r>
              <a:rPr lang="en-US" altLang="zh-CN" sz="2400" b="1" dirty="0">
                <a:solidFill>
                  <a:srgbClr val="000000"/>
                </a:solidFill>
                <a:latin typeface="宋体" panose="02010600030101010101" pitchFamily="2" charset="-122"/>
                <a:cs typeface="Times New Roman" panose="02020603050405020304" pitchFamily="18" charset="0"/>
              </a:rPr>
              <a:t>18</a:t>
            </a:r>
            <a:r>
              <a:rPr lang="zh-CN" altLang="en-US" sz="2400" b="1" dirty="0">
                <a:solidFill>
                  <a:srgbClr val="000000"/>
                </a:solidFill>
                <a:latin typeface="宋体" panose="02010600030101010101" pitchFamily="2" charset="-122"/>
                <a:cs typeface="Times New Roman" panose="02020603050405020304" pitchFamily="18" charset="0"/>
              </a:rPr>
              <a:t>世纪</a:t>
            </a:r>
            <a:r>
              <a:rPr lang="en-US" altLang="zh-CN" sz="2400" b="1" dirty="0">
                <a:solidFill>
                  <a:srgbClr val="000000"/>
                </a:solidFill>
                <a:latin typeface="宋体" panose="02010600030101010101" pitchFamily="2" charset="-122"/>
                <a:cs typeface="Times New Roman" panose="02020603050405020304" pitchFamily="18" charset="0"/>
              </a:rPr>
              <a:t>60</a:t>
            </a:r>
            <a:r>
              <a:rPr lang="zh-CN" altLang="en-US" sz="2400" b="1" dirty="0">
                <a:solidFill>
                  <a:srgbClr val="000000"/>
                </a:solidFill>
                <a:latin typeface="宋体" panose="02010600030101010101" pitchFamily="2" charset="-122"/>
                <a:cs typeface="Times New Roman" panose="02020603050405020304" pitchFamily="18" charset="0"/>
              </a:rPr>
              <a:t>年代，哈格里夫斯发明“珍妮机”</a:t>
            </a:r>
            <a:endParaRPr lang="zh-CN" altLang="en-US" sz="2400" b="1" dirty="0">
              <a:solidFill>
                <a:srgbClr val="000000"/>
              </a:solidFill>
              <a:latin typeface="宋体" panose="02010600030101010101" pitchFamily="2" charset="-122"/>
              <a:cs typeface="Times New Roman" panose="02020603050405020304" pitchFamily="18" charset="0"/>
            </a:endParaRPr>
          </a:p>
          <a:p>
            <a:pPr eaLnBrk="0" hangingPunct="0">
              <a:lnSpc>
                <a:spcPct val="150000"/>
              </a:lnSpc>
            </a:pPr>
            <a:r>
              <a:rPr lang="en-US" altLang="zh-CN" sz="2400" b="1" dirty="0">
                <a:solidFill>
                  <a:srgbClr val="000000"/>
                </a:solidFill>
                <a:latin typeface="宋体" panose="02010600030101010101" pitchFamily="2" charset="-122"/>
                <a:cs typeface="Times New Roman" panose="02020603050405020304" pitchFamily="18" charset="0"/>
              </a:rPr>
              <a:t>(2)</a:t>
            </a:r>
            <a:r>
              <a:rPr lang="zh-CN" altLang="en-US" sz="2400" b="1" dirty="0">
                <a:solidFill>
                  <a:srgbClr val="000000"/>
                </a:solidFill>
                <a:latin typeface="宋体" panose="02010600030101010101" pitchFamily="2" charset="-122"/>
                <a:cs typeface="Times New Roman" panose="02020603050405020304" pitchFamily="18" charset="0"/>
              </a:rPr>
              <a:t>核心发明：英国机械师</a:t>
            </a:r>
            <a:r>
              <a:rPr lang="zh-CN" altLang="en-US" sz="2400" b="1" dirty="0">
                <a:solidFill>
                  <a:srgbClr val="1D41D5"/>
                </a:solidFill>
                <a:latin typeface="宋体" panose="02010600030101010101" pitchFamily="2" charset="-122"/>
              </a:rPr>
              <a:t>瓦特</a:t>
            </a:r>
            <a:r>
              <a:rPr lang="zh-CN" altLang="en-US" sz="2400" b="1" dirty="0">
                <a:solidFill>
                  <a:srgbClr val="000000"/>
                </a:solidFill>
                <a:latin typeface="宋体" panose="02010600030101010101" pitchFamily="2" charset="-122"/>
                <a:cs typeface="Times New Roman" panose="02020603050405020304" pitchFamily="18" charset="0"/>
              </a:rPr>
              <a:t>改进了蒸汽机，极大地促进了大工厂生产的发展，人类进入</a:t>
            </a:r>
            <a:r>
              <a:rPr lang="zh-CN" altLang="en-US" sz="2400" b="1" dirty="0">
                <a:solidFill>
                  <a:srgbClr val="1D41D5"/>
                </a:solidFill>
                <a:latin typeface="宋体" panose="02010600030101010101" pitchFamily="2" charset="-122"/>
              </a:rPr>
              <a:t>“蒸汽时代”</a:t>
            </a:r>
            <a:r>
              <a:rPr lang="zh-CN" altLang="en-US" sz="2400" b="1" dirty="0">
                <a:solidFill>
                  <a:srgbClr val="000000"/>
                </a:solidFill>
                <a:latin typeface="宋体" panose="02010600030101010101" pitchFamily="2" charset="-122"/>
                <a:cs typeface="Times New Roman" panose="02020603050405020304" pitchFamily="18" charset="0"/>
              </a:rPr>
              <a:t>。</a:t>
            </a:r>
            <a:endParaRPr lang="zh-CN" altLang="en-US" sz="2400" b="1" dirty="0">
              <a:solidFill>
                <a:srgbClr val="000000"/>
              </a:solidFill>
              <a:latin typeface="宋体" panose="02010600030101010101" pitchFamily="2" charset="-122"/>
              <a:cs typeface="Times New Roman" panose="02020603050405020304" pitchFamily="18" charset="0"/>
            </a:endParaRPr>
          </a:p>
          <a:p>
            <a:pPr algn="just" eaLnBrk="0" hangingPunct="0">
              <a:lnSpc>
                <a:spcPct val="150000"/>
              </a:lnSpc>
            </a:pPr>
            <a:r>
              <a:rPr lang="en-US" altLang="zh-CN" sz="2400" b="1" dirty="0">
                <a:solidFill>
                  <a:srgbClr val="000000"/>
                </a:solidFill>
                <a:latin typeface="宋体" panose="02010600030101010101" pitchFamily="2" charset="-122"/>
                <a:cs typeface="Times New Roman" panose="02020603050405020304" pitchFamily="18" charset="0"/>
                <a:sym typeface="+mn-ea"/>
              </a:rPr>
              <a:t>(3)</a:t>
            </a:r>
            <a:r>
              <a:rPr lang="zh-CN" altLang="en-US" sz="2400" b="1" dirty="0">
                <a:solidFill>
                  <a:srgbClr val="000000"/>
                </a:solidFill>
                <a:latin typeface="宋体" panose="02010600030101010101" pitchFamily="2" charset="-122"/>
                <a:cs typeface="Times New Roman" panose="02020603050405020304" pitchFamily="18" charset="0"/>
                <a:sym typeface="+mn-ea"/>
              </a:rPr>
              <a:t>交通领域的发明</a:t>
            </a:r>
            <a:endParaRPr lang="zh-CN" altLang="en-US" sz="2400" b="1" dirty="0">
              <a:solidFill>
                <a:srgbClr val="FF0000"/>
              </a:solidFill>
              <a:latin typeface="宋体" panose="02010600030101010101" pitchFamily="2" charset="-122"/>
            </a:endParaRPr>
          </a:p>
          <a:p>
            <a:pPr algn="just" eaLnBrk="0" hangingPunct="0">
              <a:lnSpc>
                <a:spcPct val="150000"/>
              </a:lnSpc>
            </a:pPr>
            <a:r>
              <a:rPr lang="en-US" altLang="zh-CN" sz="2400" b="1" dirty="0">
                <a:solidFill>
                  <a:srgbClr val="000000"/>
                </a:solidFill>
                <a:latin typeface="宋体" panose="02010600030101010101" pitchFamily="2" charset="-122"/>
                <a:cs typeface="Times New Roman" panose="02020603050405020304" pitchFamily="18" charset="0"/>
                <a:sym typeface="+mn-ea"/>
              </a:rPr>
              <a:t>①1807</a:t>
            </a:r>
            <a:r>
              <a:rPr lang="zh-CN" altLang="en-US" sz="2400" b="1" dirty="0">
                <a:solidFill>
                  <a:srgbClr val="000000"/>
                </a:solidFill>
                <a:latin typeface="宋体" panose="02010600030101010101" pitchFamily="2" charset="-122"/>
                <a:cs typeface="Times New Roman" panose="02020603050405020304" pitchFamily="18" charset="0"/>
                <a:sym typeface="+mn-ea"/>
              </a:rPr>
              <a:t>年，美国人富尔顿发明汽船。</a:t>
            </a:r>
            <a:endParaRPr lang="zh-CN" altLang="en-US" sz="2400" b="1" dirty="0">
              <a:solidFill>
                <a:srgbClr val="000000"/>
              </a:solidFill>
              <a:latin typeface="宋体" panose="02010600030101010101" pitchFamily="2" charset="-122"/>
              <a:cs typeface="Times New Roman" panose="02020603050405020304" pitchFamily="18" charset="0"/>
            </a:endParaRPr>
          </a:p>
          <a:p>
            <a:pPr algn="just" eaLnBrk="0" hangingPunct="0">
              <a:lnSpc>
                <a:spcPct val="150000"/>
              </a:lnSpc>
            </a:pPr>
            <a:r>
              <a:rPr lang="en-US" altLang="zh-CN" sz="2400" b="1" dirty="0">
                <a:solidFill>
                  <a:srgbClr val="000000"/>
                </a:solidFill>
                <a:latin typeface="宋体" panose="02010600030101010101" pitchFamily="2" charset="-122"/>
                <a:cs typeface="Times New Roman" panose="02020603050405020304" pitchFamily="18" charset="0"/>
                <a:sym typeface="+mn-ea"/>
              </a:rPr>
              <a:t>②1825</a:t>
            </a:r>
            <a:r>
              <a:rPr lang="zh-CN" altLang="en-US" sz="2400" b="1" dirty="0">
                <a:solidFill>
                  <a:srgbClr val="000000"/>
                </a:solidFill>
                <a:latin typeface="宋体" panose="02010600030101010101" pitchFamily="2" charset="-122"/>
                <a:cs typeface="Times New Roman" panose="02020603050405020304" pitchFamily="18" charset="0"/>
                <a:sym typeface="+mn-ea"/>
              </a:rPr>
              <a:t>年，英国人</a:t>
            </a:r>
            <a:r>
              <a:rPr lang="zh-CN" altLang="en-US" sz="2400" b="1" dirty="0">
                <a:solidFill>
                  <a:srgbClr val="1D41D5"/>
                </a:solidFill>
                <a:latin typeface="宋体" panose="02010600030101010101" pitchFamily="2" charset="-122"/>
                <a:sym typeface="+mn-ea"/>
              </a:rPr>
              <a:t>史蒂芬孙</a:t>
            </a:r>
            <a:r>
              <a:rPr lang="zh-CN" altLang="en-US" sz="2400" b="1" dirty="0">
                <a:solidFill>
                  <a:srgbClr val="000000"/>
                </a:solidFill>
                <a:latin typeface="宋体" panose="02010600030101010101" pitchFamily="2" charset="-122"/>
                <a:cs typeface="Times New Roman" panose="02020603050405020304" pitchFamily="18" charset="0"/>
                <a:sym typeface="+mn-ea"/>
              </a:rPr>
              <a:t>发明火车机车。</a:t>
            </a:r>
            <a:endParaRPr lang="zh-CN" altLang="en-US" sz="2400" b="1" dirty="0">
              <a:solidFill>
                <a:srgbClr val="000000"/>
              </a:solidFill>
              <a:latin typeface="宋体" panose="02010600030101010101" pitchFamily="2" charset="-122"/>
              <a:cs typeface="Times New Roman" panose="02020603050405020304" pitchFamily="18" charset="0"/>
              <a:sym typeface="+mn-ea"/>
            </a:endParaRPr>
          </a:p>
          <a:p>
            <a:pPr algn="just" eaLnBrk="0" hangingPunct="0">
              <a:lnSpc>
                <a:spcPct val="150000"/>
              </a:lnSpc>
            </a:pPr>
            <a:r>
              <a:rPr lang="en-US" altLang="zh-CN" sz="2400" b="1" dirty="0">
                <a:solidFill>
                  <a:srgbClr val="FF0000"/>
                </a:solidFill>
                <a:latin typeface="宋体" panose="02010600030101010101" pitchFamily="2" charset="-122"/>
                <a:sym typeface="+mn-ea"/>
              </a:rPr>
              <a:t>	</a:t>
            </a:r>
            <a:r>
              <a:rPr lang="zh-CN" altLang="en-US" sz="2400" b="1" dirty="0">
                <a:solidFill>
                  <a:srgbClr val="FF0000"/>
                </a:solidFill>
                <a:latin typeface="宋体" panose="02010600030101010101" pitchFamily="2" charset="-122"/>
                <a:sym typeface="+mn-ea"/>
              </a:rPr>
              <a:t>4.实质：</a:t>
            </a:r>
            <a:r>
              <a:rPr lang="zh-CN" altLang="en-US" sz="2400" b="1" dirty="0">
                <a:solidFill>
                  <a:srgbClr val="000000"/>
                </a:solidFill>
                <a:latin typeface="宋体" panose="02010600030101010101" pitchFamily="2" charset="-122"/>
                <a:cs typeface="Times New Roman" panose="02020603050405020304" pitchFamily="18" charset="0"/>
                <a:sym typeface="+mn-ea"/>
              </a:rPr>
              <a:t>以</a:t>
            </a:r>
            <a:r>
              <a:rPr lang="zh-CN" altLang="en-US" sz="2400" b="1" dirty="0">
                <a:solidFill>
                  <a:srgbClr val="1D41D5"/>
                </a:solidFill>
                <a:latin typeface="宋体" panose="02010600030101010101" pitchFamily="2" charset="-122"/>
                <a:sym typeface="+mn-ea"/>
              </a:rPr>
              <a:t>大机器生产代替手工生产</a:t>
            </a:r>
            <a:r>
              <a:rPr lang="zh-CN" altLang="en-US" sz="2400" b="1" dirty="0">
                <a:solidFill>
                  <a:srgbClr val="000000"/>
                </a:solidFill>
                <a:latin typeface="宋体" panose="02010600030101010101" pitchFamily="2" charset="-122"/>
                <a:cs typeface="Times New Roman" panose="02020603050405020304" pitchFamily="18" charset="0"/>
                <a:sym typeface="+mn-ea"/>
              </a:rPr>
              <a:t>，成为工业生产的主要方式。</a:t>
            </a:r>
            <a:endParaRPr lang="zh-CN" altLang="en-US" sz="2400" b="1">
              <a:solidFill>
                <a:srgbClr val="000000"/>
              </a:solidFill>
              <a:latin typeface="宋体" panose="02010600030101010101" pitchFamily="2" charset="-122"/>
              <a:ea typeface="Times New Roman" panose="02020603050405020304" pitchFamily="18" charset="0"/>
            </a:endParaRPr>
          </a:p>
        </p:txBody>
      </p:sp>
    </p:spTree>
  </p:cSld>
  <p:clrMapOvr>
    <a:overrideClrMapping bg1="lt1" tx1="dk1" bg2="lt2" tx2="dk2" accent1="accent1" accent2="accent2" accent3="accent3" accent4="accent4" accent5="accent5" accent6="accent6" hlink="hlink" folHlink="folHlink"/>
  </p:clrMapOvr>
  <p:transition/>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矩形 2"/>
          <p:cNvSpPr>
            <a:spLocks noChangeArrowheads="1"/>
          </p:cNvSpPr>
          <p:nvPr/>
        </p:nvSpPr>
        <p:spPr bwMode="auto">
          <a:xfrm>
            <a:off x="407035" y="1231900"/>
            <a:ext cx="11438890" cy="5469890"/>
          </a:xfrm>
          <a:prstGeom prst="rect">
            <a:avLst/>
          </a:prstGeom>
          <a:noFill/>
          <a:ln w="9525">
            <a:noFill/>
            <a:miter lim="800000"/>
          </a:ln>
        </p:spPr>
        <p:txBody>
          <a:bodyPr wrap="square">
            <a:spAutoFit/>
          </a:bodyPr>
          <a:lstStyle/>
          <a:p>
            <a:pPr marL="457200" marR="0" lvl="1" indent="-457200" algn="l" defTabSz="914400" rtl="0" eaLnBrk="1" fontAlgn="base" latinLnBrk="0" hangingPunct="1">
              <a:lnSpc>
                <a:spcPct val="120000"/>
              </a:lnSpc>
              <a:spcBef>
                <a:spcPct val="0"/>
              </a:spcBef>
              <a:spcAft>
                <a:spcPct val="0"/>
              </a:spcAft>
              <a:buClrTx/>
              <a:buSzTx/>
              <a:buFont typeface="Arial" panose="020B0604020202020204" pitchFamily="34" charset="0"/>
              <a:buNone/>
              <a:defRPr/>
            </a:pPr>
            <a:r>
              <a:rPr kumimoji="0" lang="en-US" altLang="zh-CN" sz="2200" b="0"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微软雅黑" panose="020B0503020204020204" pitchFamily="34" charset="-122"/>
                <a:sym typeface="Calibri" panose="020F0502020204030204" charset="0"/>
              </a:rPr>
              <a:t>(1)</a:t>
            </a:r>
            <a:r>
              <a:rPr kumimoji="0" lang="zh-CN" altLang="en-US" sz="2200" b="1"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微软雅黑" panose="020B0503020204020204" pitchFamily="34" charset="-122"/>
                <a:sym typeface="Calibri" panose="020F0502020204030204" charset="0"/>
              </a:rPr>
              <a:t>历史条件：</a:t>
            </a:r>
            <a:r>
              <a:rPr kumimoji="0" lang="zh-CN" altLang="en-US" sz="2200" b="0"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微软雅黑" panose="020B0503020204020204" pitchFamily="34" charset="-122"/>
                <a:sym typeface="Calibri" panose="020F0502020204030204" charset="0"/>
              </a:rPr>
              <a:t>①政治基础：</a:t>
            </a:r>
            <a:r>
              <a:rPr kumimoji="0" lang="zh-CN" altLang="en-US" sz="2200" b="1" i="0" u="sng"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微软雅黑" panose="020B0503020204020204" pitchFamily="34" charset="-122"/>
                <a:sym typeface="Calibri" panose="020F0502020204030204" charset="0"/>
              </a:rPr>
              <a:t>工业革命的发展使资本主义社会的矛盾日益尖锐</a:t>
            </a:r>
            <a:r>
              <a:rPr kumimoji="0" lang="zh-CN" altLang="en-US" sz="2200" b="0"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微软雅黑" panose="020B0503020204020204" pitchFamily="34" charset="-122"/>
                <a:sym typeface="Calibri" panose="020F0502020204030204" charset="0"/>
              </a:rPr>
              <a:t>；</a:t>
            </a:r>
            <a:endParaRPr kumimoji="0" lang="zh-CN" altLang="en-US" sz="2200" b="0"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微软雅黑" panose="020B0503020204020204" pitchFamily="34" charset="-122"/>
              <a:sym typeface="Calibri" panose="020F0502020204030204" charset="0"/>
            </a:endParaRPr>
          </a:p>
          <a:p>
            <a:pPr marL="457200" marR="0" lvl="1" indent="-6350" algn="l" defTabSz="914400" rtl="0" eaLnBrk="1" fontAlgn="base" latinLnBrk="0" hangingPunct="1">
              <a:lnSpc>
                <a:spcPct val="120000"/>
              </a:lnSpc>
              <a:spcBef>
                <a:spcPct val="0"/>
              </a:spcBef>
              <a:spcAft>
                <a:spcPct val="0"/>
              </a:spcAft>
              <a:buClrTx/>
              <a:buSzTx/>
              <a:buFont typeface="Arial" panose="020B0604020202020204" pitchFamily="34" charset="0"/>
              <a:buNone/>
              <a:defRPr/>
            </a:pPr>
            <a:r>
              <a:rPr kumimoji="0" lang="zh-CN" altLang="en-US" sz="2200" b="0"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微软雅黑" panose="020B0503020204020204" pitchFamily="34" charset="-122"/>
                <a:sym typeface="Calibri" panose="020F0502020204030204" charset="0"/>
              </a:rPr>
              <a:t>②阶级基础：工人运动兴起和工人阶级队伍的壮大；</a:t>
            </a:r>
            <a:endParaRPr kumimoji="0" lang="zh-CN" altLang="en-US" sz="2200" b="0"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微软雅黑" panose="020B0503020204020204" pitchFamily="34" charset="-122"/>
              <a:sym typeface="Calibri" panose="020F0502020204030204" charset="0"/>
            </a:endParaRPr>
          </a:p>
          <a:p>
            <a:pPr marL="457200" marR="0" lvl="1" indent="-6350" algn="l" defTabSz="914400" rtl="0" eaLnBrk="1" fontAlgn="base" latinLnBrk="0" hangingPunct="1">
              <a:lnSpc>
                <a:spcPct val="120000"/>
              </a:lnSpc>
              <a:spcBef>
                <a:spcPct val="0"/>
              </a:spcBef>
              <a:spcAft>
                <a:spcPct val="0"/>
              </a:spcAft>
              <a:buClrTx/>
              <a:buSzTx/>
              <a:buFont typeface="Arial" panose="020B0604020202020204" pitchFamily="34" charset="0"/>
              <a:buNone/>
              <a:defRPr/>
            </a:pPr>
            <a:r>
              <a:rPr kumimoji="0" lang="zh-CN" altLang="en-US" sz="2200" b="0"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微软雅黑" panose="020B0503020204020204" pitchFamily="34" charset="-122"/>
                <a:sym typeface="Calibri" panose="020F0502020204030204" charset="0"/>
              </a:rPr>
              <a:t>③理论来源：德意志古典哲学、英国古典政治经济学和英法空想社会主义；</a:t>
            </a:r>
            <a:endParaRPr kumimoji="0" lang="zh-CN" altLang="en-US" sz="2200" b="0"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微软雅黑" panose="020B0503020204020204" pitchFamily="34" charset="-122"/>
              <a:sym typeface="Calibri" panose="020F0502020204030204" charset="0"/>
            </a:endParaRPr>
          </a:p>
          <a:p>
            <a:pPr marL="457200" marR="0" lvl="1" indent="-6350" algn="l" defTabSz="914400" rtl="0" eaLnBrk="1" fontAlgn="base" latinLnBrk="0" hangingPunct="1">
              <a:lnSpc>
                <a:spcPct val="120000"/>
              </a:lnSpc>
              <a:spcBef>
                <a:spcPct val="0"/>
              </a:spcBef>
              <a:spcAft>
                <a:spcPct val="0"/>
              </a:spcAft>
              <a:buClrTx/>
              <a:buSzTx/>
              <a:buFont typeface="Arial" panose="020B0604020202020204" pitchFamily="34" charset="0"/>
              <a:buNone/>
              <a:defRPr/>
            </a:pPr>
            <a:r>
              <a:rPr kumimoji="0" lang="zh-CN" altLang="en-US" sz="2200" b="0"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微软雅黑" panose="020B0503020204020204" pitchFamily="34" charset="-122"/>
                <a:sym typeface="Calibri" panose="020F0502020204030204" charset="0"/>
              </a:rPr>
              <a:t>④主观条件：马克思、恩格斯参加工人运动实践，汲取前人优秀文化成果。</a:t>
            </a:r>
            <a:endParaRPr kumimoji="0" lang="zh-CN" altLang="en-US" sz="2200" b="0"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微软雅黑" panose="020B0503020204020204" pitchFamily="34" charset="-122"/>
              <a:sym typeface="Calibri" panose="020F0502020204030204" charset="0"/>
            </a:endParaRPr>
          </a:p>
          <a:p>
            <a:pPr marL="457200" marR="0" lvl="1" indent="-457200" algn="l" defTabSz="914400" rtl="0" eaLnBrk="1" fontAlgn="base" latinLnBrk="0" hangingPunct="1">
              <a:lnSpc>
                <a:spcPct val="120000"/>
              </a:lnSpc>
              <a:spcBef>
                <a:spcPct val="0"/>
              </a:spcBef>
              <a:spcAft>
                <a:spcPct val="0"/>
              </a:spcAft>
              <a:buClrTx/>
              <a:buSzTx/>
              <a:buFont typeface="Arial" panose="020B0604020202020204" pitchFamily="34" charset="0"/>
              <a:buNone/>
              <a:defRPr/>
            </a:pPr>
            <a:r>
              <a:rPr kumimoji="0" lang="en-US" altLang="zh-CN" sz="2200" b="0"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微软雅黑" panose="020B0503020204020204" pitchFamily="34" charset="-122"/>
                <a:sym typeface="Calibri" panose="020F0502020204030204" charset="0"/>
              </a:rPr>
              <a:t>(2)</a:t>
            </a:r>
            <a:r>
              <a:rPr kumimoji="0" lang="zh-CN" altLang="en-US" sz="2200" b="1"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微软雅黑" panose="020B0503020204020204" pitchFamily="34" charset="-122"/>
                <a:sym typeface="Calibri" panose="020F0502020204030204" charset="0"/>
              </a:rPr>
              <a:t>理论构成：</a:t>
            </a:r>
            <a:r>
              <a:rPr kumimoji="0" lang="zh-CN" altLang="en-US" sz="2200" b="1" i="0" u="sng"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微软雅黑" panose="020B0503020204020204" pitchFamily="34" charset="-122"/>
                <a:sym typeface="Calibri" panose="020F0502020204030204" charset="0"/>
              </a:rPr>
              <a:t>马克思主义哲学、马克思主义政治经济学、科学社会主义</a:t>
            </a:r>
            <a:r>
              <a:rPr kumimoji="0" lang="zh-CN" altLang="en-US" sz="2200" b="0"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微软雅黑" panose="020B0503020204020204" pitchFamily="34" charset="-122"/>
                <a:sym typeface="Calibri" panose="020F0502020204030204" charset="0"/>
              </a:rPr>
              <a:t>。</a:t>
            </a:r>
            <a:endParaRPr kumimoji="0" lang="zh-CN" altLang="en-US" sz="2200" b="0"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微软雅黑" panose="020B0503020204020204" pitchFamily="34" charset="-122"/>
              <a:sym typeface="Calibri" panose="020F0502020204030204" charset="0"/>
            </a:endParaRPr>
          </a:p>
          <a:p>
            <a:pPr marL="457200" marR="0" lvl="1" indent="-457200" algn="l" defTabSz="914400" rtl="0" eaLnBrk="1" fontAlgn="base" latinLnBrk="0" hangingPunct="1">
              <a:lnSpc>
                <a:spcPct val="120000"/>
              </a:lnSpc>
              <a:spcBef>
                <a:spcPct val="0"/>
              </a:spcBef>
              <a:spcAft>
                <a:spcPct val="0"/>
              </a:spcAft>
              <a:buClrTx/>
              <a:buSzTx/>
              <a:buFont typeface="Arial" panose="020B0604020202020204" pitchFamily="34" charset="0"/>
              <a:buNone/>
              <a:defRPr/>
            </a:pPr>
            <a:r>
              <a:rPr lang="en-US" altLang="zh-CN" sz="2200">
                <a:latin typeface="微软雅黑" panose="020B0503020204020204" pitchFamily="34" charset="-122"/>
                <a:ea typeface="微软雅黑" panose="020B0503020204020204" pitchFamily="34" charset="-122"/>
                <a:cs typeface="微软雅黑" panose="020B0503020204020204" pitchFamily="34" charset="-122"/>
                <a:sym typeface="Calibri" panose="020F0502020204030204" charset="0"/>
              </a:rPr>
              <a:t>(3)</a:t>
            </a:r>
            <a:r>
              <a:rPr lang="zh-CN" altLang="en-US" sz="2200" b="1" dirty="0">
                <a:latin typeface="微软雅黑" panose="020B0503020204020204" pitchFamily="34" charset="-122"/>
                <a:ea typeface="微软雅黑" panose="020B0503020204020204" pitchFamily="34" charset="-122"/>
                <a:cs typeface="微软雅黑" panose="020B0503020204020204" pitchFamily="34" charset="-122"/>
                <a:sym typeface="Calibri" panose="020F0502020204030204" charset="0"/>
              </a:rPr>
              <a:t>诞生：</a:t>
            </a:r>
            <a:r>
              <a:rPr lang="en-US" altLang="zh-CN" sz="2200">
                <a:latin typeface="微软雅黑" panose="020B0503020204020204" pitchFamily="34" charset="-122"/>
                <a:ea typeface="微软雅黑" panose="020B0503020204020204" pitchFamily="34" charset="-122"/>
                <a:cs typeface="微软雅黑" panose="020B0503020204020204" pitchFamily="34" charset="-122"/>
                <a:sym typeface="Calibri" panose="020F0502020204030204" charset="0"/>
              </a:rPr>
              <a:t>1848</a:t>
            </a:r>
            <a:r>
              <a:rPr lang="zh-CN" altLang="en-US" sz="2200" dirty="0">
                <a:latin typeface="微软雅黑" panose="020B0503020204020204" pitchFamily="34" charset="-122"/>
                <a:ea typeface="微软雅黑" panose="020B0503020204020204" pitchFamily="34" charset="-122"/>
                <a:cs typeface="微软雅黑" panose="020B0503020204020204" pitchFamily="34" charset="-122"/>
                <a:sym typeface="Calibri" panose="020F0502020204030204" charset="0"/>
              </a:rPr>
              <a:t>年，马克思和恩格斯为国际无产阶级组织</a:t>
            </a:r>
            <a:r>
              <a:rPr lang="en-US" altLang="zh-CN" sz="2200">
                <a:latin typeface="微软雅黑" panose="020B0503020204020204" pitchFamily="34" charset="-122"/>
                <a:ea typeface="微软雅黑" panose="020B0503020204020204" pitchFamily="34" charset="-122"/>
                <a:cs typeface="微软雅黑" panose="020B0503020204020204" pitchFamily="34" charset="-122"/>
                <a:sym typeface="Calibri" panose="020F0502020204030204" charset="0"/>
              </a:rPr>
              <a:t>——</a:t>
            </a:r>
            <a:r>
              <a:rPr lang="zh-CN" altLang="en-US" sz="2200" dirty="0">
                <a:latin typeface="微软雅黑" panose="020B0503020204020204" pitchFamily="34" charset="-122"/>
                <a:ea typeface="微软雅黑" panose="020B0503020204020204" pitchFamily="34" charset="-122"/>
                <a:cs typeface="微软雅黑" panose="020B0503020204020204" pitchFamily="34" charset="-122"/>
                <a:sym typeface="Calibri" panose="020F0502020204030204" charset="0"/>
              </a:rPr>
              <a:t>共产主义者同盟起草的纲领</a:t>
            </a:r>
            <a:r>
              <a:rPr lang="en-US" altLang="zh-CN" sz="2200" b="1" u="sng">
                <a:latin typeface="微软雅黑" panose="020B0503020204020204" pitchFamily="34" charset="-122"/>
                <a:ea typeface="微软雅黑" panose="020B0503020204020204" pitchFamily="34" charset="-122"/>
                <a:cs typeface="微软雅黑" panose="020B0503020204020204" pitchFamily="34" charset="-122"/>
                <a:sym typeface="Calibri" panose="020F0502020204030204" charset="0"/>
              </a:rPr>
              <a:t>《</a:t>
            </a:r>
            <a:r>
              <a:rPr lang="zh-CN" altLang="en-US" sz="2200" b="1" u="sng" dirty="0">
                <a:latin typeface="微软雅黑" panose="020B0503020204020204" pitchFamily="34" charset="-122"/>
                <a:ea typeface="微软雅黑" panose="020B0503020204020204" pitchFamily="34" charset="-122"/>
                <a:cs typeface="微软雅黑" panose="020B0503020204020204" pitchFamily="34" charset="-122"/>
                <a:sym typeface="Calibri" panose="020F0502020204030204" charset="0"/>
              </a:rPr>
              <a:t>共产党宣言</a:t>
            </a:r>
            <a:r>
              <a:rPr lang="en-US" altLang="zh-CN" sz="2200" b="1" u="sng">
                <a:latin typeface="微软雅黑" panose="020B0503020204020204" pitchFamily="34" charset="-122"/>
                <a:ea typeface="微软雅黑" panose="020B0503020204020204" pitchFamily="34" charset="-122"/>
                <a:cs typeface="微软雅黑" panose="020B0503020204020204" pitchFamily="34" charset="-122"/>
                <a:sym typeface="Calibri" panose="020F0502020204030204" charset="0"/>
              </a:rPr>
              <a:t>》</a:t>
            </a:r>
            <a:r>
              <a:rPr lang="zh-CN" altLang="en-US" sz="2200" b="1" u="sng" dirty="0">
                <a:latin typeface="微软雅黑" panose="020B0503020204020204" pitchFamily="34" charset="-122"/>
                <a:ea typeface="微软雅黑" panose="020B0503020204020204" pitchFamily="34" charset="-122"/>
                <a:cs typeface="微软雅黑" panose="020B0503020204020204" pitchFamily="34" charset="-122"/>
                <a:sym typeface="Calibri" panose="020F0502020204030204" charset="0"/>
              </a:rPr>
              <a:t>发表，标志着马克思主义的诞生。</a:t>
            </a:r>
            <a:r>
              <a:rPr lang="en-US" altLang="zh-CN" sz="2200">
                <a:latin typeface="微软雅黑" panose="020B0503020204020204" pitchFamily="34" charset="-122"/>
                <a:ea typeface="微软雅黑" panose="020B0503020204020204" pitchFamily="34" charset="-122"/>
                <a:cs typeface="微软雅黑" panose="020B0503020204020204" pitchFamily="34" charset="-122"/>
                <a:sym typeface="Calibri" panose="020F0502020204030204" charset="0"/>
              </a:rPr>
              <a:t>《</a:t>
            </a:r>
            <a:r>
              <a:rPr lang="zh-CN" altLang="en-US" sz="2200" dirty="0">
                <a:latin typeface="微软雅黑" panose="020B0503020204020204" pitchFamily="34" charset="-122"/>
                <a:ea typeface="微软雅黑" panose="020B0503020204020204" pitchFamily="34" charset="-122"/>
                <a:cs typeface="微软雅黑" panose="020B0503020204020204" pitchFamily="34" charset="-122"/>
                <a:sym typeface="Calibri" panose="020F0502020204030204" charset="0"/>
              </a:rPr>
              <a:t>共产党宣言</a:t>
            </a:r>
            <a:r>
              <a:rPr lang="en-US" altLang="zh-CN" sz="2200">
                <a:latin typeface="微软雅黑" panose="020B0503020204020204" pitchFamily="34" charset="-122"/>
                <a:ea typeface="微软雅黑" panose="020B0503020204020204" pitchFamily="34" charset="-122"/>
                <a:cs typeface="微软雅黑" panose="020B0503020204020204" pitchFamily="34" charset="-122"/>
                <a:sym typeface="Calibri" panose="020F0502020204030204" charset="0"/>
              </a:rPr>
              <a:t>》</a:t>
            </a:r>
            <a:r>
              <a:rPr lang="zh-CN" altLang="en-US" sz="2200" dirty="0">
                <a:latin typeface="微软雅黑" panose="020B0503020204020204" pitchFamily="34" charset="-122"/>
                <a:ea typeface="微软雅黑" panose="020B0503020204020204" pitchFamily="34" charset="-122"/>
                <a:cs typeface="微软雅黑" panose="020B0503020204020204" pitchFamily="34" charset="-122"/>
                <a:sym typeface="Calibri" panose="020F0502020204030204" charset="0"/>
              </a:rPr>
              <a:t>分析了阶级斗争在阶级社会历史发展中的作用，揭示了资本主义必然被社会主义代替的客观规律，号召全世界无产者联合起来，为获得自己的解放而斗争。</a:t>
            </a:r>
            <a:endParaRPr lang="zh-CN" altLang="en-US" sz="2200" dirty="0">
              <a:latin typeface="微软雅黑" panose="020B0503020204020204" pitchFamily="34" charset="-122"/>
              <a:ea typeface="微软雅黑" panose="020B0503020204020204" pitchFamily="34" charset="-122"/>
              <a:cs typeface="微软雅黑" panose="020B0503020204020204" pitchFamily="34" charset="-122"/>
              <a:sym typeface="Calibri" panose="020F0502020204030204" charset="0"/>
            </a:endParaRPr>
          </a:p>
          <a:p>
            <a:pPr marL="457200" marR="0" lvl="1" indent="-457200" algn="l" defTabSz="914400" rtl="0" eaLnBrk="1" fontAlgn="base" latinLnBrk="0" hangingPunct="1">
              <a:lnSpc>
                <a:spcPct val="130000"/>
              </a:lnSpc>
              <a:spcBef>
                <a:spcPct val="0"/>
              </a:spcBef>
              <a:spcAft>
                <a:spcPct val="0"/>
              </a:spcAft>
              <a:buClrTx/>
              <a:buSzTx/>
              <a:buFontTx/>
              <a:buNone/>
              <a:defRPr/>
            </a:pPr>
            <a:r>
              <a:rPr lang="en-US" altLang="zh-CN" sz="2200" b="1" noProof="0" dirty="0">
                <a:ln>
                  <a:noFill/>
                </a:ln>
                <a:effectLst/>
                <a:uLnTx/>
                <a:uFillTx/>
                <a:latin typeface="微软雅黑" panose="020B0503020204020204" pitchFamily="34" charset="-122"/>
                <a:ea typeface="微软雅黑" panose="020B0503020204020204" pitchFamily="34" charset="-122"/>
                <a:cs typeface="微软雅黑" panose="020B0503020204020204" pitchFamily="34" charset="-122"/>
                <a:sym typeface="Calibri" panose="020F0502020204030204" charset="0"/>
              </a:rPr>
              <a:t>(4)</a:t>
            </a:r>
            <a:r>
              <a:rPr lang="zh-CN" altLang="en-US" sz="2200" b="1" noProof="0" dirty="0">
                <a:ln>
                  <a:noFill/>
                </a:ln>
                <a:effectLst/>
                <a:uLnTx/>
                <a:uFillTx/>
                <a:latin typeface="微软雅黑" panose="020B0503020204020204" pitchFamily="34" charset="-122"/>
                <a:ea typeface="微软雅黑" panose="020B0503020204020204" pitchFamily="34" charset="-122"/>
                <a:cs typeface="微软雅黑" panose="020B0503020204020204" pitchFamily="34" charset="-122"/>
                <a:sym typeface="Calibri" panose="020F0502020204030204" charset="0"/>
              </a:rPr>
              <a:t>意义：</a:t>
            </a:r>
            <a:endParaRPr kumimoji="0" lang="zh-CN" altLang="en-US" sz="2200" b="1"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微软雅黑" panose="020B0503020204020204" pitchFamily="34" charset="-122"/>
              <a:sym typeface="Calibri" panose="020F0502020204030204" charset="0"/>
            </a:endParaRPr>
          </a:p>
          <a:p>
            <a:pPr marL="457200" marR="0" lvl="1" indent="-457200" algn="l" defTabSz="914400" rtl="0" eaLnBrk="1" fontAlgn="base" latinLnBrk="0" hangingPunct="1">
              <a:lnSpc>
                <a:spcPct val="130000"/>
              </a:lnSpc>
              <a:spcBef>
                <a:spcPct val="0"/>
              </a:spcBef>
              <a:spcAft>
                <a:spcPct val="0"/>
              </a:spcAft>
              <a:buClrTx/>
              <a:buSzTx/>
              <a:buFontTx/>
              <a:buNone/>
              <a:defRPr/>
            </a:pPr>
            <a:r>
              <a:rPr lang="zh-CN" altLang="en-US" sz="2200" b="1" noProof="0" dirty="0">
                <a:ln>
                  <a:noFill/>
                </a:ln>
                <a:effectLst/>
                <a:uLnTx/>
                <a:uFillTx/>
                <a:latin typeface="微软雅黑" panose="020B0503020204020204" pitchFamily="34" charset="-122"/>
                <a:ea typeface="微软雅黑" panose="020B0503020204020204" pitchFamily="34" charset="-122"/>
                <a:cs typeface="微软雅黑" panose="020B0503020204020204" pitchFamily="34" charset="-122"/>
                <a:sym typeface="Calibri" panose="020F0502020204030204" charset="0"/>
              </a:rPr>
              <a:t>     </a:t>
            </a:r>
            <a:r>
              <a:rPr lang="zh-CN" altLang="en-US" sz="2200" noProof="0" dirty="0">
                <a:ln>
                  <a:noFill/>
                </a:ln>
                <a:effectLst/>
                <a:uLnTx/>
                <a:uFillTx/>
                <a:latin typeface="微软雅黑" panose="020B0503020204020204" pitchFamily="34" charset="-122"/>
                <a:ea typeface="微软雅黑" panose="020B0503020204020204" pitchFamily="34" charset="-122"/>
                <a:cs typeface="微软雅黑" panose="020B0503020204020204" pitchFamily="34" charset="-122"/>
                <a:sym typeface="Calibri" panose="020F0502020204030204" charset="0"/>
              </a:rPr>
              <a:t>①马克思主义经过传播，逐渐成为国际共产主义运动的指导思想。</a:t>
            </a:r>
            <a:endParaRPr kumimoji="0" lang="en-US" altLang="zh-CN" sz="2200" b="0"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微软雅黑" panose="020B0503020204020204" pitchFamily="34" charset="-122"/>
              <a:sym typeface="Calibri" panose="020F0502020204030204" charset="0"/>
            </a:endParaRPr>
          </a:p>
          <a:p>
            <a:pPr marL="457200" marR="0" lvl="1" indent="-6350" algn="l" defTabSz="914400" rtl="0" eaLnBrk="1" fontAlgn="base" latinLnBrk="0" hangingPunct="1">
              <a:lnSpc>
                <a:spcPct val="130000"/>
              </a:lnSpc>
              <a:spcBef>
                <a:spcPct val="0"/>
              </a:spcBef>
              <a:spcAft>
                <a:spcPct val="0"/>
              </a:spcAft>
              <a:buClrTx/>
              <a:buSzTx/>
              <a:buFontTx/>
              <a:buNone/>
              <a:defRPr/>
            </a:pPr>
            <a:r>
              <a:rPr lang="en-US" altLang="zh-CN" sz="2200" noProof="0" dirty="0">
                <a:ln>
                  <a:noFill/>
                </a:ln>
                <a:effectLst/>
                <a:uLnTx/>
                <a:uFillTx/>
                <a:latin typeface="微软雅黑" panose="020B0503020204020204" pitchFamily="34" charset="-122"/>
                <a:ea typeface="微软雅黑" panose="020B0503020204020204" pitchFamily="34" charset="-122"/>
                <a:cs typeface="微软雅黑" panose="020B0503020204020204" pitchFamily="34" charset="-122"/>
                <a:sym typeface="Calibri" panose="020F0502020204030204" charset="0"/>
              </a:rPr>
              <a:t>②</a:t>
            </a:r>
            <a:r>
              <a:rPr lang="zh-CN" altLang="en-US" sz="2200" noProof="0" dirty="0">
                <a:ln>
                  <a:noFill/>
                </a:ln>
                <a:effectLst/>
                <a:uLnTx/>
                <a:uFillTx/>
                <a:latin typeface="微软雅黑" panose="020B0503020204020204" pitchFamily="34" charset="-122"/>
                <a:ea typeface="微软雅黑" panose="020B0503020204020204" pitchFamily="34" charset="-122"/>
                <a:cs typeface="微软雅黑" panose="020B0503020204020204" pitchFamily="34" charset="-122"/>
                <a:sym typeface="Calibri" panose="020F0502020204030204" charset="0"/>
              </a:rPr>
              <a:t>从此，在科学理论的指导下，国际工人运动进入一个新的历史时期。</a:t>
            </a:r>
            <a:endParaRPr kumimoji="0" lang="en-US" altLang="zh-CN" sz="2200" b="0"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微软雅黑" panose="020B0503020204020204" pitchFamily="34" charset="-122"/>
              <a:sym typeface="Calibri" panose="020F0502020204030204" charset="0"/>
            </a:endParaRPr>
          </a:p>
          <a:p>
            <a:pPr marL="457200" marR="0" lvl="1" indent="-457200" algn="l" defTabSz="914400" rtl="0" eaLnBrk="1" fontAlgn="base" latinLnBrk="0" hangingPunct="1">
              <a:lnSpc>
                <a:spcPct val="120000"/>
              </a:lnSpc>
              <a:spcBef>
                <a:spcPct val="0"/>
              </a:spcBef>
              <a:spcAft>
                <a:spcPct val="0"/>
              </a:spcAft>
              <a:buClrTx/>
              <a:buSzTx/>
              <a:buFont typeface="Arial" panose="020B0604020202020204" pitchFamily="34" charset="0"/>
              <a:buNone/>
              <a:defRPr/>
            </a:pPr>
            <a:endParaRPr kumimoji="0" lang="zh-CN" altLang="en-US" sz="2200" b="0"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微软雅黑" panose="020B0503020204020204" pitchFamily="34" charset="-122"/>
              <a:sym typeface="Calibri" panose="020F0502020204030204" charset="0"/>
            </a:endParaRPr>
          </a:p>
        </p:txBody>
      </p:sp>
      <p:sp>
        <p:nvSpPr>
          <p:cNvPr id="15365" name="Text Box 6"/>
          <p:cNvSpPr/>
          <p:nvPr/>
        </p:nvSpPr>
        <p:spPr>
          <a:xfrm>
            <a:off x="472123" y="580708"/>
            <a:ext cx="7900987" cy="650875"/>
          </a:xfrm>
          <a:prstGeom prst="rect">
            <a:avLst/>
          </a:prstGeom>
          <a:noFill/>
          <a:ln w="9525">
            <a:noFill/>
          </a:ln>
        </p:spPr>
        <p:txBody>
          <a:bodyPr>
            <a:spAutoFit/>
          </a:bodyPr>
          <a:p>
            <a:pPr marL="273050" indent="-273050" eaLnBrk="1" hangingPunct="1">
              <a:lnSpc>
                <a:spcPct val="130000"/>
              </a:lnSpc>
            </a:pPr>
            <a:r>
              <a:rPr lang="en-US" altLang="zh-CN" sz="2800" b="1">
                <a:solidFill>
                  <a:srgbClr val="FF0000"/>
                </a:solidFill>
                <a:latin typeface="微软雅黑" panose="020B0503020204020204" pitchFamily="34" charset="-122"/>
                <a:ea typeface="微软雅黑" panose="020B0503020204020204" pitchFamily="34" charset="-122"/>
                <a:cs typeface="微软雅黑" panose="020B0503020204020204" pitchFamily="34" charset="-122"/>
                <a:sym typeface="Calibri" panose="020F0502020204030204" charset="0"/>
              </a:rPr>
              <a:t>2.马克思主义诞生</a:t>
            </a:r>
            <a:endParaRPr lang="en-US" altLang="zh-CN" sz="2800" b="1">
              <a:solidFill>
                <a:srgbClr val="FF0000"/>
              </a:solidFill>
              <a:latin typeface="微软雅黑" panose="020B0503020204020204" pitchFamily="34" charset="-122"/>
              <a:ea typeface="微软雅黑" panose="020B0503020204020204" pitchFamily="34" charset="-122"/>
              <a:cs typeface="微软雅黑" panose="020B0503020204020204" pitchFamily="34" charset="-122"/>
              <a:sym typeface="Calibri" panose="020F0502020204030204"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矩形 2"/>
          <p:cNvSpPr>
            <a:spLocks noChangeArrowheads="1"/>
          </p:cNvSpPr>
          <p:nvPr/>
        </p:nvSpPr>
        <p:spPr bwMode="auto">
          <a:xfrm>
            <a:off x="524510" y="1403985"/>
            <a:ext cx="11094720" cy="4929505"/>
          </a:xfrm>
          <a:prstGeom prst="rect">
            <a:avLst/>
          </a:prstGeom>
          <a:noFill/>
          <a:ln w="9525">
            <a:noFill/>
            <a:miter lim="800000"/>
          </a:ln>
        </p:spPr>
        <p:txBody>
          <a:bodyPr wrap="square">
            <a:spAutoFit/>
          </a:bodyPr>
          <a:lstStyle/>
          <a:p>
            <a:pPr marL="457200" marR="0" lvl="1" indent="-457200" algn="l" defTabSz="914400" rtl="0" eaLnBrk="1" fontAlgn="base" latinLnBrk="0" hangingPunct="1">
              <a:lnSpc>
                <a:spcPct val="130000"/>
              </a:lnSpc>
              <a:spcBef>
                <a:spcPct val="0"/>
              </a:spcBef>
              <a:spcAft>
                <a:spcPct val="0"/>
              </a:spcAft>
              <a:buClrTx/>
              <a:buSzTx/>
              <a:buFontTx/>
              <a:buNone/>
              <a:defRPr/>
            </a:pPr>
            <a:r>
              <a:rPr kumimoji="0" lang="en-US" altLang="zh-CN" sz="2200" b="0"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微软雅黑" panose="020B0503020204020204" pitchFamily="34" charset="-122"/>
                <a:sym typeface="Calibri" panose="020F0502020204030204" charset="0"/>
              </a:rPr>
              <a:t>(1)</a:t>
            </a:r>
            <a:r>
              <a:rPr kumimoji="0" lang="zh-CN" altLang="en-US" sz="2200" b="1"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微软雅黑" panose="020B0503020204020204" pitchFamily="34" charset="-122"/>
                <a:sym typeface="Calibri" panose="020F0502020204030204" charset="0"/>
              </a:rPr>
              <a:t>背景：</a:t>
            </a:r>
            <a:r>
              <a:rPr kumimoji="0" lang="en-US" altLang="zh-CN" sz="2200" b="0"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微软雅黑" panose="020B0503020204020204" pitchFamily="34" charset="-122"/>
                <a:sym typeface="Calibri" panose="020F0502020204030204" charset="0"/>
              </a:rPr>
              <a:t>1870</a:t>
            </a:r>
            <a:r>
              <a:rPr kumimoji="0" lang="zh-CN" altLang="en-US" sz="2200" b="0"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微软雅黑" panose="020B0503020204020204" pitchFamily="34" charset="-122"/>
                <a:sym typeface="Calibri" panose="020F0502020204030204" charset="0"/>
              </a:rPr>
              <a:t>年</a:t>
            </a:r>
            <a:r>
              <a:rPr lang="zh-CN" altLang="en-US" sz="2200" noProof="0" dirty="0">
                <a:ln>
                  <a:noFill/>
                </a:ln>
                <a:effectLst/>
                <a:uLnTx/>
                <a:uFillTx/>
                <a:latin typeface="微软雅黑" panose="020B0503020204020204" pitchFamily="34" charset="-122"/>
                <a:ea typeface="微软雅黑" panose="020B0503020204020204" pitchFamily="34" charset="-122"/>
                <a:cs typeface="微软雅黑" panose="020B0503020204020204" pitchFamily="34" charset="-122"/>
                <a:sym typeface="Calibri" panose="020F0502020204030204" charset="0"/>
              </a:rPr>
              <a:t>普</a:t>
            </a:r>
            <a:r>
              <a:rPr kumimoji="0" lang="zh-CN" altLang="en-US" sz="2200" b="0"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微软雅黑" panose="020B0503020204020204" pitchFamily="34" charset="-122"/>
                <a:sym typeface="Calibri" panose="020F0502020204030204" charset="0"/>
              </a:rPr>
              <a:t>法战争，法国战败，资产阶级政府对外屈膝投降，对内准备镇压人民。</a:t>
            </a:r>
            <a:endParaRPr kumimoji="0" lang="zh-CN" altLang="en-US" sz="2200" b="0"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微软雅黑" panose="020B0503020204020204" pitchFamily="34" charset="-122"/>
              <a:sym typeface="Calibri" panose="020F0502020204030204" charset="0"/>
            </a:endParaRPr>
          </a:p>
          <a:p>
            <a:pPr marL="457200" marR="0" lvl="1" indent="-457200" algn="l" defTabSz="914400" rtl="0" eaLnBrk="1" fontAlgn="base" latinLnBrk="0" hangingPunct="1">
              <a:lnSpc>
                <a:spcPct val="130000"/>
              </a:lnSpc>
              <a:spcBef>
                <a:spcPct val="0"/>
              </a:spcBef>
              <a:spcAft>
                <a:spcPct val="0"/>
              </a:spcAft>
              <a:buClrTx/>
              <a:buSzTx/>
              <a:buFontTx/>
              <a:buNone/>
              <a:defRPr/>
            </a:pPr>
            <a:r>
              <a:rPr kumimoji="0" lang="en-US" altLang="zh-CN" sz="2200" b="0"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微软雅黑" panose="020B0503020204020204" pitchFamily="34" charset="-122"/>
                <a:sym typeface="Calibri" panose="020F0502020204030204" charset="0"/>
              </a:rPr>
              <a:t>(2)</a:t>
            </a:r>
            <a:r>
              <a:rPr kumimoji="0" lang="zh-CN" altLang="en-US" sz="2200" b="1"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微软雅黑" panose="020B0503020204020204" pitchFamily="34" charset="-122"/>
                <a:sym typeface="Calibri" panose="020F0502020204030204" charset="0"/>
              </a:rPr>
              <a:t>经过</a:t>
            </a:r>
            <a:endParaRPr kumimoji="0" lang="zh-CN" altLang="en-US" sz="2200" b="1"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微软雅黑" panose="020B0503020204020204" pitchFamily="34" charset="-122"/>
              <a:sym typeface="Calibri" panose="020F0502020204030204" charset="0"/>
            </a:endParaRPr>
          </a:p>
          <a:p>
            <a:pPr marL="457200" marR="0" lvl="1" indent="-6350" algn="l" defTabSz="914400" rtl="0" eaLnBrk="1" fontAlgn="base" latinLnBrk="0" hangingPunct="1">
              <a:lnSpc>
                <a:spcPct val="130000"/>
              </a:lnSpc>
              <a:spcBef>
                <a:spcPct val="0"/>
              </a:spcBef>
              <a:spcAft>
                <a:spcPct val="0"/>
              </a:spcAft>
              <a:buClrTx/>
              <a:buSzTx/>
              <a:buFontTx/>
              <a:buNone/>
              <a:defRPr/>
            </a:pPr>
            <a:r>
              <a:rPr kumimoji="0" lang="zh-CN" altLang="en-US" sz="2200" b="0"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微软雅黑" panose="020B0503020204020204" pitchFamily="34" charset="-122"/>
                <a:sym typeface="Calibri" panose="020F0502020204030204" charset="0"/>
              </a:rPr>
              <a:t>①</a:t>
            </a:r>
            <a:r>
              <a:rPr kumimoji="0" lang="en-US" altLang="zh-CN" sz="2200" b="0"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微软雅黑" panose="020B0503020204020204" pitchFamily="34" charset="-122"/>
                <a:sym typeface="Calibri" panose="020F0502020204030204" charset="0"/>
              </a:rPr>
              <a:t>1871</a:t>
            </a:r>
            <a:r>
              <a:rPr kumimoji="0" lang="zh-CN" altLang="en-US" sz="2200" b="0"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微软雅黑" panose="020B0503020204020204" pitchFamily="34" charset="-122"/>
                <a:sym typeface="Calibri" panose="020F0502020204030204" charset="0"/>
              </a:rPr>
              <a:t>年</a:t>
            </a:r>
            <a:r>
              <a:rPr kumimoji="0" lang="en-US" altLang="zh-CN" sz="2200" b="0"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微软雅黑" panose="020B0503020204020204" pitchFamily="34" charset="-122"/>
                <a:sym typeface="Calibri" panose="020F0502020204030204" charset="0"/>
              </a:rPr>
              <a:t>3</a:t>
            </a:r>
            <a:r>
              <a:rPr kumimoji="0" lang="zh-CN" altLang="en-US" sz="2200" b="0"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微软雅黑" panose="020B0503020204020204" pitchFamily="34" charset="-122"/>
                <a:sym typeface="Calibri" panose="020F0502020204030204" charset="0"/>
              </a:rPr>
              <a:t>月，巴黎工人起义爆发。</a:t>
            </a:r>
            <a:endParaRPr kumimoji="0" lang="zh-CN" altLang="en-US" sz="2200" b="0"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微软雅黑" panose="020B0503020204020204" pitchFamily="34" charset="-122"/>
              <a:sym typeface="Calibri" panose="020F0502020204030204" charset="0"/>
            </a:endParaRPr>
          </a:p>
          <a:p>
            <a:pPr marL="457200" marR="0" lvl="1" indent="-6350" algn="l" defTabSz="914400" rtl="0" eaLnBrk="1" fontAlgn="base" latinLnBrk="0" hangingPunct="1">
              <a:lnSpc>
                <a:spcPct val="130000"/>
              </a:lnSpc>
              <a:spcBef>
                <a:spcPct val="0"/>
              </a:spcBef>
              <a:spcAft>
                <a:spcPct val="0"/>
              </a:spcAft>
              <a:buClrTx/>
              <a:buSzTx/>
              <a:buFontTx/>
              <a:buNone/>
              <a:defRPr/>
            </a:pPr>
            <a:r>
              <a:rPr kumimoji="0" lang="zh-CN" altLang="en-US" sz="2200" b="0"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微软雅黑" panose="020B0503020204020204" pitchFamily="34" charset="-122"/>
                <a:sym typeface="Calibri" panose="020F0502020204030204" charset="0"/>
              </a:rPr>
              <a:t>②起义军很快占领全城，赶走资产阶级政府。人民选举产生自己的政权</a:t>
            </a:r>
            <a:r>
              <a:rPr kumimoji="0" lang="en-US" altLang="zh-CN" sz="2200" b="0"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微软雅黑" panose="020B0503020204020204" pitchFamily="34" charset="-122"/>
                <a:sym typeface="Calibri" panose="020F0502020204030204" charset="0"/>
              </a:rPr>
              <a:t>——</a:t>
            </a:r>
            <a:r>
              <a:rPr kumimoji="0" lang="zh-CN" altLang="en-US" sz="2200" b="1" i="0" u="sng"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微软雅黑" panose="020B0503020204020204" pitchFamily="34" charset="-122"/>
                <a:sym typeface="Calibri" panose="020F0502020204030204" charset="0"/>
              </a:rPr>
              <a:t>巴黎公社</a:t>
            </a:r>
            <a:r>
              <a:rPr kumimoji="0" lang="zh-CN" altLang="en-US" sz="2200" b="0"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微软雅黑" panose="020B0503020204020204" pitchFamily="34" charset="-122"/>
                <a:sym typeface="Calibri" panose="020F0502020204030204" charset="0"/>
              </a:rPr>
              <a:t>。</a:t>
            </a:r>
            <a:endParaRPr kumimoji="0" lang="zh-CN" altLang="en-US" sz="2200" b="0"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微软雅黑" panose="020B0503020204020204" pitchFamily="34" charset="-122"/>
              <a:sym typeface="Calibri" panose="020F0502020204030204" charset="0"/>
            </a:endParaRPr>
          </a:p>
          <a:p>
            <a:pPr marL="457200" marR="0" lvl="1" indent="-6350" algn="l" defTabSz="914400" rtl="0" eaLnBrk="1" fontAlgn="base" latinLnBrk="0" hangingPunct="1">
              <a:lnSpc>
                <a:spcPct val="130000"/>
              </a:lnSpc>
              <a:spcBef>
                <a:spcPct val="0"/>
              </a:spcBef>
              <a:spcAft>
                <a:spcPct val="0"/>
              </a:spcAft>
              <a:buClrTx/>
              <a:buSzTx/>
              <a:buFontTx/>
              <a:buNone/>
              <a:defRPr/>
            </a:pPr>
            <a:r>
              <a:rPr kumimoji="0" lang="zh-CN" altLang="en-US" sz="2200" b="0"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微软雅黑" panose="020B0503020204020204" pitchFamily="34" charset="-122"/>
                <a:sym typeface="Calibri" panose="020F0502020204030204" charset="0"/>
              </a:rPr>
              <a:t>③</a:t>
            </a:r>
            <a:r>
              <a:rPr kumimoji="0" lang="en-US" altLang="zh-CN" sz="2200" b="0"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微软雅黑" panose="020B0503020204020204" pitchFamily="34" charset="-122"/>
                <a:sym typeface="Calibri" panose="020F0502020204030204" charset="0"/>
              </a:rPr>
              <a:t>1871</a:t>
            </a:r>
            <a:r>
              <a:rPr kumimoji="0" lang="zh-CN" altLang="en-US" sz="2200" b="0"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微软雅黑" panose="020B0503020204020204" pitchFamily="34" charset="-122"/>
                <a:sym typeface="Calibri" panose="020F0502020204030204" charset="0"/>
              </a:rPr>
              <a:t>年</a:t>
            </a:r>
            <a:r>
              <a:rPr kumimoji="0" lang="en-US" altLang="zh-CN" sz="2200" b="0"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微软雅黑" panose="020B0503020204020204" pitchFamily="34" charset="-122"/>
                <a:sym typeface="Calibri" panose="020F0502020204030204" charset="0"/>
              </a:rPr>
              <a:t>5</a:t>
            </a:r>
            <a:r>
              <a:rPr kumimoji="0" lang="zh-CN" altLang="en-US" sz="2200" b="0"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微软雅黑" panose="020B0503020204020204" pitchFamily="34" charset="-122"/>
                <a:sym typeface="Calibri" panose="020F0502020204030204" charset="0"/>
              </a:rPr>
              <a:t>月</a:t>
            </a:r>
            <a:r>
              <a:rPr kumimoji="0" lang="en-US" altLang="zh-CN" sz="2200" b="0"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微软雅黑" panose="020B0503020204020204" pitchFamily="34" charset="-122"/>
                <a:sym typeface="Calibri" panose="020F0502020204030204" charset="0"/>
              </a:rPr>
              <a:t>21</a:t>
            </a:r>
            <a:r>
              <a:rPr kumimoji="0" lang="zh-CN" altLang="en-US" sz="2200" b="0"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微软雅黑" panose="020B0503020204020204" pitchFamily="34" charset="-122"/>
                <a:sym typeface="Calibri" panose="020F0502020204030204" charset="0"/>
              </a:rPr>
              <a:t>日至</a:t>
            </a:r>
            <a:r>
              <a:rPr kumimoji="0" lang="en-US" altLang="zh-CN" sz="2200" b="0"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微软雅黑" panose="020B0503020204020204" pitchFamily="34" charset="-122"/>
                <a:sym typeface="Calibri" panose="020F0502020204030204" charset="0"/>
              </a:rPr>
              <a:t>28</a:t>
            </a:r>
            <a:r>
              <a:rPr kumimoji="0" lang="zh-CN" altLang="en-US" sz="2200" b="0"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微软雅黑" panose="020B0503020204020204" pitchFamily="34" charset="-122"/>
                <a:sym typeface="Calibri" panose="020F0502020204030204" charset="0"/>
              </a:rPr>
              <a:t>日，公社战士同敌人展开巷战，成千上万的战士壮烈牺牲，史称</a:t>
            </a:r>
            <a:r>
              <a:rPr kumimoji="0" lang="zh-CN" altLang="en-US" sz="2200" b="1" i="0" u="sng"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微软雅黑" panose="020B0503020204020204" pitchFamily="34" charset="-122"/>
                <a:sym typeface="Calibri" panose="020F0502020204030204" charset="0"/>
              </a:rPr>
              <a:t>“五月流血周”</a:t>
            </a:r>
            <a:r>
              <a:rPr kumimoji="0" lang="zh-CN" altLang="en-US" sz="2200" b="0"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微软雅黑" panose="020B0503020204020204" pitchFamily="34" charset="-122"/>
                <a:sym typeface="Calibri" panose="020F0502020204030204" charset="0"/>
              </a:rPr>
              <a:t>。公社宣告失败。</a:t>
            </a:r>
            <a:endParaRPr kumimoji="0" lang="zh-CN" altLang="en-US" sz="2200" b="0"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微软雅黑" panose="020B0503020204020204" pitchFamily="34" charset="-122"/>
              <a:sym typeface="Calibri" panose="020F0502020204030204" charset="0"/>
            </a:endParaRPr>
          </a:p>
          <a:p>
            <a:pPr lvl="1" indent="-457200" eaLnBrk="1" hangingPunct="1">
              <a:lnSpc>
                <a:spcPct val="130000"/>
              </a:lnSpc>
            </a:pPr>
            <a:r>
              <a:rPr lang="en-US" altLang="zh-CN" sz="2200">
                <a:latin typeface="微软雅黑" panose="020B0503020204020204" pitchFamily="34" charset="-122"/>
                <a:ea typeface="微软雅黑" panose="020B0503020204020204" pitchFamily="34" charset="-122"/>
                <a:cs typeface="微软雅黑" panose="020B0503020204020204" pitchFamily="34" charset="-122"/>
                <a:sym typeface="Calibri" panose="020F0502020204030204" charset="0"/>
              </a:rPr>
              <a:t>(3)</a:t>
            </a:r>
            <a:r>
              <a:rPr lang="zh-CN" altLang="en-US" sz="2200" b="1" dirty="0">
                <a:latin typeface="微软雅黑" panose="020B0503020204020204" pitchFamily="34" charset="-122"/>
                <a:ea typeface="微软雅黑" panose="020B0503020204020204" pitchFamily="34" charset="-122"/>
                <a:cs typeface="微软雅黑" panose="020B0503020204020204" pitchFamily="34" charset="-122"/>
                <a:sym typeface="Calibri" panose="020F0502020204030204" charset="0"/>
              </a:rPr>
              <a:t>国际歌：</a:t>
            </a:r>
            <a:r>
              <a:rPr lang="zh-CN" altLang="en-US" sz="2200" dirty="0">
                <a:latin typeface="微软雅黑" panose="020B0503020204020204" pitchFamily="34" charset="-122"/>
                <a:ea typeface="微软雅黑" panose="020B0503020204020204" pitchFamily="34" charset="-122"/>
                <a:cs typeface="微软雅黑" panose="020B0503020204020204" pitchFamily="34" charset="-122"/>
                <a:sym typeface="Calibri" panose="020F0502020204030204" charset="0"/>
              </a:rPr>
              <a:t>巴黎公社失败后，</a:t>
            </a:r>
            <a:r>
              <a:rPr lang="zh-CN" altLang="en-US" sz="2200" b="1" u="sng" dirty="0">
                <a:latin typeface="微软雅黑" panose="020B0503020204020204" pitchFamily="34" charset="-122"/>
                <a:ea typeface="微软雅黑" panose="020B0503020204020204" pitchFamily="34" charset="-122"/>
                <a:cs typeface="微软雅黑" panose="020B0503020204020204" pitchFamily="34" charset="-122"/>
                <a:sym typeface="Calibri" panose="020F0502020204030204" charset="0"/>
              </a:rPr>
              <a:t>欧仁</a:t>
            </a:r>
            <a:r>
              <a:rPr lang="en-US" altLang="zh-CN" sz="2200" b="1" u="sng">
                <a:latin typeface="微软雅黑" panose="020B0503020204020204" pitchFamily="34" charset="-122"/>
                <a:ea typeface="微软雅黑" panose="020B0503020204020204" pitchFamily="34" charset="-122"/>
                <a:cs typeface="微软雅黑" panose="020B0503020204020204" pitchFamily="34" charset="-122"/>
                <a:sym typeface="Calibri" panose="020F0502020204030204" charset="0"/>
              </a:rPr>
              <a:t>·</a:t>
            </a:r>
            <a:r>
              <a:rPr lang="zh-CN" altLang="en-US" sz="2200" b="1" u="sng" dirty="0">
                <a:latin typeface="微软雅黑" panose="020B0503020204020204" pitchFamily="34" charset="-122"/>
                <a:ea typeface="微软雅黑" panose="020B0503020204020204" pitchFamily="34" charset="-122"/>
                <a:cs typeface="微软雅黑" panose="020B0503020204020204" pitchFamily="34" charset="-122"/>
                <a:sym typeface="Calibri" panose="020F0502020204030204" charset="0"/>
              </a:rPr>
              <a:t>鲍狄埃创作了</a:t>
            </a:r>
            <a:r>
              <a:rPr lang="en-US" altLang="zh-CN" sz="2200" b="1" u="sng">
                <a:latin typeface="微软雅黑" panose="020B0503020204020204" pitchFamily="34" charset="-122"/>
                <a:ea typeface="微软雅黑" panose="020B0503020204020204" pitchFamily="34" charset="-122"/>
                <a:cs typeface="微软雅黑" panose="020B0503020204020204" pitchFamily="34" charset="-122"/>
                <a:sym typeface="Calibri" panose="020F0502020204030204" charset="0"/>
              </a:rPr>
              <a:t>《</a:t>
            </a:r>
            <a:r>
              <a:rPr lang="zh-CN" altLang="en-US" sz="2200" b="1" u="sng" dirty="0">
                <a:latin typeface="微软雅黑" panose="020B0503020204020204" pitchFamily="34" charset="-122"/>
                <a:ea typeface="微软雅黑" panose="020B0503020204020204" pitchFamily="34" charset="-122"/>
                <a:cs typeface="微软雅黑" panose="020B0503020204020204" pitchFamily="34" charset="-122"/>
                <a:sym typeface="Calibri" panose="020F0502020204030204" charset="0"/>
              </a:rPr>
              <a:t>国际歌</a:t>
            </a:r>
            <a:r>
              <a:rPr lang="en-US" altLang="zh-CN" sz="2200" b="1" u="sng">
                <a:latin typeface="微软雅黑" panose="020B0503020204020204" pitchFamily="34" charset="-122"/>
                <a:ea typeface="微软雅黑" panose="020B0503020204020204" pitchFamily="34" charset="-122"/>
                <a:cs typeface="微软雅黑" panose="020B0503020204020204" pitchFamily="34" charset="-122"/>
                <a:sym typeface="Calibri" panose="020F0502020204030204" charset="0"/>
              </a:rPr>
              <a:t>》</a:t>
            </a:r>
            <a:r>
              <a:rPr lang="zh-CN" altLang="en-US" sz="2200" dirty="0">
                <a:latin typeface="微软雅黑" panose="020B0503020204020204" pitchFamily="34" charset="-122"/>
                <a:ea typeface="微软雅黑" panose="020B0503020204020204" pitchFamily="34" charset="-122"/>
                <a:cs typeface="微软雅黑" panose="020B0503020204020204" pitchFamily="34" charset="-122"/>
                <a:sym typeface="Calibri" panose="020F0502020204030204" charset="0"/>
              </a:rPr>
              <a:t>歌词，后经作曲家狄盖特谱曲，</a:t>
            </a:r>
            <a:r>
              <a:rPr lang="en-US" altLang="zh-CN" sz="2200">
                <a:latin typeface="微软雅黑" panose="020B0503020204020204" pitchFamily="34" charset="-122"/>
                <a:ea typeface="微软雅黑" panose="020B0503020204020204" pitchFamily="34" charset="-122"/>
                <a:cs typeface="微软雅黑" panose="020B0503020204020204" pitchFamily="34" charset="-122"/>
                <a:sym typeface="Calibri" panose="020F0502020204030204" charset="0"/>
              </a:rPr>
              <a:t>《</a:t>
            </a:r>
            <a:r>
              <a:rPr lang="zh-CN" altLang="en-US" sz="2200" dirty="0">
                <a:latin typeface="微软雅黑" panose="020B0503020204020204" pitchFamily="34" charset="-122"/>
                <a:ea typeface="微软雅黑" panose="020B0503020204020204" pitchFamily="34" charset="-122"/>
                <a:cs typeface="微软雅黑" panose="020B0503020204020204" pitchFamily="34" charset="-122"/>
                <a:sym typeface="Calibri" panose="020F0502020204030204" charset="0"/>
              </a:rPr>
              <a:t>国际歌</a:t>
            </a:r>
            <a:r>
              <a:rPr lang="en-US" altLang="zh-CN" sz="2200">
                <a:latin typeface="微软雅黑" panose="020B0503020204020204" pitchFamily="34" charset="-122"/>
                <a:ea typeface="微软雅黑" panose="020B0503020204020204" pitchFamily="34" charset="-122"/>
                <a:cs typeface="微软雅黑" panose="020B0503020204020204" pitchFamily="34" charset="-122"/>
                <a:sym typeface="Calibri" panose="020F0502020204030204" charset="0"/>
              </a:rPr>
              <a:t>》</a:t>
            </a:r>
            <a:r>
              <a:rPr lang="zh-CN" altLang="en-US" sz="2200" dirty="0">
                <a:latin typeface="微软雅黑" panose="020B0503020204020204" pitchFamily="34" charset="-122"/>
                <a:ea typeface="微软雅黑" panose="020B0503020204020204" pitchFamily="34" charset="-122"/>
                <a:cs typeface="微软雅黑" panose="020B0503020204020204" pitchFamily="34" charset="-122"/>
                <a:sym typeface="Calibri" panose="020F0502020204030204" charset="0"/>
              </a:rPr>
              <a:t>被广为传唱。</a:t>
            </a:r>
            <a:endParaRPr lang="zh-CN" altLang="en-US" sz="2200" dirty="0">
              <a:latin typeface="微软雅黑" panose="020B0503020204020204" pitchFamily="34" charset="-122"/>
              <a:ea typeface="微软雅黑" panose="020B0503020204020204" pitchFamily="34" charset="-122"/>
              <a:cs typeface="微软雅黑" panose="020B0503020204020204" pitchFamily="34" charset="-122"/>
              <a:sym typeface="Calibri" panose="020F0502020204030204" charset="0"/>
            </a:endParaRPr>
          </a:p>
          <a:p>
            <a:pPr lvl="1" indent="-457200" eaLnBrk="1" hangingPunct="1">
              <a:lnSpc>
                <a:spcPct val="130000"/>
              </a:lnSpc>
            </a:pPr>
            <a:r>
              <a:rPr lang="en-US" altLang="zh-CN" sz="2200">
                <a:latin typeface="微软雅黑" panose="020B0503020204020204" pitchFamily="34" charset="-122"/>
                <a:ea typeface="微软雅黑" panose="020B0503020204020204" pitchFamily="34" charset="-122"/>
                <a:cs typeface="微软雅黑" panose="020B0503020204020204" pitchFamily="34" charset="-122"/>
                <a:sym typeface="Calibri" panose="020F0502020204030204" charset="0"/>
              </a:rPr>
              <a:t>(4)</a:t>
            </a:r>
            <a:r>
              <a:rPr lang="zh-CN" altLang="en-US" sz="2200" b="1" dirty="0">
                <a:latin typeface="微软雅黑" panose="020B0503020204020204" pitchFamily="34" charset="-122"/>
                <a:ea typeface="微软雅黑" panose="020B0503020204020204" pitchFamily="34" charset="-122"/>
                <a:cs typeface="微软雅黑" panose="020B0503020204020204" pitchFamily="34" charset="-122"/>
                <a:sym typeface="Calibri" panose="020F0502020204030204" charset="0"/>
              </a:rPr>
              <a:t>意义：</a:t>
            </a:r>
            <a:r>
              <a:rPr lang="zh-CN" altLang="en-US" sz="2200" b="1" u="sng" dirty="0">
                <a:latin typeface="微软雅黑" panose="020B0503020204020204" pitchFamily="34" charset="-122"/>
                <a:ea typeface="微软雅黑" panose="020B0503020204020204" pitchFamily="34" charset="-122"/>
                <a:cs typeface="微软雅黑" panose="020B0503020204020204" pitchFamily="34" charset="-122"/>
                <a:sym typeface="Calibri" panose="020F0502020204030204" charset="0"/>
              </a:rPr>
              <a:t>巴黎公社是无产阶级建立政权的第一次伟大尝试，具有革命首创精神。</a:t>
            </a:r>
            <a:r>
              <a:rPr lang="zh-CN" altLang="en-US" sz="2200" dirty="0">
                <a:latin typeface="微软雅黑" panose="020B0503020204020204" pitchFamily="34" charset="-122"/>
                <a:ea typeface="微软雅黑" panose="020B0503020204020204" pitchFamily="34" charset="-122"/>
                <a:cs typeface="微软雅黑" panose="020B0503020204020204" pitchFamily="34" charset="-122"/>
                <a:sym typeface="Calibri" panose="020F0502020204030204" charset="0"/>
              </a:rPr>
              <a:t>公社战士在强大敌人面前表现出的大无畏精神</a:t>
            </a:r>
            <a:r>
              <a:rPr lang="zh-CN" altLang="en-US" sz="2200" b="1" u="sng" dirty="0">
                <a:latin typeface="微软雅黑" panose="020B0503020204020204" pitchFamily="34" charset="-122"/>
                <a:ea typeface="微软雅黑" panose="020B0503020204020204" pitchFamily="34" charset="-122"/>
                <a:cs typeface="微软雅黑" panose="020B0503020204020204" pitchFamily="34" charset="-122"/>
                <a:sym typeface="Calibri" panose="020F0502020204030204" charset="0"/>
              </a:rPr>
              <a:t>永远激励着后人</a:t>
            </a:r>
            <a:r>
              <a:rPr lang="zh-CN" altLang="en-US" sz="2200" dirty="0">
                <a:latin typeface="微软雅黑" panose="020B0503020204020204" pitchFamily="34" charset="-122"/>
                <a:ea typeface="微软雅黑" panose="020B0503020204020204" pitchFamily="34" charset="-122"/>
                <a:cs typeface="微软雅黑" panose="020B0503020204020204" pitchFamily="34" charset="-122"/>
                <a:sym typeface="Calibri" panose="020F0502020204030204" charset="0"/>
              </a:rPr>
              <a:t>。</a:t>
            </a:r>
            <a:endParaRPr lang="zh-CN" altLang="en-US" sz="2200" dirty="0">
              <a:latin typeface="微软雅黑" panose="020B0503020204020204" pitchFamily="34" charset="-122"/>
              <a:ea typeface="微软雅黑" panose="020B0503020204020204" pitchFamily="34" charset="-122"/>
              <a:cs typeface="微软雅黑" panose="020B0503020204020204" pitchFamily="34" charset="-122"/>
              <a:sym typeface="Calibri" panose="020F0502020204030204" charset="0"/>
            </a:endParaRPr>
          </a:p>
          <a:p>
            <a:pPr marL="457200" marR="0" lvl="1" indent="-6350" algn="l" defTabSz="914400" rtl="0" eaLnBrk="1" fontAlgn="base" latinLnBrk="0" hangingPunct="1">
              <a:lnSpc>
                <a:spcPct val="130000"/>
              </a:lnSpc>
              <a:spcBef>
                <a:spcPct val="0"/>
              </a:spcBef>
              <a:spcAft>
                <a:spcPct val="0"/>
              </a:spcAft>
              <a:buClrTx/>
              <a:buSzTx/>
              <a:buFontTx/>
              <a:buNone/>
              <a:defRPr/>
            </a:pPr>
            <a:endParaRPr kumimoji="0" lang="zh-CN" altLang="en-US" sz="2200" b="0"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微软雅黑" panose="020B0503020204020204" pitchFamily="34" charset="-122"/>
              <a:sym typeface="Calibri" panose="020F0502020204030204" charset="0"/>
            </a:endParaRPr>
          </a:p>
        </p:txBody>
      </p:sp>
      <p:sp>
        <p:nvSpPr>
          <p:cNvPr id="18437" name="Text Box 6"/>
          <p:cNvSpPr/>
          <p:nvPr/>
        </p:nvSpPr>
        <p:spPr>
          <a:xfrm>
            <a:off x="619443" y="752793"/>
            <a:ext cx="7900987" cy="650875"/>
          </a:xfrm>
          <a:prstGeom prst="rect">
            <a:avLst/>
          </a:prstGeom>
          <a:noFill/>
          <a:ln w="9525">
            <a:noFill/>
          </a:ln>
        </p:spPr>
        <p:txBody>
          <a:bodyPr>
            <a:spAutoFit/>
          </a:bodyPr>
          <a:p>
            <a:pPr marL="273050" indent="-273050" eaLnBrk="1" hangingPunct="1">
              <a:lnSpc>
                <a:spcPct val="130000"/>
              </a:lnSpc>
            </a:pPr>
            <a:r>
              <a:rPr lang="en-US" altLang="zh-CN" sz="2800" b="1">
                <a:solidFill>
                  <a:srgbClr val="FF0000"/>
                </a:solidFill>
                <a:latin typeface="微软雅黑" panose="020B0503020204020204" pitchFamily="34" charset="-122"/>
                <a:ea typeface="微软雅黑" panose="020B0503020204020204" pitchFamily="34" charset="-122"/>
                <a:cs typeface="微软雅黑" panose="020B0503020204020204" pitchFamily="34" charset="-122"/>
                <a:sym typeface="Calibri" panose="020F0502020204030204" charset="0"/>
              </a:rPr>
              <a:t>3.法国巴黎公社</a:t>
            </a:r>
            <a:endParaRPr lang="en-US" altLang="zh-CN" sz="2800" b="1">
              <a:solidFill>
                <a:srgbClr val="FF0000"/>
              </a:solidFill>
              <a:latin typeface="微软雅黑" panose="020B0503020204020204" pitchFamily="34" charset="-122"/>
              <a:ea typeface="微软雅黑" panose="020B0503020204020204" pitchFamily="34" charset="-122"/>
              <a:cs typeface="微软雅黑" panose="020B0503020204020204" pitchFamily="34" charset="-122"/>
              <a:sym typeface="Calibri" panose="020F0502020204030204"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矩形 2"/>
          <p:cNvSpPr/>
          <p:nvPr/>
        </p:nvSpPr>
        <p:spPr>
          <a:xfrm>
            <a:off x="614045" y="1456055"/>
            <a:ext cx="11447780" cy="4929505"/>
          </a:xfrm>
          <a:prstGeom prst="rect">
            <a:avLst/>
          </a:prstGeom>
          <a:noFill/>
          <a:ln w="9525">
            <a:noFill/>
          </a:ln>
        </p:spPr>
        <p:txBody>
          <a:bodyPr wrap="square">
            <a:spAutoFit/>
          </a:bodyPr>
          <a:p>
            <a:pPr lvl="1" indent="-457200" eaLnBrk="1" hangingPunct="1">
              <a:lnSpc>
                <a:spcPct val="130000"/>
              </a:lnSpc>
            </a:pPr>
            <a:r>
              <a:rPr lang="en-US" altLang="zh-CN" sz="2200">
                <a:latin typeface="微软雅黑" panose="020B0503020204020204" pitchFamily="34" charset="-122"/>
                <a:ea typeface="微软雅黑" panose="020B0503020204020204" pitchFamily="34" charset="-122"/>
                <a:cs typeface="微软雅黑" panose="020B0503020204020204" pitchFamily="34" charset="-122"/>
                <a:sym typeface="Calibri" panose="020F0502020204030204" charset="0"/>
              </a:rPr>
              <a:t>(1)19</a:t>
            </a:r>
            <a:r>
              <a:rPr lang="zh-CN" altLang="en-US" sz="2200" dirty="0">
                <a:latin typeface="微软雅黑" panose="020B0503020204020204" pitchFamily="34" charset="-122"/>
                <a:ea typeface="微软雅黑" panose="020B0503020204020204" pitchFamily="34" charset="-122"/>
                <a:cs typeface="微软雅黑" panose="020B0503020204020204" pitchFamily="34" charset="-122"/>
                <a:sym typeface="Calibri" panose="020F0502020204030204" charset="0"/>
              </a:rPr>
              <a:t>世纪三四十年代，工人阶级为了改善劳动条件和提高政治地位，开展了英国宪章运动等工人运动。工人运动在欧洲的兴起，表明无产阶级作为独立的政治力量开始登上历史舞台，为马克思主义的诞生提供了阶级基础。同时，马克思和恩格斯参与到工人运动中，总结工人斗争的经验和教训，为马克思主义的诞生提供实践基础。</a:t>
            </a:r>
            <a:endParaRPr lang="zh-CN" altLang="en-US" sz="2200" dirty="0">
              <a:latin typeface="微软雅黑" panose="020B0503020204020204" pitchFamily="34" charset="-122"/>
              <a:ea typeface="微软雅黑" panose="020B0503020204020204" pitchFamily="34" charset="-122"/>
              <a:cs typeface="微软雅黑" panose="020B0503020204020204" pitchFamily="34" charset="-122"/>
              <a:sym typeface="Calibri" panose="020F0502020204030204" charset="0"/>
            </a:endParaRPr>
          </a:p>
          <a:p>
            <a:pPr lvl="1" indent="-457200" eaLnBrk="1" hangingPunct="1">
              <a:lnSpc>
                <a:spcPct val="130000"/>
              </a:lnSpc>
            </a:pPr>
            <a:r>
              <a:rPr lang="en-US" altLang="zh-CN" sz="2200">
                <a:latin typeface="微软雅黑" panose="020B0503020204020204" pitchFamily="34" charset="-122"/>
                <a:ea typeface="微软雅黑" panose="020B0503020204020204" pitchFamily="34" charset="-122"/>
                <a:cs typeface="微软雅黑" panose="020B0503020204020204" pitchFamily="34" charset="-122"/>
                <a:sym typeface="Calibri" panose="020F0502020204030204" charset="0"/>
              </a:rPr>
              <a:t>(2)</a:t>
            </a:r>
            <a:r>
              <a:rPr lang="zh-CN" altLang="en-US" sz="2200" dirty="0">
                <a:latin typeface="微软雅黑" panose="020B0503020204020204" pitchFamily="34" charset="-122"/>
                <a:ea typeface="微软雅黑" panose="020B0503020204020204" pitchFamily="34" charset="-122"/>
                <a:cs typeface="微软雅黑" panose="020B0503020204020204" pitchFamily="34" charset="-122"/>
                <a:sym typeface="Calibri" panose="020F0502020204030204" charset="0"/>
              </a:rPr>
              <a:t>马克思主义诞生后，国际工人运动就有了科学理论的指导，国际工人运动蓬勃发展起来。巴黎公社的成立就有马克思主义的指导，同时巴黎公社的实践也是对马克思主义无产阶级专政理论的第一次伟大尝试。</a:t>
            </a:r>
            <a:endParaRPr lang="zh-CN" altLang="en-US" sz="2200" dirty="0">
              <a:latin typeface="微软雅黑" panose="020B0503020204020204" pitchFamily="34" charset="-122"/>
              <a:ea typeface="微软雅黑" panose="020B0503020204020204" pitchFamily="34" charset="-122"/>
              <a:cs typeface="微软雅黑" panose="020B0503020204020204" pitchFamily="34" charset="-122"/>
              <a:sym typeface="Calibri" panose="020F0502020204030204" charset="0"/>
            </a:endParaRPr>
          </a:p>
          <a:p>
            <a:pPr lvl="1" indent="-457200" eaLnBrk="1" hangingPunct="1">
              <a:lnSpc>
                <a:spcPct val="130000"/>
              </a:lnSpc>
            </a:pPr>
            <a:r>
              <a:rPr lang="en-US" altLang="zh-CN" sz="2200">
                <a:latin typeface="微软雅黑" panose="020B0503020204020204" pitchFamily="34" charset="-122"/>
                <a:ea typeface="微软雅黑" panose="020B0503020204020204" pitchFamily="34" charset="-122"/>
                <a:cs typeface="微软雅黑" panose="020B0503020204020204" pitchFamily="34" charset="-122"/>
                <a:sym typeface="Calibri" panose="020F0502020204030204" charset="0"/>
              </a:rPr>
              <a:t>(3)</a:t>
            </a:r>
            <a:r>
              <a:rPr lang="zh-CN" altLang="en-US" sz="2200" dirty="0">
                <a:latin typeface="微软雅黑" panose="020B0503020204020204" pitchFamily="34" charset="-122"/>
                <a:ea typeface="微软雅黑" panose="020B0503020204020204" pitchFamily="34" charset="-122"/>
                <a:cs typeface="微软雅黑" panose="020B0503020204020204" pitchFamily="34" charset="-122"/>
                <a:sym typeface="Calibri" panose="020F0502020204030204" charset="0"/>
              </a:rPr>
              <a:t>国际工人运动和马克思主义的诞生是相辅相成的。国际工人运动的开展，为马克思主义的诞生提供了基础和养分；马克思主义诞生后，又为国际工人运动提供了科学的理论支持，使国际工人运动蓬勃发展。</a:t>
            </a:r>
            <a:endParaRPr lang="zh-CN" altLang="en-US" sz="2200" dirty="0">
              <a:latin typeface="微软雅黑" panose="020B0503020204020204" pitchFamily="34" charset="-122"/>
              <a:ea typeface="微软雅黑" panose="020B0503020204020204" pitchFamily="34" charset="-122"/>
              <a:cs typeface="微软雅黑" panose="020B0503020204020204" pitchFamily="34" charset="-122"/>
              <a:sym typeface="Calibri" panose="020F0502020204030204" charset="0"/>
            </a:endParaRPr>
          </a:p>
          <a:p>
            <a:pPr lvl="1" indent="-457200" eaLnBrk="1" hangingPunct="1">
              <a:lnSpc>
                <a:spcPct val="130000"/>
              </a:lnSpc>
            </a:pPr>
            <a:endParaRPr lang="zh-CN" altLang="en-US" sz="2200" dirty="0">
              <a:latin typeface="微软雅黑" panose="020B0503020204020204" pitchFamily="34" charset="-122"/>
              <a:ea typeface="微软雅黑" panose="020B0503020204020204" pitchFamily="34" charset="-122"/>
              <a:cs typeface="微软雅黑" panose="020B0503020204020204" pitchFamily="34" charset="-122"/>
              <a:sym typeface="Calibri" panose="020F0502020204030204" charset="0"/>
            </a:endParaRPr>
          </a:p>
        </p:txBody>
      </p:sp>
      <p:sp>
        <p:nvSpPr>
          <p:cNvPr id="20485" name="Text Box 6"/>
          <p:cNvSpPr/>
          <p:nvPr/>
        </p:nvSpPr>
        <p:spPr>
          <a:xfrm>
            <a:off x="613728" y="682943"/>
            <a:ext cx="7900987" cy="650875"/>
          </a:xfrm>
          <a:prstGeom prst="rect">
            <a:avLst/>
          </a:prstGeom>
          <a:noFill/>
          <a:ln w="9525">
            <a:noFill/>
          </a:ln>
        </p:spPr>
        <p:txBody>
          <a:bodyPr>
            <a:spAutoFit/>
          </a:bodyPr>
          <a:p>
            <a:pPr marL="273050" indent="-273050" eaLnBrk="1" hangingPunct="1">
              <a:lnSpc>
                <a:spcPct val="130000"/>
              </a:lnSpc>
            </a:pPr>
            <a:r>
              <a:rPr lang="en-US" altLang="zh-CN" sz="2800" b="1">
                <a:solidFill>
                  <a:srgbClr val="FF0000"/>
                </a:solidFill>
                <a:latin typeface="微软雅黑" panose="020B0503020204020204" pitchFamily="34" charset="-122"/>
                <a:ea typeface="微软雅黑" panose="020B0503020204020204" pitchFamily="34" charset="-122"/>
                <a:cs typeface="微软雅黑" panose="020B0503020204020204" pitchFamily="34" charset="-122"/>
                <a:sym typeface="Calibri" panose="020F0502020204030204" charset="0"/>
              </a:rPr>
              <a:t>命题点：国际工人运动与马克思主义的关联。</a:t>
            </a:r>
            <a:endParaRPr lang="en-US" altLang="zh-CN" sz="2800" b="1">
              <a:solidFill>
                <a:srgbClr val="FF0000"/>
              </a:solidFill>
              <a:latin typeface="微软雅黑" panose="020B0503020204020204" pitchFamily="34" charset="-122"/>
              <a:ea typeface="微软雅黑" panose="020B0503020204020204" pitchFamily="34" charset="-122"/>
              <a:cs typeface="微软雅黑" panose="020B0503020204020204" pitchFamily="34" charset="-122"/>
              <a:sym typeface="Calibri" panose="020F0502020204030204"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57346" name="文本框 1"/>
          <p:cNvSpPr txBox="1"/>
          <p:nvPr/>
        </p:nvSpPr>
        <p:spPr>
          <a:xfrm>
            <a:off x="125730" y="90805"/>
            <a:ext cx="11946890" cy="8032115"/>
          </a:xfrm>
          <a:prstGeom prst="rect">
            <a:avLst/>
          </a:prstGeom>
          <a:noFill/>
          <a:ln w="9525">
            <a:noFill/>
          </a:ln>
        </p:spPr>
        <p:txBody>
          <a:bodyPr wrap="square">
            <a:spAutoFit/>
          </a:bodyPr>
          <a:p>
            <a:pPr eaLnBrk="0" hangingPunct="0">
              <a:lnSpc>
                <a:spcPct val="150000"/>
              </a:lnSpc>
            </a:pPr>
            <a:r>
              <a:rPr lang="en-US" altLang="zh-CN" sz="2400" b="1" dirty="0">
                <a:solidFill>
                  <a:srgbClr val="FF0000"/>
                </a:solidFill>
                <a:latin typeface="宋体" panose="02010600030101010101" pitchFamily="2" charset="-122"/>
              </a:rPr>
              <a:t>	</a:t>
            </a:r>
            <a:r>
              <a:rPr lang="zh-CN" altLang="en-US" sz="3200" b="1" dirty="0">
                <a:solidFill>
                  <a:srgbClr val="FF0000"/>
                </a:solidFill>
                <a:latin typeface="微软雅黑" panose="020B0503020204020204" pitchFamily="34" charset="-122"/>
                <a:ea typeface="微软雅黑" panose="020B0503020204020204" pitchFamily="34" charset="-122"/>
                <a:cs typeface="微软雅黑" panose="020B0503020204020204" pitchFamily="34" charset="-122"/>
              </a:rPr>
              <a:t>5.影响</a:t>
            </a:r>
            <a:endParaRPr lang="zh-CN" altLang="en-US" sz="3200" b="1" dirty="0">
              <a:solidFill>
                <a:srgbClr val="000000"/>
              </a:solidFill>
              <a:latin typeface="微软雅黑" panose="020B0503020204020204" pitchFamily="34" charset="-122"/>
              <a:ea typeface="微软雅黑" panose="020B0503020204020204" pitchFamily="34" charset="-122"/>
              <a:cs typeface="微软雅黑" panose="020B0503020204020204" pitchFamily="34" charset="-122"/>
            </a:endParaRPr>
          </a:p>
          <a:p>
            <a:pPr eaLnBrk="0" hangingPunct="0">
              <a:lnSpc>
                <a:spcPct val="150000"/>
              </a:lnSpc>
            </a:pPr>
            <a:r>
              <a:rPr lang="zh-CN" altLang="en-US" sz="2400" b="1" dirty="0">
                <a:solidFill>
                  <a:srgbClr val="FF0000"/>
                </a:solidFill>
                <a:latin typeface="宋体" panose="02010600030101010101" pitchFamily="2" charset="-122"/>
              </a:rPr>
              <a:t>(1)对世界</a:t>
            </a:r>
            <a:endParaRPr lang="zh-CN" altLang="en-US" sz="2400" b="1" dirty="0">
              <a:solidFill>
                <a:srgbClr val="000000"/>
              </a:solidFill>
              <a:latin typeface="宋体" panose="02010600030101010101" pitchFamily="2" charset="-122"/>
              <a:cs typeface="Times New Roman" panose="02020603050405020304" pitchFamily="18" charset="0"/>
            </a:endParaRPr>
          </a:p>
          <a:p>
            <a:pPr eaLnBrk="0" hangingPunct="0">
              <a:lnSpc>
                <a:spcPct val="150000"/>
              </a:lnSpc>
            </a:pPr>
            <a:r>
              <a:rPr lang="en-US" altLang="zh-CN" sz="2400" b="1" dirty="0">
                <a:solidFill>
                  <a:srgbClr val="000000"/>
                </a:solidFill>
                <a:latin typeface="宋体" panose="02010600030101010101" pitchFamily="2" charset="-122"/>
                <a:cs typeface="Times New Roman" panose="02020603050405020304" pitchFamily="18" charset="0"/>
              </a:rPr>
              <a:t>①</a:t>
            </a:r>
            <a:r>
              <a:rPr lang="zh-CN" altLang="en-US" sz="2400" b="1" dirty="0">
                <a:solidFill>
                  <a:srgbClr val="000000"/>
                </a:solidFill>
                <a:latin typeface="宋体" panose="02010600030101010101" pitchFamily="2" charset="-122"/>
                <a:cs typeface="Times New Roman" panose="02020603050405020304" pitchFamily="18" charset="0"/>
              </a:rPr>
              <a:t>生产力：创造了</a:t>
            </a:r>
            <a:r>
              <a:rPr lang="zh-CN" altLang="en-US" sz="2400" b="1" dirty="0">
                <a:solidFill>
                  <a:srgbClr val="1D41D5"/>
                </a:solidFill>
                <a:latin typeface="宋体" panose="02010600030101010101" pitchFamily="2" charset="-122"/>
              </a:rPr>
              <a:t>巨大生产力</a:t>
            </a:r>
            <a:r>
              <a:rPr lang="zh-CN" altLang="en-US" sz="2400" b="1" dirty="0">
                <a:solidFill>
                  <a:srgbClr val="000000"/>
                </a:solidFill>
                <a:latin typeface="宋体" panose="02010600030101010101" pitchFamily="2" charset="-122"/>
                <a:cs typeface="Times New Roman" panose="02020603050405020304" pitchFamily="18" charset="0"/>
              </a:rPr>
              <a:t>，人类进入</a:t>
            </a:r>
            <a:r>
              <a:rPr lang="zh-CN" altLang="en-US" sz="2400" b="1" dirty="0">
                <a:solidFill>
                  <a:srgbClr val="0070C0"/>
                </a:solidFill>
                <a:latin typeface="宋体" panose="02010600030101010101" pitchFamily="2" charset="-122"/>
              </a:rPr>
              <a:t>“</a:t>
            </a:r>
            <a:r>
              <a:rPr lang="zh-CN" altLang="en-US" sz="2400" b="1" dirty="0">
                <a:solidFill>
                  <a:srgbClr val="1D41D5"/>
                </a:solidFill>
                <a:latin typeface="宋体" panose="02010600030101010101" pitchFamily="2" charset="-122"/>
              </a:rPr>
              <a:t>蒸汽时代</a:t>
            </a:r>
            <a:r>
              <a:rPr lang="zh-CN" altLang="en-US" sz="2400" b="1" dirty="0">
                <a:solidFill>
                  <a:srgbClr val="0070C0"/>
                </a:solidFill>
                <a:latin typeface="宋体" panose="02010600030101010101" pitchFamily="2" charset="-122"/>
              </a:rPr>
              <a:t>”</a:t>
            </a:r>
            <a:r>
              <a:rPr lang="zh-CN" altLang="en-US" sz="2400" b="1" dirty="0">
                <a:solidFill>
                  <a:srgbClr val="000000"/>
                </a:solidFill>
                <a:latin typeface="宋体" panose="02010600030101010101" pitchFamily="2" charset="-122"/>
                <a:cs typeface="Times New Roman" panose="02020603050405020304" pitchFamily="18" charset="0"/>
              </a:rPr>
              <a:t>。</a:t>
            </a:r>
            <a:endParaRPr lang="zh-CN" altLang="en-US" sz="2400" b="1" dirty="0">
              <a:solidFill>
                <a:srgbClr val="000000"/>
              </a:solidFill>
              <a:latin typeface="宋体" panose="02010600030101010101" pitchFamily="2" charset="-122"/>
              <a:cs typeface="Times New Roman" panose="02020603050405020304" pitchFamily="18" charset="0"/>
            </a:endParaRPr>
          </a:p>
          <a:p>
            <a:pPr eaLnBrk="0" hangingPunct="0">
              <a:lnSpc>
                <a:spcPct val="150000"/>
              </a:lnSpc>
            </a:pPr>
            <a:r>
              <a:rPr lang="en-US" altLang="zh-CN" sz="2400" b="1" dirty="0">
                <a:latin typeface="宋体" panose="02010600030101010101" pitchFamily="2" charset="-122"/>
                <a:cs typeface="Times New Roman" panose="02020603050405020304" pitchFamily="18" charset="0"/>
              </a:rPr>
              <a:t>②</a:t>
            </a:r>
            <a:r>
              <a:rPr lang="zh-CN" altLang="en-US" sz="2400" b="1" dirty="0">
                <a:latin typeface="宋体" panose="02010600030101010101" pitchFamily="2" charset="-122"/>
                <a:cs typeface="Times New Roman" panose="02020603050405020304" pitchFamily="18" charset="0"/>
              </a:rPr>
              <a:t>生产关系：出现了工业</a:t>
            </a:r>
            <a:r>
              <a:rPr lang="zh-CN" altLang="en-US" sz="2400" b="1" dirty="0">
                <a:solidFill>
                  <a:srgbClr val="1D41D5"/>
                </a:solidFill>
                <a:latin typeface="宋体" panose="02010600030101010101" pitchFamily="2" charset="-122"/>
              </a:rPr>
              <a:t>资产阶级</a:t>
            </a:r>
            <a:r>
              <a:rPr lang="zh-CN" altLang="en-US" sz="2400" b="1" dirty="0">
                <a:latin typeface="宋体" panose="02010600030101010101" pitchFamily="2" charset="-122"/>
                <a:cs typeface="Times New Roman" panose="02020603050405020304" pitchFamily="18" charset="0"/>
              </a:rPr>
              <a:t>和工业</a:t>
            </a:r>
            <a:r>
              <a:rPr lang="zh-CN" altLang="en-US" sz="2400" b="1" dirty="0">
                <a:solidFill>
                  <a:srgbClr val="1D41D5"/>
                </a:solidFill>
                <a:latin typeface="宋体" panose="02010600030101010101" pitchFamily="2" charset="-122"/>
              </a:rPr>
              <a:t>无产阶级</a:t>
            </a:r>
            <a:r>
              <a:rPr lang="zh-CN" altLang="en-US" sz="2400" b="1" dirty="0">
                <a:latin typeface="宋体" panose="02010600030101010101" pitchFamily="2" charset="-122"/>
                <a:cs typeface="Times New Roman" panose="02020603050405020304" pitchFamily="18" charset="0"/>
              </a:rPr>
              <a:t>两大对立的阶级。</a:t>
            </a:r>
            <a:endParaRPr lang="zh-CN" altLang="en-US" sz="2400" b="1" dirty="0">
              <a:latin typeface="宋体" panose="02010600030101010101" pitchFamily="2" charset="-122"/>
              <a:cs typeface="Times New Roman" panose="02020603050405020304" pitchFamily="18" charset="0"/>
            </a:endParaRPr>
          </a:p>
          <a:p>
            <a:pPr eaLnBrk="0" hangingPunct="0">
              <a:lnSpc>
                <a:spcPct val="150000"/>
              </a:lnSpc>
            </a:pPr>
            <a:r>
              <a:rPr lang="en-US" altLang="zh-CN" sz="2400" b="1" dirty="0">
                <a:latin typeface="宋体" panose="02010600030101010101" pitchFamily="2" charset="-122"/>
                <a:sym typeface="+mn-ea"/>
              </a:rPr>
              <a:t>③</a:t>
            </a:r>
            <a:r>
              <a:rPr lang="zh-CN" altLang="en-US" sz="2400" b="1" dirty="0">
                <a:latin typeface="宋体" panose="02010600030101010101" pitchFamily="2" charset="-122"/>
                <a:sym typeface="+mn-ea"/>
              </a:rPr>
              <a:t>世界格局：</a:t>
            </a:r>
            <a:r>
              <a:rPr lang="zh-CN" altLang="en-US" sz="2400" b="1" dirty="0">
                <a:solidFill>
                  <a:srgbClr val="1D41D5"/>
                </a:solidFill>
                <a:latin typeface="宋体" panose="02010600030101010101" pitchFamily="2" charset="-122"/>
                <a:sym typeface="+mn-ea"/>
              </a:rPr>
              <a:t>资本主义战胜了封建主义</a:t>
            </a:r>
            <a:r>
              <a:rPr lang="zh-CN" altLang="en-US" sz="2400" b="1" dirty="0">
                <a:latin typeface="宋体" panose="02010600030101010101" pitchFamily="2" charset="-122"/>
                <a:sym typeface="+mn-ea"/>
              </a:rPr>
              <a:t>，世界形成</a:t>
            </a:r>
            <a:r>
              <a:rPr lang="zh-CN" altLang="en-US" sz="2400" b="1" dirty="0">
                <a:solidFill>
                  <a:srgbClr val="0070C0"/>
                </a:solidFill>
                <a:latin typeface="宋体" panose="02010600030101010101" pitchFamily="2" charset="-122"/>
                <a:sym typeface="+mn-ea"/>
              </a:rPr>
              <a:t>了</a:t>
            </a:r>
            <a:r>
              <a:rPr lang="zh-CN" altLang="en-US" sz="2400" b="1" dirty="0">
                <a:solidFill>
                  <a:srgbClr val="1D41D5"/>
                </a:solidFill>
                <a:latin typeface="宋体" panose="02010600030101010101" pitchFamily="2" charset="-122"/>
                <a:sym typeface="+mn-ea"/>
              </a:rPr>
              <a:t>西方先进、东方落后</a:t>
            </a:r>
            <a:r>
              <a:rPr lang="zh-CN" altLang="en-US" sz="2400" b="1" dirty="0">
                <a:latin typeface="宋体" panose="02010600030101010101" pitchFamily="2" charset="-122"/>
                <a:sym typeface="+mn-ea"/>
              </a:rPr>
              <a:t>的局面。</a:t>
            </a:r>
            <a:endParaRPr lang="zh-CN" altLang="en-US" sz="2400" b="1" dirty="0">
              <a:latin typeface="宋体" panose="02010600030101010101" pitchFamily="2" charset="-122"/>
            </a:endParaRPr>
          </a:p>
          <a:p>
            <a:pPr eaLnBrk="0" hangingPunct="0">
              <a:lnSpc>
                <a:spcPct val="150000"/>
              </a:lnSpc>
            </a:pPr>
            <a:r>
              <a:rPr lang="en-US" altLang="zh-CN" sz="2400" b="1" dirty="0">
                <a:latin typeface="宋体" panose="02010600030101010101" pitchFamily="2" charset="-122"/>
                <a:sym typeface="+mn-ea"/>
              </a:rPr>
              <a:t>④</a:t>
            </a:r>
            <a:r>
              <a:rPr lang="zh-CN" altLang="en-US" sz="2400" b="1" dirty="0">
                <a:latin typeface="宋体" panose="02010600030101010101" pitchFamily="2" charset="-122"/>
                <a:sym typeface="+mn-ea"/>
              </a:rPr>
              <a:t>消极影响：推动了殖民扩张，也造成了一定的环境污染、城市拥挤等问题。</a:t>
            </a:r>
            <a:endParaRPr lang="zh-CN" altLang="en-US" sz="2400" b="1" dirty="0">
              <a:latin typeface="宋体" panose="02010600030101010101" pitchFamily="2" charset="-122"/>
              <a:sym typeface="+mn-ea"/>
            </a:endParaRPr>
          </a:p>
          <a:p>
            <a:pPr eaLnBrk="0" hangingPunct="0">
              <a:lnSpc>
                <a:spcPct val="150000"/>
              </a:lnSpc>
            </a:pPr>
            <a:r>
              <a:rPr lang="zh-CN" altLang="en-US" sz="2400" b="1" dirty="0">
                <a:solidFill>
                  <a:srgbClr val="FF0000"/>
                </a:solidFill>
                <a:latin typeface="宋体" panose="02010600030101010101" pitchFamily="2" charset="-122"/>
                <a:sym typeface="+mn-ea"/>
              </a:rPr>
              <a:t>(2)对英国：</a:t>
            </a:r>
            <a:r>
              <a:rPr lang="zh-CN" altLang="en-US" sz="2400" b="1" dirty="0">
                <a:solidFill>
                  <a:srgbClr val="000000"/>
                </a:solidFill>
                <a:latin typeface="宋体" panose="02010600030101010101" pitchFamily="2" charset="-122"/>
                <a:cs typeface="Times New Roman" panose="02020603050405020304" pitchFamily="18" charset="0"/>
                <a:sym typeface="+mn-ea"/>
              </a:rPr>
              <a:t>巩固与加强了英国资产阶级统治；促使英国海外殖民的加强，使英国成为</a:t>
            </a:r>
            <a:r>
              <a:rPr lang="zh-CN" altLang="en-US" sz="2400" b="1" dirty="0">
                <a:solidFill>
                  <a:srgbClr val="0070C0"/>
                </a:solidFill>
                <a:latin typeface="宋体" panose="02010600030101010101" pitchFamily="2" charset="-122"/>
                <a:sym typeface="+mn-ea"/>
              </a:rPr>
              <a:t>“</a:t>
            </a:r>
            <a:r>
              <a:rPr lang="zh-CN" altLang="en-US" sz="2400" b="1" dirty="0">
                <a:solidFill>
                  <a:srgbClr val="1D41D5"/>
                </a:solidFill>
                <a:latin typeface="宋体" panose="02010600030101010101" pitchFamily="2" charset="-122"/>
                <a:sym typeface="+mn-ea"/>
              </a:rPr>
              <a:t>世界工厂”和世界第一强国</a:t>
            </a:r>
            <a:r>
              <a:rPr lang="zh-CN" altLang="en-US" sz="2400" b="1" dirty="0">
                <a:solidFill>
                  <a:srgbClr val="000000"/>
                </a:solidFill>
                <a:latin typeface="宋体" panose="02010600030101010101" pitchFamily="2" charset="-122"/>
                <a:cs typeface="Times New Roman" panose="02020603050405020304" pitchFamily="18" charset="0"/>
                <a:sym typeface="+mn-ea"/>
              </a:rPr>
              <a:t>；</a:t>
            </a:r>
            <a:endParaRPr lang="zh-CN" altLang="en-US" sz="2400" b="1" dirty="0">
              <a:solidFill>
                <a:srgbClr val="000000"/>
              </a:solidFill>
              <a:latin typeface="宋体" panose="02010600030101010101" pitchFamily="2" charset="-122"/>
              <a:cs typeface="Times New Roman" panose="02020603050405020304" pitchFamily="18" charset="0"/>
              <a:sym typeface="+mn-ea"/>
            </a:endParaRPr>
          </a:p>
          <a:p>
            <a:pPr eaLnBrk="0" hangingPunct="0">
              <a:lnSpc>
                <a:spcPct val="150000"/>
              </a:lnSpc>
            </a:pPr>
            <a:r>
              <a:rPr lang="en-US" altLang="zh-CN" sz="2400" b="1" dirty="0">
                <a:solidFill>
                  <a:srgbClr val="FF0000"/>
                </a:solidFill>
                <a:latin typeface="宋体" panose="02010600030101010101" pitchFamily="2" charset="-122"/>
                <a:sym typeface="+mn-ea"/>
              </a:rPr>
              <a:t>(3)</a:t>
            </a:r>
            <a:r>
              <a:rPr lang="zh-CN" altLang="en-US" sz="2400" b="1" dirty="0">
                <a:solidFill>
                  <a:srgbClr val="FF0000"/>
                </a:solidFill>
                <a:latin typeface="宋体" panose="02010600030101010101" pitchFamily="2" charset="-122"/>
                <a:sym typeface="+mn-ea"/>
              </a:rPr>
              <a:t>对中国：</a:t>
            </a:r>
            <a:r>
              <a:rPr lang="zh-CN" altLang="en-US" sz="2400" b="1" dirty="0">
                <a:latin typeface="宋体" panose="02010600030101010101" pitchFamily="2" charset="-122"/>
                <a:sym typeface="+mn-ea"/>
              </a:rPr>
              <a:t>列强对中国发动了一系列侵华战争，中国</a:t>
            </a:r>
            <a:r>
              <a:rPr lang="zh-CN" altLang="en-US" sz="2400" b="1" dirty="0">
                <a:solidFill>
                  <a:srgbClr val="1D41D5"/>
                </a:solidFill>
                <a:latin typeface="宋体" panose="02010600030101010101" pitchFamily="2" charset="-122"/>
                <a:sym typeface="+mn-ea"/>
              </a:rPr>
              <a:t>开始沦为半殖民地半封建社会</a:t>
            </a:r>
            <a:r>
              <a:rPr lang="zh-CN" altLang="en-US" sz="2400" b="1" dirty="0">
                <a:latin typeface="宋体" panose="02010600030101010101" pitchFamily="2" charset="-122"/>
                <a:sym typeface="+mn-ea"/>
              </a:rPr>
              <a:t>；中国</a:t>
            </a:r>
            <a:r>
              <a:rPr lang="zh-CN" altLang="en-US" sz="2400" b="1" dirty="0">
                <a:solidFill>
                  <a:srgbClr val="1D41D5"/>
                </a:solidFill>
                <a:latin typeface="宋体" panose="02010600030101010101" pitchFamily="2" charset="-122"/>
                <a:sym typeface="+mn-ea"/>
              </a:rPr>
              <a:t>被迫卷入资本主义世界市场</a:t>
            </a:r>
            <a:r>
              <a:rPr lang="zh-CN" altLang="en-US" sz="2400" b="1" dirty="0">
                <a:latin typeface="宋体" panose="02010600030101010101" pitchFamily="2" charset="-122"/>
                <a:sym typeface="+mn-ea"/>
              </a:rPr>
              <a:t>，自给自足的自然经济开始解体；中国人民开始进行民族抗争，萌发了向西方学习的新思潮。总之，工业革命刺激了近代中国的社会转型。</a:t>
            </a:r>
            <a:endParaRPr lang="zh-CN" altLang="en-US" sz="2400" b="1">
              <a:latin typeface="宋体" panose="02010600030101010101" pitchFamily="2" charset="-122"/>
            </a:endParaRPr>
          </a:p>
          <a:p>
            <a:pPr eaLnBrk="0" hangingPunct="0">
              <a:lnSpc>
                <a:spcPct val="150000"/>
              </a:lnSpc>
            </a:pPr>
            <a:endParaRPr lang="zh-CN" altLang="en-US" sz="2400" b="1">
              <a:solidFill>
                <a:srgbClr val="000000"/>
              </a:solidFill>
              <a:latin typeface="宋体" panose="02010600030101010101" pitchFamily="2" charset="-122"/>
              <a:ea typeface="Times New Roman" panose="02020603050405020304" pitchFamily="18" charset="0"/>
            </a:endParaRPr>
          </a:p>
          <a:p>
            <a:pPr eaLnBrk="0" hangingPunct="0">
              <a:lnSpc>
                <a:spcPct val="150000"/>
              </a:lnSpc>
            </a:pPr>
            <a:endParaRPr lang="zh-CN" altLang="en-US" sz="2400" b="1">
              <a:latin typeface="宋体" panose="02010600030101010101" pitchFamily="2" charset="-122"/>
            </a:endParaRPr>
          </a:p>
          <a:p>
            <a:pPr eaLnBrk="0" hangingPunct="0">
              <a:lnSpc>
                <a:spcPct val="150000"/>
              </a:lnSpc>
            </a:pPr>
            <a:endParaRPr lang="zh-CN" altLang="en-US" sz="2400" b="1">
              <a:latin typeface="宋体" panose="02010600030101010101" pitchFamily="2" charset="-122"/>
              <a:ea typeface="Times New Roman" panose="02020603050405020304" pitchFamily="18" charset="0"/>
            </a:endParaRPr>
          </a:p>
        </p:txBody>
      </p:sp>
    </p:spTree>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61442" name="文本框 1"/>
          <p:cNvSpPr txBox="1"/>
          <p:nvPr/>
        </p:nvSpPr>
        <p:spPr>
          <a:xfrm>
            <a:off x="544830" y="944880"/>
            <a:ext cx="11102340" cy="3599815"/>
          </a:xfrm>
          <a:prstGeom prst="rect">
            <a:avLst/>
          </a:prstGeom>
          <a:noFill/>
          <a:ln w="9525">
            <a:noFill/>
          </a:ln>
        </p:spPr>
        <p:txBody>
          <a:bodyPr wrap="square">
            <a:spAutoFit/>
          </a:bodyPr>
          <a:p>
            <a:pPr eaLnBrk="0" hangingPunct="0">
              <a:lnSpc>
                <a:spcPct val="150000"/>
              </a:lnSpc>
            </a:pPr>
            <a:r>
              <a:rPr lang="zh-CN" altLang="en-US" sz="3200" b="1" u="sng">
                <a:solidFill>
                  <a:srgbClr val="FF0000"/>
                </a:solidFill>
                <a:effectLst>
                  <a:outerShdw blurRad="38100" dist="38100" dir="2700000" algn="tl">
                    <a:srgbClr val="000000">
                      <a:alpha val="43137"/>
                    </a:srgbClr>
                  </a:outerShdw>
                </a:effectLst>
                <a:latin typeface="微软雅黑" panose="020B0503020204020204" pitchFamily="34" charset="-122"/>
                <a:ea typeface="微软雅黑" panose="020B0503020204020204" pitchFamily="34" charset="-122"/>
                <a:cs typeface="微软雅黑" panose="020B0503020204020204" pitchFamily="34" charset="-122"/>
              </a:rPr>
              <a:t>【知识拓展】</a:t>
            </a:r>
            <a:r>
              <a:rPr lang="zh-CN" altLang="en-US" sz="2400" b="1" dirty="0">
                <a:solidFill>
                  <a:srgbClr val="FF0000"/>
                </a:solidFill>
                <a:latin typeface="宋体" panose="02010600030101010101" pitchFamily="2" charset="-122"/>
              </a:rPr>
              <a:t> </a:t>
            </a:r>
            <a:endParaRPr lang="zh-CN" altLang="en-US" sz="2400" b="1" dirty="0">
              <a:solidFill>
                <a:srgbClr val="FF0000"/>
              </a:solidFill>
              <a:latin typeface="宋体" panose="02010600030101010101" pitchFamily="2" charset="-122"/>
            </a:endParaRPr>
          </a:p>
          <a:p>
            <a:pPr eaLnBrk="0" hangingPunct="0">
              <a:lnSpc>
                <a:spcPct val="150000"/>
              </a:lnSpc>
            </a:pPr>
            <a:r>
              <a:rPr lang="zh-CN" altLang="en-US" sz="2400" b="1" dirty="0">
                <a:solidFill>
                  <a:srgbClr val="FF0000"/>
                </a:solidFill>
                <a:latin typeface="宋体" panose="02010600030101010101" pitchFamily="2" charset="-122"/>
              </a:rPr>
              <a:t>工业革命的特点</a:t>
            </a:r>
            <a:endParaRPr lang="zh-CN" altLang="en-US" sz="2400" b="1" dirty="0">
              <a:latin typeface="宋体" panose="02010600030101010101" pitchFamily="2" charset="-122"/>
            </a:endParaRPr>
          </a:p>
          <a:p>
            <a:pPr eaLnBrk="0" hangingPunct="0">
              <a:lnSpc>
                <a:spcPct val="150000"/>
              </a:lnSpc>
            </a:pPr>
            <a:r>
              <a:rPr lang="zh-CN" altLang="en-US" sz="2400" b="1" dirty="0">
                <a:latin typeface="宋体" panose="02010600030101010101" pitchFamily="2" charset="-122"/>
              </a:rPr>
              <a:t>    </a:t>
            </a:r>
            <a:r>
              <a:rPr lang="en-US" altLang="zh-CN" sz="2400" b="1" dirty="0">
                <a:latin typeface="宋体" panose="02010600030101010101" pitchFamily="2" charset="-122"/>
              </a:rPr>
              <a:t>(1)</a:t>
            </a:r>
            <a:r>
              <a:rPr lang="zh-CN" altLang="en-US" sz="2400" b="1" dirty="0">
                <a:latin typeface="宋体" panose="02010600030101010101" pitchFamily="2" charset="-122"/>
              </a:rPr>
              <a:t>首先从</a:t>
            </a:r>
            <a:r>
              <a:rPr lang="zh-CN" altLang="en-US" sz="2400" b="1" dirty="0">
                <a:solidFill>
                  <a:srgbClr val="1D41D5"/>
                </a:solidFill>
                <a:latin typeface="宋体" panose="02010600030101010101" pitchFamily="2" charset="-122"/>
              </a:rPr>
              <a:t>英国开始</a:t>
            </a:r>
            <a:r>
              <a:rPr lang="zh-CN" altLang="en-US" sz="2400" b="1" dirty="0">
                <a:latin typeface="宋体" panose="02010600030101010101" pitchFamily="2" charset="-122"/>
              </a:rPr>
              <a:t>，然后逐渐向法、美等先进国家扩展。</a:t>
            </a:r>
            <a:endParaRPr lang="zh-CN" altLang="en-US" sz="2400" b="1" dirty="0">
              <a:latin typeface="宋体" panose="02010600030101010101" pitchFamily="2" charset="-122"/>
            </a:endParaRPr>
          </a:p>
          <a:p>
            <a:pPr eaLnBrk="0" hangingPunct="0">
              <a:lnSpc>
                <a:spcPct val="150000"/>
              </a:lnSpc>
            </a:pPr>
            <a:r>
              <a:rPr lang="zh-CN" altLang="en-US" sz="2400" b="1" dirty="0">
                <a:latin typeface="宋体" panose="02010600030101010101" pitchFamily="2" charset="-122"/>
              </a:rPr>
              <a:t>    </a:t>
            </a:r>
            <a:r>
              <a:rPr lang="en-US" altLang="zh-CN" sz="2400" b="1" dirty="0">
                <a:latin typeface="宋体" panose="02010600030101010101" pitchFamily="2" charset="-122"/>
              </a:rPr>
              <a:t>(2)</a:t>
            </a:r>
            <a:r>
              <a:rPr lang="zh-CN" altLang="en-US" sz="2400" b="1" dirty="0">
                <a:latin typeface="宋体" panose="02010600030101010101" pitchFamily="2" charset="-122"/>
              </a:rPr>
              <a:t>首先从</a:t>
            </a:r>
            <a:r>
              <a:rPr lang="zh-CN" altLang="en-US" sz="2400" b="1" dirty="0">
                <a:solidFill>
                  <a:srgbClr val="1D41D5"/>
                </a:solidFill>
                <a:latin typeface="宋体" panose="02010600030101010101" pitchFamily="2" charset="-122"/>
              </a:rPr>
              <a:t>棉纺织业开始</a:t>
            </a:r>
            <a:r>
              <a:rPr lang="zh-CN" altLang="en-US" sz="2400" b="1" dirty="0">
                <a:latin typeface="宋体" panose="02010600030101010101" pitchFamily="2" charset="-122"/>
              </a:rPr>
              <a:t>，而后进入煤炭业、交通运输业等重工业领域。</a:t>
            </a:r>
            <a:endParaRPr lang="zh-CN" altLang="en-US" sz="2400" b="1" dirty="0">
              <a:latin typeface="宋体" panose="02010600030101010101" pitchFamily="2" charset="-122"/>
            </a:endParaRPr>
          </a:p>
          <a:p>
            <a:pPr eaLnBrk="0" hangingPunct="0">
              <a:lnSpc>
                <a:spcPct val="150000"/>
              </a:lnSpc>
            </a:pPr>
            <a:r>
              <a:rPr lang="zh-CN" altLang="en-US" sz="2400" b="1" dirty="0">
                <a:latin typeface="宋体" panose="02010600030101010101" pitchFamily="2" charset="-122"/>
              </a:rPr>
              <a:t>    </a:t>
            </a:r>
            <a:r>
              <a:rPr lang="en-US" altLang="zh-CN" sz="2400" b="1" dirty="0">
                <a:latin typeface="宋体" panose="02010600030101010101" pitchFamily="2" charset="-122"/>
              </a:rPr>
              <a:t>(3)</a:t>
            </a:r>
            <a:r>
              <a:rPr lang="zh-CN" altLang="en-US" sz="2400" b="1" dirty="0">
                <a:latin typeface="宋体" panose="02010600030101010101" pitchFamily="2" charset="-122"/>
              </a:rPr>
              <a:t>重大发明大都来自于一线的技术工人，科技含量较低，</a:t>
            </a:r>
            <a:r>
              <a:rPr lang="zh-CN" altLang="en-US" sz="2400" b="1" dirty="0">
                <a:solidFill>
                  <a:srgbClr val="1D41D5"/>
                </a:solidFill>
                <a:latin typeface="宋体" panose="02010600030101010101" pitchFamily="2" charset="-122"/>
              </a:rPr>
              <a:t>科学和技术尚未真正结合。</a:t>
            </a:r>
            <a:endParaRPr lang="zh-CN" altLang="en-US" sz="2400" b="1" dirty="0">
              <a:solidFill>
                <a:srgbClr val="1D41D5"/>
              </a:solidFill>
              <a:latin typeface="宋体" panose="02010600030101010101" pitchFamily="2" charset="-122"/>
            </a:endParaRPr>
          </a:p>
        </p:txBody>
      </p:sp>
    </p:spTree>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pic>
        <p:nvPicPr>
          <p:cNvPr id="4098" name="图片 8"/>
          <p:cNvPicPr>
            <a:picLocks noChangeAspect="1"/>
          </p:cNvPicPr>
          <p:nvPr/>
        </p:nvPicPr>
        <p:blipFill>
          <a:blip r:embed="rId1"/>
          <a:stretch>
            <a:fillRect/>
          </a:stretch>
        </p:blipFill>
        <p:spPr>
          <a:xfrm>
            <a:off x="621665" y="778510"/>
            <a:ext cx="11273790" cy="1912620"/>
          </a:xfrm>
          <a:prstGeom prst="rect">
            <a:avLst/>
          </a:prstGeom>
          <a:noFill/>
          <a:ln w="9525">
            <a:noFill/>
          </a:ln>
        </p:spPr>
      </p:pic>
      <p:grpSp>
        <p:nvGrpSpPr>
          <p:cNvPr id="4099" name="组合 1073742877"/>
          <p:cNvGrpSpPr/>
          <p:nvPr/>
        </p:nvGrpSpPr>
        <p:grpSpPr>
          <a:xfrm>
            <a:off x="2067256" y="3505200"/>
            <a:ext cx="8213557" cy="2206625"/>
            <a:chOff x="5688" y="4632"/>
            <a:chExt cx="7574" cy="1678"/>
          </a:xfrm>
        </p:grpSpPr>
        <p:grpSp>
          <p:nvGrpSpPr>
            <p:cNvPr id="4120" name="组合 1073742874"/>
            <p:cNvGrpSpPr/>
            <p:nvPr/>
          </p:nvGrpSpPr>
          <p:grpSpPr>
            <a:xfrm>
              <a:off x="8121" y="4632"/>
              <a:ext cx="5141" cy="1414"/>
              <a:chOff x="8121" y="4632"/>
              <a:chExt cx="5141" cy="1414"/>
            </a:xfrm>
          </p:grpSpPr>
          <p:sp>
            <p:nvSpPr>
              <p:cNvPr id="4140" name="直线 12"/>
              <p:cNvSpPr/>
              <p:nvPr/>
            </p:nvSpPr>
            <p:spPr>
              <a:xfrm>
                <a:off x="8121" y="4850"/>
                <a:ext cx="850" cy="1"/>
              </a:xfrm>
              <a:prstGeom prst="line">
                <a:avLst/>
              </a:prstGeom>
              <a:ln w="15875" cap="flat" cmpd="sng">
                <a:solidFill>
                  <a:srgbClr val="000000"/>
                </a:solidFill>
                <a:prstDash val="solid"/>
                <a:headEnd type="none" w="med" len="med"/>
                <a:tailEnd type="none" w="med" len="med"/>
              </a:ln>
            </p:spPr>
          </p:sp>
          <p:sp>
            <p:nvSpPr>
              <p:cNvPr id="4141" name="文本框 14"/>
              <p:cNvSpPr txBox="1"/>
              <p:nvPr/>
            </p:nvSpPr>
            <p:spPr>
              <a:xfrm>
                <a:off x="9019" y="4632"/>
                <a:ext cx="1975" cy="418"/>
              </a:xfrm>
              <a:prstGeom prst="rect">
                <a:avLst/>
              </a:prstGeom>
              <a:solidFill>
                <a:srgbClr val="FFFFFF"/>
              </a:solidFill>
              <a:ln w="9525" cap="flat" cmpd="sng">
                <a:solidFill>
                  <a:srgbClr val="000000"/>
                </a:solidFill>
                <a:prstDash val="solid"/>
                <a:miter/>
                <a:headEnd type="none" w="med" len="med"/>
                <a:tailEnd type="none" w="med" len="med"/>
              </a:ln>
            </p:spPr>
            <p:txBody>
              <a:bodyPr/>
              <a:p>
                <a:r>
                  <a:rPr lang="zh-CN" altLang="en-US" sz="2000" b="1" dirty="0">
                    <a:latin typeface="微软雅黑" panose="020B0503020204020204" pitchFamily="34" charset="-122"/>
                    <a:ea typeface="微软雅黑" panose="020B0503020204020204" pitchFamily="34" charset="-122"/>
                  </a:rPr>
                  <a:t>美国南北战争</a:t>
                </a:r>
                <a:endParaRPr lang="zh-CN" altLang="en-US" dirty="0">
                  <a:latin typeface="微软雅黑" panose="020B0503020204020204" pitchFamily="34" charset="-122"/>
                  <a:ea typeface="微软雅黑" panose="020B0503020204020204" pitchFamily="34" charset="-122"/>
                </a:endParaRPr>
              </a:p>
              <a:p>
                <a:endParaRPr lang="zh-CN" altLang="en-US" dirty="0">
                  <a:latin typeface="微软雅黑" panose="020B0503020204020204" pitchFamily="34" charset="-122"/>
                  <a:ea typeface="微软雅黑" panose="020B0503020204020204" pitchFamily="34" charset="-122"/>
                </a:endParaRPr>
              </a:p>
            </p:txBody>
          </p:sp>
          <p:sp>
            <p:nvSpPr>
              <p:cNvPr id="4142" name="文本框 27"/>
              <p:cNvSpPr txBox="1"/>
              <p:nvPr/>
            </p:nvSpPr>
            <p:spPr>
              <a:xfrm>
                <a:off x="12063" y="4724"/>
                <a:ext cx="1199" cy="1322"/>
              </a:xfrm>
              <a:prstGeom prst="rect">
                <a:avLst/>
              </a:prstGeom>
              <a:solidFill>
                <a:srgbClr val="FFFFFF"/>
              </a:solidFill>
              <a:ln w="9525" cap="flat" cmpd="sng">
                <a:solidFill>
                  <a:srgbClr val="000000"/>
                </a:solidFill>
                <a:prstDash val="solid"/>
                <a:miter/>
                <a:headEnd type="none" w="med" len="med"/>
                <a:tailEnd type="none" w="med" len="med"/>
              </a:ln>
            </p:spPr>
            <p:txBody>
              <a:bodyPr/>
              <a:p>
                <a:r>
                  <a:rPr lang="zh-CN" altLang="en-US" sz="2000" b="1" dirty="0">
                    <a:latin typeface="微软雅黑" panose="020B0503020204020204" pitchFamily="34" charset="-122"/>
                    <a:ea typeface="微软雅黑" panose="020B0503020204020204" pitchFamily="34" charset="-122"/>
                  </a:rPr>
                  <a:t>资产阶级统治的巩固与扩大</a:t>
                </a:r>
                <a:endParaRPr lang="zh-CN" altLang="en-US" dirty="0">
                  <a:latin typeface="微软雅黑" panose="020B0503020204020204" pitchFamily="34" charset="-122"/>
                  <a:ea typeface="微软雅黑" panose="020B0503020204020204" pitchFamily="34" charset="-122"/>
                </a:endParaRPr>
              </a:p>
              <a:p>
                <a:endParaRPr lang="zh-CN" altLang="en-US" dirty="0">
                  <a:latin typeface="微软雅黑" panose="020B0503020204020204" pitchFamily="34" charset="-122"/>
                  <a:ea typeface="微软雅黑" panose="020B0503020204020204" pitchFamily="34" charset="-122"/>
                </a:endParaRPr>
              </a:p>
            </p:txBody>
          </p:sp>
          <p:sp>
            <p:nvSpPr>
              <p:cNvPr id="4143" name="箭头 28"/>
              <p:cNvSpPr/>
              <p:nvPr/>
            </p:nvSpPr>
            <p:spPr>
              <a:xfrm>
                <a:off x="10606" y="4834"/>
                <a:ext cx="1450" cy="1"/>
              </a:xfrm>
              <a:prstGeom prst="line">
                <a:avLst/>
              </a:prstGeom>
              <a:ln w="15875" cap="flat" cmpd="sng">
                <a:solidFill>
                  <a:srgbClr val="000000"/>
                </a:solidFill>
                <a:prstDash val="solid"/>
                <a:headEnd type="none" w="med" len="med"/>
                <a:tailEnd type="triangle" w="med" len="med"/>
              </a:ln>
            </p:spPr>
          </p:sp>
        </p:grpSp>
        <p:grpSp>
          <p:nvGrpSpPr>
            <p:cNvPr id="4121" name="组合 1073742876"/>
            <p:cNvGrpSpPr/>
            <p:nvPr/>
          </p:nvGrpSpPr>
          <p:grpSpPr>
            <a:xfrm>
              <a:off x="5688" y="4652"/>
              <a:ext cx="6373" cy="1658"/>
              <a:chOff x="5688" y="4652"/>
              <a:chExt cx="6373" cy="1658"/>
            </a:xfrm>
          </p:grpSpPr>
          <p:grpSp>
            <p:nvGrpSpPr>
              <p:cNvPr id="4122" name="组合 1073742869"/>
              <p:cNvGrpSpPr/>
              <p:nvPr/>
            </p:nvGrpSpPr>
            <p:grpSpPr>
              <a:xfrm>
                <a:off x="5688" y="4652"/>
                <a:ext cx="2418" cy="1336"/>
                <a:chOff x="5688" y="4652"/>
                <a:chExt cx="2418" cy="1336"/>
              </a:xfrm>
            </p:grpSpPr>
            <p:sp>
              <p:nvSpPr>
                <p:cNvPr id="4135" name="文本框 6"/>
                <p:cNvSpPr txBox="1"/>
                <p:nvPr/>
              </p:nvSpPr>
              <p:spPr>
                <a:xfrm>
                  <a:off x="5688" y="4680"/>
                  <a:ext cx="1093" cy="1297"/>
                </a:xfrm>
                <a:prstGeom prst="rect">
                  <a:avLst/>
                </a:prstGeom>
                <a:solidFill>
                  <a:srgbClr val="FFFFFF"/>
                </a:solidFill>
                <a:ln w="9525" cap="flat" cmpd="sng">
                  <a:solidFill>
                    <a:srgbClr val="000000"/>
                  </a:solidFill>
                  <a:prstDash val="solid"/>
                  <a:miter/>
                  <a:headEnd type="none" w="med" len="med"/>
                  <a:tailEnd type="none" w="med" len="med"/>
                </a:ln>
              </p:spPr>
              <p:txBody>
                <a:bodyPr/>
                <a:p>
                  <a:r>
                    <a:rPr lang="zh-CN" altLang="en-US" sz="2000" b="1" dirty="0">
                      <a:latin typeface="微软雅黑" panose="020B0503020204020204" pitchFamily="34" charset="-122"/>
                      <a:ea typeface="微软雅黑" panose="020B0503020204020204" pitchFamily="34" charset="-122"/>
                      <a:cs typeface="微软雅黑" panose="020B0503020204020204" pitchFamily="34" charset="-122"/>
                    </a:rPr>
                    <a:t>19世纪60年代的革命与改革</a:t>
                  </a:r>
                  <a:endParaRPr lang="zh-CN" altLang="en-US" sz="2000" b="1" dirty="0">
                    <a:latin typeface="微软雅黑" panose="020B0503020204020204" pitchFamily="34" charset="-122"/>
                    <a:ea typeface="微软雅黑" panose="020B0503020204020204" pitchFamily="34" charset="-122"/>
                    <a:cs typeface="微软雅黑" panose="020B0503020204020204" pitchFamily="34" charset="-122"/>
                  </a:endParaRPr>
                </a:p>
                <a:p>
                  <a:endParaRPr lang="zh-CN" altLang="en-US" sz="2000" b="1" dirty="0">
                    <a:latin typeface="微软雅黑" panose="020B0503020204020204" pitchFamily="34" charset="-122"/>
                    <a:ea typeface="微软雅黑" panose="020B0503020204020204" pitchFamily="34" charset="-122"/>
                    <a:cs typeface="微软雅黑" panose="020B0503020204020204" pitchFamily="34" charset="-122"/>
                  </a:endParaRPr>
                </a:p>
              </p:txBody>
            </p:sp>
            <p:sp>
              <p:nvSpPr>
                <p:cNvPr id="4136" name="直线 7"/>
                <p:cNvSpPr/>
                <p:nvPr/>
              </p:nvSpPr>
              <p:spPr>
                <a:xfrm>
                  <a:off x="6781" y="4837"/>
                  <a:ext cx="538" cy="1"/>
                </a:xfrm>
                <a:prstGeom prst="line">
                  <a:avLst/>
                </a:prstGeom>
                <a:ln w="15875" cap="flat" cmpd="sng">
                  <a:solidFill>
                    <a:srgbClr val="000000"/>
                  </a:solidFill>
                  <a:prstDash val="solid"/>
                  <a:headEnd type="none" w="med" len="med"/>
                  <a:tailEnd type="none" w="med" len="med"/>
                </a:ln>
              </p:spPr>
            </p:sp>
            <p:sp>
              <p:nvSpPr>
                <p:cNvPr id="4137" name="直线 7"/>
                <p:cNvSpPr/>
                <p:nvPr/>
              </p:nvSpPr>
              <p:spPr>
                <a:xfrm>
                  <a:off x="6781" y="5787"/>
                  <a:ext cx="538" cy="1"/>
                </a:xfrm>
                <a:prstGeom prst="line">
                  <a:avLst/>
                </a:prstGeom>
                <a:ln w="15875" cap="flat" cmpd="sng">
                  <a:solidFill>
                    <a:srgbClr val="000000"/>
                  </a:solidFill>
                  <a:prstDash val="solid"/>
                  <a:headEnd type="none" w="med" len="med"/>
                  <a:tailEnd type="none" w="med" len="med"/>
                </a:ln>
              </p:spPr>
            </p:sp>
            <p:sp>
              <p:nvSpPr>
                <p:cNvPr id="4138" name="文本框 10"/>
                <p:cNvSpPr txBox="1"/>
                <p:nvPr/>
              </p:nvSpPr>
              <p:spPr>
                <a:xfrm>
                  <a:off x="7321" y="4652"/>
                  <a:ext cx="773" cy="410"/>
                </a:xfrm>
                <a:prstGeom prst="rect">
                  <a:avLst/>
                </a:prstGeom>
                <a:solidFill>
                  <a:srgbClr val="FFFFFF"/>
                </a:solidFill>
                <a:ln w="9525" cap="flat" cmpd="sng">
                  <a:solidFill>
                    <a:srgbClr val="000000"/>
                  </a:solidFill>
                  <a:prstDash val="solid"/>
                  <a:miter/>
                  <a:headEnd type="none" w="med" len="med"/>
                  <a:tailEnd type="none" w="med" len="med"/>
                </a:ln>
              </p:spPr>
              <p:txBody>
                <a:bodyPr/>
                <a:p>
                  <a:r>
                    <a:rPr lang="zh-CN" altLang="en-US" sz="2000" b="1" dirty="0">
                      <a:solidFill>
                        <a:srgbClr val="FF0000"/>
                      </a:solidFill>
                      <a:latin typeface="微软雅黑" panose="020B0503020204020204" pitchFamily="34" charset="-122"/>
                      <a:ea typeface="微软雅黑" panose="020B0503020204020204" pitchFamily="34" charset="-122"/>
                    </a:rPr>
                    <a:t>革命</a:t>
                  </a:r>
                  <a:endParaRPr lang="zh-CN" altLang="en-US" sz="2000" b="1" dirty="0">
                    <a:latin typeface="微软雅黑" panose="020B0503020204020204" pitchFamily="34" charset="-122"/>
                    <a:ea typeface="微软雅黑" panose="020B0503020204020204" pitchFamily="34" charset="-122"/>
                  </a:endParaRPr>
                </a:p>
                <a:p>
                  <a:endParaRPr lang="zh-CN" altLang="en-US" sz="2000" b="1" dirty="0">
                    <a:latin typeface="微软雅黑" panose="020B0503020204020204" pitchFamily="34" charset="-122"/>
                    <a:ea typeface="微软雅黑" panose="020B0503020204020204" pitchFamily="34" charset="-122"/>
                  </a:endParaRPr>
                </a:p>
              </p:txBody>
            </p:sp>
            <p:sp>
              <p:nvSpPr>
                <p:cNvPr id="4139" name="文本框 10"/>
                <p:cNvSpPr txBox="1"/>
                <p:nvPr/>
              </p:nvSpPr>
              <p:spPr>
                <a:xfrm>
                  <a:off x="7333" y="5578"/>
                  <a:ext cx="773" cy="410"/>
                </a:xfrm>
                <a:prstGeom prst="rect">
                  <a:avLst/>
                </a:prstGeom>
                <a:solidFill>
                  <a:srgbClr val="FFFFFF"/>
                </a:solidFill>
                <a:ln w="9525" cap="flat" cmpd="sng">
                  <a:solidFill>
                    <a:srgbClr val="000000"/>
                  </a:solidFill>
                  <a:prstDash val="solid"/>
                  <a:miter/>
                  <a:headEnd type="none" w="med" len="med"/>
                  <a:tailEnd type="none" w="med" len="med"/>
                </a:ln>
              </p:spPr>
              <p:txBody>
                <a:bodyPr/>
                <a:p>
                  <a:r>
                    <a:rPr lang="zh-CN" altLang="en-US" sz="2000" b="1" dirty="0">
                      <a:solidFill>
                        <a:srgbClr val="FF0000"/>
                      </a:solidFill>
                      <a:latin typeface="微软雅黑" panose="020B0503020204020204" pitchFamily="34" charset="-122"/>
                      <a:ea typeface="微软雅黑" panose="020B0503020204020204" pitchFamily="34" charset="-122"/>
                    </a:rPr>
                    <a:t>改革</a:t>
                  </a:r>
                  <a:endParaRPr lang="zh-CN" altLang="en-US" dirty="0">
                    <a:latin typeface="微软雅黑" panose="020B0503020204020204" pitchFamily="34" charset="-122"/>
                    <a:ea typeface="微软雅黑" panose="020B0503020204020204" pitchFamily="34" charset="-122"/>
                  </a:endParaRPr>
                </a:p>
                <a:p>
                  <a:endParaRPr lang="zh-CN" altLang="en-US" dirty="0">
                    <a:latin typeface="微软雅黑" panose="020B0503020204020204" pitchFamily="34" charset="-122"/>
                    <a:ea typeface="微软雅黑" panose="020B0503020204020204" pitchFamily="34" charset="-122"/>
                  </a:endParaRPr>
                </a:p>
              </p:txBody>
            </p:sp>
          </p:grpSp>
          <p:grpSp>
            <p:nvGrpSpPr>
              <p:cNvPr id="4123" name="组合 1073742875"/>
              <p:cNvGrpSpPr/>
              <p:nvPr/>
            </p:nvGrpSpPr>
            <p:grpSpPr>
              <a:xfrm>
                <a:off x="8095" y="5232"/>
                <a:ext cx="3966" cy="1078"/>
                <a:chOff x="8095" y="5232"/>
                <a:chExt cx="3966" cy="1078"/>
              </a:xfrm>
            </p:grpSpPr>
            <p:sp>
              <p:nvSpPr>
                <p:cNvPr id="4124" name="箭头 28"/>
                <p:cNvSpPr/>
                <p:nvPr/>
              </p:nvSpPr>
              <p:spPr>
                <a:xfrm>
                  <a:off x="11437" y="5797"/>
                  <a:ext cx="624" cy="1"/>
                </a:xfrm>
                <a:prstGeom prst="line">
                  <a:avLst/>
                </a:prstGeom>
                <a:ln w="15875" cap="flat" cmpd="sng">
                  <a:solidFill>
                    <a:srgbClr val="000000"/>
                  </a:solidFill>
                  <a:prstDash val="solid"/>
                  <a:headEnd type="none" w="med" len="med"/>
                  <a:tailEnd type="triangle" w="med" len="med"/>
                </a:ln>
              </p:spPr>
            </p:sp>
            <p:grpSp>
              <p:nvGrpSpPr>
                <p:cNvPr id="4125" name="组合 1073742873"/>
                <p:cNvGrpSpPr/>
                <p:nvPr/>
              </p:nvGrpSpPr>
              <p:grpSpPr>
                <a:xfrm>
                  <a:off x="8095" y="5232"/>
                  <a:ext cx="3361" cy="1079"/>
                  <a:chOff x="8095" y="5232"/>
                  <a:chExt cx="3361" cy="1079"/>
                </a:xfrm>
              </p:grpSpPr>
              <p:sp>
                <p:nvSpPr>
                  <p:cNvPr id="4126" name="直线 23"/>
                  <p:cNvSpPr/>
                  <p:nvPr/>
                </p:nvSpPr>
                <p:spPr>
                  <a:xfrm>
                    <a:off x="8685" y="5426"/>
                    <a:ext cx="1" cy="700"/>
                  </a:xfrm>
                  <a:prstGeom prst="line">
                    <a:avLst/>
                  </a:prstGeom>
                  <a:ln w="15875" cap="flat" cmpd="sng">
                    <a:solidFill>
                      <a:srgbClr val="000000"/>
                    </a:solidFill>
                    <a:prstDash val="solid"/>
                    <a:headEnd type="none" w="med" len="med"/>
                    <a:tailEnd type="none" w="med" len="med"/>
                  </a:ln>
                </p:spPr>
              </p:sp>
              <p:sp>
                <p:nvSpPr>
                  <p:cNvPr id="4127" name="文本框 14"/>
                  <p:cNvSpPr txBox="1"/>
                  <p:nvPr/>
                </p:nvSpPr>
                <p:spPr>
                  <a:xfrm>
                    <a:off x="9010" y="5232"/>
                    <a:ext cx="1985" cy="418"/>
                  </a:xfrm>
                  <a:prstGeom prst="rect">
                    <a:avLst/>
                  </a:prstGeom>
                  <a:solidFill>
                    <a:srgbClr val="FFFFFF"/>
                  </a:solidFill>
                  <a:ln w="9525" cap="flat" cmpd="sng">
                    <a:solidFill>
                      <a:srgbClr val="000000"/>
                    </a:solidFill>
                    <a:prstDash val="solid"/>
                    <a:miter/>
                    <a:headEnd type="none" w="med" len="med"/>
                    <a:tailEnd type="none" w="med" len="med"/>
                  </a:ln>
                </p:spPr>
                <p:txBody>
                  <a:bodyPr/>
                  <a:p>
                    <a:r>
                      <a:rPr lang="zh-CN" altLang="en-US" sz="2000" b="1" dirty="0">
                        <a:latin typeface="微软雅黑" panose="020B0503020204020204" pitchFamily="34" charset="-122"/>
                        <a:ea typeface="微软雅黑" panose="020B0503020204020204" pitchFamily="34" charset="-122"/>
                        <a:cs typeface="微软雅黑" panose="020B0503020204020204" pitchFamily="34" charset="-122"/>
                      </a:rPr>
                      <a:t>俄国1861年改革</a:t>
                    </a:r>
                    <a:endParaRPr lang="zh-CN" altLang="en-US" dirty="0">
                      <a:latin typeface="微软雅黑" panose="020B0503020204020204" pitchFamily="34" charset="-122"/>
                      <a:ea typeface="微软雅黑" panose="020B0503020204020204" pitchFamily="34" charset="-122"/>
                      <a:cs typeface="微软雅黑" panose="020B0503020204020204" pitchFamily="34" charset="-122"/>
                    </a:endParaRPr>
                  </a:p>
                  <a:p>
                    <a:endParaRPr lang="zh-CN" altLang="en-US" dirty="0">
                      <a:latin typeface="微软雅黑" panose="020B0503020204020204" pitchFamily="34" charset="-122"/>
                      <a:ea typeface="微软雅黑" panose="020B0503020204020204" pitchFamily="34" charset="-122"/>
                      <a:cs typeface="微软雅黑" panose="020B0503020204020204" pitchFamily="34" charset="-122"/>
                    </a:endParaRPr>
                  </a:p>
                </p:txBody>
              </p:sp>
              <p:sp>
                <p:nvSpPr>
                  <p:cNvPr id="4128" name="文本框 14"/>
                  <p:cNvSpPr txBox="1"/>
                  <p:nvPr/>
                </p:nvSpPr>
                <p:spPr>
                  <a:xfrm>
                    <a:off x="9022" y="5893"/>
                    <a:ext cx="1973" cy="418"/>
                  </a:xfrm>
                  <a:prstGeom prst="rect">
                    <a:avLst/>
                  </a:prstGeom>
                  <a:solidFill>
                    <a:srgbClr val="FFFFFF"/>
                  </a:solidFill>
                  <a:ln w="9525" cap="flat" cmpd="sng">
                    <a:solidFill>
                      <a:srgbClr val="000000"/>
                    </a:solidFill>
                    <a:prstDash val="solid"/>
                    <a:miter/>
                    <a:headEnd type="none" w="med" len="med"/>
                    <a:tailEnd type="none" w="med" len="med"/>
                  </a:ln>
                </p:spPr>
                <p:txBody>
                  <a:bodyPr/>
                  <a:p>
                    <a:r>
                      <a:rPr lang="zh-CN" altLang="en-US" sz="2000" b="1" dirty="0">
                        <a:latin typeface="微软雅黑" panose="020B0503020204020204" pitchFamily="34" charset="-122"/>
                        <a:ea typeface="微软雅黑" panose="020B0503020204020204" pitchFamily="34" charset="-122"/>
                      </a:rPr>
                      <a:t>日本明治维新</a:t>
                    </a:r>
                    <a:endParaRPr lang="zh-CN" altLang="en-US" dirty="0">
                      <a:latin typeface="微软雅黑" panose="020B0503020204020204" pitchFamily="34" charset="-122"/>
                      <a:ea typeface="微软雅黑" panose="020B0503020204020204" pitchFamily="34" charset="-122"/>
                    </a:endParaRPr>
                  </a:p>
                  <a:p>
                    <a:endParaRPr lang="zh-CN" altLang="en-US" dirty="0">
                      <a:latin typeface="微软雅黑" panose="020B0503020204020204" pitchFamily="34" charset="-122"/>
                      <a:ea typeface="微软雅黑" panose="020B0503020204020204" pitchFamily="34" charset="-122"/>
                    </a:endParaRPr>
                  </a:p>
                </p:txBody>
              </p:sp>
              <p:sp>
                <p:nvSpPr>
                  <p:cNvPr id="4129" name="直线 33"/>
                  <p:cNvSpPr/>
                  <p:nvPr/>
                </p:nvSpPr>
                <p:spPr>
                  <a:xfrm>
                    <a:off x="10994" y="5433"/>
                    <a:ext cx="437" cy="1"/>
                  </a:xfrm>
                  <a:prstGeom prst="line">
                    <a:avLst/>
                  </a:prstGeom>
                  <a:ln w="15875" cap="flat" cmpd="sng">
                    <a:solidFill>
                      <a:srgbClr val="000000"/>
                    </a:solidFill>
                    <a:prstDash val="solid"/>
                    <a:headEnd type="none" w="med" len="med"/>
                    <a:tailEnd type="none" w="med" len="med"/>
                  </a:ln>
                </p:spPr>
              </p:sp>
              <p:sp>
                <p:nvSpPr>
                  <p:cNvPr id="4130" name="直线 33"/>
                  <p:cNvSpPr/>
                  <p:nvPr/>
                </p:nvSpPr>
                <p:spPr>
                  <a:xfrm>
                    <a:off x="10694" y="6122"/>
                    <a:ext cx="762" cy="1"/>
                  </a:xfrm>
                  <a:prstGeom prst="line">
                    <a:avLst/>
                  </a:prstGeom>
                  <a:ln w="15875" cap="flat" cmpd="sng">
                    <a:solidFill>
                      <a:srgbClr val="000000"/>
                    </a:solidFill>
                    <a:prstDash val="solid"/>
                    <a:headEnd type="none" w="med" len="med"/>
                    <a:tailEnd type="none" w="med" len="med"/>
                  </a:ln>
                </p:spPr>
              </p:sp>
              <p:sp>
                <p:nvSpPr>
                  <p:cNvPr id="4131" name="直线 37"/>
                  <p:cNvSpPr/>
                  <p:nvPr/>
                </p:nvSpPr>
                <p:spPr>
                  <a:xfrm>
                    <a:off x="11432" y="5409"/>
                    <a:ext cx="1" cy="725"/>
                  </a:xfrm>
                  <a:prstGeom prst="line">
                    <a:avLst/>
                  </a:prstGeom>
                  <a:ln w="15875" cap="flat" cmpd="sng">
                    <a:solidFill>
                      <a:srgbClr val="000000"/>
                    </a:solidFill>
                    <a:prstDash val="solid"/>
                    <a:headEnd type="none" w="med" len="med"/>
                    <a:tailEnd type="none" w="med" len="med"/>
                  </a:ln>
                </p:spPr>
              </p:sp>
              <p:sp>
                <p:nvSpPr>
                  <p:cNvPr id="4132" name="直线 12"/>
                  <p:cNvSpPr/>
                  <p:nvPr/>
                </p:nvSpPr>
                <p:spPr>
                  <a:xfrm>
                    <a:off x="8673" y="5437"/>
                    <a:ext cx="340" cy="1"/>
                  </a:xfrm>
                  <a:prstGeom prst="line">
                    <a:avLst/>
                  </a:prstGeom>
                  <a:ln w="15875" cap="flat" cmpd="sng">
                    <a:solidFill>
                      <a:srgbClr val="000000"/>
                    </a:solidFill>
                    <a:prstDash val="solid"/>
                    <a:headEnd type="none" w="med" len="med"/>
                    <a:tailEnd type="none" w="med" len="med"/>
                  </a:ln>
                </p:spPr>
              </p:sp>
              <p:sp>
                <p:nvSpPr>
                  <p:cNvPr id="4133" name="直线 12"/>
                  <p:cNvSpPr/>
                  <p:nvPr/>
                </p:nvSpPr>
                <p:spPr>
                  <a:xfrm>
                    <a:off x="8095" y="5762"/>
                    <a:ext cx="567" cy="1"/>
                  </a:xfrm>
                  <a:prstGeom prst="line">
                    <a:avLst/>
                  </a:prstGeom>
                  <a:ln w="15875" cap="flat" cmpd="sng">
                    <a:solidFill>
                      <a:srgbClr val="000000"/>
                    </a:solidFill>
                    <a:prstDash val="solid"/>
                    <a:headEnd type="none" w="med" len="med"/>
                    <a:tailEnd type="none" w="med" len="med"/>
                  </a:ln>
                </p:spPr>
              </p:sp>
              <p:sp>
                <p:nvSpPr>
                  <p:cNvPr id="4134" name="直线 12"/>
                  <p:cNvSpPr/>
                  <p:nvPr/>
                </p:nvSpPr>
                <p:spPr>
                  <a:xfrm>
                    <a:off x="8672" y="6112"/>
                    <a:ext cx="340" cy="1"/>
                  </a:xfrm>
                  <a:prstGeom prst="line">
                    <a:avLst/>
                  </a:prstGeom>
                  <a:ln w="15875" cap="flat" cmpd="sng">
                    <a:solidFill>
                      <a:srgbClr val="000000"/>
                    </a:solidFill>
                    <a:prstDash val="solid"/>
                    <a:headEnd type="none" w="med" len="med"/>
                    <a:tailEnd type="none" w="med" len="med"/>
                  </a:ln>
                </p:spPr>
              </p:sp>
            </p:grpSp>
          </p:grpSp>
        </p:grpSp>
      </p:grpSp>
      <p:sp>
        <p:nvSpPr>
          <p:cNvPr id="3" name="文本框 2"/>
          <p:cNvSpPr txBox="1"/>
          <p:nvPr/>
        </p:nvSpPr>
        <p:spPr>
          <a:xfrm>
            <a:off x="608330" y="194945"/>
            <a:ext cx="3227705" cy="583565"/>
          </a:xfrm>
          <a:prstGeom prst="rect">
            <a:avLst/>
          </a:prstGeom>
          <a:noFill/>
        </p:spPr>
        <p:txBody>
          <a:bodyPr wrap="square">
            <a:spAutoFit/>
          </a:bodyPr>
          <a:lstStyle/>
          <a:p>
            <a:pPr marR="0" algn="ctr" defTabSz="914400">
              <a:buClrTx/>
              <a:buSzTx/>
              <a:buFont typeface="Arial" panose="020B0604020202020204" pitchFamily="34" charset="0"/>
              <a:buNone/>
              <a:defRPr/>
            </a:pPr>
            <a:r>
              <a:rPr kumimoji="0" lang="zh-CN" altLang="en-US" sz="3200" b="1" u="sng" kern="1200" cap="none" spc="0" normalizeH="0" baseline="0" noProof="1">
                <a:solidFill>
                  <a:srgbClr val="FF0000"/>
                </a:solidFill>
                <a:effectLst>
                  <a:outerShdw blurRad="38100" dist="38100" dir="2700000" algn="tl">
                    <a:srgbClr val="000000">
                      <a:alpha val="43137"/>
                    </a:srgbClr>
                  </a:outerShdw>
                </a:effectLst>
                <a:latin typeface="微软雅黑" panose="020B0503020204020204" pitchFamily="34" charset="-122"/>
                <a:ea typeface="微软雅黑" panose="020B0503020204020204" pitchFamily="34" charset="-122"/>
                <a:cs typeface="微软雅黑" panose="020B0503020204020204" pitchFamily="34" charset="-122"/>
              </a:rPr>
              <a:t>年代尺</a:t>
            </a:r>
            <a:endParaRPr kumimoji="0" lang="zh-CN" altLang="en-US" sz="2200" b="1" kern="1200" cap="none" spc="0" normalizeH="0" baseline="0" noProof="1">
              <a:solidFill>
                <a:schemeClr val="accent4"/>
              </a:solidFill>
              <a:latin typeface="微软雅黑" panose="020B0503020204020204" pitchFamily="34" charset="-122"/>
              <a:ea typeface="微软雅黑" panose="020B0503020204020204" pitchFamily="34" charset="-122"/>
              <a:cs typeface="+mn-ea"/>
            </a:endParaRPr>
          </a:p>
        </p:txBody>
      </p:sp>
      <p:sp>
        <p:nvSpPr>
          <p:cNvPr id="9" name="文本框 8"/>
          <p:cNvSpPr txBox="1"/>
          <p:nvPr/>
        </p:nvSpPr>
        <p:spPr>
          <a:xfrm>
            <a:off x="621665" y="2539365"/>
            <a:ext cx="3243580" cy="829945"/>
          </a:xfrm>
          <a:prstGeom prst="rect">
            <a:avLst/>
          </a:prstGeom>
          <a:noFill/>
        </p:spPr>
        <p:txBody>
          <a:bodyPr wrap="square">
            <a:spAutoFit/>
          </a:bodyPr>
          <a:lstStyle/>
          <a:p>
            <a:pPr marR="0" algn="ctr" defTabSz="914400" eaLnBrk="0" hangingPunct="0">
              <a:lnSpc>
                <a:spcPct val="150000"/>
              </a:lnSpc>
              <a:buNone/>
            </a:pPr>
            <a:r>
              <a:rPr kumimoji="0" lang="zh-CN" altLang="en-US" sz="3200" b="1" u="sng" kern="1200" cap="none" spc="0" normalizeH="0" baseline="0" noProof="1">
                <a:solidFill>
                  <a:srgbClr val="FF0000"/>
                </a:solidFill>
                <a:effectLst>
                  <a:outerShdw blurRad="38100" dist="38100" dir="2700000" algn="tl">
                    <a:srgbClr val="000000">
                      <a:alpha val="43137"/>
                    </a:srgbClr>
                  </a:outerShdw>
                </a:effectLst>
                <a:latin typeface="微软雅黑" panose="020B0503020204020204" pitchFamily="34" charset="-122"/>
                <a:ea typeface="微软雅黑" panose="020B0503020204020204" pitchFamily="34" charset="-122"/>
                <a:cs typeface="微软雅黑" panose="020B0503020204020204" pitchFamily="34" charset="-122"/>
              </a:rPr>
              <a:t>知识导图</a:t>
            </a:r>
            <a:endParaRPr kumimoji="0" lang="zh-CN" altLang="en-US" sz="2400" b="1" kern="1200" cap="none" spc="0" normalizeH="0" baseline="0" noProof="1" dirty="0">
              <a:solidFill>
                <a:srgbClr val="1D41D5"/>
              </a:solidFill>
              <a:latin typeface="宋体" panose="02010600030101010101" pitchFamily="2" charset="-122"/>
            </a:endParaRPr>
          </a:p>
        </p:txBody>
      </p:sp>
    </p:spTree>
  </p:cSld>
  <p:clrMapOvr>
    <a:masterClrMapping/>
  </p:clrMapOvr>
  <p:transition>
    <p:wipe dir="d"/>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5122" name="文本框 1"/>
          <p:cNvSpPr txBox="1"/>
          <p:nvPr/>
        </p:nvSpPr>
        <p:spPr>
          <a:xfrm>
            <a:off x="1486535" y="661670"/>
            <a:ext cx="6700520" cy="539750"/>
          </a:xfrm>
          <a:prstGeom prst="rect">
            <a:avLst/>
          </a:prstGeom>
          <a:solidFill>
            <a:srgbClr val="FFFF00"/>
          </a:solidFill>
          <a:ln w="9525">
            <a:noFill/>
          </a:ln>
        </p:spPr>
        <p:txBody>
          <a:bodyPr wrap="square">
            <a:spAutoFit/>
          </a:bodyPr>
          <a:p>
            <a:pPr algn="ctr">
              <a:lnSpc>
                <a:spcPts val="3500"/>
              </a:lnSpc>
            </a:pPr>
            <a:r>
              <a:rPr lang="zh-CN" altLang="en-US" sz="2400" b="1" dirty="0">
                <a:solidFill>
                  <a:srgbClr val="FF0000"/>
                </a:solidFill>
                <a:latin typeface="微软雅黑" panose="020B0503020204020204" pitchFamily="34" charset="-122"/>
                <a:ea typeface="微软雅黑" panose="020B0503020204020204" pitchFamily="34" charset="-122"/>
                <a:cs typeface="微软雅黑" panose="020B0503020204020204" pitchFamily="34" charset="-122"/>
              </a:rPr>
              <a:t>考点</a:t>
            </a:r>
            <a:r>
              <a:rPr lang="en-US" altLang="zh-CN" sz="2400" b="1" dirty="0">
                <a:solidFill>
                  <a:srgbClr val="FF0000"/>
                </a:solidFill>
                <a:latin typeface="微软雅黑" panose="020B0503020204020204" pitchFamily="34" charset="-122"/>
                <a:ea typeface="微软雅黑" panose="020B0503020204020204" pitchFamily="34" charset="-122"/>
                <a:cs typeface="微软雅黑" panose="020B0503020204020204" pitchFamily="34" charset="-122"/>
              </a:rPr>
              <a:t>1</a:t>
            </a:r>
            <a:r>
              <a:rPr lang="zh-CN" altLang="en-US" sz="2400" b="1" dirty="0">
                <a:solidFill>
                  <a:srgbClr val="FF0000"/>
                </a:solidFill>
                <a:latin typeface="微软雅黑" panose="020B0503020204020204" pitchFamily="34" charset="-122"/>
                <a:ea typeface="微软雅黑" panose="020B0503020204020204" pitchFamily="34" charset="-122"/>
                <a:cs typeface="微软雅黑" panose="020B0503020204020204" pitchFamily="34" charset="-122"/>
              </a:rPr>
              <a:t>  美国南北战争</a:t>
            </a:r>
            <a:endParaRPr lang="zh-CN" altLang="en-US" sz="2400" b="1" dirty="0">
              <a:solidFill>
                <a:srgbClr val="FF0000"/>
              </a:solidFill>
              <a:latin typeface="微软雅黑" panose="020B0503020204020204" pitchFamily="34" charset="-122"/>
              <a:ea typeface="微软雅黑" panose="020B0503020204020204" pitchFamily="34" charset="-122"/>
              <a:cs typeface="微软雅黑" panose="020B0503020204020204" pitchFamily="34" charset="-122"/>
            </a:endParaRPr>
          </a:p>
        </p:txBody>
      </p:sp>
      <p:sp>
        <p:nvSpPr>
          <p:cNvPr id="5123" name="文本框 2"/>
          <p:cNvSpPr txBox="1"/>
          <p:nvPr/>
        </p:nvSpPr>
        <p:spPr>
          <a:xfrm>
            <a:off x="757555" y="1367790"/>
            <a:ext cx="8497570" cy="937260"/>
          </a:xfrm>
          <a:prstGeom prst="rect">
            <a:avLst/>
          </a:prstGeom>
          <a:solidFill>
            <a:schemeClr val="accent1"/>
          </a:solidFill>
          <a:ln w="9525">
            <a:noFill/>
          </a:ln>
        </p:spPr>
        <p:txBody>
          <a:bodyPr wrap="square">
            <a:spAutoFit/>
          </a:bodyPr>
          <a:p>
            <a:pPr algn="just">
              <a:lnSpc>
                <a:spcPts val="3300"/>
              </a:lnSpc>
            </a:pPr>
            <a:r>
              <a:rPr lang="zh-CN" altLang="en-US" sz="2000" b="1" dirty="0">
                <a:latin typeface="微软雅黑" panose="020B0503020204020204" pitchFamily="34" charset="-122"/>
                <a:ea typeface="微软雅黑" panose="020B0503020204020204" pitchFamily="34" charset="-122"/>
                <a:cs typeface="微软雅黑" panose="020B0503020204020204" pitchFamily="34" charset="-122"/>
              </a:rPr>
              <a:t>考纲要求：讲述林肯在南北战争中的主要活动，说出《解放黑人奴隶宣言》的主要内容，理解南北战争在美国历史发展中的作用。</a:t>
            </a:r>
            <a:endParaRPr lang="zh-CN" altLang="en-US" sz="2000" b="1" dirty="0">
              <a:latin typeface="微软雅黑" panose="020B0503020204020204" pitchFamily="34" charset="-122"/>
              <a:ea typeface="微软雅黑" panose="020B0503020204020204" pitchFamily="34" charset="-122"/>
              <a:cs typeface="微软雅黑" panose="020B0503020204020204" pitchFamily="34" charset="-122"/>
            </a:endParaRPr>
          </a:p>
        </p:txBody>
      </p:sp>
      <p:sp>
        <p:nvSpPr>
          <p:cNvPr id="4" name="文本框 3"/>
          <p:cNvSpPr txBox="1"/>
          <p:nvPr/>
        </p:nvSpPr>
        <p:spPr>
          <a:xfrm>
            <a:off x="602615" y="2728595"/>
            <a:ext cx="11167745" cy="2809875"/>
          </a:xfrm>
          <a:prstGeom prst="rect">
            <a:avLst/>
          </a:prstGeom>
          <a:noFill/>
        </p:spPr>
        <p:txBody>
          <a:bodyPr wrap="square">
            <a:spAutoFit/>
          </a:bodyPr>
          <a:lstStyle/>
          <a:p>
            <a:pPr marR="0" algn="just" defTabSz="914400">
              <a:lnSpc>
                <a:spcPts val="3600"/>
              </a:lnSpc>
              <a:buClrTx/>
              <a:buSzTx/>
              <a:buFont typeface="Arial" panose="020B0604020202020204" pitchFamily="34" charset="0"/>
              <a:buNone/>
              <a:defRPr/>
            </a:pPr>
            <a:r>
              <a:rPr kumimoji="0" lang="zh-CN" altLang="en-US" sz="2200" b="1" kern="1200" cap="none" spc="0" normalizeH="0" baseline="0" noProof="1">
                <a:solidFill>
                  <a:srgbClr val="FF0000"/>
                </a:solidFill>
                <a:latin typeface="微软雅黑" panose="020B0503020204020204" pitchFamily="34" charset="-122"/>
                <a:ea typeface="微软雅黑" panose="020B0503020204020204" pitchFamily="34" charset="-122"/>
                <a:cs typeface="微软雅黑" panose="020B0503020204020204" pitchFamily="34" charset="-122"/>
              </a:rPr>
              <a:t>  原因：</a:t>
            </a:r>
            <a:r>
              <a:rPr kumimoji="0" lang="zh-CN" altLang="en-US" sz="2200" b="1" kern="1200" cap="none" spc="0" normalizeH="0" baseline="0" noProof="1">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（1）</a:t>
            </a:r>
            <a:r>
              <a:rPr kumimoji="0" lang="zh-CN" altLang="en-US" sz="2400" b="1" kern="1200" cap="none" spc="0" normalizeH="0" baseline="0" noProof="1" dirty="0">
                <a:solidFill>
                  <a:srgbClr val="1D41D5"/>
                </a:solidFill>
                <a:latin typeface="宋体" panose="02010600030101010101" pitchFamily="2" charset="-122"/>
              </a:rPr>
              <a:t>南方种植园经济（奴隶制）</a:t>
            </a:r>
            <a:r>
              <a:rPr kumimoji="0" lang="zh-CN" altLang="en-US" sz="2200" b="1" kern="1200" cap="none" spc="0" normalizeH="0" baseline="0" noProof="1">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阻碍了美国资本主义经济的发展（根本原因）；</a:t>
            </a:r>
            <a:endParaRPr kumimoji="0" lang="zh-CN" altLang="en-US" sz="2200" b="1" kern="1200" cap="none" spc="0" normalizeH="0" baseline="0" noProof="1">
              <a:solidFill>
                <a:schemeClr val="tx1"/>
              </a:solidFill>
              <a:latin typeface="微软雅黑" panose="020B0503020204020204" pitchFamily="34" charset="-122"/>
              <a:ea typeface="微软雅黑" panose="020B0503020204020204" pitchFamily="34" charset="-122"/>
              <a:cs typeface="微软雅黑" panose="020B0503020204020204" pitchFamily="34" charset="-122"/>
            </a:endParaRPr>
          </a:p>
          <a:p>
            <a:pPr marR="0" algn="just" defTabSz="914400">
              <a:lnSpc>
                <a:spcPts val="3600"/>
              </a:lnSpc>
              <a:buClrTx/>
              <a:buSzTx/>
              <a:buFont typeface="Arial" panose="020B0604020202020204" pitchFamily="34" charset="0"/>
              <a:buNone/>
              <a:defRPr/>
            </a:pPr>
            <a:r>
              <a:rPr kumimoji="0" lang="zh-CN" altLang="en-US" sz="2200" b="1" kern="1200" cap="none" spc="0" normalizeH="0" baseline="0" noProof="1">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            （2）19世纪中期，围绕着</a:t>
            </a:r>
            <a:r>
              <a:rPr kumimoji="0" lang="zh-CN" altLang="en-US" sz="2400" b="1" kern="1200" cap="none" spc="0" normalizeH="0" baseline="0" noProof="1" dirty="0">
                <a:solidFill>
                  <a:srgbClr val="1D41D5"/>
                </a:solidFill>
                <a:latin typeface="宋体" panose="02010600030101010101" pitchFamily="2" charset="-122"/>
              </a:rPr>
              <a:t>奴隶制的废存</a:t>
            </a:r>
            <a:r>
              <a:rPr kumimoji="0" lang="zh-CN" altLang="en-US" sz="2200" b="1" kern="1200" cap="none" spc="0" normalizeH="0" baseline="0" noProof="1">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问题，</a:t>
            </a:r>
            <a:r>
              <a:rPr lang="zh-CN" altLang="en-US" sz="2200" b="1">
                <a:latin typeface="微软雅黑" panose="020B0503020204020204" pitchFamily="34" charset="-122"/>
                <a:ea typeface="微软雅黑" panose="020B0503020204020204" pitchFamily="34" charset="-122"/>
                <a:cs typeface="微软雅黑" panose="020B0503020204020204" pitchFamily="34" charset="-122"/>
                <a:sym typeface="+mn-ea"/>
              </a:rPr>
              <a:t>南</a:t>
            </a:r>
            <a:r>
              <a:rPr kumimoji="0" lang="zh-CN" altLang="en-US" sz="2200" b="1" kern="1200" cap="none" spc="0" normalizeH="0" baseline="0" noProof="1">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北之间的矛盾再也无法调和</a:t>
            </a:r>
            <a:endParaRPr kumimoji="0" lang="zh-CN" altLang="en-US" sz="2200" b="1" kern="1200" cap="none" spc="0" normalizeH="0" baseline="0" noProof="1">
              <a:solidFill>
                <a:schemeClr val="tx1"/>
              </a:solidFill>
              <a:latin typeface="微软雅黑" panose="020B0503020204020204" pitchFamily="34" charset="-122"/>
              <a:ea typeface="微软雅黑" panose="020B0503020204020204" pitchFamily="34" charset="-122"/>
              <a:cs typeface="微软雅黑" panose="020B0503020204020204" pitchFamily="34" charset="-122"/>
              <a:sym typeface="+mn-ea"/>
            </a:endParaRPr>
          </a:p>
          <a:p>
            <a:pPr marR="0" algn="just" defTabSz="914400">
              <a:lnSpc>
                <a:spcPts val="3600"/>
              </a:lnSpc>
              <a:buClrTx/>
              <a:buSzTx/>
              <a:buFont typeface="Arial" panose="020B0604020202020204" pitchFamily="34" charset="0"/>
              <a:buNone/>
              <a:defRPr/>
            </a:pPr>
            <a:r>
              <a:rPr kumimoji="0" lang="zh-CN" altLang="en-US" sz="2200" b="1" kern="1200" cap="none" spc="0" normalizeH="0" baseline="0" noProof="1">
                <a:solidFill>
                  <a:srgbClr val="FF0000"/>
                </a:solidFill>
                <a:latin typeface="微软雅黑" panose="020B0503020204020204" pitchFamily="34" charset="-122"/>
                <a:ea typeface="微软雅黑" panose="020B0503020204020204" pitchFamily="34" charset="-122"/>
                <a:cs typeface="微软雅黑" panose="020B0503020204020204" pitchFamily="34" charset="-122"/>
              </a:rPr>
              <a:t>  时间：</a:t>
            </a:r>
            <a:r>
              <a:rPr kumimoji="0" lang="zh-CN" altLang="en-US" sz="2200" b="1" kern="1200" cap="none" spc="0" normalizeH="0" baseline="0" noProof="1">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1861~1865年</a:t>
            </a:r>
            <a:endParaRPr kumimoji="0" lang="zh-CN" altLang="en-US" sz="2200" b="1" kern="1200" cap="none" spc="0" normalizeH="0" baseline="0" noProof="1">
              <a:solidFill>
                <a:schemeClr val="tx1"/>
              </a:solidFill>
              <a:latin typeface="微软雅黑" panose="020B0503020204020204" pitchFamily="34" charset="-122"/>
              <a:ea typeface="微软雅黑" panose="020B0503020204020204" pitchFamily="34" charset="-122"/>
              <a:cs typeface="微软雅黑" panose="020B0503020204020204" pitchFamily="34" charset="-122"/>
            </a:endParaRPr>
          </a:p>
          <a:p>
            <a:pPr marR="0" algn="just" defTabSz="914400">
              <a:lnSpc>
                <a:spcPts val="3600"/>
              </a:lnSpc>
              <a:buClrTx/>
              <a:buSzTx/>
              <a:buFont typeface="Arial" panose="020B0604020202020204" pitchFamily="34" charset="0"/>
              <a:buNone/>
              <a:defRPr/>
            </a:pPr>
            <a:r>
              <a:rPr lang="zh-CN" altLang="en-US" sz="2200" b="1">
                <a:solidFill>
                  <a:srgbClr val="FF0000"/>
                </a:solidFill>
                <a:latin typeface="微软雅黑" panose="020B0503020204020204" pitchFamily="34" charset="-122"/>
                <a:ea typeface="微软雅黑" panose="020B0503020204020204" pitchFamily="34" charset="-122"/>
                <a:cs typeface="微软雅黑" panose="020B0503020204020204" pitchFamily="34" charset="-122"/>
                <a:sym typeface="+mn-ea"/>
              </a:rPr>
              <a:t>  </a:t>
            </a:r>
            <a:r>
              <a:rPr kumimoji="0" lang="zh-CN" altLang="en-US" sz="2200" b="1" kern="1200" cap="none" spc="0" normalizeH="0" baseline="0" noProof="1">
                <a:solidFill>
                  <a:srgbClr val="FF0000"/>
                </a:solidFill>
                <a:latin typeface="微软雅黑" panose="020B0503020204020204" pitchFamily="34" charset="-122"/>
                <a:ea typeface="微软雅黑" panose="020B0503020204020204" pitchFamily="34" charset="-122"/>
                <a:cs typeface="微软雅黑" panose="020B0503020204020204" pitchFamily="34" charset="-122"/>
              </a:rPr>
              <a:t>导火索：</a:t>
            </a:r>
            <a:r>
              <a:rPr kumimoji="0" lang="zh-CN" altLang="en-US" sz="2200" b="1" kern="1200" cap="none" spc="0" normalizeH="0" baseline="0" noProof="1">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1861年3月，主张逐步废除奴隶制的林肯就任美国总统。</a:t>
            </a:r>
            <a:endParaRPr kumimoji="0" lang="zh-CN" altLang="en-US" sz="2200" b="1" kern="1200" cap="none" spc="0" normalizeH="0" baseline="0" noProof="1">
              <a:solidFill>
                <a:schemeClr val="tx1"/>
              </a:solidFill>
              <a:latin typeface="微软雅黑" panose="020B0503020204020204" pitchFamily="34" charset="-122"/>
              <a:ea typeface="微软雅黑" panose="020B0503020204020204" pitchFamily="34" charset="-122"/>
              <a:cs typeface="微软雅黑" panose="020B0503020204020204" pitchFamily="34" charset="-122"/>
            </a:endParaRPr>
          </a:p>
          <a:p>
            <a:pPr marR="0" algn="just" defTabSz="914400">
              <a:lnSpc>
                <a:spcPts val="3400"/>
              </a:lnSpc>
              <a:buClrTx/>
              <a:buSzTx/>
              <a:buFont typeface="Arial" panose="020B0604020202020204" pitchFamily="34" charset="0"/>
              <a:buNone/>
              <a:defRPr/>
            </a:pPr>
            <a:r>
              <a:rPr lang="zh-CN" altLang="en-US" sz="2200" b="1">
                <a:solidFill>
                  <a:srgbClr val="FF0000"/>
                </a:solidFill>
                <a:latin typeface="微软雅黑" panose="020B0503020204020204" pitchFamily="34" charset="-122"/>
                <a:ea typeface="微软雅黑" panose="020B0503020204020204" pitchFamily="34" charset="-122"/>
                <a:cs typeface="微软雅黑" panose="020B0503020204020204" pitchFamily="34" charset="-122"/>
                <a:sym typeface="+mn-ea"/>
              </a:rPr>
              <a:t>  </a:t>
            </a:r>
            <a:r>
              <a:rPr kumimoji="0" lang="zh-CN" altLang="en-US" sz="2200" b="1" kern="1200" cap="none" spc="0" normalizeH="0" baseline="0" noProof="1">
                <a:solidFill>
                  <a:srgbClr val="FF0000"/>
                </a:solidFill>
                <a:latin typeface="微软雅黑" panose="020B0503020204020204" pitchFamily="34" charset="-122"/>
                <a:ea typeface="微软雅黑" panose="020B0503020204020204" pitchFamily="34" charset="-122"/>
                <a:cs typeface="微软雅黑" panose="020B0503020204020204" pitchFamily="34" charset="-122"/>
              </a:rPr>
              <a:t>爆发：</a:t>
            </a:r>
            <a:r>
              <a:rPr kumimoji="0" lang="zh-CN" altLang="en-US" sz="2200" b="1" kern="1200" cap="none" spc="0" normalizeH="0" baseline="0" noProof="1">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1861年4月，南方军队挑起内战，南北战争（美国内战）爆发</a:t>
            </a:r>
            <a:endParaRPr kumimoji="0" lang="zh-CN" altLang="en-US" sz="2200" b="1" kern="1200" cap="none" spc="0" normalizeH="0" baseline="0" noProof="1">
              <a:solidFill>
                <a:schemeClr val="tx1"/>
              </a:solidFill>
              <a:latin typeface="微软雅黑" panose="020B0503020204020204" pitchFamily="34" charset="-122"/>
              <a:ea typeface="微软雅黑" panose="020B0503020204020204" pitchFamily="34" charset="-122"/>
              <a:cs typeface="微软雅黑" panose="020B0503020204020204" pitchFamily="34" charset="-122"/>
            </a:endParaRPr>
          </a:p>
          <a:p>
            <a:pPr marR="0" algn="just" defTabSz="914400">
              <a:lnSpc>
                <a:spcPts val="3400"/>
              </a:lnSpc>
              <a:buClrTx/>
              <a:buSzTx/>
              <a:buFont typeface="Arial" panose="020B0604020202020204" pitchFamily="34" charset="0"/>
              <a:buNone/>
              <a:defRPr/>
            </a:pPr>
            <a:endParaRPr kumimoji="0" lang="zh-CN" altLang="en-US" sz="2400" b="1" kern="1200" cap="none" spc="0" normalizeH="0" baseline="0" noProof="1" dirty="0">
              <a:solidFill>
                <a:srgbClr val="1D41D5"/>
              </a:solidFill>
              <a:latin typeface="宋体" panose="02010600030101010101" pitchFamily="2" charset="-122"/>
            </a:endParaRPr>
          </a:p>
        </p:txBody>
      </p:sp>
      <p:sp>
        <p:nvSpPr>
          <p:cNvPr id="2" name="文本框 1"/>
          <p:cNvSpPr txBox="1"/>
          <p:nvPr/>
        </p:nvSpPr>
        <p:spPr>
          <a:xfrm>
            <a:off x="602615" y="5210175"/>
            <a:ext cx="10811510" cy="460375"/>
          </a:xfrm>
          <a:prstGeom prst="rect">
            <a:avLst/>
          </a:prstGeom>
          <a:noFill/>
          <a:ln w="9525">
            <a:noFill/>
          </a:ln>
        </p:spPr>
        <p:txBody>
          <a:bodyPr wrap="square" anchor="t">
            <a:spAutoFit/>
          </a:bodyPr>
          <a:p>
            <a:r>
              <a:rPr lang="zh-CN" altLang="en-US" sz="2400" b="1" dirty="0">
                <a:solidFill>
                  <a:srgbClr val="FF0000"/>
                </a:solidFill>
                <a:latin typeface="微软雅黑" panose="020B0503020204020204" pitchFamily="34" charset="-122"/>
                <a:ea typeface="微软雅黑" panose="020B0503020204020204" pitchFamily="34" charset="-122"/>
              </a:rPr>
              <a:t>【考点点拔】南北战争中林肯政府所要解决的根本问题是国家统一问题。</a:t>
            </a:r>
            <a:endParaRPr lang="zh-CN" altLang="en-US" sz="2400" b="1" dirty="0">
              <a:solidFill>
                <a:srgbClr val="FF0000"/>
              </a:solidFill>
              <a:latin typeface="微软雅黑" panose="020B0503020204020204" pitchFamily="34" charset="-122"/>
              <a:ea typeface="微软雅黑" panose="020B0503020204020204" pitchFamily="34" charset="-122"/>
            </a:endParaRPr>
          </a:p>
        </p:txBody>
      </p:sp>
      <p:pic>
        <p:nvPicPr>
          <p:cNvPr id="8195" name="图片 2" descr="林肯"/>
          <p:cNvPicPr>
            <a:picLocks noChangeAspect="1"/>
          </p:cNvPicPr>
          <p:nvPr/>
        </p:nvPicPr>
        <p:blipFill>
          <a:blip r:embed="rId1"/>
          <a:stretch>
            <a:fillRect/>
          </a:stretch>
        </p:blipFill>
        <p:spPr>
          <a:xfrm>
            <a:off x="9859010" y="46990"/>
            <a:ext cx="2188845" cy="2809240"/>
          </a:xfrm>
          <a:prstGeom prst="rect">
            <a:avLst/>
          </a:prstGeom>
          <a:noFill/>
          <a:ln w="9525">
            <a:noFill/>
          </a:ln>
        </p:spPr>
      </p:pic>
    </p:spTree>
  </p:cSld>
  <p:clrMapOvr>
    <a:masterClrMapping/>
  </p:clrMapOvr>
  <p:transition>
    <p:wheel spokes="3"/>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heckerboard(across)">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pic>
        <p:nvPicPr>
          <p:cNvPr id="6146" name="图片 2" descr="office6\wpsassist\cache\A000220150321C66PPIC"/>
          <p:cNvPicPr>
            <a:picLocks noChangeAspect="1"/>
          </p:cNvPicPr>
          <p:nvPr/>
        </p:nvPicPr>
        <p:blipFill>
          <a:blip r:embed="rId1"/>
          <a:stretch>
            <a:fillRect/>
          </a:stretch>
        </p:blipFill>
        <p:spPr>
          <a:xfrm>
            <a:off x="1532255" y="-481330"/>
            <a:ext cx="3917950" cy="1411288"/>
          </a:xfrm>
          <a:prstGeom prst="rect">
            <a:avLst/>
          </a:prstGeom>
          <a:noFill/>
          <a:ln w="9525">
            <a:noFill/>
          </a:ln>
        </p:spPr>
      </p:pic>
      <p:sp>
        <p:nvSpPr>
          <p:cNvPr id="6147" name="文本框 1"/>
          <p:cNvSpPr txBox="1"/>
          <p:nvPr/>
        </p:nvSpPr>
        <p:spPr>
          <a:xfrm>
            <a:off x="546100" y="838200"/>
            <a:ext cx="11100435" cy="5028565"/>
          </a:xfrm>
          <a:prstGeom prst="rect">
            <a:avLst/>
          </a:prstGeom>
          <a:noFill/>
          <a:ln w="9525">
            <a:noFill/>
          </a:ln>
        </p:spPr>
        <p:txBody>
          <a:bodyPr wrap="square">
            <a:spAutoFit/>
          </a:bodyPr>
          <a:p>
            <a:pPr algn="just">
              <a:lnSpc>
                <a:spcPts val="3500"/>
              </a:lnSpc>
            </a:pPr>
            <a:r>
              <a:rPr lang="en-US" altLang="zh-CN" sz="2200" b="1" dirty="0">
                <a:solidFill>
                  <a:srgbClr val="000000"/>
                </a:solidFill>
                <a:latin typeface="微软雅黑" panose="020B0503020204020204" pitchFamily="34" charset="-122"/>
                <a:ea typeface="微软雅黑" panose="020B0503020204020204" pitchFamily="34" charset="-122"/>
                <a:cs typeface="微软雅黑" panose="020B0503020204020204" pitchFamily="34" charset="-122"/>
                <a:sym typeface="Arial" panose="020B0604020202020204" pitchFamily="34" charset="0"/>
              </a:rPr>
              <a:t> </a:t>
            </a:r>
            <a:r>
              <a:rPr lang="en-US" altLang="zh-CN" sz="2200" b="1" dirty="0">
                <a:solidFill>
                  <a:srgbClr val="FF0000"/>
                </a:solidFill>
                <a:latin typeface="微软雅黑" panose="020B0503020204020204" pitchFamily="34" charset="-122"/>
                <a:ea typeface="微软雅黑" panose="020B0503020204020204" pitchFamily="34" charset="-122"/>
                <a:cs typeface="微软雅黑" panose="020B0503020204020204" pitchFamily="34" charset="-122"/>
                <a:sym typeface="Arial" panose="020B0604020202020204" pitchFamily="34" charset="0"/>
              </a:rPr>
              <a:t> </a:t>
            </a:r>
            <a:r>
              <a:rPr lang="en-US" altLang="zh-CN" sz="2600" b="1" dirty="0" smtClean="0">
                <a:solidFill>
                  <a:srgbClr val="FF0000"/>
                </a:solidFill>
                <a:latin typeface="微软雅黑" panose="020B0503020204020204" pitchFamily="34" charset="-122"/>
                <a:ea typeface="微软雅黑" panose="020B0503020204020204" pitchFamily="34" charset="-122"/>
                <a:cs typeface="微软雅黑" panose="020B0503020204020204" pitchFamily="34" charset="-122"/>
                <a:sym typeface="Arial" panose="020B0604020202020204" pitchFamily="34" charset="0"/>
              </a:rPr>
              <a:t>  初期：</a:t>
            </a:r>
            <a:r>
              <a:rPr lang="zh-CN" altLang="en-US" sz="2200" b="1" dirty="0">
                <a:solidFill>
                  <a:srgbClr val="000000"/>
                </a:solidFill>
                <a:latin typeface="微软雅黑" panose="020B0503020204020204" pitchFamily="34" charset="-122"/>
                <a:ea typeface="微软雅黑" panose="020B0503020204020204" pitchFamily="34" charset="-122"/>
                <a:cs typeface="微软雅黑" panose="020B0503020204020204" pitchFamily="34" charset="-122"/>
                <a:sym typeface="Arial" panose="020B0604020202020204" pitchFamily="34" charset="0"/>
              </a:rPr>
              <a:t>由于准备不足，北方军队在战争初期一再失利。</a:t>
            </a:r>
            <a:endParaRPr lang="zh-CN" altLang="en-US" sz="2200" b="1" dirty="0">
              <a:solidFill>
                <a:srgbClr val="000000"/>
              </a:solidFill>
              <a:latin typeface="微软雅黑" panose="020B0503020204020204" pitchFamily="34" charset="-122"/>
              <a:ea typeface="微软雅黑" panose="020B0503020204020204" pitchFamily="34" charset="-122"/>
              <a:cs typeface="微软雅黑" panose="020B0503020204020204" pitchFamily="34" charset="-122"/>
              <a:sym typeface="Arial" panose="020B0604020202020204" pitchFamily="34" charset="0"/>
            </a:endParaRPr>
          </a:p>
          <a:p>
            <a:pPr algn="just">
              <a:lnSpc>
                <a:spcPts val="3500"/>
              </a:lnSpc>
            </a:pPr>
            <a:endParaRPr lang="zh-CN" altLang="en-US" sz="2200" b="1" dirty="0">
              <a:solidFill>
                <a:srgbClr val="000000"/>
              </a:solidFill>
              <a:latin typeface="微软雅黑" panose="020B0503020204020204" pitchFamily="34" charset="-122"/>
              <a:ea typeface="微软雅黑" panose="020B0503020204020204" pitchFamily="34" charset="-122"/>
              <a:cs typeface="微软雅黑" panose="020B0503020204020204" pitchFamily="34" charset="-122"/>
              <a:sym typeface="Arial" panose="020B0604020202020204" pitchFamily="34" charset="0"/>
            </a:endParaRPr>
          </a:p>
          <a:p>
            <a:pPr algn="just">
              <a:lnSpc>
                <a:spcPts val="3500"/>
              </a:lnSpc>
            </a:pPr>
            <a:r>
              <a:rPr lang="en-US" altLang="zh-CN" sz="2200" b="1" dirty="0">
                <a:solidFill>
                  <a:srgbClr val="FF0000"/>
                </a:solidFill>
                <a:latin typeface="微软雅黑" panose="020B0503020204020204" pitchFamily="34" charset="-122"/>
                <a:ea typeface="微软雅黑" panose="020B0503020204020204" pitchFamily="34" charset="-122"/>
                <a:cs typeface="微软雅黑" panose="020B0503020204020204" pitchFamily="34" charset="-122"/>
                <a:sym typeface="Arial" panose="020B0604020202020204" pitchFamily="34" charset="0"/>
              </a:rPr>
              <a:t> </a:t>
            </a:r>
            <a:r>
              <a:rPr lang="en-US" altLang="zh-CN" sz="2600" b="1" dirty="0" smtClean="0">
                <a:solidFill>
                  <a:srgbClr val="FF0000"/>
                </a:solidFill>
                <a:latin typeface="微软雅黑" panose="020B0503020204020204" pitchFamily="34" charset="-122"/>
                <a:ea typeface="微软雅黑" panose="020B0503020204020204" pitchFamily="34" charset="-122"/>
                <a:cs typeface="微软雅黑" panose="020B0503020204020204" pitchFamily="34" charset="-122"/>
                <a:sym typeface="Arial" panose="020B0604020202020204" pitchFamily="34" charset="0"/>
              </a:rPr>
              <a:t>   转折：</a:t>
            </a:r>
            <a:r>
              <a:rPr lang="zh-CN" altLang="en-US" sz="2200" b="1" dirty="0">
                <a:solidFill>
                  <a:srgbClr val="000000"/>
                </a:solidFill>
                <a:latin typeface="微软雅黑" panose="020B0503020204020204" pitchFamily="34" charset="-122"/>
                <a:ea typeface="微软雅黑" panose="020B0503020204020204" pitchFamily="34" charset="-122"/>
                <a:cs typeface="微软雅黑" panose="020B0503020204020204" pitchFamily="34" charset="-122"/>
                <a:sym typeface="Arial" panose="020B0604020202020204" pitchFamily="34" charset="0"/>
              </a:rPr>
              <a:t>1862年，林肯政府颁布了</a:t>
            </a:r>
            <a:r>
              <a:rPr lang="zh-CN" altLang="en-US" sz="2400" b="1" dirty="0">
                <a:solidFill>
                  <a:srgbClr val="1D41D5"/>
                </a:solidFill>
                <a:latin typeface="宋体" panose="02010600030101010101" pitchFamily="2" charset="-122"/>
                <a:sym typeface="Arial" panose="020B0604020202020204" pitchFamily="34" charset="0"/>
              </a:rPr>
              <a:t>《宅地法》和《解放黑人奴隶宣言》</a:t>
            </a:r>
            <a:endParaRPr lang="zh-CN" altLang="en-US" sz="2200" b="1" dirty="0">
              <a:solidFill>
                <a:srgbClr val="000000"/>
              </a:solidFill>
              <a:latin typeface="微软雅黑" panose="020B0503020204020204" pitchFamily="34" charset="-122"/>
              <a:ea typeface="微软雅黑" panose="020B0503020204020204" pitchFamily="34" charset="-122"/>
              <a:cs typeface="微软雅黑" panose="020B0503020204020204" pitchFamily="34" charset="-122"/>
              <a:sym typeface="Arial" panose="020B0604020202020204" pitchFamily="34" charset="0"/>
            </a:endParaRPr>
          </a:p>
          <a:p>
            <a:pPr algn="just">
              <a:lnSpc>
                <a:spcPts val="3500"/>
              </a:lnSpc>
            </a:pPr>
            <a:r>
              <a:rPr lang="zh-CN" altLang="en-US" sz="2200" b="1" dirty="0">
                <a:solidFill>
                  <a:srgbClr val="000000"/>
                </a:solidFill>
                <a:latin typeface="微软雅黑" panose="020B0503020204020204" pitchFamily="34" charset="-122"/>
                <a:ea typeface="微软雅黑" panose="020B0503020204020204" pitchFamily="34" charset="-122"/>
                <a:cs typeface="微软雅黑" panose="020B0503020204020204" pitchFamily="34" charset="-122"/>
                <a:sym typeface="Arial" panose="020B0604020202020204" pitchFamily="34" charset="0"/>
              </a:rPr>
              <a:t>（赢得了包括黑人奴隶在内的广大人民的支持，</a:t>
            </a:r>
            <a:r>
              <a:rPr lang="zh-CN" altLang="en-US" sz="2400" b="1" dirty="0">
                <a:solidFill>
                  <a:srgbClr val="1D41D5"/>
                </a:solidFill>
                <a:latin typeface="宋体" panose="02010600030101010101" pitchFamily="2" charset="-122"/>
                <a:sym typeface="Arial" panose="020B0604020202020204" pitchFamily="34" charset="0"/>
              </a:rPr>
              <a:t>扭转了美国南北战争的局势。）</a:t>
            </a:r>
            <a:endParaRPr lang="zh-CN" altLang="en-US" sz="2400" b="1" dirty="0">
              <a:solidFill>
                <a:srgbClr val="1D41D5"/>
              </a:solidFill>
              <a:latin typeface="宋体" panose="02010600030101010101" pitchFamily="2" charset="-122"/>
              <a:sym typeface="Arial" panose="020B0604020202020204" pitchFamily="34" charset="0"/>
            </a:endParaRPr>
          </a:p>
          <a:p>
            <a:pPr algn="just">
              <a:lnSpc>
                <a:spcPts val="3500"/>
              </a:lnSpc>
            </a:pPr>
            <a:endParaRPr lang="zh-CN" altLang="en-US" sz="2400" b="1" dirty="0">
              <a:solidFill>
                <a:srgbClr val="1D41D5"/>
              </a:solidFill>
              <a:latin typeface="宋体" panose="02010600030101010101" pitchFamily="2" charset="-122"/>
              <a:sym typeface="Arial" panose="020B0604020202020204" pitchFamily="34" charset="0"/>
            </a:endParaRPr>
          </a:p>
          <a:p>
            <a:pPr algn="just">
              <a:lnSpc>
                <a:spcPts val="3500"/>
              </a:lnSpc>
            </a:pPr>
            <a:r>
              <a:rPr lang="en-US" altLang="zh-CN" sz="2600" b="1" dirty="0" smtClean="0">
                <a:solidFill>
                  <a:srgbClr val="FF0000"/>
                </a:solidFill>
                <a:latin typeface="微软雅黑" panose="020B0503020204020204" pitchFamily="34" charset="-122"/>
                <a:ea typeface="微软雅黑" panose="020B0503020204020204" pitchFamily="34" charset="-122"/>
                <a:cs typeface="微软雅黑" panose="020B0503020204020204" pitchFamily="34" charset="-122"/>
                <a:sym typeface="Arial" panose="020B0604020202020204" pitchFamily="34" charset="0"/>
              </a:rPr>
              <a:t>    结束：</a:t>
            </a:r>
            <a:r>
              <a:rPr lang="zh-CN" altLang="en-US" sz="2400" b="1" dirty="0">
                <a:solidFill>
                  <a:srgbClr val="FF0000"/>
                </a:solidFill>
                <a:latin typeface="微软雅黑" panose="020B0503020204020204" pitchFamily="34" charset="-122"/>
                <a:ea typeface="微软雅黑" panose="020B0503020204020204" pitchFamily="34" charset="-122"/>
                <a:cs typeface="微软雅黑" panose="020B0503020204020204" pitchFamily="34" charset="-122"/>
                <a:sym typeface="Arial" panose="020B0604020202020204" pitchFamily="34" charset="0"/>
              </a:rPr>
              <a:t>1865</a:t>
            </a:r>
            <a:r>
              <a:rPr lang="zh-CN" altLang="en-US" sz="2200" b="1" dirty="0">
                <a:solidFill>
                  <a:srgbClr val="000000"/>
                </a:solidFill>
                <a:latin typeface="微软雅黑" panose="020B0503020204020204" pitchFamily="34" charset="-122"/>
                <a:ea typeface="微软雅黑" panose="020B0503020204020204" pitchFamily="34" charset="-122"/>
                <a:cs typeface="微软雅黑" panose="020B0503020204020204" pitchFamily="34" charset="-122"/>
                <a:sym typeface="Arial" panose="020B0604020202020204" pitchFamily="34" charset="0"/>
              </a:rPr>
              <a:t>年，南北战争以</a:t>
            </a:r>
            <a:r>
              <a:rPr lang="zh-CN" altLang="en-US" sz="2400" b="1" dirty="0">
                <a:solidFill>
                  <a:srgbClr val="1D41D5"/>
                </a:solidFill>
                <a:latin typeface="宋体" panose="02010600030101010101" pitchFamily="2" charset="-122"/>
                <a:sym typeface="Arial" panose="020B0604020202020204" pitchFamily="34" charset="0"/>
              </a:rPr>
              <a:t>北方</a:t>
            </a:r>
            <a:r>
              <a:rPr lang="zh-CN" altLang="en-US" sz="2200" b="1" dirty="0">
                <a:solidFill>
                  <a:srgbClr val="000000"/>
                </a:solidFill>
                <a:latin typeface="微软雅黑" panose="020B0503020204020204" pitchFamily="34" charset="-122"/>
                <a:ea typeface="微软雅黑" panose="020B0503020204020204" pitchFamily="34" charset="-122"/>
                <a:cs typeface="微软雅黑" panose="020B0503020204020204" pitchFamily="34" charset="-122"/>
                <a:sym typeface="Arial" panose="020B0604020202020204" pitchFamily="34" charset="0"/>
              </a:rPr>
              <a:t>的胜利告终，美国的统一最终得到维护。</a:t>
            </a:r>
            <a:endParaRPr lang="zh-CN" altLang="en-US" sz="2200" b="1" dirty="0">
              <a:solidFill>
                <a:srgbClr val="000000"/>
              </a:solidFill>
              <a:latin typeface="微软雅黑" panose="020B0503020204020204" pitchFamily="34" charset="-122"/>
              <a:ea typeface="微软雅黑" panose="020B0503020204020204" pitchFamily="34" charset="-122"/>
              <a:cs typeface="微软雅黑" panose="020B0503020204020204" pitchFamily="34" charset="-122"/>
              <a:sym typeface="Arial" panose="020B0604020202020204" pitchFamily="34" charset="0"/>
            </a:endParaRPr>
          </a:p>
          <a:p>
            <a:pPr algn="just">
              <a:lnSpc>
                <a:spcPts val="3500"/>
              </a:lnSpc>
            </a:pPr>
            <a:endParaRPr lang="zh-CN" altLang="en-US" sz="2200" b="1" dirty="0">
              <a:solidFill>
                <a:srgbClr val="000000"/>
              </a:solidFill>
              <a:latin typeface="微软雅黑" panose="020B0503020204020204" pitchFamily="34" charset="-122"/>
              <a:ea typeface="微软雅黑" panose="020B0503020204020204" pitchFamily="34" charset="-122"/>
              <a:cs typeface="微软雅黑" panose="020B0503020204020204" pitchFamily="34" charset="-122"/>
              <a:sym typeface="Arial" panose="020B0604020202020204" pitchFamily="34" charset="0"/>
            </a:endParaRPr>
          </a:p>
          <a:p>
            <a:pPr algn="just">
              <a:lnSpc>
                <a:spcPts val="3500"/>
              </a:lnSpc>
            </a:pPr>
            <a:r>
              <a:rPr lang="en-US" altLang="zh-CN" sz="2200" b="1" dirty="0">
                <a:solidFill>
                  <a:srgbClr val="FF0000"/>
                </a:solidFill>
                <a:latin typeface="微软雅黑" panose="020B0503020204020204" pitchFamily="34" charset="-122"/>
                <a:ea typeface="微软雅黑" panose="020B0503020204020204" pitchFamily="34" charset="-122"/>
                <a:cs typeface="微软雅黑" panose="020B0503020204020204" pitchFamily="34" charset="-122"/>
                <a:sym typeface="Arial" panose="020B0604020202020204" pitchFamily="34" charset="0"/>
              </a:rPr>
              <a:t> </a:t>
            </a:r>
            <a:r>
              <a:rPr lang="en-US" altLang="zh-CN" sz="2600" b="1" dirty="0" smtClean="0">
                <a:solidFill>
                  <a:srgbClr val="FF0000"/>
                </a:solidFill>
                <a:latin typeface="微软雅黑" panose="020B0503020204020204" pitchFamily="34" charset="-122"/>
                <a:ea typeface="微软雅黑" panose="020B0503020204020204" pitchFamily="34" charset="-122"/>
                <a:cs typeface="微软雅黑" panose="020B0503020204020204" pitchFamily="34" charset="-122"/>
                <a:sym typeface="Arial" panose="020B0604020202020204" pitchFamily="34" charset="0"/>
              </a:rPr>
              <a:t>   意义：</a:t>
            </a:r>
            <a:endParaRPr lang="en-US" altLang="zh-CN" sz="2600" b="1" dirty="0" smtClean="0">
              <a:solidFill>
                <a:srgbClr val="FF0000"/>
              </a:solidFill>
              <a:latin typeface="微软雅黑" panose="020B0503020204020204" pitchFamily="34" charset="-122"/>
              <a:ea typeface="微软雅黑" panose="020B0503020204020204" pitchFamily="34" charset="-122"/>
              <a:cs typeface="微软雅黑" panose="020B0503020204020204" pitchFamily="34" charset="-122"/>
              <a:sym typeface="Arial" panose="020B0604020202020204" pitchFamily="34" charset="0"/>
            </a:endParaRPr>
          </a:p>
          <a:p>
            <a:pPr algn="just">
              <a:lnSpc>
                <a:spcPts val="3500"/>
              </a:lnSpc>
            </a:pPr>
            <a:r>
              <a:rPr lang="en-US" altLang="zh-CN" sz="2600" b="1" dirty="0" smtClean="0">
                <a:solidFill>
                  <a:srgbClr val="FF0000"/>
                </a:solidFill>
                <a:latin typeface="微软雅黑" panose="020B0503020204020204" pitchFamily="34" charset="-122"/>
                <a:ea typeface="微软雅黑" panose="020B0503020204020204" pitchFamily="34" charset="-122"/>
                <a:cs typeface="微软雅黑" panose="020B0503020204020204" pitchFamily="34" charset="-122"/>
                <a:sym typeface="Arial" panose="020B0604020202020204" pitchFamily="34" charset="0"/>
              </a:rPr>
              <a:t>      </a:t>
            </a:r>
            <a:r>
              <a:rPr lang="zh-CN" altLang="en-US" sz="2200" b="1" dirty="0">
                <a:solidFill>
                  <a:srgbClr val="000000"/>
                </a:solidFill>
                <a:latin typeface="微软雅黑" panose="020B0503020204020204" pitchFamily="34" charset="-122"/>
                <a:ea typeface="微软雅黑" panose="020B0503020204020204" pitchFamily="34" charset="-122"/>
                <a:cs typeface="微软雅黑" panose="020B0503020204020204" pitchFamily="34" charset="-122"/>
                <a:sym typeface="Arial" panose="020B0604020202020204" pitchFamily="34" charset="0"/>
              </a:rPr>
              <a:t>南北战争是美国历史上</a:t>
            </a:r>
            <a:r>
              <a:rPr lang="zh-CN" altLang="en-US" sz="2400" b="1" dirty="0">
                <a:solidFill>
                  <a:srgbClr val="1D41D5"/>
                </a:solidFill>
                <a:latin typeface="宋体" panose="02010600030101010101" pitchFamily="2" charset="-122"/>
                <a:sym typeface="Arial" panose="020B0604020202020204" pitchFamily="34" charset="0"/>
              </a:rPr>
              <a:t>第二次资产阶级革命</a:t>
            </a:r>
            <a:r>
              <a:rPr lang="zh-CN" altLang="en-US" sz="2200" b="1" dirty="0">
                <a:solidFill>
                  <a:srgbClr val="000000"/>
                </a:solidFill>
                <a:latin typeface="微软雅黑" panose="020B0503020204020204" pitchFamily="34" charset="-122"/>
                <a:ea typeface="微软雅黑" panose="020B0503020204020204" pitchFamily="34" charset="-122"/>
                <a:cs typeface="微软雅黑" panose="020B0503020204020204" pitchFamily="34" charset="-122"/>
                <a:sym typeface="Arial" panose="020B0604020202020204" pitchFamily="34" charset="0"/>
              </a:rPr>
              <a:t>。</a:t>
            </a:r>
            <a:endParaRPr lang="zh-CN" altLang="en-US" sz="2200" b="1" dirty="0">
              <a:solidFill>
                <a:srgbClr val="000000"/>
              </a:solidFill>
              <a:latin typeface="微软雅黑" panose="020B0503020204020204" pitchFamily="34" charset="-122"/>
              <a:ea typeface="微软雅黑" panose="020B0503020204020204" pitchFamily="34" charset="-122"/>
              <a:cs typeface="微软雅黑" panose="020B0503020204020204" pitchFamily="34" charset="-122"/>
              <a:sym typeface="Arial" panose="020B0604020202020204" pitchFamily="34" charset="0"/>
            </a:endParaRPr>
          </a:p>
          <a:p>
            <a:pPr algn="just">
              <a:lnSpc>
                <a:spcPts val="3500"/>
              </a:lnSpc>
            </a:pPr>
            <a:r>
              <a:rPr lang="zh-CN" altLang="en-US" sz="2400" b="1" dirty="0">
                <a:solidFill>
                  <a:srgbClr val="1D41D5"/>
                </a:solidFill>
                <a:latin typeface="宋体" panose="02010600030101010101" pitchFamily="2" charset="-122"/>
                <a:sym typeface="Arial" panose="020B0604020202020204" pitchFamily="34" charset="0"/>
              </a:rPr>
              <a:t>    维护了国家统一，废除了奴隶制度，扫清了资本主义发展的又一大障碍，为美国资本主义经济的迅速发展创造了条件</a:t>
            </a:r>
            <a:r>
              <a:rPr lang="zh-CN" altLang="en-US" sz="2200" b="1" dirty="0">
                <a:solidFill>
                  <a:srgbClr val="000000"/>
                </a:solidFill>
                <a:latin typeface="微软雅黑" panose="020B0503020204020204" pitchFamily="34" charset="-122"/>
                <a:ea typeface="微软雅黑" panose="020B0503020204020204" pitchFamily="34" charset="-122"/>
                <a:cs typeface="微软雅黑" panose="020B0503020204020204" pitchFamily="34" charset="-122"/>
                <a:sym typeface="Arial" panose="020B0604020202020204" pitchFamily="34" charset="0"/>
              </a:rPr>
              <a:t>。</a:t>
            </a:r>
            <a:endParaRPr lang="zh-CN" altLang="en-US" dirty="0">
              <a:latin typeface="微软雅黑" panose="020B0503020204020204" pitchFamily="34" charset="-122"/>
              <a:ea typeface="微软雅黑" panose="020B0503020204020204" pitchFamily="34" charset="-122"/>
              <a:cs typeface="微软雅黑" panose="020B0503020204020204" pitchFamily="34" charset="-122"/>
            </a:endParaRPr>
          </a:p>
        </p:txBody>
      </p:sp>
    </p:spTree>
  </p:cSld>
  <p:clrMapOvr>
    <a:masterClrMapping/>
  </p:clrMapOvr>
  <p:transition>
    <p:wheel spokes="8"/>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文本框 1"/>
          <p:cNvSpPr txBox="1"/>
          <p:nvPr/>
        </p:nvSpPr>
        <p:spPr>
          <a:xfrm>
            <a:off x="344805" y="3850640"/>
            <a:ext cx="11249660" cy="2335530"/>
          </a:xfrm>
          <a:prstGeom prst="rect">
            <a:avLst/>
          </a:prstGeom>
          <a:noFill/>
        </p:spPr>
        <p:txBody>
          <a:bodyPr wrap="square">
            <a:spAutoFit/>
          </a:bodyPr>
          <a:lstStyle/>
          <a:p>
            <a:pPr marR="0" algn="just" defTabSz="914400">
              <a:lnSpc>
                <a:spcPts val="3500"/>
              </a:lnSpc>
              <a:buClrTx/>
              <a:buSzTx/>
              <a:buFont typeface="Arial" panose="020B0604020202020204" pitchFamily="34" charset="0"/>
              <a:buNone/>
              <a:defRPr/>
            </a:pPr>
            <a:r>
              <a:rPr kumimoji="0" lang="en-US" altLang="zh-CN" sz="2600" b="1" kern="1200" cap="none" spc="0" normalizeH="0" baseline="0" noProof="1" dirty="0" smtClean="0">
                <a:solidFill>
                  <a:srgbClr val="FF0000"/>
                </a:solidFill>
                <a:latin typeface="微软雅黑" panose="020B0503020204020204" pitchFamily="34" charset="-122"/>
                <a:ea typeface="微软雅黑" panose="020B0503020204020204" pitchFamily="34" charset="-122"/>
                <a:cs typeface="微软雅黑" panose="020B0503020204020204" pitchFamily="34" charset="-122"/>
              </a:rPr>
              <a:t>《宅地法》</a:t>
            </a:r>
            <a:endParaRPr kumimoji="0" lang="zh-CN" altLang="en-US" sz="2200" b="1" kern="1200" cap="none" spc="0" normalizeH="0" baseline="0" noProof="1">
              <a:ln w="22225">
                <a:solidFill>
                  <a:schemeClr val="accent2"/>
                </a:solidFill>
                <a:prstDash val="solid"/>
              </a:ln>
              <a:solidFill>
                <a:schemeClr val="tx1"/>
              </a:solidFill>
              <a:latin typeface="微软雅黑" panose="020B0503020204020204" pitchFamily="34" charset="-122"/>
              <a:ea typeface="微软雅黑" panose="020B0503020204020204" pitchFamily="34" charset="-122"/>
              <a:cs typeface="微软雅黑" panose="020B0503020204020204" pitchFamily="34" charset="-122"/>
            </a:endParaRPr>
          </a:p>
          <a:p>
            <a:pPr marR="0" algn="just" defTabSz="914400">
              <a:lnSpc>
                <a:spcPts val="3500"/>
              </a:lnSpc>
              <a:buClrTx/>
              <a:buSzTx/>
              <a:buFont typeface="Arial" panose="020B0604020202020204" pitchFamily="34" charset="0"/>
              <a:buNone/>
              <a:defRPr/>
            </a:pPr>
            <a:r>
              <a:rPr kumimoji="0" lang="zh-CN" altLang="en-US" sz="2200" b="1" kern="1200" cap="none" spc="0" normalizeH="0" baseline="0" noProof="1">
                <a:solidFill>
                  <a:srgbClr val="FF0000"/>
                </a:solidFill>
                <a:latin typeface="微软雅黑" panose="020B0503020204020204" pitchFamily="34" charset="-122"/>
                <a:ea typeface="微软雅黑" panose="020B0503020204020204" pitchFamily="34" charset="-122"/>
                <a:cs typeface="微软雅黑" panose="020B0503020204020204" pitchFamily="34" charset="-122"/>
              </a:rPr>
              <a:t>   颁布：</a:t>
            </a:r>
            <a:r>
              <a:rPr kumimoji="0" lang="zh-CN" altLang="en-US" sz="2200" b="1" kern="1200" cap="none" spc="0" normalizeH="0" baseline="0" noProof="1">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1862年5月</a:t>
            </a:r>
            <a:endParaRPr kumimoji="0" lang="zh-CN" altLang="en-US" sz="2200" b="1" kern="1200" cap="none" spc="0" normalizeH="0" baseline="0" noProof="1">
              <a:solidFill>
                <a:schemeClr val="tx1"/>
              </a:solidFill>
              <a:latin typeface="微软雅黑" panose="020B0503020204020204" pitchFamily="34" charset="-122"/>
              <a:ea typeface="微软雅黑" panose="020B0503020204020204" pitchFamily="34" charset="-122"/>
              <a:cs typeface="微软雅黑" panose="020B0503020204020204" pitchFamily="34" charset="-122"/>
            </a:endParaRPr>
          </a:p>
          <a:p>
            <a:pPr marR="0" algn="just" defTabSz="914400">
              <a:lnSpc>
                <a:spcPts val="3500"/>
              </a:lnSpc>
              <a:buClrTx/>
              <a:buSzTx/>
              <a:buFont typeface="Arial" panose="020B0604020202020204" pitchFamily="34" charset="0"/>
              <a:buNone/>
              <a:defRPr/>
            </a:pPr>
            <a:r>
              <a:rPr kumimoji="0" lang="zh-CN" altLang="en-US" sz="2200" b="1" kern="1200" cap="none" spc="0" normalizeH="0" baseline="0" noProof="1">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 </a:t>
            </a:r>
            <a:r>
              <a:rPr kumimoji="0" lang="zh-CN" altLang="en-US" sz="2200" b="1" kern="1200" cap="none" spc="0" normalizeH="0" baseline="0" noProof="1">
                <a:solidFill>
                  <a:srgbClr val="FF0000"/>
                </a:solidFill>
                <a:latin typeface="微软雅黑" panose="020B0503020204020204" pitchFamily="34" charset="-122"/>
                <a:ea typeface="微软雅黑" panose="020B0503020204020204" pitchFamily="34" charset="-122"/>
                <a:cs typeface="微软雅黑" panose="020B0503020204020204" pitchFamily="34" charset="-122"/>
              </a:rPr>
              <a:t>  内容：</a:t>
            </a:r>
            <a:r>
              <a:rPr kumimoji="0" lang="zh-CN" altLang="en-US" sz="2200" b="1" kern="1200" cap="none" spc="0" normalizeH="0" baseline="0" noProof="1">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凡是美国公民，只要交10美元手续费，就可以在美国西部得到一块土地，连续耕种5年后，这块土地就成为他的私有财产。</a:t>
            </a:r>
            <a:endParaRPr kumimoji="0" lang="zh-CN" altLang="en-US" sz="2200" b="1" kern="1200" cap="none" spc="0" normalizeH="0" baseline="0" noProof="1">
              <a:solidFill>
                <a:schemeClr val="tx1"/>
              </a:solidFill>
              <a:latin typeface="微软雅黑" panose="020B0503020204020204" pitchFamily="34" charset="-122"/>
              <a:ea typeface="微软雅黑" panose="020B0503020204020204" pitchFamily="34" charset="-122"/>
              <a:cs typeface="微软雅黑" panose="020B0503020204020204" pitchFamily="34" charset="-122"/>
            </a:endParaRPr>
          </a:p>
          <a:p>
            <a:pPr marR="0" algn="just" defTabSz="914400">
              <a:lnSpc>
                <a:spcPts val="3500"/>
              </a:lnSpc>
              <a:buClrTx/>
              <a:buSzTx/>
              <a:buFont typeface="Arial" panose="020B0604020202020204" pitchFamily="34" charset="0"/>
              <a:buNone/>
              <a:defRPr/>
            </a:pPr>
            <a:r>
              <a:rPr kumimoji="0" lang="zh-CN" altLang="en-US" sz="2200" b="1" kern="1200" cap="none" spc="0" normalizeH="0" baseline="0" noProof="1">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  </a:t>
            </a:r>
            <a:r>
              <a:rPr kumimoji="0" lang="zh-CN" altLang="en-US" sz="2200" b="1" kern="1200" cap="none" spc="0" normalizeH="0" baseline="0" noProof="1">
                <a:solidFill>
                  <a:srgbClr val="FF0000"/>
                </a:solidFill>
                <a:latin typeface="微软雅黑" panose="020B0503020204020204" pitchFamily="34" charset="-122"/>
                <a:ea typeface="微软雅黑" panose="020B0503020204020204" pitchFamily="34" charset="-122"/>
                <a:cs typeface="微软雅黑" panose="020B0503020204020204" pitchFamily="34" charset="-122"/>
              </a:rPr>
              <a:t> 影响：</a:t>
            </a:r>
            <a:r>
              <a:rPr kumimoji="0" lang="zh-CN" altLang="en-US" sz="2400" b="1" kern="1200" cap="none" spc="0" normalizeH="0" baseline="0" noProof="1" dirty="0">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满足了人民对</a:t>
            </a:r>
            <a:r>
              <a:rPr kumimoji="0" lang="zh-CN" altLang="en-US" sz="2400" b="1" kern="1200" cap="none" spc="0" normalizeH="0" baseline="0" noProof="1" dirty="0">
                <a:solidFill>
                  <a:srgbClr val="1D41D5"/>
                </a:solidFill>
                <a:latin typeface="宋体" panose="02010600030101010101" pitchFamily="2" charset="-122"/>
              </a:rPr>
              <a:t>土地</a:t>
            </a:r>
            <a:r>
              <a:rPr kumimoji="0" lang="zh-CN" altLang="en-US" sz="2400" b="1" kern="1200" cap="none" spc="0" normalizeH="0" baseline="0" noProof="1" dirty="0">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的需求，得到了人民的支持。</a:t>
            </a:r>
            <a:endParaRPr kumimoji="0" lang="zh-CN" altLang="en-US" sz="2400" b="1" kern="1200" cap="none" spc="0" normalizeH="0" baseline="0" noProof="1" dirty="0">
              <a:solidFill>
                <a:schemeClr val="tx1"/>
              </a:solidFill>
              <a:latin typeface="微软雅黑" panose="020B0503020204020204" pitchFamily="34" charset="-122"/>
              <a:ea typeface="微软雅黑" panose="020B0503020204020204" pitchFamily="34" charset="-122"/>
              <a:cs typeface="微软雅黑" panose="020B0503020204020204" pitchFamily="34" charset="-122"/>
            </a:endParaRPr>
          </a:p>
        </p:txBody>
      </p:sp>
      <p:graphicFrame>
        <p:nvGraphicFramePr>
          <p:cNvPr id="3" name="表格 2"/>
          <p:cNvGraphicFramePr>
            <a:graphicFrameLocks noGrp="1"/>
          </p:cNvGraphicFramePr>
          <p:nvPr/>
        </p:nvGraphicFramePr>
        <p:xfrm>
          <a:off x="441325" y="635635"/>
          <a:ext cx="11057255" cy="3076575"/>
        </p:xfrm>
        <a:graphic>
          <a:graphicData uri="http://schemas.openxmlformats.org/drawingml/2006/table">
            <a:tbl>
              <a:tblPr firstRow="1" bandRow="1">
                <a:tableStyleId>{5C22544A-7EE6-4342-B048-85BDC9FD1C3A}</a:tableStyleId>
              </a:tblPr>
              <a:tblGrid>
                <a:gridCol w="1437640"/>
                <a:gridCol w="1067435"/>
                <a:gridCol w="4129405"/>
                <a:gridCol w="2211070"/>
                <a:gridCol w="2211705"/>
              </a:tblGrid>
              <a:tr h="822960">
                <a:tc rowSpan="3">
                  <a:txBody>
                    <a:bodyPr/>
                    <a:p>
                      <a:pPr algn="ctr"/>
                      <a:r>
                        <a:rPr lang="en-US" altLang="zh-CN" sz="2600" b="1" dirty="0" smtClean="0">
                          <a:solidFill>
                            <a:srgbClr val="FF0000"/>
                          </a:solidFill>
                          <a:latin typeface="微软雅黑" panose="020B0503020204020204" pitchFamily="34" charset="-122"/>
                          <a:ea typeface="微软雅黑" panose="020B0503020204020204" pitchFamily="34" charset="-122"/>
                          <a:cs typeface="微软雅黑" panose="020B0503020204020204" pitchFamily="34" charset="-122"/>
                        </a:rPr>
                        <a:t>《解放黑人奴隶宣言》</a:t>
                      </a:r>
                      <a:endParaRPr lang="en-US" altLang="zh-CN" sz="2600" b="1" dirty="0" smtClean="0">
                        <a:solidFill>
                          <a:srgbClr val="FF0000"/>
                        </a:solidFill>
                        <a:latin typeface="微软雅黑" panose="020B0503020204020204" pitchFamily="34" charset="-122"/>
                        <a:ea typeface="微软雅黑" panose="020B0503020204020204" pitchFamily="34" charset="-122"/>
                        <a:cs typeface="微软雅黑" panose="020B0503020204020204" pitchFamily="34" charset="-122"/>
                      </a:endParaRPr>
                    </a:p>
                  </a:txBody>
                  <a:tcPr anchor="ctr" anchorCtr="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p>
                      <a:pPr algn="ctr"/>
                      <a:r>
                        <a:rPr lang="zh-CN" altLang="en-US" sz="2400" b="1" dirty="0" smtClean="0">
                          <a:solidFill>
                            <a:schemeClr val="tx1"/>
                          </a:solidFill>
                          <a:latin typeface="微软雅黑" panose="020B0503020204020204" pitchFamily="34" charset="-122"/>
                          <a:ea typeface="微软雅黑" panose="020B0503020204020204" pitchFamily="34" charset="-122"/>
                        </a:rPr>
                        <a:t>颁布时间</a:t>
                      </a:r>
                      <a:endParaRPr lang="zh-CN" altLang="en-US" sz="2400" b="1" dirty="0" smtClean="0">
                        <a:solidFill>
                          <a:schemeClr val="tx1"/>
                        </a:solidFill>
                        <a:latin typeface="微软雅黑" panose="020B0503020204020204" pitchFamily="34" charset="-122"/>
                        <a:ea typeface="微软雅黑" panose="020B0503020204020204" pitchFamily="34" charset="-122"/>
                      </a:endParaRPr>
                    </a:p>
                  </a:txBody>
                  <a:tcPr anchor="ctr" anchorCtr="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p>
                      <a:pPr algn="ctr"/>
                      <a:r>
                        <a:rPr lang="zh-CN" altLang="en-US" sz="2400" b="1" dirty="0" smtClean="0">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 1862年</a:t>
                      </a:r>
                      <a:endParaRPr lang="zh-CN" altLang="en-US" sz="2400" b="1" dirty="0" smtClean="0">
                        <a:solidFill>
                          <a:schemeClr val="tx1"/>
                        </a:solidFill>
                        <a:latin typeface="微软雅黑" panose="020B0503020204020204" pitchFamily="34" charset="-122"/>
                        <a:ea typeface="微软雅黑" panose="020B0503020204020204" pitchFamily="34" charset="-122"/>
                        <a:cs typeface="微软雅黑" panose="020B0503020204020204" pitchFamily="34" charset="-122"/>
                      </a:endParaRPr>
                    </a:p>
                  </a:txBody>
                  <a:tcPr anchor="ctr" anchorCtr="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p>
                      <a:pPr algn="ctr"/>
                      <a:r>
                        <a:rPr lang="zh-CN" altLang="en-US" sz="2400" b="1" dirty="0" smtClean="0">
                          <a:solidFill>
                            <a:schemeClr val="tx1"/>
                          </a:solidFill>
                          <a:latin typeface="微软雅黑" panose="020B0503020204020204" pitchFamily="34" charset="-122"/>
                          <a:ea typeface="微软雅黑" panose="020B0503020204020204" pitchFamily="34" charset="-122"/>
                        </a:rPr>
                        <a:t>颁布者</a:t>
                      </a:r>
                      <a:endParaRPr lang="zh-CN" altLang="en-US" sz="2400" b="1" dirty="0" smtClean="0">
                        <a:solidFill>
                          <a:schemeClr val="tx1"/>
                        </a:solidFill>
                        <a:latin typeface="微软雅黑" panose="020B0503020204020204" pitchFamily="34" charset="-122"/>
                        <a:ea typeface="微软雅黑" panose="020B0503020204020204" pitchFamily="34" charset="-122"/>
                      </a:endParaRPr>
                    </a:p>
                  </a:txBody>
                  <a:tcPr anchor="ctr" anchorCtr="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p>
                      <a:pPr algn="ctr"/>
                      <a:r>
                        <a:rPr lang="zh-CN" altLang="en-US" sz="2400" b="1" dirty="0" smtClean="0">
                          <a:solidFill>
                            <a:schemeClr val="tx1"/>
                          </a:solidFill>
                          <a:latin typeface="微软雅黑" panose="020B0503020204020204" pitchFamily="34" charset="-122"/>
                          <a:ea typeface="微软雅黑" panose="020B0503020204020204" pitchFamily="34" charset="-122"/>
                        </a:rPr>
                        <a:t>林肯</a:t>
                      </a:r>
                      <a:endParaRPr lang="zh-CN" altLang="en-US" sz="2400" b="1" dirty="0" smtClean="0">
                        <a:solidFill>
                          <a:schemeClr val="tx1"/>
                        </a:solidFill>
                        <a:latin typeface="微软雅黑" panose="020B0503020204020204" pitchFamily="34" charset="-122"/>
                        <a:ea typeface="微软雅黑" panose="020B0503020204020204" pitchFamily="34" charset="-122"/>
                      </a:endParaRPr>
                    </a:p>
                  </a:txBody>
                  <a:tcPr anchor="ctr" anchorCtr="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822960">
                <a:tc vMerge="1">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p>
                      <a:pPr algn="ctr"/>
                      <a:r>
                        <a:rPr lang="zh-CN" altLang="en-US" sz="2400" b="1" dirty="0" smtClean="0">
                          <a:solidFill>
                            <a:schemeClr val="tx1"/>
                          </a:solidFill>
                          <a:latin typeface="微软雅黑" panose="020B0503020204020204" pitchFamily="34" charset="-122"/>
                          <a:ea typeface="微软雅黑" panose="020B0503020204020204" pitchFamily="34" charset="-122"/>
                        </a:rPr>
                        <a:t>主要内容</a:t>
                      </a:r>
                      <a:endParaRPr lang="zh-CN" altLang="en-US" sz="2400" b="1" dirty="0" smtClean="0">
                        <a:solidFill>
                          <a:schemeClr val="tx1"/>
                        </a:solidFill>
                        <a:latin typeface="微软雅黑" panose="020B0503020204020204" pitchFamily="34" charset="-122"/>
                        <a:ea typeface="微软雅黑" panose="020B0503020204020204" pitchFamily="34" charset="-122"/>
                      </a:endParaRPr>
                    </a:p>
                  </a:txBody>
                  <a:tcPr anchor="ctr" anchorCtr="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gridSpan="3">
                  <a:txBody>
                    <a:bodyPr/>
                    <a:p>
                      <a:pPr algn="l"/>
                      <a:r>
                        <a:rPr lang="zh-CN" altLang="en-US" sz="2400" b="1" dirty="0" smtClean="0">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规定从</a:t>
                      </a:r>
                      <a:r>
                        <a:rPr lang="en-US" altLang="zh-CN" sz="2400" b="1" dirty="0" smtClean="0">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1863</a:t>
                      </a:r>
                      <a:r>
                        <a:rPr lang="zh-CN" altLang="en-US" sz="2400" b="1" dirty="0" smtClean="0">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年元旦起，废除叛乱各州的奴隶制，允许奴隶作为自由人参加北方军队</a:t>
                      </a:r>
                      <a:endParaRPr lang="zh-CN" altLang="en-US" sz="2400" b="1" dirty="0" smtClean="0">
                        <a:solidFill>
                          <a:schemeClr val="tx1"/>
                        </a:solidFill>
                        <a:latin typeface="微软雅黑" panose="020B0503020204020204" pitchFamily="34" charset="-122"/>
                        <a:ea typeface="微软雅黑" panose="020B0503020204020204" pitchFamily="34" charset="-122"/>
                        <a:cs typeface="微软雅黑" panose="020B0503020204020204" pitchFamily="34" charset="-122"/>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1430655">
                <a:tc vMerge="1">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p>
                      <a:pPr algn="ctr"/>
                      <a:r>
                        <a:rPr lang="zh-CN" altLang="en-US" sz="2400" b="1" dirty="0" smtClean="0">
                          <a:solidFill>
                            <a:schemeClr val="tx1"/>
                          </a:solidFill>
                          <a:latin typeface="微软雅黑" panose="020B0503020204020204" pitchFamily="34" charset="-122"/>
                          <a:ea typeface="微软雅黑" panose="020B0503020204020204" pitchFamily="34" charset="-122"/>
                        </a:rPr>
                        <a:t>作用</a:t>
                      </a:r>
                      <a:endParaRPr lang="zh-CN" altLang="en-US" sz="2400" b="1" dirty="0" smtClean="0">
                        <a:solidFill>
                          <a:schemeClr val="tx1"/>
                        </a:solidFill>
                        <a:latin typeface="微软雅黑" panose="020B0503020204020204" pitchFamily="34" charset="-122"/>
                        <a:ea typeface="微软雅黑" panose="020B0503020204020204" pitchFamily="34" charset="-122"/>
                      </a:endParaRPr>
                    </a:p>
                  </a:txBody>
                  <a:tcPr anchor="ctr" anchorCtr="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gridSpan="3">
                  <a:txBody>
                    <a:bodyPr/>
                    <a:p>
                      <a:pPr algn="l"/>
                      <a:r>
                        <a:rPr lang="zh-CN" altLang="en-US" sz="2400" b="1" dirty="0" smtClean="0">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a:t>
                      </a:r>
                      <a:r>
                        <a:rPr lang="en-US" altLang="zh-CN" sz="2400" b="1" dirty="0" smtClean="0">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1</a:t>
                      </a:r>
                      <a:r>
                        <a:rPr lang="zh-CN" altLang="en-US" sz="2400" b="1" dirty="0" smtClean="0">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）提高了林肯政府的威信，</a:t>
                      </a:r>
                      <a:r>
                        <a:rPr lang="zh-CN" altLang="en-US" sz="2400" b="1" dirty="0">
                          <a:solidFill>
                            <a:srgbClr val="1D41D5"/>
                          </a:solidFill>
                          <a:latin typeface="宋体" panose="02010600030101010101" pitchFamily="2" charset="-122"/>
                        </a:rPr>
                        <a:t>调动了广大人民群众的积极性</a:t>
                      </a:r>
                      <a:r>
                        <a:rPr lang="zh-CN" altLang="en-US" sz="2400" b="1" dirty="0" smtClean="0">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a:t>
                      </a:r>
                      <a:endParaRPr lang="zh-CN" altLang="en-US" sz="2400" b="1" dirty="0" smtClean="0">
                        <a:solidFill>
                          <a:schemeClr val="tx1"/>
                        </a:solidFill>
                        <a:latin typeface="微软雅黑" panose="020B0503020204020204" pitchFamily="34" charset="-122"/>
                        <a:ea typeface="微软雅黑" panose="020B0503020204020204" pitchFamily="34" charset="-122"/>
                        <a:cs typeface="微软雅黑" panose="020B0503020204020204" pitchFamily="34" charset="-122"/>
                      </a:endParaRPr>
                    </a:p>
                    <a:p>
                      <a:pPr algn="l"/>
                      <a:r>
                        <a:rPr lang="zh-CN" altLang="en-US" sz="2400" b="1" dirty="0" smtClean="0">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a:t>
                      </a:r>
                      <a:r>
                        <a:rPr lang="en-US" altLang="zh-CN" sz="2400" b="1" dirty="0" smtClean="0">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2</a:t>
                      </a:r>
                      <a:r>
                        <a:rPr lang="zh-CN" altLang="en-US" sz="2400" b="1" dirty="0" smtClean="0">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）解放了</a:t>
                      </a:r>
                      <a:r>
                        <a:rPr lang="zh-CN" altLang="en-US" sz="2400" b="1" dirty="0">
                          <a:solidFill>
                            <a:srgbClr val="1D41D5"/>
                          </a:solidFill>
                          <a:latin typeface="宋体" panose="02010600030101010101" pitchFamily="2" charset="-122"/>
                        </a:rPr>
                        <a:t>劳动力</a:t>
                      </a:r>
                      <a:r>
                        <a:rPr lang="zh-CN" altLang="en-US" sz="2400" b="1" dirty="0" smtClean="0">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，促进了美国资本主义的发展</a:t>
                      </a:r>
                      <a:endParaRPr lang="zh-CN" altLang="en-US" sz="2400" b="1" dirty="0">
                        <a:solidFill>
                          <a:schemeClr val="tx1"/>
                        </a:solidFill>
                        <a:latin typeface="微软雅黑" panose="020B0503020204020204" pitchFamily="34" charset="-122"/>
                        <a:ea typeface="微软雅黑" panose="020B0503020204020204" pitchFamily="34" charset="-122"/>
                        <a:cs typeface="微软雅黑" panose="020B0503020204020204" pitchFamily="34" charset="-122"/>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bl>
          </a:graphicData>
        </a:graphic>
      </p:graphicFrame>
    </p:spTree>
  </p:cSld>
  <p:clrMapOvr>
    <a:masterClrMapping/>
  </p:clrMapOvr>
  <p:transition>
    <p:wheel spokes="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circle(in)">
                                      <p:cBhvr>
                                        <p:cTn id="7" dur="20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wipe(down)">
                                      <p:cBhvr>
                                        <p:cTn id="12"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tags/tag1.xml><?xml version="1.0" encoding="utf-8"?>
<p:tagLst xmlns:p="http://schemas.openxmlformats.org/presentationml/2006/main">
  <p:tag name="KSO_WM_TAG_VERSION" val="1.0"/>
  <p:tag name="KSO_WM_TEMPLATE_CATEGORY" val="custom"/>
  <p:tag name="KSO_WM_TEMPLATE_INDEX" val="20184553"/>
  <p:tag name="KSO_WM_SCREEN_THEME_FLAG" val="Dlrq25wU2PGuGg5bbmjbDEtt7ypbaHkGuZUrBfAPHvvqruG5E0C++25I49yowcIV/hwJuJ6TE84mYRAJ/cBKAwWxJ03CxCxyKK483qr6Glg="/>
</p:tagLst>
</file>

<file path=ppt/tags/tag2.xml><?xml version="1.0" encoding="utf-8"?>
<p:tagLst xmlns:p="http://schemas.openxmlformats.org/presentationml/2006/main">
  <p:tag name="KSO_WM_TAG_VERSION" val="1.0"/>
  <p:tag name="KSO_WM_TEMPLATE_CATEGORY" val="custom"/>
  <p:tag name="KSO_WM_TEMPLATE_INDEX" val="20184553"/>
  <p:tag name="KSO_WM_SCREEN_THEME_FLAG" val="Dlrq25wU2PGuGg5bbmjbDEtt7ypbaHkGuZUrBfAPHvvqruG5E0C++25I49yowcIV/hwJuJ6TE84mYRAJ/cBKAwWxJ03CxCxyKK483qr6Glg="/>
</p:tagLst>
</file>

<file path=ppt/tags/tag3.xml><?xml version="1.0" encoding="utf-8"?>
<p:tagLst xmlns:p="http://schemas.openxmlformats.org/presentationml/2006/main">
  <p:tag name="KSO_WM_TEMPLATE_TOPIC_DEFAULT" val="1"/>
  <p:tag name="KSO_WM_TEMPLATE_JOB_ID" val="2"/>
  <p:tag name="KSO_WM_TEMPLATE_SCENE_ID" val="1"/>
  <p:tag name="KSO_WM_TEMPLATE_OUTLINE_ID" val="15"/>
  <p:tag name="KSO_WM_TEMPLATE_TOPIC_ID" val="2869567"/>
  <p:tag name="KSO_WM_BEAUTIFY_FLAG" val="#wm#"/>
  <p:tag name="KSO_WM_TAG_VERSION" val="1.0"/>
  <p:tag name="KSO_WM_TEMPLATE_INDEX" val="20184553"/>
  <p:tag name="KSO_WM_TEMPLATE_CATEGORY" val="custom"/>
  <p:tag name="KSO_WM_TEMPLATE_THUMBS_INDEX" val="1、6、10、14、20、26、27、28、29、31"/>
  <p:tag name="KSO_WM_SCREEN_THEME_FLAG" val="Dlrq25wU2PGuGg5bbmjbDEtt7ypbaHkGuZUrBfAPHvvqruG5E0C++25I49yowcIV/hwJuJ6TE84mYRAJ/cBKAwWxJ03CxCxyKK483qr6Glg="/>
</p:tagLst>
</file>

<file path=ppt/tags/tag4.xml><?xml version="1.0" encoding="utf-8"?>
<p:tagLst xmlns:p="http://schemas.openxmlformats.org/presentationml/2006/main">
  <p:tag name="KSO_WM_TEMPLATE_CATEGORY" val="custom"/>
  <p:tag name="KSO_WM_TEMPLATE_INDEX" val="674"/>
  <p:tag name="KSO_WM_SCREEN_THEME_FLAG" val="Dlrq25wU2PGuGg5bbmjbDEtt7ypbaHkGuZUrBfAPHvvqruG5E0C++25I49yowcIV/hwJuJ6TE84mYRAJ/cBKAwWxJ03CxCxyKK483qr6Glg="/>
</p:tagLst>
</file>

<file path=ppt/tags/tag5.xml><?xml version="1.0" encoding="utf-8"?>
<p:tagLst xmlns:a="http://schemas.openxmlformats.org/drawingml/2006/main" xmlns:r="http://schemas.openxmlformats.org/officeDocument/2006/relationships" xmlns:p="http://schemas.openxmlformats.org/presentationml/2006/main">
  <p:tag name="ISPRING_PRESENTATION_TITLE" val="中国风建筑历史企业商务文化PPT模板"/>
  <p:tag name="KSO_WPP_MARK_KEY" val="552adfeb-cfc1-4af0-b60a-855b82f8a713"/>
  <p:tag name="KSO_WM_SCREEN_THEME_FLAG" val="Dlrq25wU2PGuGg5bbmjbDEtt7ypbaHkGuZUrBfAPHvvqruG5E0C++25I49yowcIV/hwJuJ6TE84mYRAJ/cBKAwWxJ03CxCxyKK483qr6Glg="/>
</p:tagLst>
</file>

<file path=ppt/theme/theme1.xml><?xml version="1.0" encoding="utf-8"?>
<a:theme xmlns:a="http://schemas.openxmlformats.org/drawingml/2006/main" name="Office 主题">
  <a:themeElements>
    <a:clrScheme name="自定义 214">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自定义 1">
      <a:majorFont>
        <a:latin typeface="Arial"/>
        <a:ea typeface="微软雅黑"/>
        <a:cs typeface=""/>
      </a:majorFont>
      <a:minorFont>
        <a:latin typeface="Arial"/>
        <a:ea typeface="微软雅黑"/>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自定义 214">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themeOverride>
</file>

<file path=ppt/theme/themeOverride2.xml><?xml version="1.0" encoding="utf-8"?>
<a:themeOverride xmlns:a="http://schemas.openxmlformats.org/drawingml/2006/main">
  <a:clrScheme name="自定义 214">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themeOverride>
</file>

<file path=docProps/app.xml><?xml version="1.0" encoding="utf-8"?>
<Properties xmlns="http://schemas.openxmlformats.org/officeDocument/2006/extended-properties" xmlns:vt="http://schemas.openxmlformats.org/officeDocument/2006/docPropsVTypes">
  <TotalTime>0</TotalTime>
  <Words>8726</Words>
  <PresentationFormat>宽屏</PresentationFormat>
  <Paragraphs>585</Paragraphs>
  <Slides>32</Slides>
  <Notes>31</Notes>
  <HiddenSlides>0</HiddenSlides>
  <MMClips>0</MMClips>
  <ScaleCrop>false</ScaleCrop>
  <HeadingPairs>
    <vt:vector size="6" baseType="variant">
      <vt:variant>
        <vt:lpstr>已用的字体</vt:lpstr>
      </vt:variant>
      <vt:variant>
        <vt:i4>8</vt:i4>
      </vt:variant>
      <vt:variant>
        <vt:lpstr>主题</vt:lpstr>
      </vt:variant>
      <vt:variant>
        <vt:i4>1</vt:i4>
      </vt:variant>
      <vt:variant>
        <vt:lpstr>幻灯片标题</vt:lpstr>
      </vt:variant>
      <vt:variant>
        <vt:i4>32</vt:i4>
      </vt:variant>
    </vt:vector>
  </HeadingPairs>
  <TitlesOfParts>
    <vt:vector size="41" baseType="lpstr">
      <vt:lpstr>Arial</vt:lpstr>
      <vt:lpstr>宋体</vt:lpstr>
      <vt:lpstr>Wingdings</vt:lpstr>
      <vt:lpstr>黑体</vt:lpstr>
      <vt:lpstr>微软雅黑</vt:lpstr>
      <vt:lpstr>Times New Roman</vt:lpstr>
      <vt:lpstr>Arial Unicode MS</vt:lpstr>
      <vt:lpstr>Calibri</vt:lpstr>
      <vt:lpstr>Office 主题</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2018-03-01T02:03:00Z</dcterms:created>
  <dcterms:modified xsi:type="dcterms:W3CDTF">2022-01-13T02:49:26Z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2052-11.1.0.11294</vt:lpwstr>
  </property>
  <property fmtid="{D5CDD505-2E9C-101B-9397-08002B2CF9AE}" pid="3" name="ICV">
    <vt:lpwstr>0388550A05C54DC590B2F8D93F761C8D</vt:lpwstr>
  </property>
</Properties>
</file>