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Lst>
  <p:notesMasterIdLst>
    <p:notesMasterId r:id="rId4"/>
  </p:notesMasterIdLst>
  <p:sldIdLst>
    <p:sldId id="257" r:id="rId3"/>
    <p:sldId id="368" r:id="rId5"/>
    <p:sldId id="276" r:id="rId6"/>
    <p:sldId id="342" r:id="rId7"/>
    <p:sldId id="369" r:id="rId8"/>
    <p:sldId id="311" r:id="rId9"/>
    <p:sldId id="370" r:id="rId10"/>
    <p:sldId id="371" r:id="rId11"/>
    <p:sldId id="372" r:id="rId12"/>
    <p:sldId id="373" r:id="rId13"/>
    <p:sldId id="374" r:id="rId14"/>
    <p:sldId id="375" r:id="rId15"/>
    <p:sldId id="376" r:id="rId16"/>
    <p:sldId id="377" r:id="rId17"/>
    <p:sldId id="378" r:id="rId18"/>
    <p:sldId id="379" r:id="rId19"/>
    <p:sldId id="399" r:id="rId20"/>
    <p:sldId id="263" r:id="rId21"/>
    <p:sldId id="400" r:id="rId22"/>
    <p:sldId id="401" r:id="rId23"/>
    <p:sldId id="402" r:id="rId24"/>
    <p:sldId id="403" r:id="rId25"/>
    <p:sldId id="270"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000000"/>
    <a:srgbClr val="7BA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37" autoAdjust="0"/>
    <p:restoredTop sz="94660"/>
  </p:normalViewPr>
  <p:slideViewPr>
    <p:cSldViewPr snapToGrid="0" showGuides="1">
      <p:cViewPr>
        <p:scale>
          <a:sx n="75" d="100"/>
          <a:sy n="75" d="100"/>
        </p:scale>
        <p:origin x="-606" y="-588"/>
      </p:cViewPr>
      <p:guideLst>
        <p:guide orient="horz" pos="2336"/>
        <p:guide pos="3886"/>
      </p:guideLst>
    </p:cSldViewPr>
  </p:slideViewPr>
  <p:notesTextViewPr>
    <p:cViewPr>
      <p:scale>
        <a:sx n="1" d="1"/>
        <a:sy n="1" d="1"/>
      </p:scale>
      <p:origin x="0" y="0"/>
    </p:cViewPr>
  </p:notesTextViewPr>
  <p:notesViewPr>
    <p:cSldViewPr snapToGrid="0">
      <p:cViewPr varScale="1">
        <p:scale>
          <a:sx n="84" d="100"/>
          <a:sy n="84"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60.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67B64F0-C72E-493F-99CA-D97BAF1F2E77}" type="doc">
      <dgm:prSet loTypeId="urn:microsoft.com/office/officeart/2005/8/layout/cycle2" loCatId="cycle" qsTypeId="urn:microsoft.com/office/officeart/2005/8/quickstyle/simple1#1" qsCatId="simple" csTypeId="urn:microsoft.com/office/officeart/2005/8/colors/colorful1#1" csCatId="colorful" phldr="1"/>
      <dgm:spPr/>
      <dgm:t>
        <a:bodyPr/>
        <a:lstStyle/>
        <a:p>
          <a:endParaRPr lang="zh-CN" altLang="en-US"/>
        </a:p>
      </dgm:t>
    </dgm:pt>
    <dgm:pt modelId="{720FEC28-B8C3-4C78-BA03-89238E91E750}">
      <dgm:prSet phldrT="[文本]" custT="1"/>
      <dgm:spPr/>
      <dgm:t>
        <a:bodyPr/>
        <a:lstStyle/>
        <a:p>
          <a:r>
            <a:rPr lang="zh-CN" altLang="en-US" sz="2800" b="1" dirty="0">
              <a:latin typeface="仿宋" panose="02010609060101010101" pitchFamily="49" charset="-122"/>
              <a:ea typeface="仿宋" panose="02010609060101010101" pitchFamily="49" charset="-122"/>
            </a:rPr>
            <a:t>备</a:t>
          </a:r>
        </a:p>
      </dgm:t>
    </dgm:pt>
    <dgm:pt modelId="{330D927E-026D-4D09-9E1E-3100D78975D6}" cxnId="{79AD8103-1B9F-4581-858B-69BE4537A9E2}" type="parTrans">
      <dgm:prSet/>
      <dgm:spPr/>
      <dgm:t>
        <a:bodyPr/>
        <a:lstStyle/>
        <a:p>
          <a:endParaRPr lang="zh-CN" altLang="en-US" sz="2800" b="1">
            <a:latin typeface="仿宋" panose="02010609060101010101" pitchFamily="49" charset="-122"/>
            <a:ea typeface="仿宋" panose="02010609060101010101" pitchFamily="49" charset="-122"/>
          </a:endParaRPr>
        </a:p>
      </dgm:t>
    </dgm:pt>
    <dgm:pt modelId="{C4CDED97-E802-4703-91DC-8DB986A60A74}" cxnId="{79AD8103-1B9F-4581-858B-69BE4537A9E2}" type="sibTrans">
      <dgm:prSet custT="1"/>
      <dgm:spPr/>
      <dgm:t>
        <a:bodyPr/>
        <a:lstStyle/>
        <a:p>
          <a:endParaRPr lang="zh-CN" altLang="en-US" sz="2800" b="1">
            <a:latin typeface="仿宋" panose="02010609060101010101" pitchFamily="49" charset="-122"/>
            <a:ea typeface="仿宋" panose="02010609060101010101" pitchFamily="49" charset="-122"/>
          </a:endParaRPr>
        </a:p>
      </dgm:t>
    </dgm:pt>
    <dgm:pt modelId="{3C72B3FF-2F04-48FA-BB7F-ABB3F3496CBD}">
      <dgm:prSet phldrT="[文本]" custT="1"/>
      <dgm:spPr>
        <a:solidFill>
          <a:srgbClr val="00B050"/>
        </a:solidFill>
      </dgm:spPr>
      <dgm:t>
        <a:bodyPr/>
        <a:lstStyle/>
        <a:p>
          <a:r>
            <a:rPr lang="zh-CN" altLang="en-US" sz="2800" b="1" dirty="0">
              <a:latin typeface="仿宋" panose="02010609060101010101" pitchFamily="49" charset="-122"/>
              <a:ea typeface="仿宋" panose="02010609060101010101" pitchFamily="49" charset="-122"/>
            </a:rPr>
            <a:t>教</a:t>
          </a:r>
        </a:p>
      </dgm:t>
    </dgm:pt>
    <dgm:pt modelId="{D9C4F447-9202-4DAE-AAF6-1FD504766A1A}" cxnId="{372C00BD-862E-4E5A-8133-09D05649D931}" type="parTrans">
      <dgm:prSet/>
      <dgm:spPr/>
      <dgm:t>
        <a:bodyPr/>
        <a:lstStyle/>
        <a:p>
          <a:endParaRPr lang="zh-CN" altLang="en-US" sz="2800" b="1">
            <a:latin typeface="仿宋" panose="02010609060101010101" pitchFamily="49" charset="-122"/>
            <a:ea typeface="仿宋" panose="02010609060101010101" pitchFamily="49" charset="-122"/>
          </a:endParaRPr>
        </a:p>
      </dgm:t>
    </dgm:pt>
    <dgm:pt modelId="{9586869F-1DC1-46BC-BC4D-A221F12D5091}" cxnId="{372C00BD-862E-4E5A-8133-09D05649D931}" type="sibTrans">
      <dgm:prSet custT="1"/>
      <dgm:spPr/>
      <dgm:t>
        <a:bodyPr/>
        <a:lstStyle/>
        <a:p>
          <a:endParaRPr lang="zh-CN" altLang="en-US" sz="2800" b="1">
            <a:latin typeface="仿宋" panose="02010609060101010101" pitchFamily="49" charset="-122"/>
            <a:ea typeface="仿宋" panose="02010609060101010101" pitchFamily="49" charset="-122"/>
          </a:endParaRPr>
        </a:p>
      </dgm:t>
    </dgm:pt>
    <dgm:pt modelId="{FE7F1296-B75F-44D7-8B2F-2AD589B26E53}">
      <dgm:prSet phldrT="[文本]" custT="1"/>
      <dgm:spPr/>
      <dgm:t>
        <a:bodyPr/>
        <a:lstStyle/>
        <a:p>
          <a:r>
            <a:rPr lang="zh-CN" altLang="en-US" sz="2800" b="1" dirty="0">
              <a:latin typeface="仿宋" panose="02010609060101010101" pitchFamily="49" charset="-122"/>
              <a:ea typeface="仿宋" panose="02010609060101010101" pitchFamily="49" charset="-122"/>
            </a:rPr>
            <a:t>学</a:t>
          </a:r>
        </a:p>
      </dgm:t>
    </dgm:pt>
    <dgm:pt modelId="{95A9C8F7-77E3-434D-81A0-782EFD45E176}" cxnId="{7D4FD1C2-BB8B-4E29-867F-1D9A7DDCE196}" type="parTrans">
      <dgm:prSet/>
      <dgm:spPr/>
      <dgm:t>
        <a:bodyPr/>
        <a:lstStyle/>
        <a:p>
          <a:endParaRPr lang="zh-CN" altLang="en-US" sz="2800" b="1">
            <a:latin typeface="仿宋" panose="02010609060101010101" pitchFamily="49" charset="-122"/>
            <a:ea typeface="仿宋" panose="02010609060101010101" pitchFamily="49" charset="-122"/>
          </a:endParaRPr>
        </a:p>
      </dgm:t>
    </dgm:pt>
    <dgm:pt modelId="{EA005CF1-0B89-4F5A-8DAA-90673771A81C}" cxnId="{7D4FD1C2-BB8B-4E29-867F-1D9A7DDCE196}" type="sibTrans">
      <dgm:prSet custT="1"/>
      <dgm:spPr/>
      <dgm:t>
        <a:bodyPr/>
        <a:lstStyle/>
        <a:p>
          <a:endParaRPr lang="zh-CN" altLang="en-US" sz="2800" b="1">
            <a:latin typeface="仿宋" panose="02010609060101010101" pitchFamily="49" charset="-122"/>
            <a:ea typeface="仿宋" panose="02010609060101010101" pitchFamily="49" charset="-122"/>
          </a:endParaRPr>
        </a:p>
      </dgm:t>
    </dgm:pt>
    <dgm:pt modelId="{FF58BAC2-B85C-4242-9E1D-03507CE6309E}">
      <dgm:prSet phldrT="[文本]" custT="1"/>
      <dgm:spPr/>
      <dgm:t>
        <a:bodyPr/>
        <a:lstStyle/>
        <a:p>
          <a:r>
            <a:rPr lang="zh-CN" altLang="en-US" sz="2800" b="1" dirty="0">
              <a:latin typeface="仿宋" panose="02010609060101010101" pitchFamily="49" charset="-122"/>
              <a:ea typeface="仿宋" panose="02010609060101010101" pitchFamily="49" charset="-122"/>
            </a:rPr>
            <a:t>评</a:t>
          </a:r>
        </a:p>
      </dgm:t>
    </dgm:pt>
    <dgm:pt modelId="{3551300F-D77B-49AE-9ED6-12F0C16828D4}" cxnId="{41246905-37D0-457A-8609-8E3833471539}" type="parTrans">
      <dgm:prSet/>
      <dgm:spPr/>
      <dgm:t>
        <a:bodyPr/>
        <a:lstStyle/>
        <a:p>
          <a:endParaRPr lang="zh-CN" altLang="en-US" sz="2800" b="1">
            <a:latin typeface="仿宋" panose="02010609060101010101" pitchFamily="49" charset="-122"/>
            <a:ea typeface="仿宋" panose="02010609060101010101" pitchFamily="49" charset="-122"/>
          </a:endParaRPr>
        </a:p>
      </dgm:t>
    </dgm:pt>
    <dgm:pt modelId="{E87DC612-A6B5-4183-BF0D-AC84BDDBA826}" cxnId="{41246905-37D0-457A-8609-8E3833471539}" type="sibTrans">
      <dgm:prSet custT="1"/>
      <dgm:spPr/>
      <dgm:t>
        <a:bodyPr/>
        <a:lstStyle/>
        <a:p>
          <a:endParaRPr lang="zh-CN" altLang="en-US" sz="2800" b="1">
            <a:latin typeface="仿宋" panose="02010609060101010101" pitchFamily="49" charset="-122"/>
            <a:ea typeface="仿宋" panose="02010609060101010101" pitchFamily="49" charset="-122"/>
          </a:endParaRPr>
        </a:p>
      </dgm:t>
    </dgm:pt>
    <dgm:pt modelId="{A0A9E56A-B178-4670-9D66-85D3373EB553}" type="pres">
      <dgm:prSet presAssocID="{667B64F0-C72E-493F-99CA-D97BAF1F2E77}" presName="cycle" presStyleCnt="0">
        <dgm:presLayoutVars>
          <dgm:dir/>
          <dgm:resizeHandles val="exact"/>
        </dgm:presLayoutVars>
      </dgm:prSet>
      <dgm:spPr/>
    </dgm:pt>
    <dgm:pt modelId="{88B2FC7A-D1F1-459C-8CAD-087649CB7E4E}" type="pres">
      <dgm:prSet presAssocID="{720FEC28-B8C3-4C78-BA03-89238E91E750}" presName="node" presStyleLbl="node1" presStyleIdx="0" presStyleCnt="4">
        <dgm:presLayoutVars>
          <dgm:bulletEnabled val="1"/>
        </dgm:presLayoutVars>
      </dgm:prSet>
      <dgm:spPr/>
    </dgm:pt>
    <dgm:pt modelId="{96B95F9D-844C-4D8A-8804-B0FE2998BE7B}" type="pres">
      <dgm:prSet presAssocID="{C4CDED97-E802-4703-91DC-8DB986A60A74}" presName="sibTrans" presStyleLbl="sibTrans2D1" presStyleIdx="0" presStyleCnt="4"/>
      <dgm:spPr/>
    </dgm:pt>
    <dgm:pt modelId="{F6FD9D12-7774-4D27-9BD4-D642F5651B51}" type="pres">
      <dgm:prSet presAssocID="{C4CDED97-E802-4703-91DC-8DB986A60A74}" presName="connectorText" presStyleLbl="sibTrans2D1" presStyleIdx="0" presStyleCnt="4"/>
      <dgm:spPr/>
    </dgm:pt>
    <dgm:pt modelId="{9975D91B-E9AB-43EC-A538-083776799456}" type="pres">
      <dgm:prSet presAssocID="{3C72B3FF-2F04-48FA-BB7F-ABB3F3496CBD}" presName="node" presStyleLbl="node1" presStyleIdx="1" presStyleCnt="4">
        <dgm:presLayoutVars>
          <dgm:bulletEnabled val="1"/>
        </dgm:presLayoutVars>
      </dgm:prSet>
      <dgm:spPr/>
    </dgm:pt>
    <dgm:pt modelId="{A617EB17-CBB1-49AB-9E7C-6A8C379DF9F2}" type="pres">
      <dgm:prSet presAssocID="{9586869F-1DC1-46BC-BC4D-A221F12D5091}" presName="sibTrans" presStyleLbl="sibTrans2D1" presStyleIdx="1" presStyleCnt="4"/>
      <dgm:spPr/>
    </dgm:pt>
    <dgm:pt modelId="{CAC02A1F-7533-4035-9FAF-7BC40F7899C7}" type="pres">
      <dgm:prSet presAssocID="{9586869F-1DC1-46BC-BC4D-A221F12D5091}" presName="connectorText" presStyleLbl="sibTrans2D1" presStyleIdx="1" presStyleCnt="4"/>
      <dgm:spPr/>
    </dgm:pt>
    <dgm:pt modelId="{3B0AE6DC-A212-444D-98D9-317D5FF4528A}" type="pres">
      <dgm:prSet presAssocID="{FE7F1296-B75F-44D7-8B2F-2AD589B26E53}" presName="node" presStyleLbl="node1" presStyleIdx="2" presStyleCnt="4">
        <dgm:presLayoutVars>
          <dgm:bulletEnabled val="1"/>
        </dgm:presLayoutVars>
      </dgm:prSet>
      <dgm:spPr/>
    </dgm:pt>
    <dgm:pt modelId="{83C93E75-3090-4490-B665-AFAEB0A9DF99}" type="pres">
      <dgm:prSet presAssocID="{EA005CF1-0B89-4F5A-8DAA-90673771A81C}" presName="sibTrans" presStyleLbl="sibTrans2D1" presStyleIdx="2" presStyleCnt="4"/>
      <dgm:spPr/>
    </dgm:pt>
    <dgm:pt modelId="{8D11A644-3878-435A-A3DD-2C86C1E341B5}" type="pres">
      <dgm:prSet presAssocID="{EA005CF1-0B89-4F5A-8DAA-90673771A81C}" presName="connectorText" presStyleLbl="sibTrans2D1" presStyleIdx="2" presStyleCnt="4"/>
      <dgm:spPr/>
    </dgm:pt>
    <dgm:pt modelId="{5AD35969-5F96-4709-BE43-58BA966AFD1B}" type="pres">
      <dgm:prSet presAssocID="{FF58BAC2-B85C-4242-9E1D-03507CE6309E}" presName="node" presStyleLbl="node1" presStyleIdx="3" presStyleCnt="4">
        <dgm:presLayoutVars>
          <dgm:bulletEnabled val="1"/>
        </dgm:presLayoutVars>
      </dgm:prSet>
      <dgm:spPr/>
    </dgm:pt>
    <dgm:pt modelId="{2D99F149-D02B-49B7-8080-78EB093CD3FB}" type="pres">
      <dgm:prSet presAssocID="{E87DC612-A6B5-4183-BF0D-AC84BDDBA826}" presName="sibTrans" presStyleLbl="sibTrans2D1" presStyleIdx="3" presStyleCnt="4"/>
      <dgm:spPr/>
    </dgm:pt>
    <dgm:pt modelId="{3D3AD5F5-9980-4427-8BAE-7238F1A5D604}" type="pres">
      <dgm:prSet presAssocID="{E87DC612-A6B5-4183-BF0D-AC84BDDBA826}" presName="connectorText" presStyleLbl="sibTrans2D1" presStyleIdx="3" presStyleCnt="4"/>
      <dgm:spPr/>
    </dgm:pt>
  </dgm:ptLst>
  <dgm:cxnLst>
    <dgm:cxn modelId="{79AD8103-1B9F-4581-858B-69BE4537A9E2}" srcId="{667B64F0-C72E-493F-99CA-D97BAF1F2E77}" destId="{720FEC28-B8C3-4C78-BA03-89238E91E750}" srcOrd="0" destOrd="0" parTransId="{330D927E-026D-4D09-9E1E-3100D78975D6}" sibTransId="{C4CDED97-E802-4703-91DC-8DB986A60A74}"/>
    <dgm:cxn modelId="{41246905-37D0-457A-8609-8E3833471539}" srcId="{667B64F0-C72E-493F-99CA-D97BAF1F2E77}" destId="{FF58BAC2-B85C-4242-9E1D-03507CE6309E}" srcOrd="3" destOrd="0" parTransId="{3551300F-D77B-49AE-9ED6-12F0C16828D4}" sibTransId="{E87DC612-A6B5-4183-BF0D-AC84BDDBA826}"/>
    <dgm:cxn modelId="{2150E60B-3D56-4A88-B89E-FA6F0EAC7653}" type="presOf" srcId="{EA005CF1-0B89-4F5A-8DAA-90673771A81C}" destId="{83C93E75-3090-4490-B665-AFAEB0A9DF99}" srcOrd="0" destOrd="0" presId="urn:microsoft.com/office/officeart/2005/8/layout/cycle2"/>
    <dgm:cxn modelId="{E356BA3B-BF7A-4E1D-85E7-4E6D9BC4D3BB}" type="presOf" srcId="{C4CDED97-E802-4703-91DC-8DB986A60A74}" destId="{96B95F9D-844C-4D8A-8804-B0FE2998BE7B}" srcOrd="0" destOrd="0" presId="urn:microsoft.com/office/officeart/2005/8/layout/cycle2"/>
    <dgm:cxn modelId="{CA486361-6821-4D5C-B3AC-6196B4AE1774}" type="presOf" srcId="{9586869F-1DC1-46BC-BC4D-A221F12D5091}" destId="{CAC02A1F-7533-4035-9FAF-7BC40F7899C7}" srcOrd="1" destOrd="0" presId="urn:microsoft.com/office/officeart/2005/8/layout/cycle2"/>
    <dgm:cxn modelId="{1B7AB041-27F1-40BE-A243-156AF893E5A7}" type="presOf" srcId="{E87DC612-A6B5-4183-BF0D-AC84BDDBA826}" destId="{2D99F149-D02B-49B7-8080-78EB093CD3FB}" srcOrd="0" destOrd="0" presId="urn:microsoft.com/office/officeart/2005/8/layout/cycle2"/>
    <dgm:cxn modelId="{AB326244-B66D-4B86-ADE7-767D74D5DA28}" type="presOf" srcId="{667B64F0-C72E-493F-99CA-D97BAF1F2E77}" destId="{A0A9E56A-B178-4670-9D66-85D3373EB553}" srcOrd="0" destOrd="0" presId="urn:microsoft.com/office/officeart/2005/8/layout/cycle2"/>
    <dgm:cxn modelId="{E23B8664-7E62-4159-83C1-B2CA1FB7B0A6}" type="presOf" srcId="{E87DC612-A6B5-4183-BF0D-AC84BDDBA826}" destId="{3D3AD5F5-9980-4427-8BAE-7238F1A5D604}" srcOrd="1" destOrd="0" presId="urn:microsoft.com/office/officeart/2005/8/layout/cycle2"/>
    <dgm:cxn modelId="{6452E86B-F3DD-49BA-B121-50B52CC1D155}" type="presOf" srcId="{720FEC28-B8C3-4C78-BA03-89238E91E750}" destId="{88B2FC7A-D1F1-459C-8CAD-087649CB7E4E}" srcOrd="0" destOrd="0" presId="urn:microsoft.com/office/officeart/2005/8/layout/cycle2"/>
    <dgm:cxn modelId="{A2C9FB8B-E448-411F-9BD2-7DFE090EBF3F}" type="presOf" srcId="{EA005CF1-0B89-4F5A-8DAA-90673771A81C}" destId="{8D11A644-3878-435A-A3DD-2C86C1E341B5}" srcOrd="1" destOrd="0" presId="urn:microsoft.com/office/officeart/2005/8/layout/cycle2"/>
    <dgm:cxn modelId="{2D1725B7-729C-4BF8-86EF-8C0634EEEFFC}" type="presOf" srcId="{9586869F-1DC1-46BC-BC4D-A221F12D5091}" destId="{A617EB17-CBB1-49AB-9E7C-6A8C379DF9F2}" srcOrd="0" destOrd="0" presId="urn:microsoft.com/office/officeart/2005/8/layout/cycle2"/>
    <dgm:cxn modelId="{372C00BD-862E-4E5A-8133-09D05649D931}" srcId="{667B64F0-C72E-493F-99CA-D97BAF1F2E77}" destId="{3C72B3FF-2F04-48FA-BB7F-ABB3F3496CBD}" srcOrd="1" destOrd="0" parTransId="{D9C4F447-9202-4DAE-AAF6-1FD504766A1A}" sibTransId="{9586869F-1DC1-46BC-BC4D-A221F12D5091}"/>
    <dgm:cxn modelId="{7D4FD1C2-BB8B-4E29-867F-1D9A7DDCE196}" srcId="{667B64F0-C72E-493F-99CA-D97BAF1F2E77}" destId="{FE7F1296-B75F-44D7-8B2F-2AD589B26E53}" srcOrd="2" destOrd="0" parTransId="{95A9C8F7-77E3-434D-81A0-782EFD45E176}" sibTransId="{EA005CF1-0B89-4F5A-8DAA-90673771A81C}"/>
    <dgm:cxn modelId="{3CD072D5-A082-48AF-A4BA-069245FE777A}" type="presOf" srcId="{FE7F1296-B75F-44D7-8B2F-2AD589B26E53}" destId="{3B0AE6DC-A212-444D-98D9-317D5FF4528A}" srcOrd="0" destOrd="0" presId="urn:microsoft.com/office/officeart/2005/8/layout/cycle2"/>
    <dgm:cxn modelId="{D3E706D7-772F-417C-A500-B889470ACF28}" type="presOf" srcId="{C4CDED97-E802-4703-91DC-8DB986A60A74}" destId="{F6FD9D12-7774-4D27-9BD4-D642F5651B51}" srcOrd="1" destOrd="0" presId="urn:microsoft.com/office/officeart/2005/8/layout/cycle2"/>
    <dgm:cxn modelId="{F70E32F5-9A14-4C02-B1DC-3172D7833328}" type="presOf" srcId="{FF58BAC2-B85C-4242-9E1D-03507CE6309E}" destId="{5AD35969-5F96-4709-BE43-58BA966AFD1B}" srcOrd="0" destOrd="0" presId="urn:microsoft.com/office/officeart/2005/8/layout/cycle2"/>
    <dgm:cxn modelId="{FB9616FE-67B9-4FDF-B7A5-D6AA5BE24E4B}" type="presOf" srcId="{3C72B3FF-2F04-48FA-BB7F-ABB3F3496CBD}" destId="{9975D91B-E9AB-43EC-A538-083776799456}" srcOrd="0" destOrd="0" presId="urn:microsoft.com/office/officeart/2005/8/layout/cycle2"/>
    <dgm:cxn modelId="{AA7BBCC5-53E0-4D7C-B520-D47DD5897491}" type="presParOf" srcId="{A0A9E56A-B178-4670-9D66-85D3373EB553}" destId="{88B2FC7A-D1F1-459C-8CAD-087649CB7E4E}" srcOrd="0" destOrd="0" presId="urn:microsoft.com/office/officeart/2005/8/layout/cycle2"/>
    <dgm:cxn modelId="{648D490B-40A6-4B9B-8212-BCB2A73CD369}" type="presParOf" srcId="{A0A9E56A-B178-4670-9D66-85D3373EB553}" destId="{96B95F9D-844C-4D8A-8804-B0FE2998BE7B}" srcOrd="1" destOrd="0" presId="urn:microsoft.com/office/officeart/2005/8/layout/cycle2"/>
    <dgm:cxn modelId="{8399661D-6BF1-4FC8-8BB5-3CC115456689}" type="presParOf" srcId="{96B95F9D-844C-4D8A-8804-B0FE2998BE7B}" destId="{F6FD9D12-7774-4D27-9BD4-D642F5651B51}" srcOrd="0" destOrd="0" presId="urn:microsoft.com/office/officeart/2005/8/layout/cycle2"/>
    <dgm:cxn modelId="{C3F7D2F9-0CBC-4B26-BB96-543E0BE97C6A}" type="presParOf" srcId="{A0A9E56A-B178-4670-9D66-85D3373EB553}" destId="{9975D91B-E9AB-43EC-A538-083776799456}" srcOrd="2" destOrd="0" presId="urn:microsoft.com/office/officeart/2005/8/layout/cycle2"/>
    <dgm:cxn modelId="{86289F21-D357-463E-BFFB-6FBAADF72EDD}" type="presParOf" srcId="{A0A9E56A-B178-4670-9D66-85D3373EB553}" destId="{A617EB17-CBB1-49AB-9E7C-6A8C379DF9F2}" srcOrd="3" destOrd="0" presId="urn:microsoft.com/office/officeart/2005/8/layout/cycle2"/>
    <dgm:cxn modelId="{DBFB2768-B588-4590-9AF7-D6639AACD9E1}" type="presParOf" srcId="{A617EB17-CBB1-49AB-9E7C-6A8C379DF9F2}" destId="{CAC02A1F-7533-4035-9FAF-7BC40F7899C7}" srcOrd="0" destOrd="0" presId="urn:microsoft.com/office/officeart/2005/8/layout/cycle2"/>
    <dgm:cxn modelId="{7C4BD031-3989-4E8A-BBF6-25005EC82B93}" type="presParOf" srcId="{A0A9E56A-B178-4670-9D66-85D3373EB553}" destId="{3B0AE6DC-A212-444D-98D9-317D5FF4528A}" srcOrd="4" destOrd="0" presId="urn:microsoft.com/office/officeart/2005/8/layout/cycle2"/>
    <dgm:cxn modelId="{7603BDB7-2DE5-448D-A30E-FF85F2D85B12}" type="presParOf" srcId="{A0A9E56A-B178-4670-9D66-85D3373EB553}" destId="{83C93E75-3090-4490-B665-AFAEB0A9DF99}" srcOrd="5" destOrd="0" presId="urn:microsoft.com/office/officeart/2005/8/layout/cycle2"/>
    <dgm:cxn modelId="{C09181D9-8B1C-41FD-AD40-433C0AF339ED}" type="presParOf" srcId="{83C93E75-3090-4490-B665-AFAEB0A9DF99}" destId="{8D11A644-3878-435A-A3DD-2C86C1E341B5}" srcOrd="0" destOrd="0" presId="urn:microsoft.com/office/officeart/2005/8/layout/cycle2"/>
    <dgm:cxn modelId="{4CEBFA19-0E95-498F-844E-110B932B8586}" type="presParOf" srcId="{A0A9E56A-B178-4670-9D66-85D3373EB553}" destId="{5AD35969-5F96-4709-BE43-58BA966AFD1B}" srcOrd="6" destOrd="0" presId="urn:microsoft.com/office/officeart/2005/8/layout/cycle2"/>
    <dgm:cxn modelId="{B85E09CD-192F-4A35-AAAA-A11CC61A1A4B}" type="presParOf" srcId="{A0A9E56A-B178-4670-9D66-85D3373EB553}" destId="{2D99F149-D02B-49B7-8080-78EB093CD3FB}" srcOrd="7" destOrd="0" presId="urn:microsoft.com/office/officeart/2005/8/layout/cycle2"/>
    <dgm:cxn modelId="{BA155DC5-67DA-4E84-8D32-6814AF903B96}" type="presParOf" srcId="{2D99F149-D02B-49B7-8080-78EB093CD3FB}" destId="{3D3AD5F5-9980-4427-8BAE-7238F1A5D604}"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2978110"/>
        <a:chOff x="0" y="0"/>
        <a:chExt cx="8128000" cy="2978110"/>
      </a:xfrm>
    </dsp:grpSpPr>
    <dsp:sp modelId="{88B2FC7A-D1F1-459C-8CAD-087649CB7E4E}">
      <dsp:nvSpPr>
        <dsp:cNvPr id="3" name="椭圆 2"/>
        <dsp:cNvSpPr/>
      </dsp:nvSpPr>
      <dsp:spPr bwMode="white">
        <a:xfrm>
          <a:off x="3586941" y="0"/>
          <a:ext cx="954119" cy="954119"/>
        </a:xfrm>
        <a:prstGeom prst="ellipse">
          <a:avLst/>
        </a:prstGeom>
      </dsp:spPr>
      <dsp:style>
        <a:lnRef idx="2">
          <a:schemeClr val="lt1"/>
        </a:lnRef>
        <a:fillRef idx="1">
          <a:schemeClr val="accent2"/>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a:latin typeface="仿宋" panose="02010609060101010101" pitchFamily="49" charset="-122"/>
              <a:ea typeface="仿宋" panose="02010609060101010101" pitchFamily="49" charset="-122"/>
            </a:rPr>
            <a:t>备</a:t>
          </a:r>
        </a:p>
      </dsp:txBody>
      <dsp:txXfrm>
        <a:off x="3586941" y="0"/>
        <a:ext cx="954119" cy="954119"/>
      </dsp:txXfrm>
    </dsp:sp>
    <dsp:sp modelId="{96B95F9D-844C-4D8A-8804-B0FE2998BE7B}">
      <dsp:nvSpPr>
        <dsp:cNvPr id="4" name="右箭头 3"/>
        <dsp:cNvSpPr/>
      </dsp:nvSpPr>
      <dsp:spPr bwMode="white">
        <a:xfrm rot="2699999">
          <a:off x="4443577" y="822050"/>
          <a:ext cx="252841" cy="322015"/>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b="1">
            <a:latin typeface="仿宋" panose="02010609060101010101" pitchFamily="49" charset="-122"/>
            <a:ea typeface="仿宋" panose="02010609060101010101" pitchFamily="49" charset="-122"/>
          </a:endParaRPr>
        </a:p>
      </dsp:txBody>
      <dsp:txXfrm rot="2699999">
        <a:off x="4443577" y="822050"/>
        <a:ext cx="252841" cy="322015"/>
      </dsp:txXfrm>
    </dsp:sp>
    <dsp:sp modelId="{9975D91B-E9AB-43EC-A538-083776799456}">
      <dsp:nvSpPr>
        <dsp:cNvPr id="5" name="椭圆 4"/>
        <dsp:cNvSpPr/>
      </dsp:nvSpPr>
      <dsp:spPr bwMode="white">
        <a:xfrm>
          <a:off x="4598936" y="1011996"/>
          <a:ext cx="954119" cy="954119"/>
        </a:xfrm>
        <a:prstGeom prst="ellipse">
          <a:avLst/>
        </a:prstGeom>
        <a:solidFill>
          <a:srgbClr val="00B050"/>
        </a:solidFill>
      </dsp:spPr>
      <dsp:style>
        <a:lnRef idx="2">
          <a:schemeClr val="lt1"/>
        </a:lnRef>
        <a:fillRef idx="1">
          <a:schemeClr val="accent3"/>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a:latin typeface="仿宋" panose="02010609060101010101" pitchFamily="49" charset="-122"/>
              <a:ea typeface="仿宋" panose="02010609060101010101" pitchFamily="49" charset="-122"/>
            </a:rPr>
            <a:t>教</a:t>
          </a:r>
        </a:p>
      </dsp:txBody>
      <dsp:txXfrm>
        <a:off x="4598936" y="1011996"/>
        <a:ext cx="954119" cy="954119"/>
      </dsp:txXfrm>
    </dsp:sp>
    <dsp:sp modelId="{A617EB17-CBB1-49AB-9E7C-6A8C379DF9F2}">
      <dsp:nvSpPr>
        <dsp:cNvPr id="6" name="右箭头 5"/>
        <dsp:cNvSpPr/>
      </dsp:nvSpPr>
      <dsp:spPr bwMode="white">
        <a:xfrm rot="8100000">
          <a:off x="4443577" y="1834045"/>
          <a:ext cx="252841" cy="322015"/>
        </a:xfrm>
        <a:prstGeom prst="rightArrow">
          <a:avLst>
            <a:gd name="adj1" fmla="val 60000"/>
            <a:gd name="adj2" fmla="val 50000"/>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b="1">
            <a:latin typeface="仿宋" panose="02010609060101010101" pitchFamily="49" charset="-122"/>
            <a:ea typeface="仿宋" panose="02010609060101010101" pitchFamily="49" charset="-122"/>
          </a:endParaRPr>
        </a:p>
      </dsp:txBody>
      <dsp:txXfrm rot="8100000">
        <a:off x="4443577" y="1834045"/>
        <a:ext cx="252841" cy="322015"/>
      </dsp:txXfrm>
    </dsp:sp>
    <dsp:sp modelId="{3B0AE6DC-A212-444D-98D9-317D5FF4528A}">
      <dsp:nvSpPr>
        <dsp:cNvPr id="7" name="椭圆 6"/>
        <dsp:cNvSpPr/>
      </dsp:nvSpPr>
      <dsp:spPr bwMode="white">
        <a:xfrm>
          <a:off x="3586941" y="2023991"/>
          <a:ext cx="954119" cy="954119"/>
        </a:xfrm>
        <a:prstGeom prst="ellipse">
          <a:avLst/>
        </a:prstGeom>
      </dsp:spPr>
      <dsp:style>
        <a:lnRef idx="2">
          <a:schemeClr val="lt1"/>
        </a:lnRef>
        <a:fillRef idx="1">
          <a:schemeClr val="accent4"/>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a:latin typeface="仿宋" panose="02010609060101010101" pitchFamily="49" charset="-122"/>
              <a:ea typeface="仿宋" panose="02010609060101010101" pitchFamily="49" charset="-122"/>
            </a:rPr>
            <a:t>学</a:t>
          </a:r>
        </a:p>
      </dsp:txBody>
      <dsp:txXfrm>
        <a:off x="3586941" y="2023991"/>
        <a:ext cx="954119" cy="954119"/>
      </dsp:txXfrm>
    </dsp:sp>
    <dsp:sp modelId="{83C93E75-3090-4490-B665-AFAEB0A9DF99}">
      <dsp:nvSpPr>
        <dsp:cNvPr id="8" name="右箭头 7"/>
        <dsp:cNvSpPr/>
      </dsp:nvSpPr>
      <dsp:spPr bwMode="white">
        <a:xfrm rot="13500000">
          <a:off x="3431581" y="1834045"/>
          <a:ext cx="252841" cy="322015"/>
        </a:xfrm>
        <a:prstGeom prst="rightArrow">
          <a:avLst>
            <a:gd name="adj1" fmla="val 60000"/>
            <a:gd name="adj2" fmla="val 50000"/>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b="1">
            <a:latin typeface="仿宋" panose="02010609060101010101" pitchFamily="49" charset="-122"/>
            <a:ea typeface="仿宋" panose="02010609060101010101" pitchFamily="49" charset="-122"/>
          </a:endParaRPr>
        </a:p>
      </dsp:txBody>
      <dsp:txXfrm rot="13500000">
        <a:off x="3431581" y="1834045"/>
        <a:ext cx="252841" cy="322015"/>
      </dsp:txXfrm>
    </dsp:sp>
    <dsp:sp modelId="{5AD35969-5F96-4709-BE43-58BA966AFD1B}">
      <dsp:nvSpPr>
        <dsp:cNvPr id="9" name="椭圆 8"/>
        <dsp:cNvSpPr/>
      </dsp:nvSpPr>
      <dsp:spPr bwMode="white">
        <a:xfrm>
          <a:off x="2574945" y="1011996"/>
          <a:ext cx="954119" cy="954119"/>
        </a:xfrm>
        <a:prstGeom prst="ellipse">
          <a:avLst/>
        </a:prstGeom>
      </dsp:spPr>
      <dsp:style>
        <a:lnRef idx="2">
          <a:schemeClr val="lt1"/>
        </a:lnRef>
        <a:fillRef idx="1">
          <a:schemeClr val="accent5"/>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a:latin typeface="仿宋" panose="02010609060101010101" pitchFamily="49" charset="-122"/>
              <a:ea typeface="仿宋" panose="02010609060101010101" pitchFamily="49" charset="-122"/>
            </a:rPr>
            <a:t>评</a:t>
          </a:r>
        </a:p>
      </dsp:txBody>
      <dsp:txXfrm>
        <a:off x="2574945" y="1011996"/>
        <a:ext cx="954119" cy="954119"/>
      </dsp:txXfrm>
    </dsp:sp>
    <dsp:sp modelId="{2D99F149-D02B-49B7-8080-78EB093CD3FB}">
      <dsp:nvSpPr>
        <dsp:cNvPr id="10" name="右箭头 9"/>
        <dsp:cNvSpPr/>
      </dsp:nvSpPr>
      <dsp:spPr bwMode="white">
        <a:xfrm rot="-2699999">
          <a:off x="3431581" y="822050"/>
          <a:ext cx="252841" cy="322015"/>
        </a:xfrm>
        <a:prstGeom prst="rightArrow">
          <a:avLst>
            <a:gd name="adj1" fmla="val 60000"/>
            <a:gd name="adj2" fmla="val 50000"/>
          </a:avLst>
        </a:prstGeom>
      </dsp:spPr>
      <dsp:style>
        <a:lnRef idx="0">
          <a:schemeClr val="lt1">
            <a:hueOff val="0"/>
            <a:satOff val="0"/>
            <a:lumOff val="0"/>
            <a:alpha val="100000"/>
          </a:schemeClr>
        </a:lnRef>
        <a:fillRef idx="1">
          <a:schemeClr val="accent5"/>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b="1">
            <a:latin typeface="仿宋" panose="02010609060101010101" pitchFamily="49" charset="-122"/>
            <a:ea typeface="仿宋" panose="02010609060101010101" pitchFamily="49" charset="-122"/>
          </a:endParaRPr>
        </a:p>
      </dsp:txBody>
      <dsp:txXfrm rot="-2699999">
        <a:off x="3431581" y="822050"/>
        <a:ext cx="252841" cy="32201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B75EA-0FD9-4DDF-9753-10DDE52FD2D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8C0F1-A641-4865-BA79-5597EA1FE81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D8C0F1-A641-4865-BA79-5597EA1FE81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9DB4961-5944-45E4-859B-0226209DDE1C}"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过渡页">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hdr="0" ftr="0" dt="0"/>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BAF98"/>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2.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image" Target="../media/image11.jpeg"/><Relationship Id="rId3" Type="http://schemas.openxmlformats.org/officeDocument/2006/relationships/image" Target="../media/image9.jpeg"/><Relationship Id="rId2" Type="http://schemas.openxmlformats.org/officeDocument/2006/relationships/tags" Target="../tags/tag23.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image" Target="../media/image9.jpeg"/><Relationship Id="rId3" Type="http://schemas.openxmlformats.org/officeDocument/2006/relationships/tags" Target="../tags/tag27.xml"/><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9.jpeg"/><Relationship Id="rId1" Type="http://schemas.openxmlformats.org/officeDocument/2006/relationships/tags" Target="../tags/tag33.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image" Target="../media/image10.jpeg"/><Relationship Id="rId1" Type="http://schemas.openxmlformats.org/officeDocument/2006/relationships/tags" Target="../tags/tag37.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image" Target="../media/image1.jpeg"/><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21.pn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image" Target="../media/image5.jpeg"/><Relationship Id="rId2" Type="http://schemas.openxmlformats.org/officeDocument/2006/relationships/tags" Target="../tags/tag3.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26.png"/><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image" Target="../media/image28.png"/><Relationship Id="rId7" Type="http://schemas.openxmlformats.org/officeDocument/2006/relationships/image" Target="../media/image27.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2" Type="http://schemas.openxmlformats.org/officeDocument/2006/relationships/slideLayout" Target="../slideLayouts/slideLayout1.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tags" Target="../tags/tag55.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9.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6.jpeg"/><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xml"/><Relationship Id="rId3" Type="http://schemas.openxmlformats.org/officeDocument/2006/relationships/image" Target="../media/image9.jpeg"/><Relationship Id="rId2" Type="http://schemas.openxmlformats.org/officeDocument/2006/relationships/tags" Target="../tags/tag19.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5439" y="635635"/>
            <a:ext cx="8375650" cy="557657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6012" t="13935" r="2946" b="8040"/>
          <a:stretch>
            <a:fillRect/>
          </a:stretch>
        </p:blipFill>
        <p:spPr>
          <a:xfrm>
            <a:off x="7248070" y="1012190"/>
            <a:ext cx="4909820" cy="4994910"/>
          </a:xfrm>
          <a:prstGeom prst="ellipse">
            <a:avLst/>
          </a:prstGeom>
          <a:solidFill>
            <a:schemeClr val="bg1">
              <a:lumMod val="95000"/>
            </a:schemeClr>
          </a:solidFill>
        </p:spPr>
      </p:pic>
      <p:grpSp>
        <p:nvGrpSpPr>
          <p:cNvPr id="72" name="组合 71"/>
          <p:cNvGrpSpPr/>
          <p:nvPr/>
        </p:nvGrpSpPr>
        <p:grpSpPr>
          <a:xfrm rot="10800000">
            <a:off x="10623802" y="533427"/>
            <a:ext cx="1330960" cy="128803"/>
            <a:chOff x="782320" y="6443746"/>
            <a:chExt cx="1330960" cy="128803"/>
          </a:xfrm>
        </p:grpSpPr>
        <p:grpSp>
          <p:nvGrpSpPr>
            <p:cNvPr id="73" name="组合 72"/>
            <p:cNvGrpSpPr/>
            <p:nvPr/>
          </p:nvGrpSpPr>
          <p:grpSpPr>
            <a:xfrm rot="2700000">
              <a:off x="782320" y="6443746"/>
              <a:ext cx="128803" cy="128803"/>
              <a:chOff x="3708400" y="-599440"/>
              <a:chExt cx="243840" cy="243840"/>
            </a:xfrm>
          </p:grpSpPr>
          <p:cxnSp>
            <p:nvCxnSpPr>
              <p:cNvPr id="74"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rot="2700000">
              <a:off x="954057" y="6443746"/>
              <a:ext cx="128803" cy="128803"/>
              <a:chOff x="3708400" y="-599440"/>
              <a:chExt cx="243840" cy="243840"/>
            </a:xfrm>
          </p:grpSpPr>
          <p:cxnSp>
            <p:nvCxnSpPr>
              <p:cNvPr id="78"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rot="2700000">
              <a:off x="1125794" y="6443746"/>
              <a:ext cx="128803" cy="128803"/>
              <a:chOff x="3708400" y="-599440"/>
              <a:chExt cx="243840" cy="243840"/>
            </a:xfrm>
          </p:grpSpPr>
          <p:cxnSp>
            <p:nvCxnSpPr>
              <p:cNvPr id="81"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rot="2700000">
              <a:off x="1297530" y="6443746"/>
              <a:ext cx="128803" cy="128803"/>
              <a:chOff x="3708400" y="-599440"/>
              <a:chExt cx="243840" cy="243840"/>
            </a:xfrm>
          </p:grpSpPr>
          <p:cxnSp>
            <p:nvCxnSpPr>
              <p:cNvPr id="46"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rot="2700000">
              <a:off x="1469267" y="6443746"/>
              <a:ext cx="128803" cy="128803"/>
              <a:chOff x="3708400" y="-599440"/>
              <a:chExt cx="243840" cy="243840"/>
            </a:xfrm>
          </p:grpSpPr>
          <p:cxnSp>
            <p:nvCxnSpPr>
              <p:cNvPr id="87"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rot="2700000">
              <a:off x="1641004" y="6443746"/>
              <a:ext cx="128803" cy="128803"/>
              <a:chOff x="3708400" y="-599440"/>
              <a:chExt cx="243840" cy="243840"/>
            </a:xfrm>
          </p:grpSpPr>
          <p:cxnSp>
            <p:nvCxnSpPr>
              <p:cNvPr id="90"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rot="2700000">
              <a:off x="1812741" y="6443746"/>
              <a:ext cx="128803" cy="128803"/>
              <a:chOff x="3708400" y="-599440"/>
              <a:chExt cx="243840" cy="243840"/>
            </a:xfrm>
          </p:grpSpPr>
          <p:cxnSp>
            <p:nvCxnSpPr>
              <p:cNvPr id="93"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rot="2700000">
              <a:off x="1984477" y="6443746"/>
              <a:ext cx="128803" cy="128803"/>
              <a:chOff x="3708400" y="-599440"/>
              <a:chExt cx="243840" cy="243840"/>
            </a:xfrm>
          </p:grpSpPr>
          <p:cxnSp>
            <p:nvCxnSpPr>
              <p:cNvPr id="96"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文本框 15" descr="7b0a20202020227461726765744d6f64756c65223a202270726f636573734f6e6c696e65466f6e7473220a7d0a"/>
          <p:cNvSpPr txBox="1"/>
          <p:nvPr/>
        </p:nvSpPr>
        <p:spPr>
          <a:xfrm>
            <a:off x="1407160" y="1541780"/>
            <a:ext cx="5819775" cy="2940685"/>
          </a:xfrm>
          <a:prstGeom prst="rect">
            <a:avLst/>
          </a:prstGeom>
          <a:noFill/>
        </p:spPr>
        <p:txBody>
          <a:bodyPr vert="horz" wrap="square" rtlCol="0" anchor="t" anchorCtr="0">
            <a:noAutofit/>
          </a:bodyPr>
          <a:lstStyle/>
          <a:p>
            <a:pPr lvl="0" algn="dist">
              <a:lnSpc>
                <a:spcPct val="110000"/>
              </a:lnSpc>
              <a:buClrTx/>
              <a:buSzTx/>
              <a:buFontTx/>
            </a:pPr>
            <a:r>
              <a:rPr lang="zh-CN" altLang="en-US" sz="6600" b="1">
                <a:latin typeface="微软雅黑" panose="020B0503020204020204" charset="-122"/>
                <a:ea typeface="微软雅黑" panose="020B0503020204020204" charset="-122"/>
                <a:cs typeface="微软雅黑" panose="020B0503020204020204" charset="-122"/>
                <a:sym typeface="+mn-ea"/>
              </a:rPr>
              <a:t>锚定</a:t>
            </a:r>
            <a:r>
              <a:rPr lang="zh-CN" altLang="zh-CN" sz="6600" b="1">
                <a:latin typeface="微软雅黑" panose="020B0503020204020204" charset="-122"/>
                <a:ea typeface="微软雅黑" panose="020B0503020204020204" charset="-122"/>
                <a:cs typeface="微软雅黑" panose="020B0503020204020204" charset="-122"/>
                <a:sym typeface="+mn-ea"/>
              </a:rPr>
              <a:t>核心素养</a:t>
            </a:r>
            <a:r>
              <a:rPr lang="en-US" altLang="zh-CN" sz="6600" b="1">
                <a:latin typeface="微软雅黑" panose="020B0503020204020204" charset="-122"/>
                <a:ea typeface="微软雅黑" panose="020B0503020204020204" charset="-122"/>
                <a:cs typeface="微软雅黑" panose="020B0503020204020204" charset="-122"/>
                <a:sym typeface="+mn-ea"/>
              </a:rPr>
              <a:t> </a:t>
            </a:r>
            <a:r>
              <a:rPr lang="zh-CN" altLang="zh-CN" sz="6600" b="1">
                <a:latin typeface="微软雅黑" panose="020B0503020204020204" charset="-122"/>
                <a:ea typeface="微软雅黑" panose="020B0503020204020204" charset="-122"/>
                <a:cs typeface="微软雅黑" panose="020B0503020204020204" charset="-122"/>
                <a:sym typeface="+mn-ea"/>
              </a:rPr>
              <a:t>聚焦课程实施</a:t>
            </a:r>
            <a:br>
              <a:rPr lang="zh-CN" altLang="zh-CN" sz="6600" b="1">
                <a:latin typeface="微软雅黑" panose="020B0503020204020204" charset="-122"/>
                <a:ea typeface="微软雅黑" panose="020B0503020204020204" charset="-122"/>
                <a:cs typeface="微软雅黑" panose="020B0503020204020204" charset="-122"/>
                <a:sym typeface="+mn-ea"/>
              </a:rPr>
            </a:br>
            <a:r>
              <a:rPr lang="en-US" altLang="zh-CN" sz="2500">
                <a:latin typeface="黑体" panose="02010609060101010101" charset="-122"/>
                <a:ea typeface="黑体" panose="02010609060101010101" charset="-122"/>
                <a:cs typeface="黑体" panose="02010609060101010101" charset="-122"/>
                <a:sym typeface="+mn-ea"/>
              </a:rPr>
              <a:t>——</a:t>
            </a:r>
            <a:r>
              <a:rPr lang="zh-CN" altLang="en-US" sz="2500">
                <a:latin typeface="黑体" panose="02010609060101010101" charset="-122"/>
                <a:ea typeface="黑体" panose="02010609060101010101" charset="-122"/>
                <a:cs typeface="黑体" panose="02010609060101010101" charset="-122"/>
                <a:sym typeface="+mn-ea"/>
              </a:rPr>
              <a:t>以新课标教学建议解析</a:t>
            </a:r>
            <a:r>
              <a:rPr lang="en-US" altLang="zh-CN" sz="2500">
                <a:latin typeface="黑体" panose="02010609060101010101" charset="-122"/>
                <a:ea typeface="黑体" panose="02010609060101010101" charset="-122"/>
                <a:cs typeface="黑体" panose="02010609060101010101" charset="-122"/>
                <a:sym typeface="+mn-ea"/>
              </a:rPr>
              <a:t>“</a:t>
            </a:r>
            <a:r>
              <a:rPr lang="zh-CN" altLang="en-US" sz="2500">
                <a:latin typeface="黑体" panose="02010609060101010101" charset="-122"/>
                <a:ea typeface="黑体" panose="02010609060101010101" charset="-122"/>
                <a:cs typeface="黑体" panose="02010609060101010101" charset="-122"/>
                <a:sym typeface="+mn-ea"/>
              </a:rPr>
              <a:t>走向近代</a:t>
            </a:r>
            <a:endParaRPr lang="zh-CN" altLang="en-US" sz="6600" b="1" kern="300" dirty="0">
              <a:ln w="0">
                <a:solidFill>
                  <a:srgbClr val="000000"/>
                </a:solidFill>
              </a:ln>
              <a:solidFill>
                <a:schemeClr val="tx1"/>
              </a:solidFill>
              <a:uFillTx/>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p:txBody>
      </p:sp>
      <p:sp>
        <p:nvSpPr>
          <p:cNvPr id="40" name="圆角矩形 39"/>
          <p:cNvSpPr/>
          <p:nvPr/>
        </p:nvSpPr>
        <p:spPr>
          <a:xfrm>
            <a:off x="1891030" y="5262880"/>
            <a:ext cx="3496310" cy="527050"/>
          </a:xfrm>
          <a:prstGeom prst="roundRect">
            <a:avLst>
              <a:gd name="adj" fmla="val 50000"/>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Freeform 174"/>
          <p:cNvSpPr/>
          <p:nvPr/>
        </p:nvSpPr>
        <p:spPr bwMode="auto">
          <a:xfrm>
            <a:off x="1603149" y="4615652"/>
            <a:ext cx="211478" cy="182880"/>
          </a:xfrm>
          <a:custGeom>
            <a:avLst/>
            <a:gdLst>
              <a:gd name="T0" fmla="*/ 128 w 128"/>
              <a:gd name="T1" fmla="*/ 128 h 128"/>
              <a:gd name="T2" fmla="*/ 128 w 128"/>
              <a:gd name="T3" fmla="*/ 115 h 128"/>
              <a:gd name="T4" fmla="*/ 118 w 128"/>
              <a:gd name="T5" fmla="*/ 101 h 128"/>
              <a:gd name="T6" fmla="*/ 118 w 128"/>
              <a:gd name="T7" fmla="*/ 101 h 128"/>
              <a:gd name="T8" fmla="*/ 83 w 128"/>
              <a:gd name="T9" fmla="*/ 84 h 128"/>
              <a:gd name="T10" fmla="*/ 85 w 128"/>
              <a:gd name="T11" fmla="*/ 72 h 128"/>
              <a:gd name="T12" fmla="*/ 88 w 128"/>
              <a:gd name="T13" fmla="*/ 68 h 128"/>
              <a:gd name="T14" fmla="*/ 88 w 128"/>
              <a:gd name="T15" fmla="*/ 68 h 128"/>
              <a:gd name="T16" fmla="*/ 88 w 128"/>
              <a:gd name="T17" fmla="*/ 68 h 128"/>
              <a:gd name="T18" fmla="*/ 97 w 128"/>
              <a:gd name="T19" fmla="*/ 36 h 128"/>
              <a:gd name="T20" fmla="*/ 64 w 128"/>
              <a:gd name="T21" fmla="*/ 0 h 128"/>
              <a:gd name="T22" fmla="*/ 64 w 128"/>
              <a:gd name="T23" fmla="*/ 0 h 128"/>
              <a:gd name="T24" fmla="*/ 64 w 128"/>
              <a:gd name="T25" fmla="*/ 0 h 128"/>
              <a:gd name="T26" fmla="*/ 64 w 128"/>
              <a:gd name="T27" fmla="*/ 0 h 128"/>
              <a:gd name="T28" fmla="*/ 64 w 128"/>
              <a:gd name="T29" fmla="*/ 0 h 128"/>
              <a:gd name="T30" fmla="*/ 31 w 128"/>
              <a:gd name="T31" fmla="*/ 36 h 128"/>
              <a:gd name="T32" fmla="*/ 40 w 128"/>
              <a:gd name="T33" fmla="*/ 68 h 128"/>
              <a:gd name="T34" fmla="*/ 40 w 128"/>
              <a:gd name="T35" fmla="*/ 68 h 128"/>
              <a:gd name="T36" fmla="*/ 40 w 128"/>
              <a:gd name="T37" fmla="*/ 68 h 128"/>
              <a:gd name="T38" fmla="*/ 43 w 128"/>
              <a:gd name="T39" fmla="*/ 72 h 128"/>
              <a:gd name="T40" fmla="*/ 45 w 128"/>
              <a:gd name="T41" fmla="*/ 84 h 128"/>
              <a:gd name="T42" fmla="*/ 10 w 128"/>
              <a:gd name="T43" fmla="*/ 101 h 128"/>
              <a:gd name="T44" fmla="*/ 10 w 128"/>
              <a:gd name="T45" fmla="*/ 101 h 128"/>
              <a:gd name="T46" fmla="*/ 0 w 128"/>
              <a:gd name="T47" fmla="*/ 115 h 128"/>
              <a:gd name="T48" fmla="*/ 0 w 128"/>
              <a:gd name="T49" fmla="*/ 128 h 128"/>
              <a:gd name="T50" fmla="*/ 128 w 128"/>
              <a:gd name="T5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128" y="128"/>
                </a:moveTo>
                <a:cubicBezTo>
                  <a:pt x="128" y="115"/>
                  <a:pt x="128" y="115"/>
                  <a:pt x="128" y="115"/>
                </a:cubicBezTo>
                <a:cubicBezTo>
                  <a:pt x="128" y="108"/>
                  <a:pt x="124" y="103"/>
                  <a:pt x="118" y="101"/>
                </a:cubicBezTo>
                <a:cubicBezTo>
                  <a:pt x="118" y="101"/>
                  <a:pt x="118" y="101"/>
                  <a:pt x="118" y="101"/>
                </a:cubicBezTo>
                <a:cubicBezTo>
                  <a:pt x="117" y="100"/>
                  <a:pt x="87" y="93"/>
                  <a:pt x="83" y="84"/>
                </a:cubicBezTo>
                <a:cubicBezTo>
                  <a:pt x="81" y="80"/>
                  <a:pt x="83" y="75"/>
                  <a:pt x="85" y="72"/>
                </a:cubicBezTo>
                <a:cubicBezTo>
                  <a:pt x="86" y="71"/>
                  <a:pt x="87" y="69"/>
                  <a:pt x="88" y="68"/>
                </a:cubicBezTo>
                <a:cubicBezTo>
                  <a:pt x="88" y="68"/>
                  <a:pt x="88" y="68"/>
                  <a:pt x="88" y="68"/>
                </a:cubicBezTo>
                <a:cubicBezTo>
                  <a:pt x="88" y="68"/>
                  <a:pt x="88" y="68"/>
                  <a:pt x="88" y="68"/>
                </a:cubicBezTo>
                <a:cubicBezTo>
                  <a:pt x="93" y="60"/>
                  <a:pt x="97" y="49"/>
                  <a:pt x="97" y="36"/>
                </a:cubicBezTo>
                <a:cubicBezTo>
                  <a:pt x="98" y="16"/>
                  <a:pt x="82" y="0"/>
                  <a:pt x="64" y="0"/>
                </a:cubicBezTo>
                <a:cubicBezTo>
                  <a:pt x="64" y="0"/>
                  <a:pt x="64" y="0"/>
                  <a:pt x="64" y="0"/>
                </a:cubicBezTo>
                <a:cubicBezTo>
                  <a:pt x="64" y="0"/>
                  <a:pt x="64" y="0"/>
                  <a:pt x="64" y="0"/>
                </a:cubicBezTo>
                <a:cubicBezTo>
                  <a:pt x="64" y="0"/>
                  <a:pt x="64" y="0"/>
                  <a:pt x="64" y="0"/>
                </a:cubicBezTo>
                <a:cubicBezTo>
                  <a:pt x="64" y="0"/>
                  <a:pt x="64" y="0"/>
                  <a:pt x="64" y="0"/>
                </a:cubicBezTo>
                <a:cubicBezTo>
                  <a:pt x="46" y="0"/>
                  <a:pt x="30" y="16"/>
                  <a:pt x="31" y="36"/>
                </a:cubicBezTo>
                <a:cubicBezTo>
                  <a:pt x="31" y="49"/>
                  <a:pt x="35" y="60"/>
                  <a:pt x="40" y="68"/>
                </a:cubicBezTo>
                <a:cubicBezTo>
                  <a:pt x="40" y="68"/>
                  <a:pt x="40" y="68"/>
                  <a:pt x="40" y="68"/>
                </a:cubicBezTo>
                <a:cubicBezTo>
                  <a:pt x="40" y="68"/>
                  <a:pt x="40" y="68"/>
                  <a:pt x="40" y="68"/>
                </a:cubicBezTo>
                <a:cubicBezTo>
                  <a:pt x="41" y="69"/>
                  <a:pt x="42" y="71"/>
                  <a:pt x="43" y="72"/>
                </a:cubicBezTo>
                <a:cubicBezTo>
                  <a:pt x="45" y="75"/>
                  <a:pt x="47" y="80"/>
                  <a:pt x="45" y="84"/>
                </a:cubicBezTo>
                <a:cubicBezTo>
                  <a:pt x="41" y="93"/>
                  <a:pt x="11" y="100"/>
                  <a:pt x="10" y="101"/>
                </a:cubicBezTo>
                <a:cubicBezTo>
                  <a:pt x="10" y="101"/>
                  <a:pt x="10" y="101"/>
                  <a:pt x="10" y="101"/>
                </a:cubicBezTo>
                <a:cubicBezTo>
                  <a:pt x="4" y="103"/>
                  <a:pt x="0" y="108"/>
                  <a:pt x="0" y="115"/>
                </a:cubicBezTo>
                <a:cubicBezTo>
                  <a:pt x="0" y="128"/>
                  <a:pt x="0" y="128"/>
                  <a:pt x="0" y="128"/>
                </a:cubicBezTo>
                <a:lnTo>
                  <a:pt x="128"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 name="组合 3"/>
          <p:cNvGrpSpPr/>
          <p:nvPr/>
        </p:nvGrpSpPr>
        <p:grpSpPr>
          <a:xfrm flipH="1">
            <a:off x="9812018" y="2804160"/>
            <a:ext cx="1668781" cy="3408045"/>
            <a:chOff x="605155" y="2804160"/>
            <a:chExt cx="1612265" cy="3408045"/>
          </a:xfrm>
        </p:grpSpPr>
        <p:sp>
          <p:nvSpPr>
            <p:cNvPr id="9" name="椭圆 8"/>
            <p:cNvSpPr/>
            <p:nvPr/>
          </p:nvSpPr>
          <p:spPr>
            <a:xfrm>
              <a:off x="1383030" y="5619115"/>
              <a:ext cx="372110" cy="37211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椭圆 10"/>
            <p:cNvSpPr/>
            <p:nvPr/>
          </p:nvSpPr>
          <p:spPr>
            <a:xfrm>
              <a:off x="641985" y="4851400"/>
              <a:ext cx="741045" cy="741045"/>
            </a:xfrm>
            <a:prstGeom prst="ellipse">
              <a:avLst/>
            </a:prstGeom>
            <a:solidFill>
              <a:schemeClr val="bg1">
                <a:alpha val="8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椭圆 9"/>
            <p:cNvSpPr/>
            <p:nvPr/>
          </p:nvSpPr>
          <p:spPr>
            <a:xfrm flipH="1">
              <a:off x="1996440" y="5991225"/>
              <a:ext cx="220980" cy="220980"/>
            </a:xfrm>
            <a:prstGeom prst="ellipse">
              <a:avLst/>
            </a:prstGeom>
            <a:solidFill>
              <a:schemeClr val="bg1">
                <a:alpha val="7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椭圆 42"/>
            <p:cNvSpPr/>
            <p:nvPr/>
          </p:nvSpPr>
          <p:spPr>
            <a:xfrm flipH="1">
              <a:off x="605155" y="2804160"/>
              <a:ext cx="220980" cy="22098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 name="文本框 2"/>
          <p:cNvSpPr txBox="1"/>
          <p:nvPr>
            <p:custDataLst>
              <p:tags r:id="rId2"/>
            </p:custDataLst>
          </p:nvPr>
        </p:nvSpPr>
        <p:spPr>
          <a:xfrm>
            <a:off x="2062480" y="5294630"/>
            <a:ext cx="3325495" cy="493395"/>
          </a:xfrm>
          <a:prstGeom prst="rect">
            <a:avLst/>
          </a:prstGeom>
          <a:noFill/>
        </p:spPr>
        <p:txBody>
          <a:bodyPr wrap="square" rtlCol="0">
            <a:noAutofit/>
          </a:bodyPr>
          <a:lstStyle/>
          <a:p>
            <a:pPr algn="l"/>
            <a:r>
              <a:rPr lang="zh-CN" altLang="en-US" sz="24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黄冈市黄梅县实验中</a:t>
            </a:r>
            <a:r>
              <a:rPr lang="zh-CN" altLang="en-US" sz="24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学</a:t>
            </a:r>
            <a:endParaRPr lang="zh-CN" altLang="en-US" sz="24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endParaRPr>
          </a:p>
        </p:txBody>
      </p:sp>
      <p:sp>
        <p:nvSpPr>
          <p:cNvPr id="134" name="圆角矩形 39"/>
          <p:cNvSpPr/>
          <p:nvPr/>
        </p:nvSpPr>
        <p:spPr>
          <a:xfrm>
            <a:off x="5593080" y="5263515"/>
            <a:ext cx="1130300" cy="530225"/>
          </a:xfrm>
          <a:prstGeom prst="roundRect">
            <a:avLst>
              <a:gd name="adj" fmla="val 50000"/>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5" name="Freeform 174"/>
          <p:cNvSpPr/>
          <p:nvPr/>
        </p:nvSpPr>
        <p:spPr bwMode="auto">
          <a:xfrm>
            <a:off x="4303712" y="4615652"/>
            <a:ext cx="211478" cy="182880"/>
          </a:xfrm>
          <a:custGeom>
            <a:avLst/>
            <a:gdLst>
              <a:gd name="T0" fmla="*/ 128 w 128"/>
              <a:gd name="T1" fmla="*/ 128 h 128"/>
              <a:gd name="T2" fmla="*/ 128 w 128"/>
              <a:gd name="T3" fmla="*/ 115 h 128"/>
              <a:gd name="T4" fmla="*/ 118 w 128"/>
              <a:gd name="T5" fmla="*/ 101 h 128"/>
              <a:gd name="T6" fmla="*/ 118 w 128"/>
              <a:gd name="T7" fmla="*/ 101 h 128"/>
              <a:gd name="T8" fmla="*/ 83 w 128"/>
              <a:gd name="T9" fmla="*/ 84 h 128"/>
              <a:gd name="T10" fmla="*/ 85 w 128"/>
              <a:gd name="T11" fmla="*/ 72 h 128"/>
              <a:gd name="T12" fmla="*/ 88 w 128"/>
              <a:gd name="T13" fmla="*/ 68 h 128"/>
              <a:gd name="T14" fmla="*/ 88 w 128"/>
              <a:gd name="T15" fmla="*/ 68 h 128"/>
              <a:gd name="T16" fmla="*/ 88 w 128"/>
              <a:gd name="T17" fmla="*/ 68 h 128"/>
              <a:gd name="T18" fmla="*/ 97 w 128"/>
              <a:gd name="T19" fmla="*/ 36 h 128"/>
              <a:gd name="T20" fmla="*/ 64 w 128"/>
              <a:gd name="T21" fmla="*/ 0 h 128"/>
              <a:gd name="T22" fmla="*/ 64 w 128"/>
              <a:gd name="T23" fmla="*/ 0 h 128"/>
              <a:gd name="T24" fmla="*/ 64 w 128"/>
              <a:gd name="T25" fmla="*/ 0 h 128"/>
              <a:gd name="T26" fmla="*/ 64 w 128"/>
              <a:gd name="T27" fmla="*/ 0 h 128"/>
              <a:gd name="T28" fmla="*/ 64 w 128"/>
              <a:gd name="T29" fmla="*/ 0 h 128"/>
              <a:gd name="T30" fmla="*/ 31 w 128"/>
              <a:gd name="T31" fmla="*/ 36 h 128"/>
              <a:gd name="T32" fmla="*/ 40 w 128"/>
              <a:gd name="T33" fmla="*/ 68 h 128"/>
              <a:gd name="T34" fmla="*/ 40 w 128"/>
              <a:gd name="T35" fmla="*/ 68 h 128"/>
              <a:gd name="T36" fmla="*/ 40 w 128"/>
              <a:gd name="T37" fmla="*/ 68 h 128"/>
              <a:gd name="T38" fmla="*/ 43 w 128"/>
              <a:gd name="T39" fmla="*/ 72 h 128"/>
              <a:gd name="T40" fmla="*/ 45 w 128"/>
              <a:gd name="T41" fmla="*/ 84 h 128"/>
              <a:gd name="T42" fmla="*/ 10 w 128"/>
              <a:gd name="T43" fmla="*/ 101 h 128"/>
              <a:gd name="T44" fmla="*/ 10 w 128"/>
              <a:gd name="T45" fmla="*/ 101 h 128"/>
              <a:gd name="T46" fmla="*/ 0 w 128"/>
              <a:gd name="T47" fmla="*/ 115 h 128"/>
              <a:gd name="T48" fmla="*/ 0 w 128"/>
              <a:gd name="T49" fmla="*/ 128 h 128"/>
              <a:gd name="T50" fmla="*/ 128 w 128"/>
              <a:gd name="T5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128" y="128"/>
                </a:moveTo>
                <a:cubicBezTo>
                  <a:pt x="128" y="115"/>
                  <a:pt x="128" y="115"/>
                  <a:pt x="128" y="115"/>
                </a:cubicBezTo>
                <a:cubicBezTo>
                  <a:pt x="128" y="108"/>
                  <a:pt x="124" y="103"/>
                  <a:pt x="118" y="101"/>
                </a:cubicBezTo>
                <a:cubicBezTo>
                  <a:pt x="118" y="101"/>
                  <a:pt x="118" y="101"/>
                  <a:pt x="118" y="101"/>
                </a:cubicBezTo>
                <a:cubicBezTo>
                  <a:pt x="117" y="100"/>
                  <a:pt x="87" y="93"/>
                  <a:pt x="83" y="84"/>
                </a:cubicBezTo>
                <a:cubicBezTo>
                  <a:pt x="81" y="80"/>
                  <a:pt x="83" y="75"/>
                  <a:pt x="85" y="72"/>
                </a:cubicBezTo>
                <a:cubicBezTo>
                  <a:pt x="86" y="71"/>
                  <a:pt x="87" y="69"/>
                  <a:pt x="88" y="68"/>
                </a:cubicBezTo>
                <a:cubicBezTo>
                  <a:pt x="88" y="68"/>
                  <a:pt x="88" y="68"/>
                  <a:pt x="88" y="68"/>
                </a:cubicBezTo>
                <a:cubicBezTo>
                  <a:pt x="88" y="68"/>
                  <a:pt x="88" y="68"/>
                  <a:pt x="88" y="68"/>
                </a:cubicBezTo>
                <a:cubicBezTo>
                  <a:pt x="93" y="60"/>
                  <a:pt x="97" y="49"/>
                  <a:pt x="97" y="36"/>
                </a:cubicBezTo>
                <a:cubicBezTo>
                  <a:pt x="98" y="16"/>
                  <a:pt x="82" y="0"/>
                  <a:pt x="64" y="0"/>
                </a:cubicBezTo>
                <a:cubicBezTo>
                  <a:pt x="64" y="0"/>
                  <a:pt x="64" y="0"/>
                  <a:pt x="64" y="0"/>
                </a:cubicBezTo>
                <a:cubicBezTo>
                  <a:pt x="64" y="0"/>
                  <a:pt x="64" y="0"/>
                  <a:pt x="64" y="0"/>
                </a:cubicBezTo>
                <a:cubicBezTo>
                  <a:pt x="64" y="0"/>
                  <a:pt x="64" y="0"/>
                  <a:pt x="64" y="0"/>
                </a:cubicBezTo>
                <a:cubicBezTo>
                  <a:pt x="64" y="0"/>
                  <a:pt x="64" y="0"/>
                  <a:pt x="64" y="0"/>
                </a:cubicBezTo>
                <a:cubicBezTo>
                  <a:pt x="46" y="0"/>
                  <a:pt x="30" y="16"/>
                  <a:pt x="31" y="36"/>
                </a:cubicBezTo>
                <a:cubicBezTo>
                  <a:pt x="31" y="49"/>
                  <a:pt x="35" y="60"/>
                  <a:pt x="40" y="68"/>
                </a:cubicBezTo>
                <a:cubicBezTo>
                  <a:pt x="40" y="68"/>
                  <a:pt x="40" y="68"/>
                  <a:pt x="40" y="68"/>
                </a:cubicBezTo>
                <a:cubicBezTo>
                  <a:pt x="40" y="68"/>
                  <a:pt x="40" y="68"/>
                  <a:pt x="40" y="68"/>
                </a:cubicBezTo>
                <a:cubicBezTo>
                  <a:pt x="41" y="69"/>
                  <a:pt x="42" y="71"/>
                  <a:pt x="43" y="72"/>
                </a:cubicBezTo>
                <a:cubicBezTo>
                  <a:pt x="45" y="75"/>
                  <a:pt x="47" y="80"/>
                  <a:pt x="45" y="84"/>
                </a:cubicBezTo>
                <a:cubicBezTo>
                  <a:pt x="41" y="93"/>
                  <a:pt x="11" y="100"/>
                  <a:pt x="10" y="101"/>
                </a:cubicBezTo>
                <a:cubicBezTo>
                  <a:pt x="10" y="101"/>
                  <a:pt x="10" y="101"/>
                  <a:pt x="10" y="101"/>
                </a:cubicBezTo>
                <a:cubicBezTo>
                  <a:pt x="4" y="103"/>
                  <a:pt x="0" y="108"/>
                  <a:pt x="0" y="115"/>
                </a:cubicBezTo>
                <a:cubicBezTo>
                  <a:pt x="0" y="128"/>
                  <a:pt x="0" y="128"/>
                  <a:pt x="0" y="128"/>
                </a:cubicBezTo>
                <a:lnTo>
                  <a:pt x="128"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6" name="文本框 135"/>
          <p:cNvSpPr txBox="1"/>
          <p:nvPr/>
        </p:nvSpPr>
        <p:spPr>
          <a:xfrm>
            <a:off x="5789930" y="5317490"/>
            <a:ext cx="911225" cy="310515"/>
          </a:xfrm>
          <a:prstGeom prst="rect">
            <a:avLst/>
          </a:prstGeom>
          <a:noFill/>
        </p:spPr>
        <p:txBody>
          <a:bodyPr wrap="square" rtlCol="0">
            <a:noAutofit/>
          </a:bodyPr>
          <a:lstStyle/>
          <a:p>
            <a:pPr algn="l"/>
            <a:r>
              <a:rPr lang="zh-CN" altLang="en-US" sz="24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杨凯</a:t>
            </a:r>
            <a:endParaRPr lang="zh-CN" altLang="en-US" sz="24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endParaRPr>
          </a:p>
        </p:txBody>
      </p:sp>
      <p:grpSp>
        <p:nvGrpSpPr>
          <p:cNvPr id="5" name="组合 4"/>
          <p:cNvGrpSpPr/>
          <p:nvPr/>
        </p:nvGrpSpPr>
        <p:grpSpPr>
          <a:xfrm rot="5801921">
            <a:off x="6498340" y="824894"/>
            <a:ext cx="5622925" cy="5470525"/>
            <a:chOff x="605155" y="742315"/>
            <a:chExt cx="5622925" cy="5470525"/>
          </a:xfrm>
        </p:grpSpPr>
        <p:sp>
          <p:nvSpPr>
            <p:cNvPr id="137" name="弧形 136"/>
            <p:cNvSpPr/>
            <p:nvPr/>
          </p:nvSpPr>
          <p:spPr>
            <a:xfrm>
              <a:off x="642620" y="742315"/>
              <a:ext cx="5585460" cy="5470525"/>
            </a:xfrm>
            <a:prstGeom prst="arc">
              <a:avLst>
                <a:gd name="adj1" fmla="val 11631960"/>
                <a:gd name="adj2" fmla="val 1457817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8" name="椭圆 137"/>
            <p:cNvSpPr/>
            <p:nvPr/>
          </p:nvSpPr>
          <p:spPr>
            <a:xfrm flipH="1">
              <a:off x="605155" y="2804160"/>
              <a:ext cx="220980" cy="22098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7" name="组合 46"/>
          <p:cNvGrpSpPr/>
          <p:nvPr/>
        </p:nvGrpSpPr>
        <p:grpSpPr>
          <a:xfrm>
            <a:off x="222716" y="285645"/>
            <a:ext cx="1541780" cy="984250"/>
            <a:chOff x="222716" y="285645"/>
            <a:chExt cx="1541780" cy="984250"/>
          </a:xfrm>
        </p:grpSpPr>
        <p:sp>
          <p:nvSpPr>
            <p:cNvPr id="98" name="椭圆 97"/>
            <p:cNvSpPr/>
            <p:nvPr/>
          </p:nvSpPr>
          <p:spPr>
            <a:xfrm rot="10800000" flipV="1">
              <a:off x="1691079"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9" name="椭圆 98"/>
            <p:cNvSpPr/>
            <p:nvPr/>
          </p:nvSpPr>
          <p:spPr>
            <a:xfrm rot="10800000" flipV="1">
              <a:off x="1446352"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0" name="椭圆 99"/>
            <p:cNvSpPr/>
            <p:nvPr/>
          </p:nvSpPr>
          <p:spPr>
            <a:xfrm rot="10800000" flipV="1">
              <a:off x="1201625"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1" name="椭圆 100"/>
            <p:cNvSpPr/>
            <p:nvPr/>
          </p:nvSpPr>
          <p:spPr>
            <a:xfrm rot="10800000" flipV="1">
              <a:off x="956898"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2" name="椭圆 101"/>
            <p:cNvSpPr/>
            <p:nvPr/>
          </p:nvSpPr>
          <p:spPr>
            <a:xfrm rot="10800000" flipV="1">
              <a:off x="712170"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3" name="椭圆 102"/>
            <p:cNvSpPr/>
            <p:nvPr/>
          </p:nvSpPr>
          <p:spPr>
            <a:xfrm rot="10800000" flipV="1">
              <a:off x="467443" y="1201228"/>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 name="椭圆 103"/>
            <p:cNvSpPr/>
            <p:nvPr/>
          </p:nvSpPr>
          <p:spPr>
            <a:xfrm rot="10800000" flipV="1">
              <a:off x="222716" y="1201228"/>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6" name="椭圆 105"/>
            <p:cNvSpPr/>
            <p:nvPr/>
          </p:nvSpPr>
          <p:spPr>
            <a:xfrm rot="10800000" flipV="1">
              <a:off x="1691079"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7" name="椭圆 106"/>
            <p:cNvSpPr/>
            <p:nvPr/>
          </p:nvSpPr>
          <p:spPr>
            <a:xfrm rot="10800000" flipV="1">
              <a:off x="1446352"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8" name="椭圆 107"/>
            <p:cNvSpPr/>
            <p:nvPr/>
          </p:nvSpPr>
          <p:spPr>
            <a:xfrm rot="10800000" flipV="1">
              <a:off x="1201625"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9" name="椭圆 108"/>
            <p:cNvSpPr/>
            <p:nvPr/>
          </p:nvSpPr>
          <p:spPr>
            <a:xfrm rot="10800000" flipV="1">
              <a:off x="956898"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0" name="椭圆 109"/>
            <p:cNvSpPr/>
            <p:nvPr/>
          </p:nvSpPr>
          <p:spPr>
            <a:xfrm rot="10800000" flipV="1">
              <a:off x="712170"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1" name="椭圆 110"/>
            <p:cNvSpPr/>
            <p:nvPr/>
          </p:nvSpPr>
          <p:spPr>
            <a:xfrm rot="10800000" flipV="1">
              <a:off x="467443" y="972332"/>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2" name="椭圆 111"/>
            <p:cNvSpPr/>
            <p:nvPr/>
          </p:nvSpPr>
          <p:spPr>
            <a:xfrm rot="10800000" flipV="1">
              <a:off x="222716" y="972332"/>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3" name="椭圆 112"/>
            <p:cNvSpPr/>
            <p:nvPr/>
          </p:nvSpPr>
          <p:spPr>
            <a:xfrm rot="10800000" flipV="1">
              <a:off x="1691079"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4" name="椭圆 113"/>
            <p:cNvSpPr/>
            <p:nvPr/>
          </p:nvSpPr>
          <p:spPr>
            <a:xfrm rot="10800000" flipV="1">
              <a:off x="1446352"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5" name="椭圆 114"/>
            <p:cNvSpPr/>
            <p:nvPr/>
          </p:nvSpPr>
          <p:spPr>
            <a:xfrm rot="10800000" flipV="1">
              <a:off x="1201625"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6" name="椭圆 115"/>
            <p:cNvSpPr/>
            <p:nvPr/>
          </p:nvSpPr>
          <p:spPr>
            <a:xfrm rot="10800000" flipV="1">
              <a:off x="956898"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7" name="椭圆 116"/>
            <p:cNvSpPr/>
            <p:nvPr/>
          </p:nvSpPr>
          <p:spPr>
            <a:xfrm rot="10800000" flipV="1">
              <a:off x="712170"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8" name="椭圆 117"/>
            <p:cNvSpPr/>
            <p:nvPr/>
          </p:nvSpPr>
          <p:spPr>
            <a:xfrm rot="10800000" flipV="1">
              <a:off x="467443" y="743436"/>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9" name="椭圆 118"/>
            <p:cNvSpPr/>
            <p:nvPr/>
          </p:nvSpPr>
          <p:spPr>
            <a:xfrm rot="10800000" flipV="1">
              <a:off x="222716" y="743436"/>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0" name="椭圆 119"/>
            <p:cNvSpPr/>
            <p:nvPr/>
          </p:nvSpPr>
          <p:spPr>
            <a:xfrm rot="10800000" flipV="1">
              <a:off x="1691079"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1" name="椭圆 120"/>
            <p:cNvSpPr/>
            <p:nvPr/>
          </p:nvSpPr>
          <p:spPr>
            <a:xfrm rot="10800000" flipV="1">
              <a:off x="1446352"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2" name="椭圆 121"/>
            <p:cNvSpPr/>
            <p:nvPr/>
          </p:nvSpPr>
          <p:spPr>
            <a:xfrm rot="10800000" flipV="1">
              <a:off x="1201625"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3" name="椭圆 122"/>
            <p:cNvSpPr/>
            <p:nvPr/>
          </p:nvSpPr>
          <p:spPr>
            <a:xfrm rot="10800000" flipV="1">
              <a:off x="956898"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4" name="椭圆 123"/>
            <p:cNvSpPr/>
            <p:nvPr/>
          </p:nvSpPr>
          <p:spPr>
            <a:xfrm rot="10800000" flipV="1">
              <a:off x="712170"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5" name="椭圆 124"/>
            <p:cNvSpPr/>
            <p:nvPr/>
          </p:nvSpPr>
          <p:spPr>
            <a:xfrm rot="10800000" flipV="1">
              <a:off x="467443"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6" name="椭圆 125"/>
            <p:cNvSpPr/>
            <p:nvPr/>
          </p:nvSpPr>
          <p:spPr>
            <a:xfrm rot="10800000" flipV="1">
              <a:off x="222716"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7" name="椭圆 126"/>
            <p:cNvSpPr/>
            <p:nvPr/>
          </p:nvSpPr>
          <p:spPr>
            <a:xfrm rot="10800000" flipV="1">
              <a:off x="1691079"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8" name="椭圆 127"/>
            <p:cNvSpPr/>
            <p:nvPr/>
          </p:nvSpPr>
          <p:spPr>
            <a:xfrm rot="10800000" flipV="1">
              <a:off x="1446352"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9" name="椭圆 128"/>
            <p:cNvSpPr/>
            <p:nvPr/>
          </p:nvSpPr>
          <p:spPr>
            <a:xfrm rot="10800000" flipV="1">
              <a:off x="1201625"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0" name="椭圆 129"/>
            <p:cNvSpPr/>
            <p:nvPr/>
          </p:nvSpPr>
          <p:spPr>
            <a:xfrm rot="10800000" flipV="1">
              <a:off x="956898"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1" name="椭圆 130"/>
            <p:cNvSpPr/>
            <p:nvPr/>
          </p:nvSpPr>
          <p:spPr>
            <a:xfrm rot="10800000" flipV="1">
              <a:off x="712170"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2" name="椭圆 131"/>
            <p:cNvSpPr/>
            <p:nvPr/>
          </p:nvSpPr>
          <p:spPr>
            <a:xfrm rot="10800000" flipV="1">
              <a:off x="467443"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3" name="椭圆 132"/>
            <p:cNvSpPr/>
            <p:nvPr/>
          </p:nvSpPr>
          <p:spPr>
            <a:xfrm rot="10800000" flipV="1">
              <a:off x="222716"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44" name="图片 43"/>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52938" y="4314426"/>
            <a:ext cx="1868488" cy="1868488"/>
          </a:xfrm>
          <a:prstGeom prst="round2DiagRect">
            <a:avLst/>
          </a:prstGeom>
        </p:spPr>
      </p:pic>
      <p:sp>
        <p:nvSpPr>
          <p:cNvPr id="13" name="文本框 12"/>
          <p:cNvSpPr txBox="1"/>
          <p:nvPr/>
        </p:nvSpPr>
        <p:spPr>
          <a:xfrm>
            <a:off x="10841990" y="496570"/>
            <a:ext cx="4064000" cy="368300"/>
          </a:xfrm>
          <a:prstGeom prst="rect">
            <a:avLst/>
          </a:prstGeom>
          <a:noFill/>
        </p:spPr>
        <p:txBody>
          <a:bodyPr wrap="square" rtlCol="0">
            <a:spAutoFit/>
          </a:bodyPr>
          <a:p>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5600" y="897890"/>
            <a:ext cx="11442700" cy="434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285750" y="183469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zh-CN" altLang="en-US" sz="3600" b="1">
                <a:solidFill>
                  <a:schemeClr val="bg1"/>
                </a:solidFill>
                <a:latin typeface="黑体" panose="02010609060101010101" charset="-122"/>
                <a:ea typeface="黑体" panose="02010609060101010101" charset="-122"/>
                <a:sym typeface="+mn-ea"/>
              </a:rPr>
              <a:t>1.以正确的思想统领历史课程的教学</a:t>
            </a:r>
            <a:endParaRPr lang="zh-CN" alt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356235" y="509859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30440" r="2224"/>
          <a:stretch>
            <a:fillRect/>
          </a:stretch>
        </p:blipFill>
        <p:spPr>
          <a:xfrm>
            <a:off x="5049520" y="4562475"/>
            <a:ext cx="2296160" cy="2276475"/>
          </a:xfrm>
          <a:prstGeom prst="ellipse">
            <a:avLst/>
          </a:prstGeom>
          <a:ln w="44450">
            <a:solidFill>
              <a:schemeClr val="bg1"/>
            </a:solidFill>
          </a:ln>
        </p:spPr>
      </p:pic>
      <p:pic>
        <p:nvPicPr>
          <p:cNvPr id="9" name="图片 8"/>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3725" r="29563"/>
          <a:stretch>
            <a:fillRect/>
          </a:stretch>
        </p:blipFill>
        <p:spPr>
          <a:xfrm>
            <a:off x="1437005" y="4519295"/>
            <a:ext cx="2296160" cy="2294890"/>
          </a:xfrm>
          <a:prstGeom prst="ellipse">
            <a:avLst/>
          </a:prstGeom>
          <a:ln w="44450">
            <a:solidFill>
              <a:schemeClr val="bg1"/>
            </a:solidFill>
          </a:ln>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l="16431" r="16431"/>
          <a:stretch>
            <a:fillRect/>
          </a:stretch>
        </p:blipFill>
        <p:spPr>
          <a:xfrm>
            <a:off x="8711565" y="4582795"/>
            <a:ext cx="2296160" cy="2275205"/>
          </a:xfrm>
          <a:prstGeom prst="ellipse">
            <a:avLst/>
          </a:prstGeom>
          <a:ln w="44450">
            <a:solidFill>
              <a:schemeClr val="bg1"/>
            </a:solidFill>
          </a:ln>
        </p:spPr>
      </p:pic>
      <p:sp>
        <p:nvSpPr>
          <p:cNvPr id="48" name="矩形 47"/>
          <p:cNvSpPr/>
          <p:nvPr/>
        </p:nvSpPr>
        <p:spPr>
          <a:xfrm>
            <a:off x="629285" y="2129155"/>
            <a:ext cx="3820795" cy="3046095"/>
          </a:xfrm>
          <a:prstGeom prst="rect">
            <a:avLst/>
          </a:prstGeom>
        </p:spPr>
        <p:txBody>
          <a:bodyPr wrap="square">
            <a:spAutoFit/>
            <a:scene3d>
              <a:camera prst="orthographicFront"/>
              <a:lightRig rig="threePt" dir="t"/>
            </a:scene3d>
            <a:sp3d contourW="12700"/>
          </a:bodyPr>
          <a:lstStyle/>
          <a:p>
            <a:pPr marL="342900" indent="-342900">
              <a:buFont typeface="Wingdings" panose="05000000000000000000" charset="0"/>
              <a:buChar char="Ø"/>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唯物史观解析发展逻辑：</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紧扣“资本主义萌芽”这一经济根源，推动文艺复兴、新航路开辟和早期殖民掠夺</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；同时辩证评价历史事件，</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理解殖民掠夺的进步性与局限性。</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4450080" y="2072005"/>
            <a:ext cx="3590925" cy="2749550"/>
          </a:xfrm>
          <a:prstGeom prst="rect">
            <a:avLst/>
          </a:prstGeom>
          <a:noFill/>
        </p:spPr>
        <p:txBody>
          <a:bodyPr vert="horz" wrap="square" rtlCol="0">
            <a:sp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marL="342900" lvl="0" indent="-342900" algn="l" fontAlgn="auto">
              <a:lnSpc>
                <a:spcPct val="120000"/>
              </a:lnSpc>
              <a:buFont typeface="Wingdings" panose="05000000000000000000" charset="0"/>
              <a:buChar char="Ø"/>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大历史观构建全局认知</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将《走向近代》置于“中世纪→近代”的欧洲纵向脉络中，用时间轴串联事件，</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认识世界近代化路径的多样性。</a:t>
            </a:r>
            <a:endParaRPr lang="en-US" altLang="zh-CN" sz="2400" b="1" kern="0"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custDataLst>
              <p:tags r:id="rId5"/>
            </p:custDataLst>
          </p:nvPr>
        </p:nvSpPr>
        <p:spPr>
          <a:xfrm>
            <a:off x="8082915" y="2106930"/>
            <a:ext cx="3308985" cy="2854960"/>
          </a:xfrm>
          <a:prstGeom prst="rect">
            <a:avLst/>
          </a:prstGeom>
          <a:noFill/>
        </p:spPr>
        <p:txBody>
          <a:bodyPr vert="horz" wrap="square" rtlCol="0">
            <a:no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marL="342900" indent="-342900" algn="l">
              <a:buFont typeface="Wingdings" panose="05000000000000000000" charset="0"/>
              <a:buChar char="Ø"/>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正确文明观培育价值认同：</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通过殖民掠夺史实，渗透“平等互利”的文明交流理念，培养理性国际视野。</a:t>
            </a:r>
            <a:endParaRPr lang="zh-CN" altLang="en-US" sz="1400" dirty="0">
              <a:solidFill>
                <a:schemeClr val="tx1"/>
              </a:solidFill>
              <a:latin typeface="思源黑体" panose="020B0500000000000000" pitchFamily="34" charset="-122"/>
              <a:ea typeface="思源黑体" panose="020B0500000000000000" pitchFamily="34" charset="-122"/>
              <a:cs typeface="MV Boli" panose="02000500030200090000" charset="0"/>
              <a:sym typeface="思源黑体" panose="020B0500000000000000" pitchFamily="34" charset="-122"/>
            </a:endParaRPr>
          </a:p>
        </p:txBody>
      </p:sp>
      <p:sp>
        <p:nvSpPr>
          <p:cNvPr id="2" name="文本框 1"/>
          <p:cNvSpPr txBox="1"/>
          <p:nvPr/>
        </p:nvSpPr>
        <p:spPr>
          <a:xfrm>
            <a:off x="356870" y="948055"/>
            <a:ext cx="11313795" cy="758825"/>
          </a:xfrm>
          <a:prstGeom prst="rect">
            <a:avLst/>
          </a:prstGeom>
          <a:noFill/>
        </p:spPr>
        <p:txBody>
          <a:bodyPr wrap="square" rtlCol="0">
            <a:noAutofit/>
          </a:bodyPr>
          <a:p>
            <a:pPr marL="0" indent="0">
              <a:buNone/>
            </a:pPr>
            <a:r>
              <a:rPr lang="en-US" altLang="zh-CN" sz="2400" b="1">
                <a:sym typeface="+mn-ea"/>
              </a:rPr>
              <a:t>       </a:t>
            </a:r>
            <a:r>
              <a:rPr lang="en-US" altLang="zh-CN" sz="2400" b="1">
                <a:sym typeface="+mn-ea"/>
              </a:rPr>
              <a:t>历史课程教学核心是立足唯物史观，融入大历史观与正确文明观，</a:t>
            </a:r>
            <a:r>
              <a:rPr lang="zh-CN" altLang="en-US" sz="2400" b="1">
                <a:sym typeface="+mn-ea"/>
              </a:rPr>
              <a:t>引导学生正确认识人类历史的发展，落实立德树人根本任务，充分发挥历史课程的育人功能。</a:t>
            </a:r>
            <a:endParaRPr lang="zh-CN" altLang="en-US" sz="2400" b="1">
              <a:sym typeface="+mn-ea"/>
            </a:endParaRPr>
          </a:p>
          <a:p>
            <a:pPr marL="0" indent="0">
              <a:buNone/>
            </a:pPr>
            <a:endParaRPr lang="en-US" altLang="zh-CN" sz="2400" b="1">
              <a:sym typeface="+mn-ea"/>
            </a:endParaRPr>
          </a:p>
        </p:txBody>
      </p:sp>
      <p:sp>
        <p:nvSpPr>
          <p:cNvPr id="4" name="文本框 3"/>
          <p:cNvSpPr txBox="1"/>
          <p:nvPr>
            <p:custDataLst>
              <p:tags r:id="rId6"/>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10</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8" grpId="0"/>
      <p:bldP spid="8" grpId="1"/>
      <p:bldP spid="8" grpId="2"/>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600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56235" y="189883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altLang="zh-CN" sz="3600" b="1">
                <a:solidFill>
                  <a:schemeClr val="bg1"/>
                </a:solidFill>
                <a:latin typeface="黑体" panose="02010609060101010101" charset="-122"/>
                <a:ea typeface="黑体" panose="02010609060101010101" charset="-122"/>
                <a:sym typeface="+mn-ea"/>
              </a:rPr>
              <a:t>2</a:t>
            </a:r>
            <a:r>
              <a:rPr lang="zh-CN" altLang="en-US" sz="3600" b="1">
                <a:solidFill>
                  <a:schemeClr val="bg1"/>
                </a:solidFill>
                <a:latin typeface="黑体" panose="02010609060101010101" charset="-122"/>
                <a:ea typeface="黑体" panose="02010609060101010101" charset="-122"/>
                <a:sym typeface="+mn-ea"/>
              </a:rPr>
              <a:t>.</a:t>
            </a:r>
            <a:r>
              <a:rPr lang="zh-CN" altLang="en-US" sz="3600" b="1">
                <a:solidFill>
                  <a:schemeClr val="bg1"/>
                </a:solidFill>
                <a:latin typeface="黑体" panose="02010609060101010101" charset="-122"/>
                <a:ea typeface="黑体" panose="02010609060101010101" charset="-122"/>
                <a:sym typeface="+mn-ea"/>
              </a:rPr>
              <a:t>确立基于核心素养的教学目标</a:t>
            </a:r>
            <a:endParaRPr lang="zh-CN" altLang="en-US"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356870" y="906780"/>
            <a:ext cx="11313795" cy="758825"/>
          </a:xfrm>
          <a:prstGeom prst="rect">
            <a:avLst/>
          </a:prstGeom>
          <a:noFill/>
        </p:spPr>
        <p:txBody>
          <a:bodyPr wrap="square" rtlCol="0">
            <a:noAutofit/>
          </a:bodyPr>
          <a:p>
            <a:pPr marL="0" indent="0">
              <a:lnSpc>
                <a:spcPct val="120000"/>
              </a:lnSpc>
              <a:buNone/>
            </a:pPr>
            <a:r>
              <a:rPr lang="en-US" altLang="zh-CN" sz="2400" b="1">
                <a:sym typeface="+mn-ea"/>
              </a:rPr>
              <a:t>       教师应从发展学生核心素养的角度制订教学目标，将核心素养的培育作为教学的出发点和落脚点，使教学目标在培育学生核心素养方面起到指引性、规定性</a:t>
            </a:r>
            <a:r>
              <a:rPr lang="zh-CN" altLang="en-US" sz="2400" b="1">
                <a:sym typeface="+mn-ea"/>
              </a:rPr>
              <a:t>作用。</a:t>
            </a:r>
            <a:endParaRPr lang="zh-CN" altLang="en-US" sz="2400" b="1">
              <a:sym typeface="+mn-ea"/>
            </a:endParaRPr>
          </a:p>
        </p:txBody>
      </p:sp>
      <p:pic>
        <p:nvPicPr>
          <p:cNvPr id="4" name="图片 3"/>
          <p:cNvPicPr>
            <a:picLocks noChangeAspect="1"/>
          </p:cNvPicPr>
          <p:nvPr/>
        </p:nvPicPr>
        <p:blipFill>
          <a:blip r:embed="rId1"/>
          <a:stretch>
            <a:fillRect/>
          </a:stretch>
        </p:blipFill>
        <p:spPr>
          <a:xfrm>
            <a:off x="372745" y="1966595"/>
            <a:ext cx="6014720" cy="4358640"/>
          </a:xfrm>
          <a:prstGeom prst="rect">
            <a:avLst/>
          </a:prstGeom>
        </p:spPr>
      </p:pic>
      <p:pic>
        <p:nvPicPr>
          <p:cNvPr id="17" name="图片 16"/>
          <p:cNvPicPr>
            <a:picLocks noChangeAspect="1"/>
          </p:cNvPicPr>
          <p:nvPr/>
        </p:nvPicPr>
        <p:blipFill>
          <a:blip r:embed="rId2"/>
          <a:stretch>
            <a:fillRect/>
          </a:stretch>
        </p:blipFill>
        <p:spPr>
          <a:xfrm>
            <a:off x="5996940" y="2063115"/>
            <a:ext cx="5735955" cy="2674620"/>
          </a:xfrm>
          <a:prstGeom prst="rect">
            <a:avLst/>
          </a:prstGeom>
        </p:spPr>
      </p:pic>
      <p:pic>
        <p:nvPicPr>
          <p:cNvPr id="20" name="图片 19"/>
          <p:cNvPicPr>
            <a:picLocks noChangeAspect="1"/>
          </p:cNvPicPr>
          <p:nvPr>
            <p:custDataLst>
              <p:tags r:id="rId3"/>
            </p:custDataLst>
          </p:nvPr>
        </p:nvPicPr>
        <p:blipFill rotWithShape="1">
          <a:blip r:embed="rId4" cstate="print">
            <a:extLst>
              <a:ext uri="{28A0092B-C50C-407E-A947-70E740481C1C}">
                <a14:useLocalDpi xmlns:a14="http://schemas.microsoft.com/office/drawing/2010/main" val="0"/>
              </a:ext>
            </a:extLst>
          </a:blip>
          <a:srcRect l="3725" r="29563"/>
          <a:stretch>
            <a:fillRect/>
          </a:stretch>
        </p:blipFill>
        <p:spPr>
          <a:xfrm>
            <a:off x="8670925" y="4792345"/>
            <a:ext cx="1907540" cy="1906905"/>
          </a:xfrm>
          <a:prstGeom prst="ellipse">
            <a:avLst/>
          </a:prstGeom>
          <a:ln w="44450">
            <a:solidFill>
              <a:schemeClr val="bg1"/>
            </a:solidFill>
          </a:ln>
        </p:spPr>
      </p:pic>
      <p:sp>
        <p:nvSpPr>
          <p:cNvPr id="3" name="文本框 2"/>
          <p:cNvSpPr txBox="1"/>
          <p:nvPr>
            <p:custDataLst>
              <p:tags r:id="rId5"/>
            </p:custDataLst>
          </p:nvPr>
        </p:nvSpPr>
        <p:spPr>
          <a:xfrm>
            <a:off x="11680190"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11</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组合 150"/>
          <p:cNvGrpSpPr/>
          <p:nvPr/>
        </p:nvGrpSpPr>
        <p:grpSpPr>
          <a:xfrm>
            <a:off x="65405" y="80010"/>
            <a:ext cx="12011660" cy="6728460"/>
            <a:chOff x="103" y="126"/>
            <a:chExt cx="18916" cy="10596"/>
          </a:xfrm>
        </p:grpSpPr>
        <p:grpSp>
          <p:nvGrpSpPr>
            <p:cNvPr id="152" name="组合 151"/>
            <p:cNvGrpSpPr/>
            <p:nvPr/>
          </p:nvGrpSpPr>
          <p:grpSpPr>
            <a:xfrm rot="10800000">
              <a:off x="103" y="9459"/>
              <a:ext cx="1783" cy="1263"/>
              <a:chOff x="3240362" y="-549628"/>
              <a:chExt cx="960119" cy="655319"/>
            </a:xfrm>
          </p:grpSpPr>
          <p:sp>
            <p:nvSpPr>
              <p:cNvPr id="191" name="椭圆 190"/>
              <p:cNvSpPr/>
              <p:nvPr/>
            </p:nvSpPr>
            <p:spPr>
              <a:xfrm flipV="1">
                <a:off x="32403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2" name="椭圆 191"/>
              <p:cNvSpPr/>
              <p:nvPr/>
            </p:nvSpPr>
            <p:spPr>
              <a:xfrm flipV="1">
                <a:off x="33927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3" name="椭圆 192"/>
              <p:cNvSpPr/>
              <p:nvPr/>
            </p:nvSpPr>
            <p:spPr>
              <a:xfrm flipV="1">
                <a:off x="35451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4" name="椭圆 193"/>
              <p:cNvSpPr/>
              <p:nvPr/>
            </p:nvSpPr>
            <p:spPr>
              <a:xfrm flipV="1">
                <a:off x="36975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5" name="椭圆 194"/>
              <p:cNvSpPr/>
              <p:nvPr/>
            </p:nvSpPr>
            <p:spPr>
              <a:xfrm flipV="1">
                <a:off x="38499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6" name="椭圆 195"/>
              <p:cNvSpPr/>
              <p:nvPr/>
            </p:nvSpPr>
            <p:spPr>
              <a:xfrm flipV="1">
                <a:off x="40023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7" name="椭圆 196"/>
              <p:cNvSpPr/>
              <p:nvPr/>
            </p:nvSpPr>
            <p:spPr>
              <a:xfrm flipV="1">
                <a:off x="41547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8" name="椭圆 197"/>
              <p:cNvSpPr/>
              <p:nvPr/>
            </p:nvSpPr>
            <p:spPr>
              <a:xfrm flipV="1">
                <a:off x="32403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9" name="椭圆 198"/>
              <p:cNvSpPr/>
              <p:nvPr/>
            </p:nvSpPr>
            <p:spPr>
              <a:xfrm flipV="1">
                <a:off x="33927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0" name="椭圆 199"/>
              <p:cNvSpPr/>
              <p:nvPr/>
            </p:nvSpPr>
            <p:spPr>
              <a:xfrm flipV="1">
                <a:off x="35451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1" name="椭圆 200"/>
              <p:cNvSpPr/>
              <p:nvPr/>
            </p:nvSpPr>
            <p:spPr>
              <a:xfrm flipV="1">
                <a:off x="36975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2" name="椭圆 201"/>
              <p:cNvSpPr/>
              <p:nvPr/>
            </p:nvSpPr>
            <p:spPr>
              <a:xfrm flipV="1">
                <a:off x="38499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3" name="椭圆 202"/>
              <p:cNvSpPr/>
              <p:nvPr/>
            </p:nvSpPr>
            <p:spPr>
              <a:xfrm flipV="1">
                <a:off x="40023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4" name="椭圆 203"/>
              <p:cNvSpPr/>
              <p:nvPr/>
            </p:nvSpPr>
            <p:spPr>
              <a:xfrm flipV="1">
                <a:off x="41547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5" name="椭圆 204"/>
              <p:cNvSpPr/>
              <p:nvPr/>
            </p:nvSpPr>
            <p:spPr>
              <a:xfrm flipV="1">
                <a:off x="32403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6" name="椭圆 205"/>
              <p:cNvSpPr/>
              <p:nvPr/>
            </p:nvSpPr>
            <p:spPr>
              <a:xfrm flipV="1">
                <a:off x="33927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7" name="椭圆 206"/>
              <p:cNvSpPr/>
              <p:nvPr/>
            </p:nvSpPr>
            <p:spPr>
              <a:xfrm flipV="1">
                <a:off x="35451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8" name="椭圆 207"/>
              <p:cNvSpPr/>
              <p:nvPr/>
            </p:nvSpPr>
            <p:spPr>
              <a:xfrm flipV="1">
                <a:off x="36975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9" name="椭圆 208"/>
              <p:cNvSpPr/>
              <p:nvPr/>
            </p:nvSpPr>
            <p:spPr>
              <a:xfrm flipV="1">
                <a:off x="38499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0" name="椭圆 209"/>
              <p:cNvSpPr/>
              <p:nvPr/>
            </p:nvSpPr>
            <p:spPr>
              <a:xfrm flipV="1">
                <a:off x="40023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1" name="椭圆 210"/>
              <p:cNvSpPr/>
              <p:nvPr/>
            </p:nvSpPr>
            <p:spPr>
              <a:xfrm flipV="1">
                <a:off x="41547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2" name="椭圆 211"/>
              <p:cNvSpPr/>
              <p:nvPr/>
            </p:nvSpPr>
            <p:spPr>
              <a:xfrm flipV="1">
                <a:off x="32403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3" name="椭圆 212"/>
              <p:cNvSpPr/>
              <p:nvPr/>
            </p:nvSpPr>
            <p:spPr>
              <a:xfrm flipV="1">
                <a:off x="33927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4" name="椭圆 213"/>
              <p:cNvSpPr/>
              <p:nvPr/>
            </p:nvSpPr>
            <p:spPr>
              <a:xfrm flipV="1">
                <a:off x="35451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4" name="椭圆 223"/>
              <p:cNvSpPr/>
              <p:nvPr/>
            </p:nvSpPr>
            <p:spPr>
              <a:xfrm flipV="1">
                <a:off x="36975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5" name="椭圆 224"/>
              <p:cNvSpPr/>
              <p:nvPr/>
            </p:nvSpPr>
            <p:spPr>
              <a:xfrm flipV="1">
                <a:off x="38499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6" name="椭圆 225"/>
              <p:cNvSpPr/>
              <p:nvPr/>
            </p:nvSpPr>
            <p:spPr>
              <a:xfrm flipV="1">
                <a:off x="40023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7" name="椭圆 226"/>
              <p:cNvSpPr/>
              <p:nvPr/>
            </p:nvSpPr>
            <p:spPr>
              <a:xfrm flipV="1">
                <a:off x="41547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8" name="椭圆 227"/>
              <p:cNvSpPr/>
              <p:nvPr/>
            </p:nvSpPr>
            <p:spPr>
              <a:xfrm flipV="1">
                <a:off x="32403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9" name="椭圆 228"/>
              <p:cNvSpPr/>
              <p:nvPr/>
            </p:nvSpPr>
            <p:spPr>
              <a:xfrm flipV="1">
                <a:off x="33927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0" name="椭圆 229"/>
              <p:cNvSpPr/>
              <p:nvPr/>
            </p:nvSpPr>
            <p:spPr>
              <a:xfrm flipV="1">
                <a:off x="35451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1" name="椭圆 230"/>
              <p:cNvSpPr/>
              <p:nvPr/>
            </p:nvSpPr>
            <p:spPr>
              <a:xfrm flipV="1">
                <a:off x="36975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2" name="椭圆 231"/>
              <p:cNvSpPr/>
              <p:nvPr/>
            </p:nvSpPr>
            <p:spPr>
              <a:xfrm flipV="1">
                <a:off x="38499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3" name="椭圆 232"/>
              <p:cNvSpPr/>
              <p:nvPr/>
            </p:nvSpPr>
            <p:spPr>
              <a:xfrm flipV="1">
                <a:off x="40023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4" name="椭圆 233"/>
              <p:cNvSpPr/>
              <p:nvPr/>
            </p:nvSpPr>
            <p:spPr>
              <a:xfrm flipV="1">
                <a:off x="41547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3" name="组合 152"/>
            <p:cNvGrpSpPr/>
            <p:nvPr/>
          </p:nvGrpSpPr>
          <p:grpSpPr>
            <a:xfrm rot="10800000">
              <a:off x="17236" y="126"/>
              <a:ext cx="1783" cy="1263"/>
              <a:chOff x="3240362" y="-549628"/>
              <a:chExt cx="960119" cy="655319"/>
            </a:xfrm>
          </p:grpSpPr>
          <p:sp>
            <p:nvSpPr>
              <p:cNvPr id="155" name="椭圆 154"/>
              <p:cNvSpPr/>
              <p:nvPr/>
            </p:nvSpPr>
            <p:spPr>
              <a:xfrm flipV="1">
                <a:off x="32403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6" name="椭圆 155"/>
              <p:cNvSpPr/>
              <p:nvPr/>
            </p:nvSpPr>
            <p:spPr>
              <a:xfrm flipV="1">
                <a:off x="33927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7" name="椭圆 156"/>
              <p:cNvSpPr/>
              <p:nvPr/>
            </p:nvSpPr>
            <p:spPr>
              <a:xfrm flipV="1">
                <a:off x="35451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8" name="椭圆 157"/>
              <p:cNvSpPr/>
              <p:nvPr/>
            </p:nvSpPr>
            <p:spPr>
              <a:xfrm flipV="1">
                <a:off x="36975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9" name="椭圆 158"/>
              <p:cNvSpPr/>
              <p:nvPr/>
            </p:nvSpPr>
            <p:spPr>
              <a:xfrm flipV="1">
                <a:off x="38499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0" name="椭圆 159"/>
              <p:cNvSpPr/>
              <p:nvPr/>
            </p:nvSpPr>
            <p:spPr>
              <a:xfrm flipV="1">
                <a:off x="40023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1" name="椭圆 160"/>
              <p:cNvSpPr/>
              <p:nvPr/>
            </p:nvSpPr>
            <p:spPr>
              <a:xfrm flipV="1">
                <a:off x="41547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2" name="椭圆 161"/>
              <p:cNvSpPr/>
              <p:nvPr/>
            </p:nvSpPr>
            <p:spPr>
              <a:xfrm flipV="1">
                <a:off x="32403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3" name="椭圆 162"/>
              <p:cNvSpPr/>
              <p:nvPr/>
            </p:nvSpPr>
            <p:spPr>
              <a:xfrm flipV="1">
                <a:off x="33927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4" name="椭圆 163"/>
              <p:cNvSpPr/>
              <p:nvPr/>
            </p:nvSpPr>
            <p:spPr>
              <a:xfrm flipV="1">
                <a:off x="35451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5" name="椭圆 164"/>
              <p:cNvSpPr/>
              <p:nvPr/>
            </p:nvSpPr>
            <p:spPr>
              <a:xfrm flipV="1">
                <a:off x="36975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6" name="椭圆 165"/>
              <p:cNvSpPr/>
              <p:nvPr/>
            </p:nvSpPr>
            <p:spPr>
              <a:xfrm flipV="1">
                <a:off x="38499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7" name="椭圆 166"/>
              <p:cNvSpPr/>
              <p:nvPr/>
            </p:nvSpPr>
            <p:spPr>
              <a:xfrm flipV="1">
                <a:off x="40023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8" name="椭圆 167"/>
              <p:cNvSpPr/>
              <p:nvPr/>
            </p:nvSpPr>
            <p:spPr>
              <a:xfrm flipV="1">
                <a:off x="41547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9" name="椭圆 168"/>
              <p:cNvSpPr/>
              <p:nvPr/>
            </p:nvSpPr>
            <p:spPr>
              <a:xfrm flipV="1">
                <a:off x="32403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0" name="椭圆 169"/>
              <p:cNvSpPr/>
              <p:nvPr/>
            </p:nvSpPr>
            <p:spPr>
              <a:xfrm flipV="1">
                <a:off x="33927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1" name="椭圆 170"/>
              <p:cNvSpPr/>
              <p:nvPr/>
            </p:nvSpPr>
            <p:spPr>
              <a:xfrm flipV="1">
                <a:off x="35451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2" name="椭圆 171"/>
              <p:cNvSpPr/>
              <p:nvPr/>
            </p:nvSpPr>
            <p:spPr>
              <a:xfrm flipV="1">
                <a:off x="36975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3" name="椭圆 172"/>
              <p:cNvSpPr/>
              <p:nvPr/>
            </p:nvSpPr>
            <p:spPr>
              <a:xfrm flipV="1">
                <a:off x="38499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4" name="椭圆 173"/>
              <p:cNvSpPr/>
              <p:nvPr/>
            </p:nvSpPr>
            <p:spPr>
              <a:xfrm flipV="1">
                <a:off x="40023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5" name="椭圆 174"/>
              <p:cNvSpPr/>
              <p:nvPr/>
            </p:nvSpPr>
            <p:spPr>
              <a:xfrm flipV="1">
                <a:off x="41547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6" name="椭圆 175"/>
              <p:cNvSpPr/>
              <p:nvPr/>
            </p:nvSpPr>
            <p:spPr>
              <a:xfrm flipV="1">
                <a:off x="32403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8" name="椭圆 177"/>
              <p:cNvSpPr/>
              <p:nvPr/>
            </p:nvSpPr>
            <p:spPr>
              <a:xfrm flipV="1">
                <a:off x="33927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9" name="椭圆 178"/>
              <p:cNvSpPr/>
              <p:nvPr/>
            </p:nvSpPr>
            <p:spPr>
              <a:xfrm flipV="1">
                <a:off x="35451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0" name="椭圆 179"/>
              <p:cNvSpPr/>
              <p:nvPr/>
            </p:nvSpPr>
            <p:spPr>
              <a:xfrm flipV="1">
                <a:off x="36975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1" name="椭圆 180"/>
              <p:cNvSpPr/>
              <p:nvPr/>
            </p:nvSpPr>
            <p:spPr>
              <a:xfrm flipV="1">
                <a:off x="38499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2" name="椭圆 181"/>
              <p:cNvSpPr/>
              <p:nvPr/>
            </p:nvSpPr>
            <p:spPr>
              <a:xfrm flipV="1">
                <a:off x="40023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3" name="椭圆 182"/>
              <p:cNvSpPr/>
              <p:nvPr/>
            </p:nvSpPr>
            <p:spPr>
              <a:xfrm flipV="1">
                <a:off x="41547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4" name="椭圆 183"/>
              <p:cNvSpPr/>
              <p:nvPr/>
            </p:nvSpPr>
            <p:spPr>
              <a:xfrm flipV="1">
                <a:off x="32403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5" name="椭圆 184"/>
              <p:cNvSpPr/>
              <p:nvPr/>
            </p:nvSpPr>
            <p:spPr>
              <a:xfrm flipV="1">
                <a:off x="33927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6" name="椭圆 185"/>
              <p:cNvSpPr/>
              <p:nvPr/>
            </p:nvSpPr>
            <p:spPr>
              <a:xfrm flipV="1">
                <a:off x="35451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7" name="椭圆 186"/>
              <p:cNvSpPr/>
              <p:nvPr/>
            </p:nvSpPr>
            <p:spPr>
              <a:xfrm flipV="1">
                <a:off x="36975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8" name="椭圆 187"/>
              <p:cNvSpPr/>
              <p:nvPr/>
            </p:nvSpPr>
            <p:spPr>
              <a:xfrm flipV="1">
                <a:off x="38499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9" name="椭圆 188"/>
              <p:cNvSpPr/>
              <p:nvPr/>
            </p:nvSpPr>
            <p:spPr>
              <a:xfrm flipV="1">
                <a:off x="40023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0" name="椭圆 189"/>
              <p:cNvSpPr/>
              <p:nvPr/>
            </p:nvSpPr>
            <p:spPr>
              <a:xfrm flipV="1">
                <a:off x="41547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54" name="矩形 153"/>
            <p:cNvSpPr/>
            <p:nvPr/>
          </p:nvSpPr>
          <p:spPr>
            <a:xfrm>
              <a:off x="597" y="627"/>
              <a:ext cx="17976" cy="9214"/>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51" name="Freeform 19"/>
          <p:cNvSpPr>
            <a:spLocks noChangeArrowheads="1"/>
          </p:cNvSpPr>
          <p:nvPr/>
        </p:nvSpPr>
        <p:spPr bwMode="auto">
          <a:xfrm>
            <a:off x="3200543" y="3368365"/>
            <a:ext cx="250825" cy="250825"/>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 name="T10" fmla="*/ 0 60000 65536"/>
              <a:gd name="T11" fmla="*/ 0 60000 65536"/>
              <a:gd name="T12" fmla="*/ 0 60000 65536"/>
              <a:gd name="T13" fmla="*/ 0 60000 65536"/>
              <a:gd name="T14" fmla="*/ 0 60000 65536"/>
              <a:gd name="T15" fmla="*/ 0 w 130"/>
              <a:gd name="T16" fmla="*/ 0 h 130"/>
              <a:gd name="T17" fmla="*/ 130 w 130"/>
              <a:gd name="T18" fmla="*/ 130 h 130"/>
            </a:gdLst>
            <a:ahLst/>
            <a:cxnLst>
              <a:cxn ang="T10">
                <a:pos x="T0" y="T1"/>
              </a:cxn>
              <a:cxn ang="T11">
                <a:pos x="T2" y="T3"/>
              </a:cxn>
              <a:cxn ang="T12">
                <a:pos x="T4" y="T5"/>
              </a:cxn>
              <a:cxn ang="T13">
                <a:pos x="T6" y="T7"/>
              </a:cxn>
              <a:cxn ang="T14">
                <a:pos x="T8" y="T9"/>
              </a:cxn>
            </a:cxnLst>
            <a:rect l="T15" t="T16" r="T17" b="T18"/>
            <a:pathLst>
              <a:path w="130" h="130">
                <a:moveTo>
                  <a:pt x="118" y="43"/>
                </a:moveTo>
                <a:cubicBezTo>
                  <a:pt x="106" y="14"/>
                  <a:pt x="73" y="0"/>
                  <a:pt x="43" y="12"/>
                </a:cubicBezTo>
                <a:cubicBezTo>
                  <a:pt x="14" y="23"/>
                  <a:pt x="0" y="57"/>
                  <a:pt x="12" y="86"/>
                </a:cubicBezTo>
                <a:cubicBezTo>
                  <a:pt x="24" y="115"/>
                  <a:pt x="57" y="130"/>
                  <a:pt x="86" y="118"/>
                </a:cubicBezTo>
                <a:cubicBezTo>
                  <a:pt x="116" y="106"/>
                  <a:pt x="130" y="73"/>
                  <a:pt x="118" y="43"/>
                </a:cubicBezTo>
                <a:close/>
              </a:path>
            </a:pathLst>
          </a:custGeom>
          <a:solidFill>
            <a:schemeClr val="bg1"/>
          </a:solidFill>
          <a:ln>
            <a:noFill/>
          </a:ln>
        </p:spPr>
        <p:txBody>
          <a:bodyPr/>
          <a:lstStyle/>
          <a:p>
            <a:endParaRPr lang="zh-CN" altLang="zh-CN"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7" name="Freeform 25"/>
          <p:cNvSpPr>
            <a:spLocks noChangeArrowheads="1"/>
          </p:cNvSpPr>
          <p:nvPr/>
        </p:nvSpPr>
        <p:spPr bwMode="auto">
          <a:xfrm>
            <a:off x="4207018" y="3100077"/>
            <a:ext cx="250825" cy="250825"/>
          </a:xfrm>
          <a:custGeom>
            <a:avLst/>
            <a:gdLst>
              <a:gd name="T0" fmla="*/ 87 w 130"/>
              <a:gd name="T1" fmla="*/ 12 h 130"/>
              <a:gd name="T2" fmla="*/ 12 w 130"/>
              <a:gd name="T3" fmla="*/ 42 h 130"/>
              <a:gd name="T4" fmla="*/ 42 w 130"/>
              <a:gd name="T5" fmla="*/ 117 h 130"/>
              <a:gd name="T6" fmla="*/ 117 w 130"/>
              <a:gd name="T7" fmla="*/ 87 h 130"/>
              <a:gd name="T8" fmla="*/ 87 w 130"/>
              <a:gd name="T9" fmla="*/ 12 h 130"/>
              <a:gd name="T10" fmla="*/ 0 60000 65536"/>
              <a:gd name="T11" fmla="*/ 0 60000 65536"/>
              <a:gd name="T12" fmla="*/ 0 60000 65536"/>
              <a:gd name="T13" fmla="*/ 0 60000 65536"/>
              <a:gd name="T14" fmla="*/ 0 60000 65536"/>
              <a:gd name="T15" fmla="*/ 0 w 130"/>
              <a:gd name="T16" fmla="*/ 0 h 130"/>
              <a:gd name="T17" fmla="*/ 130 w 130"/>
              <a:gd name="T18" fmla="*/ 130 h 130"/>
            </a:gdLst>
            <a:ahLst/>
            <a:cxnLst>
              <a:cxn ang="T10">
                <a:pos x="T0" y="T1"/>
              </a:cxn>
              <a:cxn ang="T11">
                <a:pos x="T2" y="T3"/>
              </a:cxn>
              <a:cxn ang="T12">
                <a:pos x="T4" y="T5"/>
              </a:cxn>
              <a:cxn ang="T13">
                <a:pos x="T6" y="T7"/>
              </a:cxn>
              <a:cxn ang="T14">
                <a:pos x="T8" y="T9"/>
              </a:cxn>
            </a:cxnLst>
            <a:rect l="T15" t="T16" r="T17" b="T18"/>
            <a:pathLst>
              <a:path w="130" h="130">
                <a:moveTo>
                  <a:pt x="87" y="12"/>
                </a:moveTo>
                <a:cubicBezTo>
                  <a:pt x="58" y="0"/>
                  <a:pt x="25" y="13"/>
                  <a:pt x="12" y="42"/>
                </a:cubicBezTo>
                <a:cubicBezTo>
                  <a:pt x="0" y="71"/>
                  <a:pt x="13" y="105"/>
                  <a:pt x="42" y="117"/>
                </a:cubicBezTo>
                <a:cubicBezTo>
                  <a:pt x="71" y="130"/>
                  <a:pt x="105" y="116"/>
                  <a:pt x="117" y="87"/>
                </a:cubicBezTo>
                <a:cubicBezTo>
                  <a:pt x="130" y="58"/>
                  <a:pt x="116" y="25"/>
                  <a:pt x="87" y="12"/>
                </a:cubicBezTo>
                <a:close/>
              </a:path>
            </a:pathLst>
          </a:custGeom>
          <a:solidFill>
            <a:schemeClr val="bg1"/>
          </a:solidFill>
          <a:ln>
            <a:noFill/>
          </a:ln>
        </p:spPr>
        <p:txBody>
          <a:bodyPr/>
          <a:lstStyle/>
          <a:p>
            <a:endParaRPr lang="zh-CN" altLang="zh-CN"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3" name="表格 2"/>
          <p:cNvGraphicFramePr/>
          <p:nvPr>
            <p:custDataLst>
              <p:tags r:id="rId1"/>
            </p:custDataLst>
          </p:nvPr>
        </p:nvGraphicFramePr>
        <p:xfrm>
          <a:off x="525145" y="1449705"/>
          <a:ext cx="11235055" cy="4679950"/>
        </p:xfrm>
        <a:graphic>
          <a:graphicData uri="http://schemas.openxmlformats.org/drawingml/2006/table">
            <a:tbl>
              <a:tblPr firstRow="1" bandRow="1">
                <a:tableStyleId>{5C22544A-7EE6-4342-B048-85BDC9FD1C3A}</a:tableStyleId>
              </a:tblPr>
              <a:tblGrid>
                <a:gridCol w="11235055"/>
              </a:tblGrid>
              <a:tr h="1041400">
                <a:tc>
                  <a:txBody>
                    <a:bodyPr/>
                    <a:p>
                      <a:pPr marL="342900" indent="-342900">
                        <a:lnSpc>
                          <a:spcPct val="130000"/>
                        </a:lnSpc>
                        <a:buFont typeface="Wingdings" panose="05000000000000000000" charset="0"/>
                        <a:buChar char="Ø"/>
                      </a:pPr>
                      <a:r>
                        <a:rPr lang="zh-CN" altLang="en-US" sz="2400" b="0">
                          <a:solidFill>
                            <a:schemeClr val="tx1"/>
                          </a:solidFill>
                        </a:rPr>
                        <a:t>理解资本主义萌芽是文艺复兴、新航路开辟的经济基础；辩证分析殖民掠夺的双重影响</a:t>
                      </a:r>
                      <a:r>
                        <a:rPr lang="zh-CN" altLang="en-US" sz="2400" b="1">
                          <a:solidFill>
                            <a:srgbClr val="FF0000"/>
                          </a:solidFill>
                        </a:rPr>
                        <a:t>（唯物史观）</a:t>
                      </a:r>
                      <a:endParaRPr lang="zh-CN" altLang="en-US" sz="2400" b="1">
                        <a:solidFill>
                          <a:srgbClr val="FF0000"/>
                        </a:solidFill>
                      </a:endParaRPr>
                    </a:p>
                  </a:txBody>
                  <a:tcPr>
                    <a:noFill/>
                  </a:tcPr>
                </a:tc>
              </a:tr>
              <a:tr h="1041400">
                <a:tc>
                  <a:txBody>
                    <a:bodyPr/>
                    <a:p>
                      <a:pPr marL="285750" indent="-285750">
                        <a:lnSpc>
                          <a:spcPct val="130000"/>
                        </a:lnSpc>
                        <a:buFont typeface="Wingdings" panose="05000000000000000000" charset="0"/>
                        <a:buChar char="Ø"/>
                      </a:pPr>
                      <a:r>
                        <a:rPr lang="zh-CN" altLang="en-US" sz="2400">
                          <a:sym typeface="+mn-ea"/>
                        </a:rPr>
                        <a:t>串联14-16世纪关键事件的时间顺序与空间分布，构建“经济基石—思想</a:t>
                      </a:r>
                      <a:r>
                        <a:rPr lang="zh-CN" altLang="en-US" sz="2400">
                          <a:sym typeface="+mn-ea"/>
                        </a:rPr>
                        <a:t>曙光—世界联结”的时空框架。</a:t>
                      </a:r>
                      <a:r>
                        <a:rPr lang="zh-CN" altLang="en-US" sz="2400" b="1">
                          <a:solidFill>
                            <a:srgbClr val="FF0000"/>
                          </a:solidFill>
                          <a:sym typeface="+mn-ea"/>
                        </a:rPr>
                        <a:t>（时空观念）</a:t>
                      </a:r>
                      <a:endParaRPr lang="zh-CN" altLang="en-US" sz="2400" b="1">
                        <a:solidFill>
                          <a:srgbClr val="FF0000"/>
                        </a:solidFill>
                        <a:sym typeface="+mn-ea"/>
                      </a:endParaRPr>
                    </a:p>
                  </a:txBody>
                  <a:tcPr>
                    <a:noFill/>
                  </a:tcPr>
                </a:tc>
              </a:tr>
              <a:tr h="732790">
                <a:tc>
                  <a:txBody>
                    <a:bodyPr/>
                    <a:p>
                      <a:pPr marL="285750" indent="-285750" fontAlgn="auto">
                        <a:lnSpc>
                          <a:spcPts val="2880"/>
                        </a:lnSpc>
                        <a:buFont typeface="Wingdings" panose="05000000000000000000" charset="0"/>
                        <a:buChar char="Ø"/>
                      </a:pPr>
                      <a:r>
                        <a:rPr lang="zh-CN" altLang="en-US" sz="2400">
                          <a:sym typeface="+mn-ea"/>
                        </a:rPr>
                        <a:t>通过分析文艺复兴作品、航海日记等史料，形成论从史出的意识。</a:t>
                      </a:r>
                      <a:r>
                        <a:rPr lang="zh-CN" altLang="en-US" sz="2400" b="1">
                          <a:solidFill>
                            <a:srgbClr val="FF0000"/>
                          </a:solidFill>
                          <a:sym typeface="+mn-ea"/>
                        </a:rPr>
                        <a:t>（史料实证）</a:t>
                      </a:r>
                      <a:endParaRPr lang="zh-CN" altLang="en-US" sz="2400" b="1">
                        <a:solidFill>
                          <a:srgbClr val="FF0000"/>
                        </a:solidFill>
                        <a:sym typeface="+mn-ea"/>
                      </a:endParaRPr>
                    </a:p>
                  </a:txBody>
                  <a:tcPr>
                    <a:noFill/>
                  </a:tcPr>
                </a:tc>
              </a:tr>
              <a:tr h="822960">
                <a:tc>
                  <a:txBody>
                    <a:bodyPr/>
                    <a:p>
                      <a:pPr marL="285750" indent="-285750" fontAlgn="auto">
                        <a:lnSpc>
                          <a:spcPts val="2880"/>
                        </a:lnSpc>
                        <a:buFont typeface="Wingdings" panose="05000000000000000000" charset="0"/>
                        <a:buChar char="Ø"/>
                      </a:pPr>
                      <a:r>
                        <a:rPr lang="zh-CN" altLang="en-US" sz="2400">
                          <a:sym typeface="+mn-ea"/>
                        </a:rPr>
                        <a:t>解释文艺复兴的原因、新航路开辟的意义，客观评述近代化进程中的进步与局限。</a:t>
                      </a:r>
                      <a:r>
                        <a:rPr lang="zh-CN" altLang="en-US" sz="2400" b="1">
                          <a:solidFill>
                            <a:srgbClr val="FF0000"/>
                          </a:solidFill>
                          <a:sym typeface="+mn-ea"/>
                        </a:rPr>
                        <a:t>（历史解释）</a:t>
                      </a:r>
                      <a:endParaRPr lang="zh-CN" altLang="en-US" sz="2400" b="1">
                        <a:solidFill>
                          <a:srgbClr val="FF0000"/>
                        </a:solidFill>
                        <a:sym typeface="+mn-ea"/>
                      </a:endParaRPr>
                    </a:p>
                  </a:txBody>
                  <a:tcPr>
                    <a:noFill/>
                  </a:tcPr>
                </a:tc>
              </a:tr>
              <a:tr h="1041400">
                <a:tc>
                  <a:txBody>
                    <a:bodyPr/>
                    <a:p>
                      <a:pPr marL="285750" indent="-285750">
                        <a:lnSpc>
                          <a:spcPct val="130000"/>
                        </a:lnSpc>
                        <a:buFont typeface="Wingdings" panose="05000000000000000000" charset="0"/>
                        <a:buChar char="Ø"/>
                      </a:pPr>
                      <a:r>
                        <a:rPr lang="zh-CN" altLang="en-US" sz="2400">
                          <a:sym typeface="+mn-ea"/>
                        </a:rPr>
                        <a:t>认识文明发展的多样性，树立平等互利交流理念，培养国际视野。</a:t>
                      </a:r>
                      <a:r>
                        <a:rPr lang="zh-CN" altLang="en-US" sz="2400" b="1">
                          <a:solidFill>
                            <a:srgbClr val="FF0000"/>
                          </a:solidFill>
                          <a:sym typeface="+mn-ea"/>
                        </a:rPr>
                        <a:t>（家国情怀</a:t>
                      </a:r>
                      <a:r>
                        <a:rPr lang="en-US" altLang="zh-CN" sz="2400" b="1">
                          <a:solidFill>
                            <a:srgbClr val="FF0000"/>
                          </a:solidFill>
                          <a:sym typeface="+mn-ea"/>
                        </a:rPr>
                        <a:t>)</a:t>
                      </a:r>
                      <a:endParaRPr lang="en-US" altLang="zh-CN" sz="2400" b="1">
                        <a:solidFill>
                          <a:srgbClr val="FF0000"/>
                        </a:solidFill>
                        <a:sym typeface="+mn-ea"/>
                      </a:endParaRPr>
                    </a:p>
                  </a:txBody>
                  <a:tcPr>
                    <a:noFill/>
                  </a:tcPr>
                </a:tc>
              </a:tr>
            </a:tbl>
          </a:graphicData>
        </a:graphic>
      </p:graphicFrame>
      <p:sp>
        <p:nvSpPr>
          <p:cNvPr id="2" name="文本框 1"/>
          <p:cNvSpPr txBox="1"/>
          <p:nvPr/>
        </p:nvSpPr>
        <p:spPr>
          <a:xfrm>
            <a:off x="659130" y="659130"/>
            <a:ext cx="9681845" cy="583565"/>
          </a:xfrm>
          <a:prstGeom prst="rect">
            <a:avLst/>
          </a:prstGeom>
          <a:noFill/>
        </p:spPr>
        <p:txBody>
          <a:bodyPr wrap="square" rtlCol="0">
            <a:spAutoFit/>
          </a:bodyPr>
          <a:p>
            <a:r>
              <a:rPr lang="zh-CN" altLang="en-US" sz="3200" b="1"/>
              <a:t>针对课标内容要求和学业要求，制定以下教学目标：</a:t>
            </a:r>
            <a:endParaRPr lang="zh-CN" altLang="en-US" sz="3200" b="1"/>
          </a:p>
        </p:txBody>
      </p:sp>
      <p:sp>
        <p:nvSpPr>
          <p:cNvPr id="4" name="文本框 3"/>
          <p:cNvSpPr txBox="1"/>
          <p:nvPr>
            <p:custDataLst>
              <p:tags r:id="rId2"/>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12</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5342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56235" y="189883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3.</a:t>
            </a:r>
            <a:r>
              <a:rPr lang="en-US" sz="3600" b="1">
                <a:solidFill>
                  <a:schemeClr val="bg1"/>
                </a:solidFill>
                <a:latin typeface="黑体" panose="02010609060101010101" charset="-122"/>
                <a:ea typeface="黑体" panose="02010609060101010101" charset="-122"/>
                <a:sym typeface="+mn-ea"/>
              </a:rPr>
              <a:t>以核心素养为导向整合教学内容</a:t>
            </a: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356870" y="906780"/>
            <a:ext cx="11685270" cy="758825"/>
          </a:xfrm>
          <a:prstGeom prst="rect">
            <a:avLst/>
          </a:prstGeom>
          <a:noFill/>
        </p:spPr>
        <p:txBody>
          <a:bodyPr wrap="square" rtlCol="0">
            <a:noAutofit/>
          </a:bodyPr>
          <a:p>
            <a:pPr marL="0" indent="0">
              <a:lnSpc>
                <a:spcPct val="120000"/>
              </a:lnSpc>
              <a:buNone/>
            </a:pPr>
            <a:r>
              <a:rPr lang="en-US" altLang="zh-CN" sz="2400" b="1">
                <a:sym typeface="+mn-ea"/>
              </a:rPr>
              <a:t>       </a:t>
            </a:r>
            <a:r>
              <a:rPr lang="zh-CN" altLang="en-US" sz="2400" b="1">
                <a:sym typeface="+mn-ea"/>
              </a:rPr>
              <a:t>教师在进行教学时，应准确把握内容和学业要求，有效</a:t>
            </a:r>
            <a:r>
              <a:rPr lang="zh-CN" altLang="en-US" sz="2400" b="1">
                <a:sym typeface="+mn-ea"/>
              </a:rPr>
              <a:t>整合教学内容，把握每一学习主题涉及的范围及核心概念，使教材的内容转化为有利于学生学习的教学内容。</a:t>
            </a:r>
            <a:endParaRPr lang="zh-CN" altLang="en-US" sz="2400" b="1">
              <a:sym typeface="+mn-ea"/>
            </a:endParaRPr>
          </a:p>
        </p:txBody>
      </p:sp>
      <p:pic>
        <p:nvPicPr>
          <p:cNvPr id="20" name="图片 19"/>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3725" r="29563"/>
          <a:stretch>
            <a:fillRect/>
          </a:stretch>
        </p:blipFill>
        <p:spPr>
          <a:xfrm>
            <a:off x="9156700" y="3672840"/>
            <a:ext cx="2263140" cy="2262505"/>
          </a:xfrm>
          <a:prstGeom prst="ellipse">
            <a:avLst/>
          </a:prstGeom>
          <a:ln w="44450">
            <a:solidFill>
              <a:schemeClr val="bg1"/>
            </a:solidFill>
          </a:ln>
        </p:spPr>
      </p:pic>
      <p:sp>
        <p:nvSpPr>
          <p:cNvPr id="3" name="文本框 2"/>
          <p:cNvSpPr txBox="1"/>
          <p:nvPr/>
        </p:nvSpPr>
        <p:spPr>
          <a:xfrm>
            <a:off x="546100" y="2207895"/>
            <a:ext cx="11268710" cy="2355850"/>
          </a:xfrm>
          <a:prstGeom prst="rect">
            <a:avLst/>
          </a:prstGeom>
          <a:noFill/>
        </p:spPr>
        <p:txBody>
          <a:bodyPr wrap="square" rtlCol="0">
            <a:spAutoFit/>
          </a:bodyPr>
          <a:p>
            <a:pPr marL="0" indent="0">
              <a:buNone/>
            </a:pPr>
            <a:r>
              <a:rPr lang="zh-CN" altLang="en-US" sz="3200" b="1">
                <a:latin typeface="微软雅黑" panose="020B0503020204020204" charset="-122"/>
                <a:ea typeface="微软雅黑" panose="020B0503020204020204" charset="-122"/>
                <a:cs typeface="微软雅黑" panose="020B0503020204020204" charset="-122"/>
                <a:sym typeface="+mn-ea"/>
              </a:rPr>
              <a:t>(1)基于单元主题整合</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a:p>
            <a:pPr marL="0" indent="0">
              <a:lnSpc>
                <a:spcPct val="30000"/>
              </a:lnSpc>
              <a:buNone/>
            </a:pPr>
            <a:endParaRPr lang="zh-CN" altLang="en-US" sz="2400">
              <a:solidFill>
                <a:srgbClr val="FF0000"/>
              </a:solidFill>
            </a:endParaRPr>
          </a:p>
          <a:p>
            <a:pPr marL="0" indent="0">
              <a:lnSpc>
                <a:spcPct val="150000"/>
              </a:lnSpc>
              <a:buNone/>
            </a:pPr>
            <a:r>
              <a:rPr lang="zh-CN" altLang="en-US" sz="2400">
                <a:sym typeface="+mn-ea"/>
              </a:rPr>
              <a:t>围绕</a:t>
            </a:r>
            <a:r>
              <a:rPr lang="en-US" altLang="zh-CN" sz="2400">
                <a:sym typeface="+mn-ea"/>
              </a:rPr>
              <a:t>“</a:t>
            </a:r>
            <a:r>
              <a:rPr lang="zh-CN" altLang="en-US" sz="2400" b="1">
                <a:solidFill>
                  <a:srgbClr val="FF0000"/>
                </a:solidFill>
                <a:sym typeface="+mn-ea"/>
              </a:rPr>
              <a:t>资本主义萌芽下的欧洲社会转型</a:t>
            </a:r>
            <a:r>
              <a:rPr lang="en-US" altLang="zh-CN" sz="2400">
                <a:sym typeface="+mn-ea"/>
              </a:rPr>
              <a:t>”</a:t>
            </a:r>
            <a:r>
              <a:rPr lang="zh-CN" altLang="en-US" sz="2400">
                <a:sym typeface="+mn-ea"/>
              </a:rPr>
              <a:t>核心，将单元整合为三个主题板块，每个板块聚焦核心问题，落实素养目标。 </a:t>
            </a:r>
            <a:endParaRPr lang="zh-CN" altLang="en-US" sz="2400">
              <a:solidFill>
                <a:schemeClr val="tx1"/>
              </a:solidFill>
            </a:endParaRPr>
          </a:p>
          <a:p>
            <a:pPr>
              <a:lnSpc>
                <a:spcPct val="150000"/>
              </a:lnSpc>
            </a:pPr>
            <a:r>
              <a:rPr lang="en-US" altLang="zh-CN" sz="2400">
                <a:sym typeface="+mn-ea"/>
              </a:rPr>
              <a:t>    </a:t>
            </a:r>
            <a:endParaRPr lang="zh-CN" altLang="en-US" sz="2400">
              <a:sym typeface="+mn-ea"/>
            </a:endParaRPr>
          </a:p>
        </p:txBody>
      </p:sp>
      <p:graphicFrame>
        <p:nvGraphicFramePr>
          <p:cNvPr id="6" name="表格 5"/>
          <p:cNvGraphicFramePr/>
          <p:nvPr>
            <p:custDataLst>
              <p:tags r:id="rId3"/>
            </p:custDataLst>
          </p:nvPr>
        </p:nvGraphicFramePr>
        <p:xfrm>
          <a:off x="835660" y="4168775"/>
          <a:ext cx="8171180" cy="1814830"/>
        </p:xfrm>
        <a:graphic>
          <a:graphicData uri="http://schemas.openxmlformats.org/drawingml/2006/table">
            <a:tbl>
              <a:tblPr firstRow="1" bandRow="1">
                <a:tableStyleId>{5C22544A-7EE6-4342-B048-85BDC9FD1C3A}</a:tableStyleId>
              </a:tblPr>
              <a:tblGrid>
                <a:gridCol w="8171180"/>
              </a:tblGrid>
              <a:tr h="640080">
                <a:tc>
                  <a:txBody>
                    <a:bodyPr/>
                    <a:p>
                      <a:pPr>
                        <a:lnSpc>
                          <a:spcPct val="150000"/>
                        </a:lnSpc>
                      </a:pPr>
                      <a:r>
                        <a:rPr lang="zh-CN" altLang="en-US" sz="2400" b="1">
                          <a:solidFill>
                            <a:schemeClr val="tx1"/>
                          </a:solidFill>
                          <a:sym typeface="+mn-ea"/>
                        </a:rPr>
                        <a:t>板块一：近代化的</a:t>
                      </a:r>
                      <a:r>
                        <a:rPr lang="zh-CN" altLang="en-US" sz="2400" b="1">
                          <a:solidFill>
                            <a:srgbClr val="FF0000"/>
                          </a:solidFill>
                          <a:sym typeface="+mn-ea"/>
                        </a:rPr>
                        <a:t>经济基石</a:t>
                      </a:r>
                      <a:r>
                        <a:rPr lang="zh-CN" altLang="en-US" sz="2400" b="1">
                          <a:solidFill>
                            <a:schemeClr val="tx1"/>
                          </a:solidFill>
                          <a:sym typeface="+mn-ea"/>
                        </a:rPr>
                        <a:t>——西欧经济与社会变革</a:t>
                      </a:r>
                      <a:endParaRPr lang="zh-CN" altLang="en-US" sz="2400" b="1">
                        <a:solidFill>
                          <a:schemeClr val="tx1"/>
                        </a:solidFill>
                        <a:sym typeface="+mn-ea"/>
                      </a:endParaRPr>
                    </a:p>
                  </a:txBody>
                  <a:tcPr>
                    <a:solidFill>
                      <a:schemeClr val="accent2">
                        <a:lumMod val="40000"/>
                        <a:lumOff val="60000"/>
                      </a:schemeClr>
                    </a:solidFill>
                  </a:tcPr>
                </a:tc>
              </a:tr>
              <a:tr h="457200">
                <a:tc>
                  <a:txBody>
                    <a:bodyPr/>
                    <a:p>
                      <a:pPr>
                        <a:lnSpc>
                          <a:spcPct val="130000"/>
                        </a:lnSpc>
                        <a:buNone/>
                      </a:pPr>
                      <a:r>
                        <a:rPr lang="zh-CN" altLang="en-US" sz="2400" b="1">
                          <a:sym typeface="+mn-ea"/>
                        </a:rPr>
                        <a:t>板块二：近代化的</a:t>
                      </a:r>
                      <a:r>
                        <a:rPr lang="zh-CN" altLang="en-US" sz="2400" b="1">
                          <a:solidFill>
                            <a:srgbClr val="FF0000"/>
                          </a:solidFill>
                          <a:sym typeface="+mn-ea"/>
                        </a:rPr>
                        <a:t>思想曙光</a:t>
                      </a:r>
                      <a:r>
                        <a:rPr lang="zh-CN" altLang="en-US" sz="2400" b="1">
                          <a:sym typeface="+mn-ea"/>
                        </a:rPr>
                        <a:t>——文艺复兴运动</a:t>
                      </a:r>
                      <a:endParaRPr lang="zh-CN" altLang="en-US" sz="2400" b="1">
                        <a:sym typeface="+mn-ea"/>
                      </a:endParaRPr>
                    </a:p>
                  </a:txBody>
                  <a:tcPr/>
                </a:tc>
              </a:tr>
              <a:tr h="717550">
                <a:tc>
                  <a:txBody>
                    <a:bodyPr/>
                    <a:p>
                      <a:pPr>
                        <a:lnSpc>
                          <a:spcPct val="150000"/>
                        </a:lnSpc>
                      </a:pPr>
                      <a:r>
                        <a:rPr lang="zh-CN" altLang="en-US" sz="2400" b="1">
                          <a:sym typeface="+mn-ea"/>
                        </a:rPr>
                        <a:t>板块三：近代化的</a:t>
                      </a:r>
                      <a:r>
                        <a:rPr lang="zh-CN" altLang="en-US" sz="2400" b="1">
                          <a:solidFill>
                            <a:srgbClr val="FF0000"/>
                          </a:solidFill>
                          <a:sym typeface="+mn-ea"/>
                        </a:rPr>
                        <a:t>世界联结</a:t>
                      </a:r>
                      <a:r>
                        <a:rPr lang="zh-CN" altLang="en-US" sz="2400" b="1">
                          <a:sym typeface="+mn-ea"/>
                        </a:rPr>
                        <a:t>——新航路开辟与早期殖民掠夺</a:t>
                      </a:r>
                      <a:endParaRPr lang="zh-CN" altLang="en-US" sz="2400" b="1">
                        <a:sym typeface="+mn-ea"/>
                      </a:endParaRPr>
                    </a:p>
                  </a:txBody>
                  <a:tcPr/>
                </a:tc>
              </a:tr>
            </a:tbl>
          </a:graphicData>
        </a:graphic>
      </p:graphicFrame>
      <p:sp>
        <p:nvSpPr>
          <p:cNvPr id="4" name="文本框 3"/>
          <p:cNvSpPr txBox="1"/>
          <p:nvPr>
            <p:custDataLst>
              <p:tags r:id="rId4"/>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13</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600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56235" y="285895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3.</a:t>
            </a:r>
            <a:r>
              <a:rPr lang="en-US" sz="3600" b="1">
                <a:solidFill>
                  <a:schemeClr val="bg1"/>
                </a:solidFill>
                <a:latin typeface="黑体" panose="02010609060101010101" charset="-122"/>
                <a:ea typeface="黑体" panose="02010609060101010101" charset="-122"/>
                <a:sym typeface="+mn-ea"/>
              </a:rPr>
              <a:t>以核心素养为导向整合教学内容</a:t>
            </a: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356870" y="906780"/>
            <a:ext cx="11685270" cy="758825"/>
          </a:xfrm>
          <a:prstGeom prst="rect">
            <a:avLst/>
          </a:prstGeom>
          <a:noFill/>
        </p:spPr>
        <p:txBody>
          <a:bodyPr wrap="square" rtlCol="0">
            <a:noAutofit/>
          </a:bodyPr>
          <a:p>
            <a:pPr marL="0" algn="l">
              <a:lnSpc>
                <a:spcPct val="100000"/>
              </a:lnSpc>
              <a:buClrTx/>
              <a:buSzTx/>
              <a:buFontTx/>
              <a:buNone/>
            </a:pPr>
            <a:r>
              <a:rPr lang="zh-CN" altLang="en-US" sz="3200" b="1">
                <a:latin typeface="微软雅黑" panose="020B0503020204020204" charset="-122"/>
                <a:ea typeface="微软雅黑" panose="020B0503020204020204" charset="-122"/>
                <a:cs typeface="微软雅黑" panose="020B0503020204020204" charset="-122"/>
                <a:sym typeface="+mn-ea"/>
              </a:rPr>
              <a:t>(2)把握教学内容中的关键问题，确定教学重点</a:t>
            </a:r>
            <a:endParaRPr lang="zh-CN" altLang="en-US" sz="3200" b="1">
              <a:latin typeface="微软雅黑" panose="020B0503020204020204" charset="-122"/>
              <a:ea typeface="微软雅黑" panose="020B0503020204020204" charset="-122"/>
              <a:cs typeface="微软雅黑" panose="020B0503020204020204" charset="-122"/>
              <a:sym typeface="+mn-ea"/>
            </a:endParaRPr>
          </a:p>
          <a:p>
            <a:pPr marL="0" indent="0">
              <a:lnSpc>
                <a:spcPct val="130000"/>
              </a:lnSpc>
              <a:buNone/>
            </a:pPr>
            <a:r>
              <a:rPr lang="zh-CN" altLang="en-US" sz="2400" b="1">
                <a:sym typeface="+mn-ea"/>
              </a:rPr>
              <a:t> </a:t>
            </a:r>
            <a:r>
              <a:rPr lang="en-US" altLang="zh-CN" sz="2400" b="1">
                <a:sym typeface="+mn-ea"/>
              </a:rPr>
              <a:t>       </a:t>
            </a:r>
            <a:r>
              <a:rPr lang="zh-CN" altLang="en-US" sz="2400" b="1">
                <a:sym typeface="+mn-ea"/>
              </a:rPr>
              <a:t>教师在梳理和整合每一课时，概括和确定该课中最关键的问题，并将这些关键问题的解决与学生核心素养的发展建立联系，确定教学重点，通过重点内容的突破，以点带面，促进学生对整体内容的有效学习。</a:t>
            </a:r>
            <a:endParaRPr lang="zh-CN" altLang="en-US" sz="2400" b="1">
              <a:solidFill>
                <a:schemeClr val="tx1"/>
              </a:solidFill>
            </a:endParaRPr>
          </a:p>
          <a:p>
            <a:pPr marL="0" indent="0">
              <a:lnSpc>
                <a:spcPct val="120000"/>
              </a:lnSpc>
              <a:buNone/>
            </a:pPr>
            <a:endParaRPr lang="en-US" altLang="zh-CN" sz="2400" b="1">
              <a:sym typeface="+mn-ea"/>
            </a:endParaRPr>
          </a:p>
          <a:p>
            <a:pPr marL="0" indent="0">
              <a:lnSpc>
                <a:spcPct val="120000"/>
              </a:lnSpc>
              <a:buNone/>
            </a:pPr>
            <a:endParaRPr lang="zh-CN" altLang="en-US" sz="2400" b="1">
              <a:sym typeface="+mn-ea"/>
            </a:endParaRPr>
          </a:p>
        </p:txBody>
      </p:sp>
      <p:sp>
        <p:nvSpPr>
          <p:cNvPr id="4" name="文本框 3"/>
          <p:cNvSpPr txBox="1"/>
          <p:nvPr/>
        </p:nvSpPr>
        <p:spPr>
          <a:xfrm>
            <a:off x="889000" y="2935605"/>
            <a:ext cx="8884285" cy="3636010"/>
          </a:xfrm>
          <a:prstGeom prst="rect">
            <a:avLst/>
          </a:prstGeom>
          <a:noFill/>
        </p:spPr>
        <p:txBody>
          <a:bodyPr wrap="square" rtlCol="0">
            <a:spAutoFit/>
          </a:bodyPr>
          <a:p>
            <a:pPr marL="285750" indent="-285750">
              <a:lnSpc>
                <a:spcPct val="120000"/>
              </a:lnSpc>
              <a:buFont typeface="Wingdings" panose="05000000000000000000" charset="0"/>
              <a:buChar char="Ø"/>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《走向近代》教学重点</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20000"/>
              </a:lnSpc>
              <a:buFont typeface="Wingdings" panose="05000000000000000000" charset="0"/>
              <a:buChar char="Ø"/>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资本主义萌芽的表现及作为近代化根本动力的作用。</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20000"/>
              </a:lnSpc>
              <a:buFont typeface="Wingdings" panose="05000000000000000000" charset="0"/>
              <a:buChar char="Ø"/>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文艺复兴的核心思想，但丁、达·芬奇、莎士比亚等人物的</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4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buNone/>
            </a:pP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成就。</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20000"/>
              </a:lnSpc>
              <a:buFont typeface="Wingdings" panose="05000000000000000000" charset="0"/>
              <a:buChar char="Ø"/>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新航路开辟的主要动因，哥伦布等航海家的航线与历史意义。</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20000"/>
              </a:lnSpc>
              <a:buFont typeface="Wingdings" panose="05000000000000000000" charset="0"/>
              <a:buChar char="Ø"/>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早期殖民掠夺的史实，</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辩证分析</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双重影响。</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20000"/>
              </a:lnSpc>
              <a:buFont typeface="Wingdings" panose="05000000000000000000" charset="0"/>
              <a:buChar char="Ø"/>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串联“经济基石—思想曙光—世界联</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结”的逻辑链条，构建</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buNone/>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欧洲近代化的完整脉络。</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0" name="图片 9"/>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30440" r="2224"/>
          <a:stretch>
            <a:fillRect/>
          </a:stretch>
        </p:blipFill>
        <p:spPr>
          <a:xfrm>
            <a:off x="9502775" y="3429000"/>
            <a:ext cx="2296160" cy="2276475"/>
          </a:xfrm>
          <a:prstGeom prst="ellipse">
            <a:avLst/>
          </a:prstGeom>
          <a:ln w="44450">
            <a:solidFill>
              <a:schemeClr val="bg1"/>
            </a:solidFill>
          </a:ln>
        </p:spPr>
      </p:pic>
      <p:sp>
        <p:nvSpPr>
          <p:cNvPr id="3" name="文本框 2"/>
          <p:cNvSpPr txBox="1"/>
          <p:nvPr>
            <p:custDataLst>
              <p:tags r:id="rId3"/>
            </p:custDataLst>
          </p:nvPr>
        </p:nvSpPr>
        <p:spPr>
          <a:xfrm>
            <a:off x="1165542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14</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5403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72745" y="284815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3.</a:t>
            </a:r>
            <a:r>
              <a:rPr lang="en-US" sz="3600" b="1">
                <a:solidFill>
                  <a:schemeClr val="bg1"/>
                </a:solidFill>
                <a:latin typeface="黑体" panose="02010609060101010101" charset="-122"/>
                <a:ea typeface="黑体" panose="02010609060101010101" charset="-122"/>
                <a:sym typeface="+mn-ea"/>
              </a:rPr>
              <a:t>以核心素养为导向整合教学内容</a:t>
            </a: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259830"/>
            <a:ext cx="11442700" cy="11684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356870" y="906780"/>
            <a:ext cx="11594465" cy="342900"/>
          </a:xfrm>
          <a:prstGeom prst="rect">
            <a:avLst/>
          </a:prstGeom>
          <a:noFill/>
        </p:spPr>
        <p:txBody>
          <a:bodyPr wrap="square" rtlCol="0">
            <a:noAutofit/>
          </a:bodyPr>
          <a:p>
            <a:pPr marL="0" algn="l">
              <a:lnSpc>
                <a:spcPct val="100000"/>
              </a:lnSpc>
              <a:buClrTx/>
              <a:buSzTx/>
              <a:buFontTx/>
              <a:buNone/>
            </a:pPr>
            <a:r>
              <a:rPr lang="zh-CN" altLang="en-US" sz="3200" b="1">
                <a:latin typeface="微软雅黑" panose="020B0503020204020204" charset="-122"/>
                <a:ea typeface="微软雅黑" panose="020B0503020204020204" charset="-122"/>
                <a:cs typeface="微软雅黑" panose="020B0503020204020204" charset="-122"/>
                <a:sym typeface="+mn-ea"/>
              </a:rPr>
              <a:t>(3)运用大概念对教学内容进行整合</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a:p>
            <a:pPr marL="0" algn="l">
              <a:lnSpc>
                <a:spcPct val="120000"/>
              </a:lnSpc>
              <a:buClrTx/>
              <a:buSzTx/>
              <a:buFontTx/>
              <a:buNone/>
            </a:pPr>
            <a:r>
              <a:rPr lang="en-US" altLang="zh-CN" sz="2400">
                <a:sym typeface="+mn-ea"/>
              </a:rPr>
              <a:t>       </a:t>
            </a:r>
            <a:r>
              <a:rPr lang="zh-CN" altLang="en-US" sz="2400" b="1">
                <a:sym typeface="+mn-ea"/>
              </a:rPr>
              <a:t>大概念是指那些能够将分散的知识、技能等联结成为整体，赋予它们意义的概念。大概念是课程内容所要围绕的核心和基石，对学生学习具有引领作用。教师以大</a:t>
            </a:r>
            <a:r>
              <a:rPr lang="zh-CN" altLang="en-US" sz="2400" b="1">
                <a:sym typeface="+mn-ea"/>
              </a:rPr>
              <a:t>概念来统领学习过程， 引领学生建构合理的知识结构，</a:t>
            </a:r>
            <a:r>
              <a:rPr lang="zh-CN" altLang="en-US" sz="2400" b="1">
                <a:sym typeface="+mn-ea"/>
              </a:rPr>
              <a:t>拓宽学生认识历史的视野。</a:t>
            </a:r>
            <a:endParaRPr lang="zh-CN" altLang="en-US" sz="2400" b="1">
              <a:sym typeface="+mn-ea"/>
            </a:endParaRPr>
          </a:p>
          <a:p>
            <a:pPr marL="0" indent="0">
              <a:lnSpc>
                <a:spcPct val="120000"/>
              </a:lnSpc>
              <a:buNone/>
            </a:pPr>
            <a:endParaRPr lang="zh-CN" altLang="en-US" sz="2400" b="1">
              <a:sym typeface="+mn-ea"/>
            </a:endParaRPr>
          </a:p>
        </p:txBody>
      </p:sp>
      <p:sp>
        <p:nvSpPr>
          <p:cNvPr id="48" name="矩形 47"/>
          <p:cNvSpPr/>
          <p:nvPr/>
        </p:nvSpPr>
        <p:spPr>
          <a:xfrm>
            <a:off x="2573655" y="3689985"/>
            <a:ext cx="4058920" cy="2569210"/>
          </a:xfrm>
          <a:prstGeom prst="rect">
            <a:avLst/>
          </a:prstGeom>
        </p:spPr>
        <p:txBody>
          <a:bodyPr wrap="square">
            <a:spAutoFit/>
            <a:scene3d>
              <a:camera prst="orthographicFront"/>
              <a:lightRig rig="threePt" dir="t"/>
            </a:scene3d>
            <a:sp3d contourW="12700"/>
          </a:bodyPr>
          <a:lstStyle/>
          <a:p>
            <a:pPr marL="0" indent="0" algn="ctr">
              <a:lnSpc>
                <a:spcPct val="130000"/>
              </a:lnSpc>
              <a:buNone/>
            </a:pPr>
            <a:r>
              <a:rPr lang="zh-CN" altLang="en-US" sz="2800" b="1">
                <a:solidFill>
                  <a:srgbClr val="FF0000"/>
                </a:solidFill>
                <a:sym typeface="+mn-ea"/>
              </a:rPr>
              <a:t>社会转型</a:t>
            </a:r>
            <a:endParaRPr lang="zh-CN" altLang="en-US" sz="2800" b="1">
              <a:solidFill>
                <a:srgbClr val="FF0000"/>
              </a:solidFill>
              <a:sym typeface="+mn-ea"/>
            </a:endParaRPr>
          </a:p>
          <a:p>
            <a:pPr marL="0" indent="0">
              <a:lnSpc>
                <a:spcPct val="130000"/>
              </a:lnSpc>
              <a:buNone/>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14-16世纪，西欧从</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封建制度向资本主义社会</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逐步过渡，涉及经济、思想、对外关系等多领域的系统性变革。</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6876415" y="3689985"/>
            <a:ext cx="3924300" cy="2569210"/>
          </a:xfrm>
          <a:prstGeom prst="rect">
            <a:avLst/>
          </a:prstGeom>
          <a:noFill/>
        </p:spPr>
        <p:txBody>
          <a:bodyPr vert="horz" wrap="square" rtlCol="0">
            <a:sp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marL="0" indent="0">
              <a:lnSpc>
                <a:spcPct val="130000"/>
              </a:lnSpc>
              <a:buNone/>
            </a:pPr>
            <a:r>
              <a:rPr lang="zh-CN" altLang="en-US" sz="2800" b="1">
                <a:solidFill>
                  <a:srgbClr val="FF0000"/>
                </a:solidFill>
                <a:sym typeface="+mn-ea"/>
              </a:rPr>
              <a:t>文明演进</a:t>
            </a:r>
            <a:endParaRPr lang="en-US" altLang="zh-CN" sz="2400" b="1"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endParaRPr>
          </a:p>
          <a:p>
            <a:pPr marL="0" indent="0" algn="l">
              <a:lnSpc>
                <a:spcPct val="130000"/>
              </a:lnSpc>
              <a:buNone/>
            </a:pPr>
            <a:r>
              <a:rPr lang="en-US" altLang="zh-CN" sz="2400" b="1" kern="0"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近代早期的思想解放与地理探索，推动人类文明</a:t>
            </a:r>
            <a:r>
              <a:rPr lang="en-US" altLang="zh-CN" sz="2400" b="1"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从区域隔绝走向全球联系</a:t>
            </a:r>
            <a:r>
              <a:rPr lang="zh-CN" altLang="en-US" sz="2400" b="1">
                <a:sym typeface="+mn-ea"/>
              </a:rPr>
              <a:t>，从</a:t>
            </a:r>
            <a:r>
              <a:rPr lang="en-US" altLang="zh-CN" sz="2400" b="1"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神权束缚走向人文觉醒。</a:t>
            </a:r>
            <a:endParaRPr lang="en-US" altLang="zh-CN" sz="2400" b="1"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2788285" y="3088005"/>
            <a:ext cx="7738745" cy="583565"/>
          </a:xfrm>
          <a:prstGeom prst="rect">
            <a:avLst/>
          </a:prstGeom>
          <a:noFill/>
        </p:spPr>
        <p:txBody>
          <a:bodyPr wrap="square" rtlCol="0">
            <a:spAutoFit/>
          </a:bodyPr>
          <a:p>
            <a:r>
              <a:rPr lang="zh-CN" altLang="en-US" sz="3200" b="1">
                <a:solidFill>
                  <a:srgbClr val="FF0000"/>
                </a:solidFill>
                <a:sym typeface="+mn-ea"/>
              </a:rPr>
              <a:t> 以“大概念”整合《走向近代》教学内容</a:t>
            </a:r>
            <a:endParaRPr lang="zh-CN" altLang="en-US" sz="3200" b="1">
              <a:solidFill>
                <a:srgbClr val="FF0000"/>
              </a:solidFill>
              <a:sym typeface="+mn-ea"/>
            </a:endParaRPr>
          </a:p>
        </p:txBody>
      </p:sp>
      <p:pic>
        <p:nvPicPr>
          <p:cNvPr id="14" name="图片 13"/>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46012" t="13935" r="2946" b="8040"/>
          <a:stretch>
            <a:fillRect/>
          </a:stretch>
        </p:blipFill>
        <p:spPr>
          <a:xfrm>
            <a:off x="356235" y="3489325"/>
            <a:ext cx="2228850" cy="2267585"/>
          </a:xfrm>
          <a:prstGeom prst="ellipse">
            <a:avLst/>
          </a:prstGeom>
          <a:solidFill>
            <a:schemeClr val="bg1">
              <a:lumMod val="95000"/>
            </a:schemeClr>
          </a:solidFill>
        </p:spPr>
      </p:pic>
      <p:sp>
        <p:nvSpPr>
          <p:cNvPr id="4" name="文本框 3"/>
          <p:cNvSpPr txBox="1"/>
          <p:nvPr>
            <p:custDataLst>
              <p:tags r:id="rId3"/>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15</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8"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600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72745" y="245953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4.设计有助于核心素养形成和发展的教学过程</a:t>
            </a:r>
            <a:endParaRPr lang="en-US" sz="3600" b="1">
              <a:solidFill>
                <a:schemeClr val="bg1"/>
              </a:solidFill>
              <a:latin typeface="黑体" panose="02010609060101010101" charset="-122"/>
              <a:ea typeface="黑体" panose="02010609060101010101" charset="-122"/>
            </a:endParaRPr>
          </a:p>
          <a:p>
            <a:pPr lvl="1" indent="0" algn="l">
              <a:buFont typeface="Arial" panose="020B0604020202020204" pitchFamily="34" charset="0"/>
              <a:buNone/>
            </a:pP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356870" y="906780"/>
            <a:ext cx="11594465" cy="342900"/>
          </a:xfrm>
          <a:prstGeom prst="rect">
            <a:avLst/>
          </a:prstGeom>
          <a:noFill/>
        </p:spPr>
        <p:txBody>
          <a:bodyPr wrap="square" rtlCol="0">
            <a:noAutofit/>
          </a:bodyPr>
          <a:p>
            <a:pPr marL="0" algn="l">
              <a:lnSpc>
                <a:spcPct val="100000"/>
              </a:lnSpc>
              <a:buClrTx/>
              <a:buSzTx/>
              <a:buFontTx/>
              <a:buNone/>
            </a:pPr>
            <a:r>
              <a:rPr lang="en-US" altLang="zh-CN" sz="2400" b="1">
                <a:sym typeface="+mn-ea"/>
              </a:rPr>
              <a:t>       </a:t>
            </a:r>
            <a:r>
              <a:rPr lang="zh-CN" altLang="en-US" sz="2400" b="1">
                <a:sym typeface="+mn-ea"/>
              </a:rPr>
              <a:t>要将传统教学设计中基于知识授受的教学过程，转变为基于学生核心素养发展的教学过程，这就不仅要考虑教学</a:t>
            </a:r>
            <a:r>
              <a:rPr lang="zh-CN" altLang="en-US" sz="2400" b="1">
                <a:sym typeface="+mn-ea"/>
              </a:rPr>
              <a:t>的内容逻辑、教学环节和学生的认知特点等，还要在教学理念上以学生的学习与发展为本，注重学生的自主探究活动，调动和发挥学生学习历史的积极性、主动性和创造性。</a:t>
            </a:r>
            <a:endParaRPr lang="zh-CN" altLang="en-US" sz="2400" b="1">
              <a:sym typeface="+mn-ea"/>
            </a:endParaRPr>
          </a:p>
        </p:txBody>
      </p:sp>
      <p:sp>
        <p:nvSpPr>
          <p:cNvPr id="7" name="文本框 6"/>
          <p:cNvSpPr txBox="1"/>
          <p:nvPr/>
        </p:nvSpPr>
        <p:spPr>
          <a:xfrm>
            <a:off x="488315" y="2551430"/>
            <a:ext cx="10038715" cy="1057910"/>
          </a:xfrm>
          <a:prstGeom prst="rect">
            <a:avLst/>
          </a:prstGeom>
          <a:noFill/>
        </p:spPr>
        <p:txBody>
          <a:bodyPr wrap="square" rtlCol="0">
            <a:noAutofit/>
          </a:bodyPr>
          <a:p>
            <a:pPr marL="0" indent="0">
              <a:buNone/>
            </a:pPr>
            <a:r>
              <a:rPr lang="zh-CN" altLang="en-US" sz="2800" b="1">
                <a:solidFill>
                  <a:srgbClr val="FF0000"/>
                </a:solidFill>
                <a:sym typeface="+mn-ea"/>
              </a:rPr>
              <a:t> </a:t>
            </a:r>
            <a:r>
              <a:rPr lang="zh-CN" altLang="en-US" sz="2800" b="1">
                <a:solidFill>
                  <a:srgbClr val="FF0000"/>
                </a:solidFill>
                <a:sym typeface="+mn-ea"/>
              </a:rPr>
              <a:t>(1)创设历史情境</a:t>
            </a:r>
            <a:endParaRPr lang="zh-CN" altLang="en-US" sz="2800" b="1">
              <a:solidFill>
                <a:srgbClr val="FF0000"/>
              </a:solidFill>
              <a:sym typeface="+mn-ea"/>
            </a:endParaRPr>
          </a:p>
        </p:txBody>
      </p:sp>
      <p:sp>
        <p:nvSpPr>
          <p:cNvPr id="4" name="文本框 3"/>
          <p:cNvSpPr txBox="1"/>
          <p:nvPr/>
        </p:nvSpPr>
        <p:spPr>
          <a:xfrm>
            <a:off x="979170" y="2917825"/>
            <a:ext cx="10928350" cy="977265"/>
          </a:xfrm>
          <a:prstGeom prst="rect">
            <a:avLst/>
          </a:prstGeom>
          <a:noFill/>
        </p:spPr>
        <p:txBody>
          <a:bodyPr wrap="square" rtlCol="0">
            <a:spAutoFit/>
          </a:bodyPr>
          <a:p>
            <a:pPr>
              <a:lnSpc>
                <a:spcPct val="120000"/>
              </a:lnSpc>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模拟“文艺复兴艺术沙龙”</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让学生扮演“艺术评论家”</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评论：“这两幅作品的差异？这种变化反映了怎样的思想转变？”</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7204075" y="4142740"/>
            <a:ext cx="4192905" cy="1907540"/>
          </a:xfrm>
          <a:prstGeom prst="rect">
            <a:avLst/>
          </a:prstGeom>
          <a:noFill/>
        </p:spPr>
        <p:txBody>
          <a:bodyPr wrap="square" rtlCol="0">
            <a:noAutofit/>
          </a:bodyPr>
          <a:p>
            <a:pPr>
              <a:lnSpc>
                <a:spcPct val="140000"/>
              </a:lnSpc>
            </a:pPr>
            <a:r>
              <a:rPr lang="zh-CN" altLang="en-US" sz="2800" b="1">
                <a:solidFill>
                  <a:srgbClr val="FF0000"/>
                </a:solidFill>
                <a:sym typeface="+mn-ea"/>
              </a:rPr>
              <a:t>设计目的：</a:t>
            </a:r>
            <a:r>
              <a:rPr lang="zh-CN" altLang="en-US" sz="2800" b="1">
                <a:solidFill>
                  <a:schemeClr val="tx1"/>
                </a:solidFill>
                <a:sym typeface="+mn-ea"/>
              </a:rPr>
              <a:t>通过艺术对比，具象化人文主义内涵，落实史料实证素养。</a:t>
            </a:r>
            <a:endParaRPr lang="zh-CN" altLang="en-US" sz="2800" b="1">
              <a:solidFill>
                <a:schemeClr val="tx1"/>
              </a:solidFill>
              <a:sym typeface="+mn-ea"/>
            </a:endParaRPr>
          </a:p>
        </p:txBody>
      </p:sp>
      <p:pic>
        <p:nvPicPr>
          <p:cNvPr id="9" name="图片 8"/>
          <p:cNvPicPr>
            <a:picLocks noChangeAspect="1"/>
          </p:cNvPicPr>
          <p:nvPr/>
        </p:nvPicPr>
        <p:blipFill>
          <a:blip r:embed="rId1"/>
          <a:stretch>
            <a:fillRect/>
          </a:stretch>
        </p:blipFill>
        <p:spPr>
          <a:xfrm>
            <a:off x="1572260" y="3892550"/>
            <a:ext cx="2193925" cy="2861310"/>
          </a:xfrm>
          <a:prstGeom prst="rect">
            <a:avLst/>
          </a:prstGeom>
        </p:spPr>
      </p:pic>
      <p:pic>
        <p:nvPicPr>
          <p:cNvPr id="10" name="图片 9"/>
          <p:cNvPicPr>
            <a:picLocks noChangeAspect="1"/>
          </p:cNvPicPr>
          <p:nvPr/>
        </p:nvPicPr>
        <p:blipFill>
          <a:blip r:embed="rId2"/>
          <a:stretch>
            <a:fillRect/>
          </a:stretch>
        </p:blipFill>
        <p:spPr>
          <a:xfrm>
            <a:off x="4354830" y="3900805"/>
            <a:ext cx="2244090" cy="2853055"/>
          </a:xfrm>
          <a:prstGeom prst="rect">
            <a:avLst/>
          </a:prstGeom>
        </p:spPr>
      </p:pic>
      <p:sp>
        <p:nvSpPr>
          <p:cNvPr id="3" name="文本框 2"/>
          <p:cNvSpPr txBox="1"/>
          <p:nvPr>
            <p:custDataLst>
              <p:tags r:id="rId3"/>
            </p:custDataLst>
          </p:nvPr>
        </p:nvSpPr>
        <p:spPr>
          <a:xfrm>
            <a:off x="1165542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16</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5371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72745" y="247604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4.设计有助于核心素养形成和发展的教学过程</a:t>
            </a:r>
            <a:endParaRPr lang="en-US" sz="3600" b="1">
              <a:solidFill>
                <a:schemeClr val="bg1"/>
              </a:solidFill>
              <a:latin typeface="黑体" panose="02010609060101010101" charset="-122"/>
              <a:ea typeface="黑体" panose="02010609060101010101" charset="-122"/>
            </a:endParaRPr>
          </a:p>
          <a:p>
            <a:pPr lvl="1" indent="0" algn="l">
              <a:buFont typeface="Arial" panose="020B0604020202020204" pitchFamily="34" charset="0"/>
              <a:buNone/>
            </a:pP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26670" y="799465"/>
            <a:ext cx="11594465" cy="342900"/>
          </a:xfrm>
          <a:prstGeom prst="rect">
            <a:avLst/>
          </a:prstGeom>
          <a:noFill/>
        </p:spPr>
        <p:txBody>
          <a:bodyPr wrap="square" rtlCol="0">
            <a:noAutofit/>
          </a:bodyPr>
          <a:p>
            <a:pPr marL="0" algn="l">
              <a:buClrTx/>
              <a:buSzTx/>
              <a:buFontTx/>
              <a:buNone/>
            </a:pPr>
            <a:r>
              <a:rPr lang="en-US" altLang="zh-CN" sz="2400" b="1">
                <a:sym typeface="+mn-ea"/>
              </a:rPr>
              <a:t>     </a:t>
            </a:r>
            <a:r>
              <a:rPr lang="zh-CN" altLang="en-US" sz="2800" b="1">
                <a:solidFill>
                  <a:srgbClr val="FF0000"/>
                </a:solidFill>
                <a:sym typeface="+mn-ea"/>
              </a:rPr>
              <a:t> </a:t>
            </a:r>
            <a:r>
              <a:rPr lang="zh-CN" altLang="en-US" sz="2800" b="1">
                <a:solidFill>
                  <a:srgbClr val="FF0000"/>
                </a:solidFill>
                <a:sym typeface="+mn-ea"/>
              </a:rPr>
              <a:t>(2)提出探究问题</a:t>
            </a:r>
            <a:endParaRPr lang="zh-CN" altLang="en-US" sz="2400" b="1">
              <a:sym typeface="+mn-ea"/>
            </a:endParaRPr>
          </a:p>
        </p:txBody>
      </p:sp>
      <p:sp>
        <p:nvSpPr>
          <p:cNvPr id="7" name="文本框 6"/>
          <p:cNvSpPr txBox="1"/>
          <p:nvPr/>
        </p:nvSpPr>
        <p:spPr>
          <a:xfrm>
            <a:off x="488315" y="2551430"/>
            <a:ext cx="10038715" cy="1057910"/>
          </a:xfrm>
          <a:prstGeom prst="rect">
            <a:avLst/>
          </a:prstGeom>
          <a:noFill/>
        </p:spPr>
        <p:txBody>
          <a:bodyPr wrap="square" rtlCol="0">
            <a:noAutofit/>
          </a:bodyPr>
          <a:p>
            <a:pPr marL="0" indent="0">
              <a:buNone/>
            </a:pPr>
            <a:endParaRPr lang="zh-CN" altLang="en-US" sz="2800" b="1">
              <a:solidFill>
                <a:srgbClr val="FF0000"/>
              </a:solidFill>
              <a:sym typeface="+mn-ea"/>
            </a:endParaRPr>
          </a:p>
        </p:txBody>
      </p:sp>
      <p:pic>
        <p:nvPicPr>
          <p:cNvPr id="11" name="图片 10"/>
          <p:cNvPicPr>
            <a:picLocks noChangeAspect="1"/>
          </p:cNvPicPr>
          <p:nvPr/>
        </p:nvPicPr>
        <p:blipFill>
          <a:blip r:embed="rId1"/>
          <a:stretch>
            <a:fillRect/>
          </a:stretch>
        </p:blipFill>
        <p:spPr>
          <a:xfrm>
            <a:off x="765175" y="2667000"/>
            <a:ext cx="4754880" cy="2773680"/>
          </a:xfrm>
          <a:prstGeom prst="rect">
            <a:avLst/>
          </a:prstGeom>
        </p:spPr>
      </p:pic>
      <p:pic>
        <p:nvPicPr>
          <p:cNvPr id="14" name="图片 13"/>
          <p:cNvPicPr>
            <a:picLocks noChangeAspect="1"/>
          </p:cNvPicPr>
          <p:nvPr/>
        </p:nvPicPr>
        <p:blipFill>
          <a:blip r:embed="rId2"/>
          <a:stretch>
            <a:fillRect/>
          </a:stretch>
        </p:blipFill>
        <p:spPr>
          <a:xfrm>
            <a:off x="5749290" y="2749550"/>
            <a:ext cx="4686300" cy="1775460"/>
          </a:xfrm>
          <a:prstGeom prst="rect">
            <a:avLst/>
          </a:prstGeom>
        </p:spPr>
      </p:pic>
      <p:pic>
        <p:nvPicPr>
          <p:cNvPr id="15" name="图片 14"/>
          <p:cNvPicPr>
            <a:picLocks noChangeAspect="1"/>
          </p:cNvPicPr>
          <p:nvPr/>
        </p:nvPicPr>
        <p:blipFill>
          <a:blip r:embed="rId3"/>
          <a:stretch>
            <a:fillRect/>
          </a:stretch>
        </p:blipFill>
        <p:spPr>
          <a:xfrm>
            <a:off x="5735955" y="4687570"/>
            <a:ext cx="4923155" cy="1270635"/>
          </a:xfrm>
          <a:prstGeom prst="rect">
            <a:avLst/>
          </a:prstGeom>
        </p:spPr>
      </p:pic>
      <p:sp>
        <p:nvSpPr>
          <p:cNvPr id="3" name="文本框 2"/>
          <p:cNvSpPr txBox="1"/>
          <p:nvPr/>
        </p:nvSpPr>
        <p:spPr>
          <a:xfrm>
            <a:off x="537210" y="1263650"/>
            <a:ext cx="11348085" cy="1198880"/>
          </a:xfrm>
          <a:prstGeom prst="rect">
            <a:avLst/>
          </a:prstGeom>
          <a:noFill/>
        </p:spPr>
        <p:txBody>
          <a:bodyPr wrap="square" rtlCol="0">
            <a:spAutoFit/>
          </a:bodyPr>
          <a:p>
            <a:r>
              <a:rPr lang="en-US" altLang="zh-CN" sz="2400" b="1">
                <a:sym typeface="+mn-ea"/>
              </a:rPr>
              <a:t>       </a:t>
            </a:r>
            <a:r>
              <a:rPr lang="zh-CN" altLang="en-US" sz="2400" b="1">
                <a:sym typeface="+mn-ea"/>
              </a:rPr>
              <a:t>教师在分析教学内容的基础上，要以问题为引领开展教学。教师不仅要在教学设计中注重探究问题的设置，而且要将教学过程的实际操作转化为学生解决问题的活动过程；同时，要注重培养学生的问题意识，提升学生的批判性思维。</a:t>
            </a:r>
            <a:endParaRPr lang="zh-CN" altLang="en-US" sz="2400" b="1">
              <a:sym typeface="+mn-ea"/>
            </a:endParaRPr>
          </a:p>
        </p:txBody>
      </p:sp>
      <p:sp>
        <p:nvSpPr>
          <p:cNvPr id="4" name="文本框 3"/>
          <p:cNvSpPr txBox="1"/>
          <p:nvPr>
            <p:custDataLst>
              <p:tags r:id="rId4"/>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17</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23895" y="538480"/>
            <a:ext cx="8968105" cy="561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20283" r="41551"/>
          <a:stretch>
            <a:fillRect/>
          </a:stretch>
        </p:blipFill>
        <p:spPr>
          <a:xfrm>
            <a:off x="0" y="538480"/>
            <a:ext cx="3310255" cy="5617845"/>
          </a:xfrm>
          <a:prstGeom prst="rect">
            <a:avLst/>
          </a:prstGeom>
        </p:spPr>
      </p:pic>
      <p:sp>
        <p:nvSpPr>
          <p:cNvPr id="12" name="燕尾形箭头 11"/>
          <p:cNvSpPr/>
          <p:nvPr/>
        </p:nvSpPr>
        <p:spPr>
          <a:xfrm rot="5400000" flipV="1">
            <a:off x="4123055" y="1827530"/>
            <a:ext cx="420370" cy="377190"/>
          </a:xfrm>
          <a:prstGeom prst="notchedRightArrow">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燕尾形箭头 12"/>
          <p:cNvSpPr/>
          <p:nvPr/>
        </p:nvSpPr>
        <p:spPr>
          <a:xfrm rot="5400000" flipV="1">
            <a:off x="4123055" y="2897505"/>
            <a:ext cx="420370" cy="377190"/>
          </a:xfrm>
          <a:prstGeom prst="notchedRightArrow">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燕尾形箭头 15"/>
          <p:cNvSpPr/>
          <p:nvPr/>
        </p:nvSpPr>
        <p:spPr>
          <a:xfrm rot="5400000" flipV="1">
            <a:off x="4123055" y="5038725"/>
            <a:ext cx="420370" cy="377190"/>
          </a:xfrm>
          <a:prstGeom prst="notchedRightArrow">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3387090" y="1024255"/>
            <a:ext cx="8155305" cy="4589145"/>
          </a:xfrm>
          <a:prstGeom prst="rect">
            <a:avLst/>
          </a:prstGeom>
          <a:noFill/>
        </p:spPr>
        <p:txBody>
          <a:bodyPr wrap="square" rtlCol="0">
            <a:spAutoFit/>
          </a:bodyPr>
          <a:p>
            <a:pPr>
              <a:lnSpc>
                <a:spcPct val="160000"/>
              </a:lnSpc>
            </a:pP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基于课标要求和教学提示，设计以下探究问题：</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a:lnSpc>
                <a:spcPct val="70000"/>
              </a:lnSpc>
            </a:pP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a:p>
            <a:pPr marL="342900" indent="-342900">
              <a:lnSpc>
                <a:spcPct val="190000"/>
              </a:lnSpc>
              <a:buFont typeface="Wingdings" panose="05000000000000000000" charset="0"/>
              <a:buChar char="Ø"/>
            </a:pPr>
            <a:r>
              <a:rPr lang="zh-CN" altLang="en-US" sz="2400">
                <a:latin typeface="微软雅黑" panose="020B0503020204020204" charset="-122"/>
                <a:ea typeface="微软雅黑" panose="020B0503020204020204" charset="-122"/>
                <a:cs typeface="微软雅黑" panose="020B0503020204020204" charset="-122"/>
                <a:sym typeface="+mn-ea"/>
              </a:rPr>
              <a:t>探究人文主义思想如何为欧洲“走向近代”奠定基础？</a:t>
            </a:r>
            <a:endParaRPr lang="zh-CN" altLang="en-US" sz="2400">
              <a:latin typeface="微软雅黑" panose="020B0503020204020204" charset="-122"/>
              <a:ea typeface="微软雅黑" panose="020B0503020204020204" charset="-122"/>
              <a:cs typeface="微软雅黑" panose="020B0503020204020204" charset="-122"/>
            </a:endParaRPr>
          </a:p>
          <a:p>
            <a:pPr marL="342900" indent="-342900">
              <a:lnSpc>
                <a:spcPct val="190000"/>
              </a:lnSpc>
              <a:buFont typeface="Wingdings" panose="05000000000000000000" charset="0"/>
              <a:buChar char="Ø"/>
            </a:pPr>
            <a:r>
              <a:rPr lang="zh-CN" altLang="en-US" sz="2400">
                <a:latin typeface="微软雅黑" panose="020B0503020204020204" charset="-122"/>
                <a:ea typeface="微软雅黑" panose="020B0503020204020204" charset="-122"/>
                <a:cs typeface="微软雅黑" panose="020B0503020204020204" charset="-122"/>
                <a:sym typeface="+mn-ea"/>
              </a:rPr>
              <a:t>对比文艺复兴、新航路开辟与早期殖民掠夺的内容，说明三者如何促成欧洲社会从封建向近代的转型？</a:t>
            </a:r>
            <a:endParaRPr lang="zh-CN" altLang="en-US" sz="2400">
              <a:latin typeface="微软雅黑" panose="020B0503020204020204" charset="-122"/>
              <a:ea typeface="微软雅黑" panose="020B0503020204020204" charset="-122"/>
              <a:cs typeface="微软雅黑" panose="020B0503020204020204" charset="-122"/>
            </a:endParaRPr>
          </a:p>
          <a:p>
            <a:pPr marL="342900" indent="-342900">
              <a:lnSpc>
                <a:spcPct val="190000"/>
              </a:lnSpc>
              <a:buFont typeface="Wingdings" panose="05000000000000000000" charset="0"/>
              <a:buChar char="Ø"/>
            </a:pPr>
            <a:r>
              <a:rPr lang="zh-CN" altLang="en-US" sz="2400">
                <a:latin typeface="微软雅黑" panose="020B0503020204020204" charset="-122"/>
                <a:ea typeface="微软雅黑" panose="020B0503020204020204" charset="-122"/>
                <a:cs typeface="微软雅黑" panose="020B0503020204020204" charset="-122"/>
                <a:sym typeface="+mn-ea"/>
              </a:rPr>
              <a:t>探究早期殖民活动与欧洲资本主义原始积累之间的关系。</a:t>
            </a:r>
            <a:endParaRPr lang="zh-CN" altLang="en-US" sz="2400">
              <a:latin typeface="微软雅黑" panose="020B0503020204020204" charset="-122"/>
              <a:ea typeface="微软雅黑" panose="020B0503020204020204" charset="-122"/>
              <a:cs typeface="微软雅黑" panose="020B0503020204020204" charset="-122"/>
            </a:endParaRPr>
          </a:p>
          <a:p>
            <a:pPr>
              <a:lnSpc>
                <a:spcPct val="190000"/>
              </a:lnSpc>
            </a:pP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2"/>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18</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0685" y="857250"/>
            <a:ext cx="11220450" cy="600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72745" y="247604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4.设计有助于核心素养形成和发展的教学过程</a:t>
            </a:r>
            <a:endParaRPr lang="en-US" sz="3600" b="1">
              <a:solidFill>
                <a:schemeClr val="bg1"/>
              </a:solidFill>
              <a:latin typeface="黑体" panose="02010609060101010101" charset="-122"/>
              <a:ea typeface="黑体" panose="02010609060101010101" charset="-122"/>
            </a:endParaRPr>
          </a:p>
          <a:p>
            <a:pPr lvl="1" indent="0" algn="l">
              <a:buFont typeface="Arial" panose="020B0604020202020204" pitchFamily="34" charset="0"/>
              <a:buNone/>
            </a:pP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381000" y="677880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26670" y="799465"/>
            <a:ext cx="11594465" cy="342900"/>
          </a:xfrm>
          <a:prstGeom prst="rect">
            <a:avLst/>
          </a:prstGeom>
          <a:noFill/>
        </p:spPr>
        <p:txBody>
          <a:bodyPr wrap="square" rtlCol="0">
            <a:noAutofit/>
          </a:bodyPr>
          <a:p>
            <a:pPr marL="0" algn="l">
              <a:buClrTx/>
              <a:buSzTx/>
              <a:buFontTx/>
              <a:buNone/>
            </a:pPr>
            <a:r>
              <a:rPr lang="en-US" altLang="zh-CN" sz="2400" b="1">
                <a:sym typeface="+mn-ea"/>
              </a:rPr>
              <a:t>     </a:t>
            </a:r>
            <a:r>
              <a:rPr lang="zh-CN" altLang="en-US" sz="2800" b="1">
                <a:solidFill>
                  <a:srgbClr val="FF0000"/>
                </a:solidFill>
                <a:sym typeface="+mn-ea"/>
              </a:rPr>
              <a:t> (</a:t>
            </a:r>
            <a:r>
              <a:rPr lang="en-US" altLang="zh-CN" sz="2800" b="1">
                <a:solidFill>
                  <a:srgbClr val="FF0000"/>
                </a:solidFill>
                <a:sym typeface="+mn-ea"/>
              </a:rPr>
              <a:t>3</a:t>
            </a:r>
            <a:r>
              <a:rPr lang="zh-CN" altLang="en-US" sz="2800" b="1">
                <a:solidFill>
                  <a:srgbClr val="FF0000"/>
                </a:solidFill>
                <a:sym typeface="+mn-ea"/>
              </a:rPr>
              <a:t>)</a:t>
            </a:r>
            <a:r>
              <a:rPr lang="zh-CN" altLang="en-US" sz="2800" b="1">
                <a:solidFill>
                  <a:srgbClr val="FF0000"/>
                </a:solidFill>
                <a:sym typeface="+mn-ea"/>
              </a:rPr>
              <a:t>开展史料研习</a:t>
            </a:r>
            <a:r>
              <a:rPr lang="en-US" altLang="zh-CN" sz="2400" b="1">
                <a:solidFill>
                  <a:srgbClr val="FF0000"/>
                </a:solidFill>
                <a:sym typeface="+mn-ea"/>
              </a:rPr>
              <a:t>   </a:t>
            </a:r>
            <a:endParaRPr lang="en-US" altLang="zh-CN" sz="2400" b="1">
              <a:solidFill>
                <a:srgbClr val="FF0000"/>
              </a:solidFill>
              <a:sym typeface="+mn-ea"/>
            </a:endParaRPr>
          </a:p>
        </p:txBody>
      </p:sp>
      <p:sp>
        <p:nvSpPr>
          <p:cNvPr id="7" name="文本框 6"/>
          <p:cNvSpPr txBox="1"/>
          <p:nvPr/>
        </p:nvSpPr>
        <p:spPr>
          <a:xfrm>
            <a:off x="488315" y="2551430"/>
            <a:ext cx="10038715" cy="1057910"/>
          </a:xfrm>
          <a:prstGeom prst="rect">
            <a:avLst/>
          </a:prstGeom>
          <a:noFill/>
        </p:spPr>
        <p:txBody>
          <a:bodyPr wrap="square" rtlCol="0">
            <a:noAutofit/>
          </a:bodyPr>
          <a:p>
            <a:pPr marL="0" indent="0">
              <a:buNone/>
            </a:pPr>
            <a:endParaRPr lang="zh-CN" altLang="en-US" sz="2800" b="1">
              <a:solidFill>
                <a:srgbClr val="FF0000"/>
              </a:solidFill>
              <a:sym typeface="+mn-ea"/>
            </a:endParaRPr>
          </a:p>
        </p:txBody>
      </p:sp>
      <p:sp>
        <p:nvSpPr>
          <p:cNvPr id="3" name="文本框 2"/>
          <p:cNvSpPr txBox="1"/>
          <p:nvPr/>
        </p:nvSpPr>
        <p:spPr>
          <a:xfrm>
            <a:off x="702310" y="1255395"/>
            <a:ext cx="10901680" cy="1198880"/>
          </a:xfrm>
          <a:prstGeom prst="rect">
            <a:avLst/>
          </a:prstGeom>
          <a:noFill/>
        </p:spPr>
        <p:txBody>
          <a:bodyPr wrap="square" rtlCol="0">
            <a:spAutoFit/>
          </a:bodyPr>
          <a:p>
            <a:r>
              <a:rPr lang="en-US" altLang="zh-CN" sz="2400" b="1">
                <a:sym typeface="+mn-ea"/>
              </a:rPr>
              <a:t>       </a:t>
            </a:r>
            <a:r>
              <a:rPr lang="zh-CN" altLang="en-US" sz="2400" b="1">
                <a:sym typeface="+mn-ea"/>
              </a:rPr>
              <a:t>教师在设计教学过程时，要考虑如何构建基于史料研习的教学方式。这种教学方式不仅要求教师在教学中运用史料阐释历史，还要求教师引导学生学会搜集、整理、辨析史料，运用史料解释历史。</a:t>
            </a:r>
            <a:endParaRPr lang="zh-CN" altLang="en-US" sz="2400" b="1">
              <a:sym typeface="+mn-ea"/>
            </a:endParaRPr>
          </a:p>
        </p:txBody>
      </p:sp>
      <p:sp>
        <p:nvSpPr>
          <p:cNvPr id="4" name="文本框 3"/>
          <p:cNvSpPr txBox="1"/>
          <p:nvPr/>
        </p:nvSpPr>
        <p:spPr>
          <a:xfrm>
            <a:off x="400685" y="2583815"/>
            <a:ext cx="11757025" cy="1924685"/>
          </a:xfrm>
          <a:prstGeom prst="rect">
            <a:avLst/>
          </a:prstGeom>
          <a:noFill/>
        </p:spPr>
        <p:txBody>
          <a:bodyPr wrap="square" rtlCol="0">
            <a:noAutofit/>
          </a:bodyPr>
          <a:p>
            <a:pPr marL="342900" indent="-342900">
              <a:lnSpc>
                <a:spcPct val="120000"/>
              </a:lnSpc>
              <a:buFont typeface="Wingdings" panose="05000000000000000000" charset="0"/>
              <a:buChar char="Ø"/>
            </a:pP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文字史料：</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哥伦布航海日记节选——“我在1492年发现印度大陆以及大批岛屿…</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20000"/>
              </a:lnSpc>
              <a:buFont typeface="Wingdings" panose="05000000000000000000" charset="0"/>
              <a:buNone/>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我进行第二次航行，并在我所发现的土地上建立殖民地。”</a:t>
            </a:r>
            <a:endPar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20000"/>
              </a:lnSpc>
              <a:buFont typeface="Wingdings" panose="05000000000000000000" charset="0"/>
              <a:buChar char="Ø"/>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地图史料：</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15</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世纪前后的世界地图</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20000"/>
              </a:lnSpc>
              <a:buFont typeface="Wingdings" panose="05000000000000000000" charset="0"/>
              <a:buChar char="Ø"/>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数据史料</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欧洲殖民掠夺贩运奴隶数量简表（</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16-18</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世纪）</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20000"/>
              </a:lnSpc>
              <a:buFont typeface="Wingdings" panose="05000000000000000000" charset="0"/>
              <a:buNone/>
            </a:pP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38250" name="Picture 3" descr="021-"/>
          <p:cNvPicPr>
            <a:picLocks noChangeAspect="1" noChangeArrowheads="1"/>
          </p:cNvPicPr>
          <p:nvPr/>
        </p:nvPicPr>
        <p:blipFill>
          <a:blip r:embed="rId1"/>
          <a:srcRect l="7726" t="12898" r="51158" b="45221"/>
          <a:stretch>
            <a:fillRect/>
          </a:stretch>
        </p:blipFill>
        <p:spPr bwMode="auto">
          <a:xfrm>
            <a:off x="702310" y="4608830"/>
            <a:ext cx="3483610" cy="1880870"/>
          </a:xfrm>
          <a:prstGeom prst="rect">
            <a:avLst/>
          </a:prstGeom>
          <a:noFill/>
          <a:ln w="9525">
            <a:noFill/>
            <a:miter lim="800000"/>
            <a:headEnd/>
            <a:tailEnd/>
          </a:ln>
        </p:spPr>
      </p:pic>
      <p:pic>
        <p:nvPicPr>
          <p:cNvPr id="138248" name="Picture 2" descr="021-"/>
          <p:cNvPicPr>
            <a:picLocks noChangeAspect="1" noChangeArrowheads="1"/>
          </p:cNvPicPr>
          <p:nvPr/>
        </p:nvPicPr>
        <p:blipFill>
          <a:blip r:embed="rId1"/>
          <a:srcRect l="50650" t="11057" r="8649" b="46564"/>
          <a:stretch>
            <a:fillRect/>
          </a:stretch>
        </p:blipFill>
        <p:spPr bwMode="auto">
          <a:xfrm>
            <a:off x="4260215" y="4608830"/>
            <a:ext cx="3602355" cy="1837055"/>
          </a:xfrm>
          <a:prstGeom prst="rect">
            <a:avLst/>
          </a:prstGeom>
          <a:noFill/>
          <a:ln w="9525">
            <a:noFill/>
            <a:miter lim="800000"/>
            <a:headEnd/>
            <a:tailEnd/>
          </a:ln>
        </p:spPr>
      </p:pic>
      <p:sp>
        <p:nvSpPr>
          <p:cNvPr id="8" name="文本框 7"/>
          <p:cNvSpPr txBox="1"/>
          <p:nvPr/>
        </p:nvSpPr>
        <p:spPr>
          <a:xfrm>
            <a:off x="3070860" y="6446520"/>
            <a:ext cx="3002280" cy="390525"/>
          </a:xfrm>
          <a:prstGeom prst="rect">
            <a:avLst/>
          </a:prstGeom>
          <a:noFill/>
        </p:spPr>
        <p:txBody>
          <a:bodyPr wrap="square" rtlCol="0">
            <a:noAutofit/>
          </a:bodyPr>
          <a:p>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15世纪前后的世界地图</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0" name="图片 9"/>
          <p:cNvPicPr>
            <a:picLocks noChangeAspect="1"/>
          </p:cNvPicPr>
          <p:nvPr/>
        </p:nvPicPr>
        <p:blipFill>
          <a:blip r:embed="rId2"/>
          <a:stretch>
            <a:fillRect/>
          </a:stretch>
        </p:blipFill>
        <p:spPr>
          <a:xfrm>
            <a:off x="8072755" y="4545330"/>
            <a:ext cx="3265805" cy="2105660"/>
          </a:xfrm>
          <a:prstGeom prst="rect">
            <a:avLst/>
          </a:prstGeom>
        </p:spPr>
      </p:pic>
      <p:sp>
        <p:nvSpPr>
          <p:cNvPr id="6" name="文本框 5"/>
          <p:cNvSpPr txBox="1"/>
          <p:nvPr>
            <p:custDataLst>
              <p:tags r:id="rId3"/>
            </p:custDataLst>
          </p:nvPr>
        </p:nvSpPr>
        <p:spPr>
          <a:xfrm>
            <a:off x="11548745" y="6179185"/>
            <a:ext cx="65087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19</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82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49250" y="146050"/>
            <a:ext cx="9981565" cy="645160"/>
          </a:xfrm>
          <a:prstGeom prst="rect">
            <a:avLst/>
          </a:prstGeom>
          <a:noFill/>
        </p:spPr>
        <p:txBody>
          <a:bodyPr wrap="square" rtlCol="0">
            <a:spAutoFit/>
          </a:bodyPr>
          <a:lstStyle/>
          <a:p>
            <a:pPr lvl="0" indent="0" algn="l">
              <a:buClrTx/>
              <a:buSzTx/>
              <a:buFont typeface="Arial" panose="020B0604020202020204" pitchFamily="34" charset="0"/>
              <a:buNone/>
            </a:pPr>
            <a:r>
              <a:rPr lang="zh-CN" altLang="en-US"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sym typeface="思源黑体" panose="020B0500000000000000" pitchFamily="34" charset="-122"/>
              </a:rPr>
              <a:t>基于核心素养和</a:t>
            </a:r>
            <a:r>
              <a:rPr lang="zh-CN" altLang="en-US"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sym typeface="思源黑体" panose="020B0500000000000000" pitchFamily="34" charset="-122"/>
              </a:rPr>
              <a:t>课程理念，聚焦说课标课程实施</a:t>
            </a:r>
            <a:endParaRPr lang="zh-CN" altLang="en-US"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sym typeface="思源黑体" panose="020B0500000000000000" pitchFamily="34" charset="-122"/>
            </a:endParaRPr>
          </a:p>
        </p:txBody>
      </p:sp>
      <p:grpSp>
        <p:nvGrpSpPr>
          <p:cNvPr id="72" name="组合 71"/>
          <p:cNvGrpSpPr/>
          <p:nvPr/>
        </p:nvGrpSpPr>
        <p:grpSpPr>
          <a:xfrm rot="10800000">
            <a:off x="9363075" y="5894471"/>
            <a:ext cx="1330960" cy="128803"/>
            <a:chOff x="782320" y="6443746"/>
            <a:chExt cx="1330960" cy="128803"/>
          </a:xfrm>
        </p:grpSpPr>
        <p:grpSp>
          <p:nvGrpSpPr>
            <p:cNvPr id="73" name="组合 72"/>
            <p:cNvGrpSpPr/>
            <p:nvPr/>
          </p:nvGrpSpPr>
          <p:grpSpPr>
            <a:xfrm rot="2700000">
              <a:off x="782320" y="6443746"/>
              <a:ext cx="128803" cy="128803"/>
              <a:chOff x="3708400" y="-599440"/>
              <a:chExt cx="243840" cy="243840"/>
            </a:xfrm>
          </p:grpSpPr>
          <p:cxnSp>
            <p:nvCxnSpPr>
              <p:cNvPr id="74"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rot="2700000">
              <a:off x="954057" y="6443746"/>
              <a:ext cx="128803" cy="128803"/>
              <a:chOff x="3708400" y="-599440"/>
              <a:chExt cx="243840" cy="243840"/>
            </a:xfrm>
          </p:grpSpPr>
          <p:cxnSp>
            <p:nvCxnSpPr>
              <p:cNvPr id="78"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rot="2700000">
              <a:off x="1125794" y="6443746"/>
              <a:ext cx="128803" cy="128803"/>
              <a:chOff x="3708400" y="-599440"/>
              <a:chExt cx="243840" cy="243840"/>
            </a:xfrm>
          </p:grpSpPr>
          <p:cxnSp>
            <p:nvCxnSpPr>
              <p:cNvPr id="81"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rot="2700000">
              <a:off x="1297530" y="6443746"/>
              <a:ext cx="128803" cy="128803"/>
              <a:chOff x="3708400" y="-599440"/>
              <a:chExt cx="243840" cy="243840"/>
            </a:xfrm>
          </p:grpSpPr>
          <p:cxnSp>
            <p:nvCxnSpPr>
              <p:cNvPr id="46"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rot="2700000">
              <a:off x="1469267" y="6443746"/>
              <a:ext cx="128803" cy="128803"/>
              <a:chOff x="3708400" y="-599440"/>
              <a:chExt cx="243840" cy="243840"/>
            </a:xfrm>
          </p:grpSpPr>
          <p:cxnSp>
            <p:nvCxnSpPr>
              <p:cNvPr id="87"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rot="2700000">
              <a:off x="1641004" y="6443746"/>
              <a:ext cx="128803" cy="128803"/>
              <a:chOff x="3708400" y="-599440"/>
              <a:chExt cx="243840" cy="243840"/>
            </a:xfrm>
          </p:grpSpPr>
          <p:cxnSp>
            <p:nvCxnSpPr>
              <p:cNvPr id="90"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rot="2700000">
              <a:off x="1812741" y="6443746"/>
              <a:ext cx="128803" cy="128803"/>
              <a:chOff x="3708400" y="-599440"/>
              <a:chExt cx="243840" cy="243840"/>
            </a:xfrm>
          </p:grpSpPr>
          <p:cxnSp>
            <p:nvCxnSpPr>
              <p:cNvPr id="93"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rot="2700000">
              <a:off x="1984477" y="6443746"/>
              <a:ext cx="128803" cy="128803"/>
              <a:chOff x="3708400" y="-599440"/>
              <a:chExt cx="243840" cy="243840"/>
            </a:xfrm>
          </p:grpSpPr>
          <p:cxnSp>
            <p:nvCxnSpPr>
              <p:cNvPr id="96"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矩形 15"/>
          <p:cNvSpPr/>
          <p:nvPr/>
        </p:nvSpPr>
        <p:spPr>
          <a:xfrm>
            <a:off x="69850" y="894715"/>
            <a:ext cx="867283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矩形 17"/>
          <p:cNvSpPr/>
          <p:nvPr/>
        </p:nvSpPr>
        <p:spPr>
          <a:xfrm>
            <a:off x="0" y="6004560"/>
            <a:ext cx="867283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3" name="图片 2"/>
          <p:cNvPicPr>
            <a:picLocks noChangeAspect="1"/>
          </p:cNvPicPr>
          <p:nvPr/>
        </p:nvPicPr>
        <p:blipFill>
          <a:blip r:embed="rId1" cstate="print"/>
          <a:srcRect l="27569" t="14815" r="30023" b="8007"/>
          <a:stretch>
            <a:fillRect/>
          </a:stretch>
        </p:blipFill>
        <p:spPr>
          <a:xfrm>
            <a:off x="6338570" y="923290"/>
            <a:ext cx="4831080" cy="5847715"/>
          </a:xfrm>
          <a:prstGeom prst="rect">
            <a:avLst/>
          </a:prstGeom>
        </p:spPr>
      </p:pic>
      <p:sp>
        <p:nvSpPr>
          <p:cNvPr id="5" name="文本框 4"/>
          <p:cNvSpPr txBox="1"/>
          <p:nvPr/>
        </p:nvSpPr>
        <p:spPr>
          <a:xfrm>
            <a:off x="9725660" y="960120"/>
            <a:ext cx="2040890" cy="521970"/>
          </a:xfrm>
          <a:prstGeom prst="rect">
            <a:avLst/>
          </a:prstGeom>
          <a:noFill/>
        </p:spPr>
        <p:txBody>
          <a:bodyPr wrap="square" rtlCol="0">
            <a:spAutoFit/>
          </a:bodyPr>
          <a:lstStyle/>
          <a:p>
            <a:r>
              <a:rPr lang="en-US" altLang="zh-CN" sz="2800" b="1">
                <a:solidFill>
                  <a:srgbClr val="FF0000"/>
                </a:solidFill>
                <a:latin typeface="华文楷体" panose="02010600040101010101" charset="-122"/>
                <a:ea typeface="华文楷体" panose="02010600040101010101" charset="-122"/>
                <a:cs typeface="华文楷体" panose="02010600040101010101" charset="-122"/>
              </a:rPr>
              <a:t>2022</a:t>
            </a:r>
            <a:r>
              <a:rPr lang="zh-CN" altLang="en-US" sz="2800" b="1">
                <a:solidFill>
                  <a:srgbClr val="FF0000"/>
                </a:solidFill>
                <a:latin typeface="华文楷体" panose="02010600040101010101" charset="-122"/>
                <a:ea typeface="华文楷体" panose="02010600040101010101" charset="-122"/>
                <a:cs typeface="华文楷体" panose="02010600040101010101" charset="-122"/>
              </a:rPr>
              <a:t>版</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7" name="文本框 6"/>
          <p:cNvSpPr txBox="1"/>
          <p:nvPr/>
        </p:nvSpPr>
        <p:spPr>
          <a:xfrm>
            <a:off x="7028815" y="2656205"/>
            <a:ext cx="1249045" cy="368300"/>
          </a:xfrm>
          <a:prstGeom prst="rect">
            <a:avLst/>
          </a:prstGeom>
          <a:noFill/>
          <a:ln w="28575">
            <a:solidFill>
              <a:srgbClr val="FF0000"/>
            </a:solidFill>
            <a:prstDash val="solid"/>
          </a:ln>
        </p:spPr>
        <p:txBody>
          <a:bodyPr wrap="square" rtlCol="0">
            <a:spAutoFit/>
          </a:bodyPr>
          <a:lstStyle/>
          <a:p>
            <a:endParaRPr lang="zh-CN" altLang="en-US"/>
          </a:p>
        </p:txBody>
      </p:sp>
      <p:pic>
        <p:nvPicPr>
          <p:cNvPr id="6" name="图片 5" descr="s34208266"/>
          <p:cNvPicPr>
            <a:picLocks noChangeAspect="1"/>
          </p:cNvPicPr>
          <p:nvPr>
            <p:custDataLst>
              <p:tags r:id="rId2"/>
            </p:custDataLst>
          </p:nvPr>
        </p:nvPicPr>
        <p:blipFill>
          <a:blip r:embed="rId3"/>
          <a:stretch>
            <a:fillRect/>
          </a:stretch>
        </p:blipFill>
        <p:spPr>
          <a:xfrm>
            <a:off x="963295" y="897890"/>
            <a:ext cx="4776470" cy="5880735"/>
          </a:xfrm>
          <a:prstGeom prst="rect">
            <a:avLst/>
          </a:prstGeom>
        </p:spPr>
      </p:pic>
      <p:sp>
        <p:nvSpPr>
          <p:cNvPr id="14" name="文本框 13"/>
          <p:cNvSpPr txBox="1"/>
          <p:nvPr/>
        </p:nvSpPr>
        <p:spPr>
          <a:xfrm>
            <a:off x="6839585" y="2097405"/>
            <a:ext cx="1248410" cy="368300"/>
          </a:xfrm>
          <a:prstGeom prst="rect">
            <a:avLst/>
          </a:prstGeom>
          <a:noFill/>
          <a:ln w="28575">
            <a:solidFill>
              <a:srgbClr val="FF0000"/>
            </a:solidFill>
            <a:prstDash val="solid"/>
          </a:ln>
        </p:spPr>
        <p:txBody>
          <a:bodyPr wrap="square" rtlCol="0">
            <a:spAutoFit/>
          </a:bodyPr>
          <a:p>
            <a:endParaRPr lang="zh-CN" altLang="en-US"/>
          </a:p>
        </p:txBody>
      </p:sp>
      <p:sp>
        <p:nvSpPr>
          <p:cNvPr id="19" name="文本框 18"/>
          <p:cNvSpPr txBox="1"/>
          <p:nvPr/>
        </p:nvSpPr>
        <p:spPr>
          <a:xfrm>
            <a:off x="6898005" y="6080760"/>
            <a:ext cx="1379855" cy="458470"/>
          </a:xfrm>
          <a:prstGeom prst="rect">
            <a:avLst/>
          </a:prstGeom>
          <a:noFill/>
          <a:ln w="28575">
            <a:solidFill>
              <a:srgbClr val="FF0000"/>
            </a:solidFill>
            <a:prstDash val="solid"/>
          </a:ln>
        </p:spPr>
        <p:txBody>
          <a:bodyPr wrap="square" rtlCol="0">
            <a:noAutofit/>
          </a:bodyPr>
          <a:lstStyle/>
          <a:p>
            <a:endParaRPr lang="zh-CN" altLang="en-US"/>
          </a:p>
        </p:txBody>
      </p:sp>
      <p:sp>
        <p:nvSpPr>
          <p:cNvPr id="2" name="文本框 1"/>
          <p:cNvSpPr txBox="1"/>
          <p:nvPr/>
        </p:nvSpPr>
        <p:spPr>
          <a:xfrm>
            <a:off x="8871585" y="1826260"/>
            <a:ext cx="3051810" cy="1938020"/>
          </a:xfrm>
          <a:prstGeom prst="rect">
            <a:avLst/>
          </a:prstGeom>
          <a:solidFill>
            <a:schemeClr val="accent4"/>
          </a:solidFill>
        </p:spPr>
        <p:txBody>
          <a:bodyPr wrap="square" rtlCol="0">
            <a:spAutoFit/>
          </a:bodyPr>
          <a:p>
            <a:r>
              <a:rPr lang="zh-CN" altLang="en-US" sz="2400" b="1">
                <a:ln>
                  <a:solidFill>
                    <a:srgbClr val="FF0000"/>
                  </a:solidFill>
                </a:ln>
              </a:rPr>
              <a:t>强化了课程育人导向；</a:t>
            </a:r>
            <a:endParaRPr lang="zh-CN" altLang="en-US" sz="2400" b="1">
              <a:ln>
                <a:solidFill>
                  <a:srgbClr val="FF0000"/>
                </a:solidFill>
              </a:ln>
            </a:endParaRPr>
          </a:p>
          <a:p>
            <a:r>
              <a:rPr lang="zh-CN" altLang="en-US" sz="2400" b="1">
                <a:ln>
                  <a:solidFill>
                    <a:srgbClr val="FF0000"/>
                  </a:solidFill>
                </a:ln>
              </a:rPr>
              <a:t>优化了课程内容结构；</a:t>
            </a:r>
            <a:endParaRPr lang="zh-CN" altLang="en-US" sz="2400" b="1">
              <a:ln>
                <a:solidFill>
                  <a:srgbClr val="FF0000"/>
                </a:solidFill>
              </a:ln>
            </a:endParaRPr>
          </a:p>
          <a:p>
            <a:r>
              <a:rPr lang="zh-CN" altLang="en-US" sz="2400" b="1">
                <a:ln>
                  <a:solidFill>
                    <a:srgbClr val="FF0000"/>
                  </a:solidFill>
                </a:ln>
              </a:rPr>
              <a:t>研制了学业质量标准；</a:t>
            </a:r>
            <a:endParaRPr lang="zh-CN" altLang="en-US" sz="2400" b="1">
              <a:ln>
                <a:solidFill>
                  <a:srgbClr val="FF0000"/>
                </a:solidFill>
              </a:ln>
            </a:endParaRPr>
          </a:p>
          <a:p>
            <a:r>
              <a:rPr lang="zh-CN" altLang="en-US" sz="2400" b="1">
                <a:ln>
                  <a:solidFill>
                    <a:srgbClr val="FF0000"/>
                  </a:solidFill>
                </a:ln>
              </a:rPr>
              <a:t>增强了指导性；</a:t>
            </a:r>
            <a:endParaRPr lang="zh-CN" altLang="en-US" sz="2400" b="1">
              <a:ln>
                <a:solidFill>
                  <a:srgbClr val="FF0000"/>
                </a:solidFill>
              </a:ln>
            </a:endParaRPr>
          </a:p>
          <a:p>
            <a:r>
              <a:rPr lang="zh-CN" altLang="en-US" sz="2400" b="1">
                <a:ln>
                  <a:solidFill>
                    <a:srgbClr val="FF0000"/>
                  </a:solidFill>
                </a:ln>
              </a:rPr>
              <a:t>加强了学段衔接。</a:t>
            </a:r>
            <a:endParaRPr lang="zh-CN" altLang="en-US" sz="2400" b="1">
              <a:ln>
                <a:solidFill>
                  <a:srgbClr val="FF0000"/>
                </a:solidFill>
              </a:ln>
            </a:endParaRPr>
          </a:p>
        </p:txBody>
      </p:sp>
      <p:sp>
        <p:nvSpPr>
          <p:cNvPr id="8" name="文本框 7"/>
          <p:cNvSpPr txBox="1"/>
          <p:nvPr/>
        </p:nvSpPr>
        <p:spPr>
          <a:xfrm>
            <a:off x="11620500"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2</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1"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ldLvl="0" animBg="1"/>
      <p:bldP spid="18" grpId="0" bldLvl="0" animBg="1"/>
      <p:bldP spid="7" grpId="0" bldLvl="0" animBg="1"/>
      <p:bldP spid="14" grpId="0" animBg="1"/>
      <p:bldP spid="7" grpId="1" animBg="1"/>
      <p:bldP spid="19"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540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56235" y="314089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114300" y="176530"/>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5.</a:t>
            </a:r>
            <a:r>
              <a:rPr lang="en-US" sz="3600" b="1">
                <a:solidFill>
                  <a:schemeClr val="bg1"/>
                </a:solidFill>
                <a:latin typeface="黑体" panose="02010609060101010101" charset="-122"/>
                <a:ea typeface="黑体" panose="02010609060101010101" charset="-122"/>
                <a:sym typeface="+mn-ea"/>
              </a:rPr>
              <a:t>采用多种多样的历史教学方式方法</a:t>
            </a:r>
            <a:endParaRPr lang="en-US" sz="3600" b="1">
              <a:solidFill>
                <a:schemeClr val="bg1"/>
              </a:solidFill>
              <a:latin typeface="黑体" panose="02010609060101010101" charset="-122"/>
              <a:ea typeface="黑体" panose="02010609060101010101" charset="-122"/>
            </a:endParaRPr>
          </a:p>
          <a:p>
            <a:pPr lvl="1" indent="0" algn="l">
              <a:buFont typeface="Arial" panose="020B0604020202020204" pitchFamily="34" charset="0"/>
              <a:buNone/>
            </a:pP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26670" y="829945"/>
            <a:ext cx="11594465" cy="342900"/>
          </a:xfrm>
          <a:prstGeom prst="rect">
            <a:avLst/>
          </a:prstGeom>
          <a:noFill/>
        </p:spPr>
        <p:txBody>
          <a:bodyPr wrap="square" rtlCol="0">
            <a:noAutofit/>
          </a:bodyPr>
          <a:p>
            <a:pPr marL="0" algn="l">
              <a:lnSpc>
                <a:spcPct val="120000"/>
              </a:lnSpc>
              <a:buClrTx/>
              <a:buSzTx/>
              <a:buFontTx/>
              <a:buNone/>
            </a:pPr>
            <a:r>
              <a:rPr lang="en-US" altLang="zh-CN" sz="2400" b="1">
                <a:sym typeface="+mn-ea"/>
              </a:rPr>
              <a:t>     </a:t>
            </a:r>
            <a:r>
              <a:rPr lang="zh-CN" altLang="en-US" sz="2800" b="1">
                <a:solidFill>
                  <a:srgbClr val="FF0000"/>
                </a:solidFill>
                <a:sym typeface="+mn-ea"/>
              </a:rPr>
              <a:t> (</a:t>
            </a:r>
            <a:r>
              <a:rPr lang="en-US" altLang="zh-CN" sz="2800" b="1">
                <a:solidFill>
                  <a:srgbClr val="FF0000"/>
                </a:solidFill>
                <a:sym typeface="+mn-ea"/>
              </a:rPr>
              <a:t>1</a:t>
            </a:r>
            <a:r>
              <a:rPr lang="zh-CN" altLang="en-US" sz="2800" b="1">
                <a:solidFill>
                  <a:srgbClr val="FF0000"/>
                </a:solidFill>
                <a:sym typeface="+mn-ea"/>
              </a:rPr>
              <a:t>)</a:t>
            </a:r>
            <a:r>
              <a:rPr lang="zh-CN" altLang="en-US" sz="2800" b="1">
                <a:solidFill>
                  <a:srgbClr val="FF0000"/>
                </a:solidFill>
                <a:sym typeface="+mn-ea"/>
              </a:rPr>
              <a:t>开展以学生为主体的多种多样的教学活动</a:t>
            </a:r>
            <a:endParaRPr lang="zh-CN" altLang="en-US" sz="2800" b="1">
              <a:solidFill>
                <a:srgbClr val="FF0000"/>
              </a:solidFill>
            </a:endParaRPr>
          </a:p>
          <a:p>
            <a:pPr marL="0" algn="l">
              <a:lnSpc>
                <a:spcPct val="120000"/>
              </a:lnSpc>
              <a:buClrTx/>
              <a:buSzTx/>
              <a:buFontTx/>
              <a:buNone/>
            </a:pPr>
            <a:r>
              <a:rPr lang="en-US" altLang="zh-CN" sz="2400" b="1">
                <a:sym typeface="+mn-ea"/>
              </a:rPr>
              <a:t>           </a:t>
            </a:r>
            <a:endParaRPr lang="zh-CN" altLang="en-US" sz="2400" b="1">
              <a:sym typeface="+mn-ea"/>
            </a:endParaRPr>
          </a:p>
        </p:txBody>
      </p:sp>
      <p:pic>
        <p:nvPicPr>
          <p:cNvPr id="3" name="图片 2"/>
          <p:cNvPicPr>
            <a:picLocks noChangeAspect="1"/>
          </p:cNvPicPr>
          <p:nvPr/>
        </p:nvPicPr>
        <p:blipFill>
          <a:blip r:embed="rId1"/>
          <a:stretch>
            <a:fillRect/>
          </a:stretch>
        </p:blipFill>
        <p:spPr>
          <a:xfrm>
            <a:off x="4191000" y="3511550"/>
            <a:ext cx="3918585" cy="2320290"/>
          </a:xfrm>
          <a:prstGeom prst="rect">
            <a:avLst/>
          </a:prstGeom>
        </p:spPr>
      </p:pic>
      <p:pic>
        <p:nvPicPr>
          <p:cNvPr id="4" name="图片 3"/>
          <p:cNvPicPr>
            <a:picLocks noChangeAspect="1"/>
          </p:cNvPicPr>
          <p:nvPr/>
        </p:nvPicPr>
        <p:blipFill>
          <a:blip r:embed="rId2"/>
          <a:stretch>
            <a:fillRect/>
          </a:stretch>
        </p:blipFill>
        <p:spPr>
          <a:xfrm>
            <a:off x="496570" y="3511550"/>
            <a:ext cx="3629660" cy="2320290"/>
          </a:xfrm>
          <a:prstGeom prst="rect">
            <a:avLst/>
          </a:prstGeom>
        </p:spPr>
      </p:pic>
      <p:sp>
        <p:nvSpPr>
          <p:cNvPr id="9" name="文本框 8"/>
          <p:cNvSpPr txBox="1"/>
          <p:nvPr/>
        </p:nvSpPr>
        <p:spPr>
          <a:xfrm>
            <a:off x="1525905" y="5831840"/>
            <a:ext cx="2892425" cy="368300"/>
          </a:xfrm>
          <a:prstGeom prst="rect">
            <a:avLst/>
          </a:prstGeom>
          <a:noFill/>
        </p:spPr>
        <p:txBody>
          <a:bodyPr wrap="square" rtlCol="0">
            <a:spAutoFit/>
          </a:bodyPr>
          <a:p>
            <a:r>
              <a:rPr lang="zh-CN" altLang="en-US" b="1">
                <a:latin typeface="宋体" panose="02010600030101010101" pitchFamily="2" charset="-122"/>
                <a:ea typeface="宋体" panose="02010600030101010101" pitchFamily="2" charset="-122"/>
              </a:rPr>
              <a:t>课堂讨论互动</a:t>
            </a:r>
            <a:endParaRPr lang="zh-CN" altLang="en-US" b="1">
              <a:latin typeface="宋体" panose="02010600030101010101" pitchFamily="2" charset="-122"/>
              <a:ea typeface="宋体" panose="02010600030101010101" pitchFamily="2" charset="-122"/>
            </a:endParaRPr>
          </a:p>
        </p:txBody>
      </p:sp>
      <p:sp>
        <p:nvSpPr>
          <p:cNvPr id="10" name="文本框 9"/>
          <p:cNvSpPr txBox="1"/>
          <p:nvPr/>
        </p:nvSpPr>
        <p:spPr>
          <a:xfrm>
            <a:off x="5051425" y="5788660"/>
            <a:ext cx="1948180" cy="368300"/>
          </a:xfrm>
          <a:prstGeom prst="rect">
            <a:avLst/>
          </a:prstGeom>
          <a:noFill/>
        </p:spPr>
        <p:txBody>
          <a:bodyPr wrap="square" rtlCol="0">
            <a:spAutoFit/>
          </a:bodyPr>
          <a:p>
            <a:r>
              <a:rPr lang="zh-CN" altLang="en-US" b="1">
                <a:latin typeface="宋体" panose="02010600030101010101" pitchFamily="2" charset="-122"/>
                <a:ea typeface="宋体" panose="02010600030101010101" pitchFamily="2" charset="-122"/>
              </a:rPr>
              <a:t>组织辩论赛</a:t>
            </a:r>
            <a:endParaRPr lang="zh-CN" altLang="en-US" b="1">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8109585" y="3511550"/>
            <a:ext cx="3535680" cy="2293620"/>
          </a:xfrm>
          <a:prstGeom prst="rect">
            <a:avLst/>
          </a:prstGeom>
        </p:spPr>
      </p:pic>
      <p:sp>
        <p:nvSpPr>
          <p:cNvPr id="8" name="文本框 7"/>
          <p:cNvSpPr txBox="1"/>
          <p:nvPr/>
        </p:nvSpPr>
        <p:spPr>
          <a:xfrm>
            <a:off x="8640445" y="5822315"/>
            <a:ext cx="2266315" cy="368300"/>
          </a:xfrm>
          <a:prstGeom prst="rect">
            <a:avLst/>
          </a:prstGeom>
          <a:noFill/>
        </p:spPr>
        <p:txBody>
          <a:bodyPr wrap="square" rtlCol="0">
            <a:spAutoFit/>
          </a:bodyPr>
          <a:p>
            <a:r>
              <a:rPr lang="zh-CN" altLang="en-US" b="1">
                <a:latin typeface="宋体" panose="02010600030101010101" pitchFamily="2" charset="-122"/>
                <a:ea typeface="宋体" panose="02010600030101010101" pitchFamily="2" charset="-122"/>
              </a:rPr>
              <a:t>项目式</a:t>
            </a:r>
            <a:r>
              <a:rPr lang="zh-CN" altLang="en-US" b="1">
                <a:latin typeface="宋体" panose="02010600030101010101" pitchFamily="2" charset="-122"/>
                <a:ea typeface="宋体" panose="02010600030101010101" pitchFamily="2" charset="-122"/>
              </a:rPr>
              <a:t>学习成果呈现</a:t>
            </a:r>
            <a:endParaRPr lang="zh-CN" altLang="en-US" b="1">
              <a:latin typeface="宋体" panose="02010600030101010101" pitchFamily="2" charset="-122"/>
              <a:ea typeface="宋体" panose="02010600030101010101" pitchFamily="2" charset="-122"/>
            </a:endParaRPr>
          </a:p>
        </p:txBody>
      </p:sp>
      <p:sp>
        <p:nvSpPr>
          <p:cNvPr id="17" name="文本框 16"/>
          <p:cNvSpPr txBox="1"/>
          <p:nvPr/>
        </p:nvSpPr>
        <p:spPr>
          <a:xfrm>
            <a:off x="539115" y="1313815"/>
            <a:ext cx="11259820" cy="1642110"/>
          </a:xfrm>
          <a:prstGeom prst="rect">
            <a:avLst/>
          </a:prstGeom>
          <a:noFill/>
        </p:spPr>
        <p:txBody>
          <a:bodyPr wrap="square" rtlCol="0">
            <a:noAutofit/>
          </a:bodyPr>
          <a:p>
            <a:pPr marL="0" algn="l">
              <a:lnSpc>
                <a:spcPct val="140000"/>
              </a:lnSpc>
              <a:buClrTx/>
              <a:buSzTx/>
              <a:buFontTx/>
              <a:buNone/>
            </a:pPr>
            <a:r>
              <a:rPr lang="en-US" altLang="zh-CN" sz="2400" b="1">
                <a:sym typeface="+mn-ea"/>
              </a:rPr>
              <a:t>        </a:t>
            </a:r>
            <a:r>
              <a:rPr sz="2400" b="1">
                <a:sym typeface="+mn-ea"/>
              </a:rPr>
              <a:t>教师应根据课程标准的要求、教学内容的特点、学生的认知水平和学习状况</a:t>
            </a:r>
            <a:r>
              <a:rPr lang="zh-CN" sz="2400" b="1">
                <a:sym typeface="+mn-ea"/>
              </a:rPr>
              <a:t>，</a:t>
            </a:r>
            <a:r>
              <a:rPr lang="zh-CN" altLang="en-US" sz="2400" b="1">
                <a:solidFill>
                  <a:schemeClr val="tx1"/>
                </a:solidFill>
                <a:sym typeface="+mn-ea"/>
              </a:rPr>
              <a:t>组织</a:t>
            </a:r>
            <a:r>
              <a:rPr lang="en-US" altLang="zh-CN" sz="2400" b="1">
                <a:solidFill>
                  <a:srgbClr val="FF0000"/>
                </a:solidFill>
                <a:sym typeface="+mn-ea"/>
              </a:rPr>
              <a:t>以探究历史问题为目的</a:t>
            </a:r>
            <a:r>
              <a:rPr lang="en-US" altLang="zh-CN" sz="2400" b="1">
                <a:sym typeface="+mn-ea"/>
              </a:rPr>
              <a:t>的教学活动。</a:t>
            </a:r>
            <a:r>
              <a:rPr lang="zh-CN" altLang="en-US" sz="2400" b="1">
                <a:sym typeface="+mn-ea"/>
              </a:rPr>
              <a:t>教学活动的类型应丰富多样，可</a:t>
            </a:r>
            <a:r>
              <a:rPr lang="zh-CN" altLang="en-US" sz="2400" b="1">
                <a:solidFill>
                  <a:srgbClr val="FF0000"/>
                </a:solidFill>
                <a:sym typeface="+mn-ea"/>
              </a:rPr>
              <a:t>开展课堂讨论，组织辩论会，项目式学习</a:t>
            </a:r>
            <a:r>
              <a:rPr lang="zh-CN" altLang="en-US" sz="2400" b="1">
                <a:sym typeface="+mn-ea"/>
              </a:rPr>
              <a:t>等。落实树立学生主体观念，积极探索教学创新。</a:t>
            </a:r>
            <a:endParaRPr lang="zh-CN" altLang="en-US" sz="2400" b="1">
              <a:sym typeface="+mn-ea"/>
            </a:endParaRPr>
          </a:p>
        </p:txBody>
      </p:sp>
      <p:sp>
        <p:nvSpPr>
          <p:cNvPr id="7" name="文本框 6"/>
          <p:cNvSpPr txBox="1"/>
          <p:nvPr>
            <p:custDataLst>
              <p:tags r:id="rId4"/>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20</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537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72745" y="277068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114300" y="176530"/>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5.</a:t>
            </a:r>
            <a:r>
              <a:rPr lang="en-US" sz="3600" b="1">
                <a:solidFill>
                  <a:schemeClr val="bg1"/>
                </a:solidFill>
                <a:latin typeface="黑体" panose="02010609060101010101" charset="-122"/>
                <a:ea typeface="黑体" panose="02010609060101010101" charset="-122"/>
                <a:sym typeface="+mn-ea"/>
              </a:rPr>
              <a:t>采用多种多样的历史教学方式方法</a:t>
            </a:r>
            <a:endParaRPr lang="en-US" sz="3600" b="1">
              <a:solidFill>
                <a:schemeClr val="bg1"/>
              </a:solidFill>
              <a:latin typeface="黑体" panose="02010609060101010101" charset="-122"/>
              <a:ea typeface="黑体" panose="02010609060101010101" charset="-122"/>
            </a:endParaRPr>
          </a:p>
          <a:p>
            <a:pPr lvl="1" indent="0" algn="l">
              <a:buFont typeface="Arial" panose="020B0604020202020204" pitchFamily="34" charset="0"/>
              <a:buNone/>
            </a:pP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26670" y="799465"/>
            <a:ext cx="11594465" cy="342900"/>
          </a:xfrm>
          <a:prstGeom prst="rect">
            <a:avLst/>
          </a:prstGeom>
          <a:noFill/>
        </p:spPr>
        <p:txBody>
          <a:bodyPr wrap="square" rtlCol="0">
            <a:noAutofit/>
          </a:bodyPr>
          <a:p>
            <a:pPr marL="0" algn="l">
              <a:lnSpc>
                <a:spcPct val="120000"/>
              </a:lnSpc>
              <a:buClrTx/>
              <a:buSzTx/>
              <a:buFontTx/>
              <a:buNone/>
            </a:pPr>
            <a:r>
              <a:rPr lang="en-US" altLang="zh-CN" sz="2400" b="1">
                <a:sym typeface="+mn-ea"/>
              </a:rPr>
              <a:t>     </a:t>
            </a:r>
            <a:r>
              <a:rPr lang="zh-CN" altLang="en-US" sz="2800" b="1">
                <a:solidFill>
                  <a:srgbClr val="FF0000"/>
                </a:solidFill>
                <a:sym typeface="+mn-ea"/>
              </a:rPr>
              <a:t> (</a:t>
            </a:r>
            <a:r>
              <a:rPr lang="en-US" altLang="zh-CN" sz="2800" b="1">
                <a:solidFill>
                  <a:srgbClr val="FF0000"/>
                </a:solidFill>
                <a:sym typeface="+mn-ea"/>
              </a:rPr>
              <a:t>2</a:t>
            </a:r>
            <a:r>
              <a:rPr lang="zh-CN" altLang="en-US" sz="2800" b="1">
                <a:solidFill>
                  <a:srgbClr val="FF0000"/>
                </a:solidFill>
                <a:sym typeface="+mn-ea"/>
              </a:rPr>
              <a:t>)</a:t>
            </a:r>
            <a:r>
              <a:rPr lang="zh-CN" altLang="en-US" sz="2800" b="1">
                <a:solidFill>
                  <a:srgbClr val="FF0000"/>
                </a:solidFill>
                <a:sym typeface="+mn-ea"/>
              </a:rPr>
              <a:t>将现代信息技术与历史教学深度融合</a:t>
            </a:r>
            <a:endParaRPr lang="zh-CN" altLang="en-US" sz="2800">
              <a:solidFill>
                <a:schemeClr val="tx1"/>
              </a:solidFill>
            </a:endParaRPr>
          </a:p>
          <a:p>
            <a:pPr marL="0" algn="l">
              <a:lnSpc>
                <a:spcPct val="120000"/>
              </a:lnSpc>
              <a:buClrTx/>
              <a:buSzTx/>
              <a:buFontTx/>
              <a:buNone/>
            </a:pPr>
            <a:endParaRPr lang="zh-CN" altLang="en-US" sz="2800" b="1">
              <a:solidFill>
                <a:srgbClr val="FF0000"/>
              </a:solidFill>
            </a:endParaRPr>
          </a:p>
          <a:p>
            <a:pPr marL="0" algn="l">
              <a:lnSpc>
                <a:spcPct val="120000"/>
              </a:lnSpc>
              <a:buClrTx/>
              <a:buSzTx/>
              <a:buFontTx/>
              <a:buNone/>
            </a:pPr>
            <a:r>
              <a:rPr lang="en-US" altLang="zh-CN" sz="2400" b="1">
                <a:sym typeface="+mn-ea"/>
              </a:rPr>
              <a:t>           </a:t>
            </a:r>
            <a:endParaRPr lang="zh-CN" altLang="en-US" sz="2400" b="1">
              <a:sym typeface="+mn-ea"/>
            </a:endParaRPr>
          </a:p>
        </p:txBody>
      </p:sp>
      <p:sp>
        <p:nvSpPr>
          <p:cNvPr id="17" name="文本框 16"/>
          <p:cNvSpPr txBox="1"/>
          <p:nvPr/>
        </p:nvSpPr>
        <p:spPr>
          <a:xfrm>
            <a:off x="539115" y="1313815"/>
            <a:ext cx="11082020" cy="1420495"/>
          </a:xfrm>
          <a:prstGeom prst="rect">
            <a:avLst/>
          </a:prstGeom>
          <a:noFill/>
        </p:spPr>
        <p:txBody>
          <a:bodyPr wrap="square" rtlCol="0">
            <a:spAutoFit/>
          </a:bodyPr>
          <a:p>
            <a:pPr marL="0" algn="l">
              <a:lnSpc>
                <a:spcPct val="120000"/>
              </a:lnSpc>
              <a:buClrTx/>
              <a:buSzTx/>
              <a:buFontTx/>
              <a:buNone/>
            </a:pPr>
            <a:r>
              <a:rPr lang="en-US" altLang="zh-CN" sz="2400" b="1">
                <a:sym typeface="+mn-ea"/>
              </a:rPr>
              <a:t>       </a:t>
            </a:r>
            <a:r>
              <a:rPr lang="en-US" altLang="zh-CN" sz="2400">
                <a:sym typeface="+mn-ea"/>
              </a:rPr>
              <a:t> </a:t>
            </a:r>
            <a:r>
              <a:rPr lang="zh-CN" altLang="en-US" sz="2400" b="1">
                <a:sym typeface="+mn-ea"/>
              </a:rPr>
              <a:t>在教学中，教师要将现代信息技术与历史教学内容的展现相结合，恰当运用现代信息技术的优势，组织学生开展各种学习活动， 促进学生的自主学习、合作学习和探究学习。</a:t>
            </a:r>
            <a:endParaRPr lang="zh-CN" altLang="en-US" sz="2400" b="1">
              <a:sym typeface="+mn-ea"/>
            </a:endParaRPr>
          </a:p>
        </p:txBody>
      </p:sp>
      <p:pic>
        <p:nvPicPr>
          <p:cNvPr id="24" name="图片 23"/>
          <p:cNvPicPr>
            <a:picLocks noChangeAspect="1"/>
          </p:cNvPicPr>
          <p:nvPr/>
        </p:nvPicPr>
        <p:blipFill>
          <a:blip r:embed="rId1"/>
          <a:stretch>
            <a:fillRect/>
          </a:stretch>
        </p:blipFill>
        <p:spPr>
          <a:xfrm>
            <a:off x="1533525" y="2995930"/>
            <a:ext cx="3720465" cy="2649855"/>
          </a:xfrm>
          <a:prstGeom prst="rect">
            <a:avLst/>
          </a:prstGeom>
        </p:spPr>
      </p:pic>
      <p:pic>
        <p:nvPicPr>
          <p:cNvPr id="25" name="图片 24"/>
          <p:cNvPicPr>
            <a:picLocks noChangeAspect="1"/>
          </p:cNvPicPr>
          <p:nvPr/>
        </p:nvPicPr>
        <p:blipFill>
          <a:blip r:embed="rId2"/>
          <a:stretch>
            <a:fillRect/>
          </a:stretch>
        </p:blipFill>
        <p:spPr>
          <a:xfrm>
            <a:off x="6383655" y="3190875"/>
            <a:ext cx="3615690" cy="2342515"/>
          </a:xfrm>
          <a:prstGeom prst="rect">
            <a:avLst/>
          </a:prstGeom>
        </p:spPr>
      </p:pic>
      <p:sp>
        <p:nvSpPr>
          <p:cNvPr id="26" name="文本框 25"/>
          <p:cNvSpPr txBox="1"/>
          <p:nvPr/>
        </p:nvSpPr>
        <p:spPr>
          <a:xfrm>
            <a:off x="1899920" y="5662930"/>
            <a:ext cx="3496310" cy="194310"/>
          </a:xfrm>
          <a:prstGeom prst="rect">
            <a:avLst/>
          </a:prstGeom>
          <a:noFill/>
        </p:spPr>
        <p:txBody>
          <a:bodyPr wrap="square" rtlCol="0">
            <a:noAutofit/>
          </a:bodyPr>
          <a:p>
            <a:r>
              <a:rPr lang="zh-CN" altLang="en-US" b="1">
                <a:latin typeface="宋体" panose="02010600030101010101" pitchFamily="2" charset="-122"/>
                <a:ea typeface="宋体" panose="02010600030101010101" pitchFamily="2" charset="-122"/>
              </a:rPr>
              <a:t>运用</a:t>
            </a:r>
            <a:r>
              <a:rPr lang="zh-CN" altLang="en-US" b="1">
                <a:latin typeface="宋体" panose="02010600030101010101" pitchFamily="2" charset="-122"/>
                <a:ea typeface="宋体" panose="02010600030101010101" pitchFamily="2" charset="-122"/>
              </a:rPr>
              <a:t>希沃白板学生画航海</a:t>
            </a:r>
            <a:r>
              <a:rPr lang="zh-CN" altLang="en-US" b="1">
                <a:latin typeface="宋体" panose="02010600030101010101" pitchFamily="2" charset="-122"/>
                <a:ea typeface="宋体" panose="02010600030101010101" pitchFamily="2" charset="-122"/>
              </a:rPr>
              <a:t>路线</a:t>
            </a:r>
            <a:endParaRPr lang="zh-CN" altLang="en-US" b="1">
              <a:latin typeface="宋体" panose="02010600030101010101" pitchFamily="2" charset="-122"/>
              <a:ea typeface="宋体" panose="02010600030101010101" pitchFamily="2" charset="-122"/>
            </a:endParaRPr>
          </a:p>
        </p:txBody>
      </p:sp>
      <p:sp>
        <p:nvSpPr>
          <p:cNvPr id="27" name="文本框 26"/>
          <p:cNvSpPr txBox="1"/>
          <p:nvPr/>
        </p:nvSpPr>
        <p:spPr>
          <a:xfrm>
            <a:off x="6761480" y="5657215"/>
            <a:ext cx="3815080" cy="368300"/>
          </a:xfrm>
          <a:prstGeom prst="rect">
            <a:avLst/>
          </a:prstGeom>
          <a:noFill/>
        </p:spPr>
        <p:txBody>
          <a:bodyPr wrap="square" rtlCol="0">
            <a:spAutoFit/>
          </a:bodyPr>
          <a:p>
            <a:r>
              <a:rPr lang="zh-CN" altLang="en-US" b="1">
                <a:latin typeface="宋体" panose="02010600030101010101" pitchFamily="2" charset="-122"/>
                <a:ea typeface="宋体" panose="02010600030101010101" pitchFamily="2" charset="-122"/>
                <a:cs typeface="宋体" panose="02010600030101010101" pitchFamily="2" charset="-122"/>
              </a:rPr>
              <a:t>利用</a:t>
            </a:r>
            <a:r>
              <a:rPr lang="en-US" altLang="zh-CN" b="1">
                <a:latin typeface="宋体" panose="02010600030101010101" pitchFamily="2" charset="-122"/>
                <a:ea typeface="宋体" panose="02010600030101010101" pitchFamily="2" charset="-122"/>
                <a:cs typeface="宋体" panose="02010600030101010101" pitchFamily="2" charset="-122"/>
              </a:rPr>
              <a:t>ai</a:t>
            </a:r>
            <a:r>
              <a:rPr lang="zh-CN" altLang="en-US" b="1">
                <a:latin typeface="宋体" panose="02010600030101010101" pitchFamily="2" charset="-122"/>
                <a:ea typeface="宋体" panose="02010600030101010101" pitchFamily="2" charset="-122"/>
                <a:cs typeface="宋体" panose="02010600030101010101" pitchFamily="2" charset="-122"/>
              </a:rPr>
              <a:t>，学生和</a:t>
            </a:r>
            <a:r>
              <a:rPr lang="zh-CN" altLang="en-US" b="1">
                <a:latin typeface="宋体" panose="02010600030101010101" pitchFamily="2" charset="-122"/>
                <a:ea typeface="宋体" panose="02010600030101010101" pitchFamily="2" charset="-122"/>
                <a:cs typeface="宋体" panose="02010600030101010101" pitchFamily="2" charset="-122"/>
              </a:rPr>
              <a:t>麦哲伦对话</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custDataLst>
              <p:tags r:id="rId3"/>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21</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178540" cy="600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114300" y="176530"/>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5.</a:t>
            </a:r>
            <a:r>
              <a:rPr lang="en-US" sz="3600" b="1">
                <a:solidFill>
                  <a:schemeClr val="bg1"/>
                </a:solidFill>
                <a:latin typeface="黑体" panose="02010609060101010101" charset="-122"/>
                <a:ea typeface="黑体" panose="02010609060101010101" charset="-122"/>
                <a:sym typeface="+mn-ea"/>
              </a:rPr>
              <a:t>采用多种多样的历史教学方式方法</a:t>
            </a:r>
            <a:endParaRPr lang="en-US" sz="3600" b="1">
              <a:solidFill>
                <a:schemeClr val="bg1"/>
              </a:solidFill>
              <a:latin typeface="黑体" panose="02010609060101010101" charset="-122"/>
              <a:ea typeface="黑体" panose="02010609060101010101" charset="-122"/>
            </a:endParaRPr>
          </a:p>
          <a:p>
            <a:pPr lvl="1" indent="0" algn="l">
              <a:buFont typeface="Arial" panose="020B0604020202020204" pitchFamily="34" charset="0"/>
              <a:buNone/>
            </a:pP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26670" y="799465"/>
            <a:ext cx="11594465" cy="342900"/>
          </a:xfrm>
          <a:prstGeom prst="rect">
            <a:avLst/>
          </a:prstGeom>
          <a:noFill/>
        </p:spPr>
        <p:txBody>
          <a:bodyPr wrap="square" rtlCol="0">
            <a:noAutofit/>
          </a:bodyPr>
          <a:p>
            <a:pPr marL="0" algn="l">
              <a:lnSpc>
                <a:spcPct val="120000"/>
              </a:lnSpc>
              <a:buClrTx/>
              <a:buSzTx/>
              <a:buFontTx/>
              <a:buNone/>
            </a:pPr>
            <a:r>
              <a:rPr lang="en-US" altLang="zh-CN" sz="2400" b="1">
                <a:sym typeface="+mn-ea"/>
              </a:rPr>
              <a:t>     </a:t>
            </a:r>
            <a:r>
              <a:rPr lang="zh-CN" altLang="en-US" sz="2800" b="1">
                <a:solidFill>
                  <a:srgbClr val="FF0000"/>
                </a:solidFill>
                <a:sym typeface="+mn-ea"/>
              </a:rPr>
              <a:t> (</a:t>
            </a:r>
            <a:r>
              <a:rPr lang="en-US" altLang="zh-CN" sz="2800" b="1">
                <a:solidFill>
                  <a:srgbClr val="FF0000"/>
                </a:solidFill>
                <a:sym typeface="+mn-ea"/>
              </a:rPr>
              <a:t>3</a:t>
            </a:r>
            <a:r>
              <a:rPr lang="zh-CN" altLang="en-US" sz="2800" b="1">
                <a:solidFill>
                  <a:srgbClr val="FF0000"/>
                </a:solidFill>
                <a:sym typeface="+mn-ea"/>
              </a:rPr>
              <a:t>)</a:t>
            </a:r>
            <a:r>
              <a:rPr lang="zh-CN" altLang="en-US" sz="2800" b="1" spc="150">
                <a:solidFill>
                  <a:srgbClr val="FF0000"/>
                </a:solidFill>
                <a:latin typeface="微软雅黑" panose="020B0503020204020204" charset="-122"/>
                <a:ea typeface="微软雅黑" panose="020B0503020204020204" charset="-122"/>
                <a:sym typeface="+mn-ea"/>
              </a:rPr>
              <a:t>注重多元评价</a:t>
            </a:r>
            <a:endParaRPr lang="zh-CN" altLang="en-US" sz="2800" b="0" spc="150">
              <a:solidFill>
                <a:schemeClr val="tx1"/>
              </a:solidFill>
              <a:latin typeface="+mn-lt"/>
              <a:ea typeface="+mn-ea"/>
              <a:cs typeface="+mn-cs"/>
              <a:sym typeface="+mn-ea"/>
            </a:endParaRPr>
          </a:p>
          <a:p>
            <a:pPr marL="0" algn="l">
              <a:lnSpc>
                <a:spcPct val="120000"/>
              </a:lnSpc>
              <a:buClrTx/>
              <a:buSzTx/>
              <a:buFontTx/>
              <a:buNone/>
            </a:pPr>
            <a:endParaRPr lang="zh-CN" altLang="en-US" sz="2800">
              <a:solidFill>
                <a:schemeClr val="tx1"/>
              </a:solidFill>
            </a:endParaRPr>
          </a:p>
          <a:p>
            <a:pPr marL="0" algn="l">
              <a:lnSpc>
                <a:spcPct val="120000"/>
              </a:lnSpc>
              <a:buClrTx/>
              <a:buSzTx/>
              <a:buFontTx/>
              <a:buNone/>
            </a:pPr>
            <a:endParaRPr lang="zh-CN" altLang="en-US" sz="2800" b="1">
              <a:solidFill>
                <a:srgbClr val="FF0000"/>
              </a:solidFill>
            </a:endParaRPr>
          </a:p>
          <a:p>
            <a:pPr marL="0" algn="l">
              <a:lnSpc>
                <a:spcPct val="120000"/>
              </a:lnSpc>
              <a:buClrTx/>
              <a:buSzTx/>
              <a:buFontTx/>
              <a:buNone/>
            </a:pPr>
            <a:r>
              <a:rPr lang="en-US" altLang="zh-CN" sz="2400" b="1">
                <a:sym typeface="+mn-ea"/>
              </a:rPr>
              <a:t>           </a:t>
            </a:r>
            <a:endParaRPr lang="zh-CN" altLang="en-US" sz="2400" b="1">
              <a:sym typeface="+mn-ea"/>
            </a:endParaRPr>
          </a:p>
        </p:txBody>
      </p:sp>
      <p:sp>
        <p:nvSpPr>
          <p:cNvPr id="17" name="文本框 16"/>
          <p:cNvSpPr txBox="1"/>
          <p:nvPr/>
        </p:nvSpPr>
        <p:spPr>
          <a:xfrm>
            <a:off x="539115" y="1313815"/>
            <a:ext cx="11082020" cy="1863725"/>
          </a:xfrm>
          <a:prstGeom prst="rect">
            <a:avLst/>
          </a:prstGeom>
          <a:noFill/>
        </p:spPr>
        <p:txBody>
          <a:bodyPr wrap="square" rtlCol="0">
            <a:spAutoFit/>
          </a:bodyPr>
          <a:p>
            <a:pPr marL="0" algn="l">
              <a:lnSpc>
                <a:spcPct val="120000"/>
              </a:lnSpc>
              <a:buClrTx/>
              <a:buSzTx/>
              <a:buFontTx/>
              <a:buNone/>
            </a:pP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sym typeface="+mn-ea"/>
              </a:rPr>
              <a:t>历史课程的评价主要是评价学生在学习过程中表现出的核心素养水平，并用评价结果改进教师的教学行为和学生的学习方式，使教、学、评相互促进，共同服务于学生核心素养的发展。主要体现在评价主体多元化、评价方式多样化、评价内容多元化。</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graphicFrame>
        <p:nvGraphicFramePr>
          <p:cNvPr id="4" name="图示 3"/>
          <p:cNvGraphicFramePr/>
          <p:nvPr>
            <p:custDataLst>
              <p:tags r:id="rId1"/>
            </p:custDataLst>
          </p:nvPr>
        </p:nvGraphicFramePr>
        <p:xfrm>
          <a:off x="-1899770" y="3479730"/>
          <a:ext cx="8128000" cy="2978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图片 10"/>
          <p:cNvPicPr>
            <a:picLocks noChangeAspect="1"/>
          </p:cNvPicPr>
          <p:nvPr/>
        </p:nvPicPr>
        <p:blipFill>
          <a:blip r:embed="rId7"/>
          <a:stretch>
            <a:fillRect/>
          </a:stretch>
        </p:blipFill>
        <p:spPr>
          <a:xfrm>
            <a:off x="3797935" y="2588260"/>
            <a:ext cx="3162935" cy="4308475"/>
          </a:xfrm>
          <a:prstGeom prst="rect">
            <a:avLst/>
          </a:prstGeom>
        </p:spPr>
      </p:pic>
      <p:pic>
        <p:nvPicPr>
          <p:cNvPr id="6" name="图片 5"/>
          <p:cNvPicPr>
            <a:picLocks noChangeAspect="1"/>
          </p:cNvPicPr>
          <p:nvPr/>
        </p:nvPicPr>
        <p:blipFill>
          <a:blip r:embed="rId8"/>
          <a:stretch>
            <a:fillRect/>
          </a:stretch>
        </p:blipFill>
        <p:spPr>
          <a:xfrm>
            <a:off x="7461250" y="2622550"/>
            <a:ext cx="3606165" cy="4274185"/>
          </a:xfrm>
          <a:prstGeom prst="rect">
            <a:avLst/>
          </a:prstGeom>
        </p:spPr>
      </p:pic>
      <p:sp>
        <p:nvSpPr>
          <p:cNvPr id="3" name="文本框 2"/>
          <p:cNvSpPr txBox="1"/>
          <p:nvPr>
            <p:custDataLst>
              <p:tags r:id="rId9"/>
            </p:custDataLst>
          </p:nvPr>
        </p:nvSpPr>
        <p:spPr>
          <a:xfrm>
            <a:off x="1868274" y="4316746"/>
            <a:ext cx="527901" cy="1200329"/>
          </a:xfrm>
          <a:prstGeom prst="rect">
            <a:avLst/>
          </a:prstGeom>
          <a:noFill/>
        </p:spPr>
        <p:txBody>
          <a:bodyPr wrap="square" rtlCol="0">
            <a:spAutoFit/>
          </a:bodyPr>
          <a:p>
            <a:r>
              <a:rPr lang="zh-CN" altLang="en-US" sz="2400" b="1" dirty="0">
                <a:latin typeface="三极春联字体简" panose="00000500000000000000" pitchFamily="2" charset="-122"/>
                <a:ea typeface="三极春联字体简" panose="00000500000000000000" pitchFamily="2" charset="-122"/>
              </a:rPr>
              <a:t>一体化</a:t>
            </a:r>
            <a:endParaRPr lang="zh-CN" altLang="en-US" sz="2400" b="1" dirty="0">
              <a:latin typeface="三极春联字体简" panose="00000500000000000000" pitchFamily="2" charset="-122"/>
              <a:ea typeface="三极春联字体简" panose="00000500000000000000" pitchFamily="2" charset="-122"/>
            </a:endParaRPr>
          </a:p>
        </p:txBody>
      </p:sp>
      <p:sp>
        <p:nvSpPr>
          <p:cNvPr id="7" name="文本框 6"/>
          <p:cNvSpPr txBox="1"/>
          <p:nvPr>
            <p:custDataLst>
              <p:tags r:id="rId10"/>
            </p:custDataLst>
          </p:nvPr>
        </p:nvSpPr>
        <p:spPr>
          <a:xfrm>
            <a:off x="1150683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22</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605439" y="635635"/>
            <a:ext cx="8375650" cy="557657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32" name="图片 131"/>
          <p:cNvPicPr>
            <a:picLocks noChangeAspect="1"/>
          </p:cNvPicPr>
          <p:nvPr/>
        </p:nvPicPr>
        <p:blipFill rotWithShape="1">
          <a:blip r:embed="rId1" cstate="print">
            <a:extLst>
              <a:ext uri="{28A0092B-C50C-407E-A947-70E740481C1C}">
                <a14:useLocalDpi xmlns:a14="http://schemas.microsoft.com/office/drawing/2010/main" val="0"/>
              </a:ext>
            </a:extLst>
          </a:blip>
          <a:srcRect l="46012" t="13935" r="2946" b="8040"/>
          <a:stretch>
            <a:fillRect/>
          </a:stretch>
        </p:blipFill>
        <p:spPr>
          <a:xfrm>
            <a:off x="6901360" y="995680"/>
            <a:ext cx="4909820" cy="4994910"/>
          </a:xfrm>
          <a:prstGeom prst="ellipse">
            <a:avLst/>
          </a:prstGeom>
          <a:solidFill>
            <a:schemeClr val="bg1">
              <a:lumMod val="95000"/>
            </a:schemeClr>
          </a:solidFill>
        </p:spPr>
      </p:pic>
      <p:grpSp>
        <p:nvGrpSpPr>
          <p:cNvPr id="133" name="组合 132"/>
          <p:cNvGrpSpPr/>
          <p:nvPr/>
        </p:nvGrpSpPr>
        <p:grpSpPr>
          <a:xfrm rot="10800000">
            <a:off x="10623802" y="533427"/>
            <a:ext cx="1330960" cy="128803"/>
            <a:chOff x="782320" y="6443746"/>
            <a:chExt cx="1330960" cy="128803"/>
          </a:xfrm>
        </p:grpSpPr>
        <p:grpSp>
          <p:nvGrpSpPr>
            <p:cNvPr id="261" name="组合 260"/>
            <p:cNvGrpSpPr/>
            <p:nvPr/>
          </p:nvGrpSpPr>
          <p:grpSpPr>
            <a:xfrm rot="2700000">
              <a:off x="782320" y="6443746"/>
              <a:ext cx="128803" cy="128803"/>
              <a:chOff x="3708400" y="-599440"/>
              <a:chExt cx="243840" cy="243840"/>
            </a:xfrm>
          </p:grpSpPr>
          <p:cxnSp>
            <p:nvCxnSpPr>
              <p:cNvPr id="283"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4"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2" name="组合 261"/>
            <p:cNvGrpSpPr/>
            <p:nvPr/>
          </p:nvGrpSpPr>
          <p:grpSpPr>
            <a:xfrm rot="2700000">
              <a:off x="954057" y="6443746"/>
              <a:ext cx="128803" cy="128803"/>
              <a:chOff x="3708400" y="-599440"/>
              <a:chExt cx="243840" cy="243840"/>
            </a:xfrm>
          </p:grpSpPr>
          <p:cxnSp>
            <p:nvCxnSpPr>
              <p:cNvPr id="281"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2"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3" name="组合 262"/>
            <p:cNvGrpSpPr/>
            <p:nvPr/>
          </p:nvGrpSpPr>
          <p:grpSpPr>
            <a:xfrm rot="2700000">
              <a:off x="1125794" y="6443746"/>
              <a:ext cx="128803" cy="128803"/>
              <a:chOff x="3708400" y="-599440"/>
              <a:chExt cx="243840" cy="243840"/>
            </a:xfrm>
          </p:grpSpPr>
          <p:cxnSp>
            <p:nvCxnSpPr>
              <p:cNvPr id="279"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0"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4" name="组合 263"/>
            <p:cNvGrpSpPr/>
            <p:nvPr/>
          </p:nvGrpSpPr>
          <p:grpSpPr>
            <a:xfrm rot="2700000">
              <a:off x="1297530" y="6443746"/>
              <a:ext cx="128803" cy="128803"/>
              <a:chOff x="3708400" y="-599440"/>
              <a:chExt cx="243840" cy="243840"/>
            </a:xfrm>
          </p:grpSpPr>
          <p:cxnSp>
            <p:nvCxnSpPr>
              <p:cNvPr id="277"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8"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5" name="组合 264"/>
            <p:cNvGrpSpPr/>
            <p:nvPr/>
          </p:nvGrpSpPr>
          <p:grpSpPr>
            <a:xfrm rot="2700000">
              <a:off x="1469267" y="6443746"/>
              <a:ext cx="128803" cy="128803"/>
              <a:chOff x="3708400" y="-599440"/>
              <a:chExt cx="243840" cy="243840"/>
            </a:xfrm>
          </p:grpSpPr>
          <p:cxnSp>
            <p:nvCxnSpPr>
              <p:cNvPr id="275"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6"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6" name="组合 265"/>
            <p:cNvGrpSpPr/>
            <p:nvPr/>
          </p:nvGrpSpPr>
          <p:grpSpPr>
            <a:xfrm rot="2700000">
              <a:off x="1641004" y="6443746"/>
              <a:ext cx="128803" cy="128803"/>
              <a:chOff x="3708400" y="-599440"/>
              <a:chExt cx="243840" cy="243840"/>
            </a:xfrm>
          </p:grpSpPr>
          <p:cxnSp>
            <p:nvCxnSpPr>
              <p:cNvPr id="273"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7" name="组合 266"/>
            <p:cNvGrpSpPr/>
            <p:nvPr/>
          </p:nvGrpSpPr>
          <p:grpSpPr>
            <a:xfrm rot="2700000">
              <a:off x="1812741" y="6443746"/>
              <a:ext cx="128803" cy="128803"/>
              <a:chOff x="3708400" y="-599440"/>
              <a:chExt cx="243840" cy="243840"/>
            </a:xfrm>
          </p:grpSpPr>
          <p:cxnSp>
            <p:nvCxnSpPr>
              <p:cNvPr id="271"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2"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8" name="组合 267"/>
            <p:cNvGrpSpPr/>
            <p:nvPr/>
          </p:nvGrpSpPr>
          <p:grpSpPr>
            <a:xfrm rot="2700000">
              <a:off x="1984477" y="6443746"/>
              <a:ext cx="128803" cy="128803"/>
              <a:chOff x="3708400" y="-599440"/>
              <a:chExt cx="243840" cy="243840"/>
            </a:xfrm>
          </p:grpSpPr>
          <p:cxnSp>
            <p:nvCxnSpPr>
              <p:cNvPr id="269"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0"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5" name="文本框 284" descr="7b0a20202020227461726765744d6f64756c65223a202270726f636573734f6e6c696e65466f6e7473220a7d0a"/>
          <p:cNvSpPr txBox="1"/>
          <p:nvPr/>
        </p:nvSpPr>
        <p:spPr>
          <a:xfrm>
            <a:off x="1407297" y="1965872"/>
            <a:ext cx="5099050" cy="1715770"/>
          </a:xfrm>
          <a:prstGeom prst="rect">
            <a:avLst/>
          </a:prstGeom>
          <a:noFill/>
        </p:spPr>
        <p:txBody>
          <a:bodyPr vert="horz" wrap="square" rtlCol="0" anchor="t" anchorCtr="0">
            <a:spAutoFit/>
          </a:bodyPr>
          <a:lstStyle/>
          <a:p>
            <a:pPr lvl="0" algn="dist">
              <a:lnSpc>
                <a:spcPct val="110000"/>
              </a:lnSpc>
              <a:buClrTx/>
              <a:buSzTx/>
              <a:buFontTx/>
            </a:pPr>
            <a:r>
              <a:rPr lang="zh-CN" altLang="en-US" sz="9600" b="1" dirty="0">
                <a:ln w="0">
                  <a:solidFill>
                    <a:srgbClr val="000000"/>
                  </a:solidFill>
                </a:ln>
                <a:solidFill>
                  <a:schemeClr val="tx1"/>
                </a:solidFill>
                <a:latin typeface="印品清版宋 细体（非商用）" panose="02000500000000000000" pitchFamily="2" charset="-122"/>
                <a:ea typeface="印品清版宋 细体（非商用）" panose="02000500000000000000" pitchFamily="2" charset="-122"/>
                <a:cs typeface="汉仪晓波美妍体简" panose="00020600040101010101" charset="-122"/>
                <a:sym typeface="思源黑体" panose="020B0500000000000000" pitchFamily="34" charset="-122"/>
              </a:rPr>
              <a:t>感谢聆听</a:t>
            </a:r>
            <a:endParaRPr lang="zh-CN" altLang="en-US" sz="9600" b="1" dirty="0">
              <a:ln w="0">
                <a:solidFill>
                  <a:srgbClr val="000000"/>
                </a:solidFill>
              </a:ln>
              <a:solidFill>
                <a:schemeClr val="tx1"/>
              </a:solidFill>
              <a:latin typeface="印品清版宋 细体（非商用）" panose="02000500000000000000" pitchFamily="2" charset="-122"/>
              <a:ea typeface="印品清版宋 细体（非商用）" panose="02000500000000000000" pitchFamily="2" charset="-122"/>
              <a:cs typeface="汉仪晓波美妍体简" panose="00020600040101010101" charset="-122"/>
              <a:sym typeface="思源黑体" panose="020B0500000000000000" pitchFamily="34" charset="-122"/>
            </a:endParaRPr>
          </a:p>
        </p:txBody>
      </p:sp>
      <p:sp>
        <p:nvSpPr>
          <p:cNvPr id="287" name="圆角矩形 39"/>
          <p:cNvSpPr/>
          <p:nvPr/>
        </p:nvSpPr>
        <p:spPr>
          <a:xfrm>
            <a:off x="1461555" y="4564852"/>
            <a:ext cx="2325258" cy="305435"/>
          </a:xfrm>
          <a:prstGeom prst="roundRect">
            <a:avLst>
              <a:gd name="adj" fmla="val 50000"/>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8" name="Freeform 174"/>
          <p:cNvSpPr/>
          <p:nvPr/>
        </p:nvSpPr>
        <p:spPr bwMode="auto">
          <a:xfrm>
            <a:off x="1603149" y="4615652"/>
            <a:ext cx="211478" cy="182880"/>
          </a:xfrm>
          <a:custGeom>
            <a:avLst/>
            <a:gdLst>
              <a:gd name="T0" fmla="*/ 128 w 128"/>
              <a:gd name="T1" fmla="*/ 128 h 128"/>
              <a:gd name="T2" fmla="*/ 128 w 128"/>
              <a:gd name="T3" fmla="*/ 115 h 128"/>
              <a:gd name="T4" fmla="*/ 118 w 128"/>
              <a:gd name="T5" fmla="*/ 101 h 128"/>
              <a:gd name="T6" fmla="*/ 118 w 128"/>
              <a:gd name="T7" fmla="*/ 101 h 128"/>
              <a:gd name="T8" fmla="*/ 83 w 128"/>
              <a:gd name="T9" fmla="*/ 84 h 128"/>
              <a:gd name="T10" fmla="*/ 85 w 128"/>
              <a:gd name="T11" fmla="*/ 72 h 128"/>
              <a:gd name="T12" fmla="*/ 88 w 128"/>
              <a:gd name="T13" fmla="*/ 68 h 128"/>
              <a:gd name="T14" fmla="*/ 88 w 128"/>
              <a:gd name="T15" fmla="*/ 68 h 128"/>
              <a:gd name="T16" fmla="*/ 88 w 128"/>
              <a:gd name="T17" fmla="*/ 68 h 128"/>
              <a:gd name="T18" fmla="*/ 97 w 128"/>
              <a:gd name="T19" fmla="*/ 36 h 128"/>
              <a:gd name="T20" fmla="*/ 64 w 128"/>
              <a:gd name="T21" fmla="*/ 0 h 128"/>
              <a:gd name="T22" fmla="*/ 64 w 128"/>
              <a:gd name="T23" fmla="*/ 0 h 128"/>
              <a:gd name="T24" fmla="*/ 64 w 128"/>
              <a:gd name="T25" fmla="*/ 0 h 128"/>
              <a:gd name="T26" fmla="*/ 64 w 128"/>
              <a:gd name="T27" fmla="*/ 0 h 128"/>
              <a:gd name="T28" fmla="*/ 64 w 128"/>
              <a:gd name="T29" fmla="*/ 0 h 128"/>
              <a:gd name="T30" fmla="*/ 31 w 128"/>
              <a:gd name="T31" fmla="*/ 36 h 128"/>
              <a:gd name="T32" fmla="*/ 40 w 128"/>
              <a:gd name="T33" fmla="*/ 68 h 128"/>
              <a:gd name="T34" fmla="*/ 40 w 128"/>
              <a:gd name="T35" fmla="*/ 68 h 128"/>
              <a:gd name="T36" fmla="*/ 40 w 128"/>
              <a:gd name="T37" fmla="*/ 68 h 128"/>
              <a:gd name="T38" fmla="*/ 43 w 128"/>
              <a:gd name="T39" fmla="*/ 72 h 128"/>
              <a:gd name="T40" fmla="*/ 45 w 128"/>
              <a:gd name="T41" fmla="*/ 84 h 128"/>
              <a:gd name="T42" fmla="*/ 10 w 128"/>
              <a:gd name="T43" fmla="*/ 101 h 128"/>
              <a:gd name="T44" fmla="*/ 10 w 128"/>
              <a:gd name="T45" fmla="*/ 101 h 128"/>
              <a:gd name="T46" fmla="*/ 0 w 128"/>
              <a:gd name="T47" fmla="*/ 115 h 128"/>
              <a:gd name="T48" fmla="*/ 0 w 128"/>
              <a:gd name="T49" fmla="*/ 128 h 128"/>
              <a:gd name="T50" fmla="*/ 128 w 128"/>
              <a:gd name="T5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128" y="128"/>
                </a:moveTo>
                <a:cubicBezTo>
                  <a:pt x="128" y="115"/>
                  <a:pt x="128" y="115"/>
                  <a:pt x="128" y="115"/>
                </a:cubicBezTo>
                <a:cubicBezTo>
                  <a:pt x="128" y="108"/>
                  <a:pt x="124" y="103"/>
                  <a:pt x="118" y="101"/>
                </a:cubicBezTo>
                <a:cubicBezTo>
                  <a:pt x="118" y="101"/>
                  <a:pt x="118" y="101"/>
                  <a:pt x="118" y="101"/>
                </a:cubicBezTo>
                <a:cubicBezTo>
                  <a:pt x="117" y="100"/>
                  <a:pt x="87" y="93"/>
                  <a:pt x="83" y="84"/>
                </a:cubicBezTo>
                <a:cubicBezTo>
                  <a:pt x="81" y="80"/>
                  <a:pt x="83" y="75"/>
                  <a:pt x="85" y="72"/>
                </a:cubicBezTo>
                <a:cubicBezTo>
                  <a:pt x="86" y="71"/>
                  <a:pt x="87" y="69"/>
                  <a:pt x="88" y="68"/>
                </a:cubicBezTo>
                <a:cubicBezTo>
                  <a:pt x="88" y="68"/>
                  <a:pt x="88" y="68"/>
                  <a:pt x="88" y="68"/>
                </a:cubicBezTo>
                <a:cubicBezTo>
                  <a:pt x="88" y="68"/>
                  <a:pt x="88" y="68"/>
                  <a:pt x="88" y="68"/>
                </a:cubicBezTo>
                <a:cubicBezTo>
                  <a:pt x="93" y="60"/>
                  <a:pt x="97" y="49"/>
                  <a:pt x="97" y="36"/>
                </a:cubicBezTo>
                <a:cubicBezTo>
                  <a:pt x="98" y="16"/>
                  <a:pt x="82" y="0"/>
                  <a:pt x="64" y="0"/>
                </a:cubicBezTo>
                <a:cubicBezTo>
                  <a:pt x="64" y="0"/>
                  <a:pt x="64" y="0"/>
                  <a:pt x="64" y="0"/>
                </a:cubicBezTo>
                <a:cubicBezTo>
                  <a:pt x="64" y="0"/>
                  <a:pt x="64" y="0"/>
                  <a:pt x="64" y="0"/>
                </a:cubicBezTo>
                <a:cubicBezTo>
                  <a:pt x="64" y="0"/>
                  <a:pt x="64" y="0"/>
                  <a:pt x="64" y="0"/>
                </a:cubicBezTo>
                <a:cubicBezTo>
                  <a:pt x="64" y="0"/>
                  <a:pt x="64" y="0"/>
                  <a:pt x="64" y="0"/>
                </a:cubicBezTo>
                <a:cubicBezTo>
                  <a:pt x="46" y="0"/>
                  <a:pt x="30" y="16"/>
                  <a:pt x="31" y="36"/>
                </a:cubicBezTo>
                <a:cubicBezTo>
                  <a:pt x="31" y="49"/>
                  <a:pt x="35" y="60"/>
                  <a:pt x="40" y="68"/>
                </a:cubicBezTo>
                <a:cubicBezTo>
                  <a:pt x="40" y="68"/>
                  <a:pt x="40" y="68"/>
                  <a:pt x="40" y="68"/>
                </a:cubicBezTo>
                <a:cubicBezTo>
                  <a:pt x="40" y="68"/>
                  <a:pt x="40" y="68"/>
                  <a:pt x="40" y="68"/>
                </a:cubicBezTo>
                <a:cubicBezTo>
                  <a:pt x="41" y="69"/>
                  <a:pt x="42" y="71"/>
                  <a:pt x="43" y="72"/>
                </a:cubicBezTo>
                <a:cubicBezTo>
                  <a:pt x="45" y="75"/>
                  <a:pt x="47" y="80"/>
                  <a:pt x="45" y="84"/>
                </a:cubicBezTo>
                <a:cubicBezTo>
                  <a:pt x="41" y="93"/>
                  <a:pt x="11" y="100"/>
                  <a:pt x="10" y="101"/>
                </a:cubicBezTo>
                <a:cubicBezTo>
                  <a:pt x="10" y="101"/>
                  <a:pt x="10" y="101"/>
                  <a:pt x="10" y="101"/>
                </a:cubicBezTo>
                <a:cubicBezTo>
                  <a:pt x="4" y="103"/>
                  <a:pt x="0" y="108"/>
                  <a:pt x="0" y="115"/>
                </a:cubicBezTo>
                <a:cubicBezTo>
                  <a:pt x="0" y="128"/>
                  <a:pt x="0" y="128"/>
                  <a:pt x="0" y="128"/>
                </a:cubicBezTo>
                <a:lnTo>
                  <a:pt x="128"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89" name="组合 288"/>
          <p:cNvGrpSpPr/>
          <p:nvPr/>
        </p:nvGrpSpPr>
        <p:grpSpPr>
          <a:xfrm>
            <a:off x="3006068" y="1448529"/>
            <a:ext cx="1330960" cy="128803"/>
            <a:chOff x="782320" y="6443746"/>
            <a:chExt cx="1330960" cy="128803"/>
          </a:xfrm>
        </p:grpSpPr>
        <p:grpSp>
          <p:nvGrpSpPr>
            <p:cNvPr id="290" name="组合 289"/>
            <p:cNvGrpSpPr/>
            <p:nvPr/>
          </p:nvGrpSpPr>
          <p:grpSpPr>
            <a:xfrm rot="2700000">
              <a:off x="782320" y="6443746"/>
              <a:ext cx="128803" cy="128803"/>
              <a:chOff x="3708400" y="-599440"/>
              <a:chExt cx="243840" cy="243840"/>
            </a:xfrm>
          </p:grpSpPr>
          <p:cxnSp>
            <p:nvCxnSpPr>
              <p:cNvPr id="312" name="直线连接符 13"/>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13" name="直线连接符 14"/>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1" name="组合 290"/>
            <p:cNvGrpSpPr/>
            <p:nvPr/>
          </p:nvGrpSpPr>
          <p:grpSpPr>
            <a:xfrm rot="2700000">
              <a:off x="954057" y="6443746"/>
              <a:ext cx="128803" cy="128803"/>
              <a:chOff x="3708400" y="-599440"/>
              <a:chExt cx="243840" cy="243840"/>
            </a:xfrm>
          </p:grpSpPr>
          <p:cxnSp>
            <p:nvCxnSpPr>
              <p:cNvPr id="310" name="直线连接符 17"/>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11" name="直线连接符 18"/>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2" name="组合 291"/>
            <p:cNvGrpSpPr/>
            <p:nvPr/>
          </p:nvGrpSpPr>
          <p:grpSpPr>
            <a:xfrm rot="2700000">
              <a:off x="1125794" y="6443746"/>
              <a:ext cx="128803" cy="128803"/>
              <a:chOff x="3708400" y="-599440"/>
              <a:chExt cx="243840" cy="243840"/>
            </a:xfrm>
          </p:grpSpPr>
          <p:cxnSp>
            <p:nvCxnSpPr>
              <p:cNvPr id="308" name="直线连接符 20"/>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09" name="直线连接符 21"/>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3" name="组合 292"/>
            <p:cNvGrpSpPr/>
            <p:nvPr/>
          </p:nvGrpSpPr>
          <p:grpSpPr>
            <a:xfrm rot="2700000">
              <a:off x="1297530" y="6443746"/>
              <a:ext cx="128803" cy="128803"/>
              <a:chOff x="3708400" y="-599440"/>
              <a:chExt cx="243840" cy="243840"/>
            </a:xfrm>
          </p:grpSpPr>
          <p:cxnSp>
            <p:nvCxnSpPr>
              <p:cNvPr id="306" name="直线连接符 23"/>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07" name="直线连接符 24"/>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4" name="组合 293"/>
            <p:cNvGrpSpPr/>
            <p:nvPr/>
          </p:nvGrpSpPr>
          <p:grpSpPr>
            <a:xfrm rot="2700000">
              <a:off x="1469267" y="6443746"/>
              <a:ext cx="128803" cy="128803"/>
              <a:chOff x="3708400" y="-599440"/>
              <a:chExt cx="243840" cy="243840"/>
            </a:xfrm>
          </p:grpSpPr>
          <p:cxnSp>
            <p:nvCxnSpPr>
              <p:cNvPr id="304" name="直线连接符 26"/>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05" name="直线连接符 27"/>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5" name="组合 294"/>
            <p:cNvGrpSpPr/>
            <p:nvPr/>
          </p:nvGrpSpPr>
          <p:grpSpPr>
            <a:xfrm rot="2700000">
              <a:off x="1641004" y="6443746"/>
              <a:ext cx="128803" cy="128803"/>
              <a:chOff x="3708400" y="-599440"/>
              <a:chExt cx="243840" cy="243840"/>
            </a:xfrm>
          </p:grpSpPr>
          <p:cxnSp>
            <p:nvCxnSpPr>
              <p:cNvPr id="302" name="直线连接符 29"/>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03" name="直线连接符 30"/>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6" name="组合 295"/>
            <p:cNvGrpSpPr/>
            <p:nvPr/>
          </p:nvGrpSpPr>
          <p:grpSpPr>
            <a:xfrm rot="2700000">
              <a:off x="1812741" y="6443746"/>
              <a:ext cx="128803" cy="128803"/>
              <a:chOff x="3708400" y="-599440"/>
              <a:chExt cx="243840" cy="243840"/>
            </a:xfrm>
          </p:grpSpPr>
          <p:cxnSp>
            <p:nvCxnSpPr>
              <p:cNvPr id="300" name="直线连接符 32"/>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01" name="直线连接符 33"/>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7" name="组合 296"/>
            <p:cNvGrpSpPr/>
            <p:nvPr/>
          </p:nvGrpSpPr>
          <p:grpSpPr>
            <a:xfrm rot="2700000">
              <a:off x="1984477" y="6443746"/>
              <a:ext cx="128803" cy="128803"/>
              <a:chOff x="3708400" y="-599440"/>
              <a:chExt cx="243840" cy="243840"/>
            </a:xfrm>
          </p:grpSpPr>
          <p:cxnSp>
            <p:nvCxnSpPr>
              <p:cNvPr id="298" name="直线连接符 35"/>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299" name="直线连接符 36"/>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grpSp>
        <p:nvGrpSpPr>
          <p:cNvPr id="314" name="组合 313"/>
          <p:cNvGrpSpPr/>
          <p:nvPr/>
        </p:nvGrpSpPr>
        <p:grpSpPr>
          <a:xfrm flipH="1">
            <a:off x="9812018" y="2804160"/>
            <a:ext cx="1668781" cy="3408045"/>
            <a:chOff x="605155" y="2804160"/>
            <a:chExt cx="1612265" cy="3408045"/>
          </a:xfrm>
        </p:grpSpPr>
        <p:sp>
          <p:nvSpPr>
            <p:cNvPr id="315" name="椭圆 314"/>
            <p:cNvSpPr/>
            <p:nvPr/>
          </p:nvSpPr>
          <p:spPr>
            <a:xfrm>
              <a:off x="1383030" y="5619115"/>
              <a:ext cx="372110" cy="37211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6" name="椭圆 315"/>
            <p:cNvSpPr/>
            <p:nvPr/>
          </p:nvSpPr>
          <p:spPr>
            <a:xfrm>
              <a:off x="641985" y="4851400"/>
              <a:ext cx="741045" cy="741045"/>
            </a:xfrm>
            <a:prstGeom prst="ellipse">
              <a:avLst/>
            </a:prstGeom>
            <a:solidFill>
              <a:schemeClr val="bg1">
                <a:alpha val="8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7" name="椭圆 316"/>
            <p:cNvSpPr/>
            <p:nvPr/>
          </p:nvSpPr>
          <p:spPr>
            <a:xfrm flipH="1">
              <a:off x="1996440" y="5991225"/>
              <a:ext cx="220980" cy="220980"/>
            </a:xfrm>
            <a:prstGeom prst="ellipse">
              <a:avLst/>
            </a:prstGeom>
            <a:solidFill>
              <a:schemeClr val="bg1">
                <a:alpha val="7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8" name="椭圆 317"/>
            <p:cNvSpPr/>
            <p:nvPr/>
          </p:nvSpPr>
          <p:spPr>
            <a:xfrm flipH="1">
              <a:off x="605155" y="2804160"/>
              <a:ext cx="220980" cy="22098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19" name="文本框 318"/>
          <p:cNvSpPr txBox="1"/>
          <p:nvPr/>
        </p:nvSpPr>
        <p:spPr>
          <a:xfrm>
            <a:off x="1911770" y="4553422"/>
            <a:ext cx="1696313" cy="337185"/>
          </a:xfrm>
          <a:prstGeom prst="rect">
            <a:avLst/>
          </a:prstGeom>
          <a:noFill/>
        </p:spPr>
        <p:txBody>
          <a:bodyPr wrap="square" rtlCol="0">
            <a:spAutoFit/>
          </a:bodyPr>
          <a:lstStyle/>
          <a:p>
            <a:pPr algn="dist"/>
            <a:r>
              <a:rPr lang="zh-CN" altLang="en-US" sz="16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汇报人：</a:t>
            </a:r>
            <a:r>
              <a:rPr lang="zh-CN" sz="16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杨凯</a:t>
            </a:r>
            <a:endParaRPr lang="zh-CN" sz="16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endParaRPr>
          </a:p>
        </p:txBody>
      </p:sp>
      <p:sp>
        <p:nvSpPr>
          <p:cNvPr id="320" name="圆角矩形 39"/>
          <p:cNvSpPr/>
          <p:nvPr/>
        </p:nvSpPr>
        <p:spPr>
          <a:xfrm>
            <a:off x="4162118" y="4564852"/>
            <a:ext cx="2325258" cy="305435"/>
          </a:xfrm>
          <a:prstGeom prst="roundRect">
            <a:avLst>
              <a:gd name="adj" fmla="val 50000"/>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1" name="Freeform 174"/>
          <p:cNvSpPr/>
          <p:nvPr/>
        </p:nvSpPr>
        <p:spPr bwMode="auto">
          <a:xfrm>
            <a:off x="4303712" y="4615652"/>
            <a:ext cx="211478" cy="182880"/>
          </a:xfrm>
          <a:custGeom>
            <a:avLst/>
            <a:gdLst>
              <a:gd name="T0" fmla="*/ 128 w 128"/>
              <a:gd name="T1" fmla="*/ 128 h 128"/>
              <a:gd name="T2" fmla="*/ 128 w 128"/>
              <a:gd name="T3" fmla="*/ 115 h 128"/>
              <a:gd name="T4" fmla="*/ 118 w 128"/>
              <a:gd name="T5" fmla="*/ 101 h 128"/>
              <a:gd name="T6" fmla="*/ 118 w 128"/>
              <a:gd name="T7" fmla="*/ 101 h 128"/>
              <a:gd name="T8" fmla="*/ 83 w 128"/>
              <a:gd name="T9" fmla="*/ 84 h 128"/>
              <a:gd name="T10" fmla="*/ 85 w 128"/>
              <a:gd name="T11" fmla="*/ 72 h 128"/>
              <a:gd name="T12" fmla="*/ 88 w 128"/>
              <a:gd name="T13" fmla="*/ 68 h 128"/>
              <a:gd name="T14" fmla="*/ 88 w 128"/>
              <a:gd name="T15" fmla="*/ 68 h 128"/>
              <a:gd name="T16" fmla="*/ 88 w 128"/>
              <a:gd name="T17" fmla="*/ 68 h 128"/>
              <a:gd name="T18" fmla="*/ 97 w 128"/>
              <a:gd name="T19" fmla="*/ 36 h 128"/>
              <a:gd name="T20" fmla="*/ 64 w 128"/>
              <a:gd name="T21" fmla="*/ 0 h 128"/>
              <a:gd name="T22" fmla="*/ 64 w 128"/>
              <a:gd name="T23" fmla="*/ 0 h 128"/>
              <a:gd name="T24" fmla="*/ 64 w 128"/>
              <a:gd name="T25" fmla="*/ 0 h 128"/>
              <a:gd name="T26" fmla="*/ 64 w 128"/>
              <a:gd name="T27" fmla="*/ 0 h 128"/>
              <a:gd name="T28" fmla="*/ 64 w 128"/>
              <a:gd name="T29" fmla="*/ 0 h 128"/>
              <a:gd name="T30" fmla="*/ 31 w 128"/>
              <a:gd name="T31" fmla="*/ 36 h 128"/>
              <a:gd name="T32" fmla="*/ 40 w 128"/>
              <a:gd name="T33" fmla="*/ 68 h 128"/>
              <a:gd name="T34" fmla="*/ 40 w 128"/>
              <a:gd name="T35" fmla="*/ 68 h 128"/>
              <a:gd name="T36" fmla="*/ 40 w 128"/>
              <a:gd name="T37" fmla="*/ 68 h 128"/>
              <a:gd name="T38" fmla="*/ 43 w 128"/>
              <a:gd name="T39" fmla="*/ 72 h 128"/>
              <a:gd name="T40" fmla="*/ 45 w 128"/>
              <a:gd name="T41" fmla="*/ 84 h 128"/>
              <a:gd name="T42" fmla="*/ 10 w 128"/>
              <a:gd name="T43" fmla="*/ 101 h 128"/>
              <a:gd name="T44" fmla="*/ 10 w 128"/>
              <a:gd name="T45" fmla="*/ 101 h 128"/>
              <a:gd name="T46" fmla="*/ 0 w 128"/>
              <a:gd name="T47" fmla="*/ 115 h 128"/>
              <a:gd name="T48" fmla="*/ 0 w 128"/>
              <a:gd name="T49" fmla="*/ 128 h 128"/>
              <a:gd name="T50" fmla="*/ 128 w 128"/>
              <a:gd name="T5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128" y="128"/>
                </a:moveTo>
                <a:cubicBezTo>
                  <a:pt x="128" y="115"/>
                  <a:pt x="128" y="115"/>
                  <a:pt x="128" y="115"/>
                </a:cubicBezTo>
                <a:cubicBezTo>
                  <a:pt x="128" y="108"/>
                  <a:pt x="124" y="103"/>
                  <a:pt x="118" y="101"/>
                </a:cubicBezTo>
                <a:cubicBezTo>
                  <a:pt x="118" y="101"/>
                  <a:pt x="118" y="101"/>
                  <a:pt x="118" y="101"/>
                </a:cubicBezTo>
                <a:cubicBezTo>
                  <a:pt x="117" y="100"/>
                  <a:pt x="87" y="93"/>
                  <a:pt x="83" y="84"/>
                </a:cubicBezTo>
                <a:cubicBezTo>
                  <a:pt x="81" y="80"/>
                  <a:pt x="83" y="75"/>
                  <a:pt x="85" y="72"/>
                </a:cubicBezTo>
                <a:cubicBezTo>
                  <a:pt x="86" y="71"/>
                  <a:pt x="87" y="69"/>
                  <a:pt x="88" y="68"/>
                </a:cubicBezTo>
                <a:cubicBezTo>
                  <a:pt x="88" y="68"/>
                  <a:pt x="88" y="68"/>
                  <a:pt x="88" y="68"/>
                </a:cubicBezTo>
                <a:cubicBezTo>
                  <a:pt x="88" y="68"/>
                  <a:pt x="88" y="68"/>
                  <a:pt x="88" y="68"/>
                </a:cubicBezTo>
                <a:cubicBezTo>
                  <a:pt x="93" y="60"/>
                  <a:pt x="97" y="49"/>
                  <a:pt x="97" y="36"/>
                </a:cubicBezTo>
                <a:cubicBezTo>
                  <a:pt x="98" y="16"/>
                  <a:pt x="82" y="0"/>
                  <a:pt x="64" y="0"/>
                </a:cubicBezTo>
                <a:cubicBezTo>
                  <a:pt x="64" y="0"/>
                  <a:pt x="64" y="0"/>
                  <a:pt x="64" y="0"/>
                </a:cubicBezTo>
                <a:cubicBezTo>
                  <a:pt x="64" y="0"/>
                  <a:pt x="64" y="0"/>
                  <a:pt x="64" y="0"/>
                </a:cubicBezTo>
                <a:cubicBezTo>
                  <a:pt x="64" y="0"/>
                  <a:pt x="64" y="0"/>
                  <a:pt x="64" y="0"/>
                </a:cubicBezTo>
                <a:cubicBezTo>
                  <a:pt x="64" y="0"/>
                  <a:pt x="64" y="0"/>
                  <a:pt x="64" y="0"/>
                </a:cubicBezTo>
                <a:cubicBezTo>
                  <a:pt x="46" y="0"/>
                  <a:pt x="30" y="16"/>
                  <a:pt x="31" y="36"/>
                </a:cubicBezTo>
                <a:cubicBezTo>
                  <a:pt x="31" y="49"/>
                  <a:pt x="35" y="60"/>
                  <a:pt x="40" y="68"/>
                </a:cubicBezTo>
                <a:cubicBezTo>
                  <a:pt x="40" y="68"/>
                  <a:pt x="40" y="68"/>
                  <a:pt x="40" y="68"/>
                </a:cubicBezTo>
                <a:cubicBezTo>
                  <a:pt x="40" y="68"/>
                  <a:pt x="40" y="68"/>
                  <a:pt x="40" y="68"/>
                </a:cubicBezTo>
                <a:cubicBezTo>
                  <a:pt x="41" y="69"/>
                  <a:pt x="42" y="71"/>
                  <a:pt x="43" y="72"/>
                </a:cubicBezTo>
                <a:cubicBezTo>
                  <a:pt x="45" y="75"/>
                  <a:pt x="47" y="80"/>
                  <a:pt x="45" y="84"/>
                </a:cubicBezTo>
                <a:cubicBezTo>
                  <a:pt x="41" y="93"/>
                  <a:pt x="11" y="100"/>
                  <a:pt x="10" y="101"/>
                </a:cubicBezTo>
                <a:cubicBezTo>
                  <a:pt x="10" y="101"/>
                  <a:pt x="10" y="101"/>
                  <a:pt x="10" y="101"/>
                </a:cubicBezTo>
                <a:cubicBezTo>
                  <a:pt x="4" y="103"/>
                  <a:pt x="0" y="108"/>
                  <a:pt x="0" y="115"/>
                </a:cubicBezTo>
                <a:cubicBezTo>
                  <a:pt x="0" y="128"/>
                  <a:pt x="0" y="128"/>
                  <a:pt x="0" y="128"/>
                </a:cubicBezTo>
                <a:lnTo>
                  <a:pt x="128"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2" name="文本框 321"/>
          <p:cNvSpPr txBox="1"/>
          <p:nvPr/>
        </p:nvSpPr>
        <p:spPr>
          <a:xfrm>
            <a:off x="4612333" y="4553422"/>
            <a:ext cx="1696313" cy="337185"/>
          </a:xfrm>
          <a:prstGeom prst="rect">
            <a:avLst/>
          </a:prstGeom>
          <a:noFill/>
        </p:spPr>
        <p:txBody>
          <a:bodyPr wrap="square" rtlCol="0">
            <a:spAutoFit/>
          </a:bodyPr>
          <a:lstStyle/>
          <a:p>
            <a:pPr algn="dist"/>
            <a:r>
              <a:rPr lang="zh-CN" altLang="en-US" sz="16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时间：</a:t>
            </a:r>
            <a:r>
              <a:rPr lang="en-US" altLang="zh-CN" sz="16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2025.11</a:t>
            </a:r>
            <a:endParaRPr lang="en-US" altLang="zh-CN" sz="16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endParaRPr>
          </a:p>
        </p:txBody>
      </p:sp>
      <p:grpSp>
        <p:nvGrpSpPr>
          <p:cNvPr id="323" name="组合 322"/>
          <p:cNvGrpSpPr/>
          <p:nvPr/>
        </p:nvGrpSpPr>
        <p:grpSpPr>
          <a:xfrm rot="5801921">
            <a:off x="6498340" y="824894"/>
            <a:ext cx="5622925" cy="5470525"/>
            <a:chOff x="605155" y="742315"/>
            <a:chExt cx="5622925" cy="5470525"/>
          </a:xfrm>
        </p:grpSpPr>
        <p:sp>
          <p:nvSpPr>
            <p:cNvPr id="324" name="弧形 323"/>
            <p:cNvSpPr/>
            <p:nvPr/>
          </p:nvSpPr>
          <p:spPr>
            <a:xfrm>
              <a:off x="642620" y="742315"/>
              <a:ext cx="5585460" cy="5470525"/>
            </a:xfrm>
            <a:prstGeom prst="arc">
              <a:avLst>
                <a:gd name="adj1" fmla="val 11631960"/>
                <a:gd name="adj2" fmla="val 1457817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5" name="椭圆 324"/>
            <p:cNvSpPr/>
            <p:nvPr/>
          </p:nvSpPr>
          <p:spPr>
            <a:xfrm flipH="1">
              <a:off x="605155" y="2804160"/>
              <a:ext cx="220980" cy="22098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26" name="组合 325"/>
          <p:cNvGrpSpPr/>
          <p:nvPr/>
        </p:nvGrpSpPr>
        <p:grpSpPr>
          <a:xfrm>
            <a:off x="222716" y="285645"/>
            <a:ext cx="1541780" cy="984250"/>
            <a:chOff x="222716" y="285645"/>
            <a:chExt cx="1541780" cy="984250"/>
          </a:xfrm>
        </p:grpSpPr>
        <p:sp>
          <p:nvSpPr>
            <p:cNvPr id="327" name="椭圆 326"/>
            <p:cNvSpPr/>
            <p:nvPr/>
          </p:nvSpPr>
          <p:spPr>
            <a:xfrm rot="10800000" flipV="1">
              <a:off x="1691079"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8" name="椭圆 327"/>
            <p:cNvSpPr/>
            <p:nvPr/>
          </p:nvSpPr>
          <p:spPr>
            <a:xfrm rot="10800000" flipV="1">
              <a:off x="1446352"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9" name="椭圆 328"/>
            <p:cNvSpPr/>
            <p:nvPr/>
          </p:nvSpPr>
          <p:spPr>
            <a:xfrm rot="10800000" flipV="1">
              <a:off x="1201625"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0" name="椭圆 329"/>
            <p:cNvSpPr/>
            <p:nvPr/>
          </p:nvSpPr>
          <p:spPr>
            <a:xfrm rot="10800000" flipV="1">
              <a:off x="956898"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1" name="椭圆 330"/>
            <p:cNvSpPr/>
            <p:nvPr/>
          </p:nvSpPr>
          <p:spPr>
            <a:xfrm rot="10800000" flipV="1">
              <a:off x="712170"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2" name="椭圆 331"/>
            <p:cNvSpPr/>
            <p:nvPr/>
          </p:nvSpPr>
          <p:spPr>
            <a:xfrm rot="10800000" flipV="1">
              <a:off x="467443" y="1201228"/>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3" name="椭圆 332"/>
            <p:cNvSpPr/>
            <p:nvPr/>
          </p:nvSpPr>
          <p:spPr>
            <a:xfrm rot="10800000" flipV="1">
              <a:off x="222716" y="1201228"/>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4" name="椭圆 333"/>
            <p:cNvSpPr/>
            <p:nvPr/>
          </p:nvSpPr>
          <p:spPr>
            <a:xfrm rot="10800000" flipV="1">
              <a:off x="1691079"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5" name="椭圆 334"/>
            <p:cNvSpPr/>
            <p:nvPr/>
          </p:nvSpPr>
          <p:spPr>
            <a:xfrm rot="10800000" flipV="1">
              <a:off x="1446352"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6" name="椭圆 335"/>
            <p:cNvSpPr/>
            <p:nvPr/>
          </p:nvSpPr>
          <p:spPr>
            <a:xfrm rot="10800000" flipV="1">
              <a:off x="1201625"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7" name="椭圆 336"/>
            <p:cNvSpPr/>
            <p:nvPr/>
          </p:nvSpPr>
          <p:spPr>
            <a:xfrm rot="10800000" flipV="1">
              <a:off x="956898"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8" name="椭圆 337"/>
            <p:cNvSpPr/>
            <p:nvPr/>
          </p:nvSpPr>
          <p:spPr>
            <a:xfrm rot="10800000" flipV="1">
              <a:off x="712170"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9" name="椭圆 338"/>
            <p:cNvSpPr/>
            <p:nvPr/>
          </p:nvSpPr>
          <p:spPr>
            <a:xfrm rot="10800000" flipV="1">
              <a:off x="467443" y="972332"/>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0" name="椭圆 339"/>
            <p:cNvSpPr/>
            <p:nvPr/>
          </p:nvSpPr>
          <p:spPr>
            <a:xfrm rot="10800000" flipV="1">
              <a:off x="222716" y="972332"/>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1" name="椭圆 340"/>
            <p:cNvSpPr/>
            <p:nvPr/>
          </p:nvSpPr>
          <p:spPr>
            <a:xfrm rot="10800000" flipV="1">
              <a:off x="1691079"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2" name="椭圆 341"/>
            <p:cNvSpPr/>
            <p:nvPr/>
          </p:nvSpPr>
          <p:spPr>
            <a:xfrm rot="10800000" flipV="1">
              <a:off x="1446352"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3" name="椭圆 342"/>
            <p:cNvSpPr/>
            <p:nvPr/>
          </p:nvSpPr>
          <p:spPr>
            <a:xfrm rot="10800000" flipV="1">
              <a:off x="1201625"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4" name="椭圆 343"/>
            <p:cNvSpPr/>
            <p:nvPr/>
          </p:nvSpPr>
          <p:spPr>
            <a:xfrm rot="10800000" flipV="1">
              <a:off x="956898"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5" name="椭圆 344"/>
            <p:cNvSpPr/>
            <p:nvPr/>
          </p:nvSpPr>
          <p:spPr>
            <a:xfrm rot="10800000" flipV="1">
              <a:off x="712170"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6" name="椭圆 345"/>
            <p:cNvSpPr/>
            <p:nvPr/>
          </p:nvSpPr>
          <p:spPr>
            <a:xfrm rot="10800000" flipV="1">
              <a:off x="467443" y="743436"/>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7" name="椭圆 346"/>
            <p:cNvSpPr/>
            <p:nvPr/>
          </p:nvSpPr>
          <p:spPr>
            <a:xfrm rot="10800000" flipV="1">
              <a:off x="222716" y="743436"/>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8" name="椭圆 347"/>
            <p:cNvSpPr/>
            <p:nvPr/>
          </p:nvSpPr>
          <p:spPr>
            <a:xfrm rot="10800000" flipV="1">
              <a:off x="1691079"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9" name="椭圆 348"/>
            <p:cNvSpPr/>
            <p:nvPr/>
          </p:nvSpPr>
          <p:spPr>
            <a:xfrm rot="10800000" flipV="1">
              <a:off x="1446352"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0" name="椭圆 349"/>
            <p:cNvSpPr/>
            <p:nvPr/>
          </p:nvSpPr>
          <p:spPr>
            <a:xfrm rot="10800000" flipV="1">
              <a:off x="1201625"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1" name="椭圆 350"/>
            <p:cNvSpPr/>
            <p:nvPr/>
          </p:nvSpPr>
          <p:spPr>
            <a:xfrm rot="10800000" flipV="1">
              <a:off x="956898"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2" name="椭圆 351"/>
            <p:cNvSpPr/>
            <p:nvPr/>
          </p:nvSpPr>
          <p:spPr>
            <a:xfrm rot="10800000" flipV="1">
              <a:off x="712170"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3" name="椭圆 352"/>
            <p:cNvSpPr/>
            <p:nvPr/>
          </p:nvSpPr>
          <p:spPr>
            <a:xfrm rot="10800000" flipV="1">
              <a:off x="467443"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4" name="椭圆 353"/>
            <p:cNvSpPr/>
            <p:nvPr/>
          </p:nvSpPr>
          <p:spPr>
            <a:xfrm rot="10800000" flipV="1">
              <a:off x="222716"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5" name="椭圆 354"/>
            <p:cNvSpPr/>
            <p:nvPr/>
          </p:nvSpPr>
          <p:spPr>
            <a:xfrm rot="10800000" flipV="1">
              <a:off x="1691079"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6" name="椭圆 355"/>
            <p:cNvSpPr/>
            <p:nvPr/>
          </p:nvSpPr>
          <p:spPr>
            <a:xfrm rot="10800000" flipV="1">
              <a:off x="1446352"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7" name="椭圆 356"/>
            <p:cNvSpPr/>
            <p:nvPr/>
          </p:nvSpPr>
          <p:spPr>
            <a:xfrm rot="10800000" flipV="1">
              <a:off x="1201625"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8" name="椭圆 357"/>
            <p:cNvSpPr/>
            <p:nvPr/>
          </p:nvSpPr>
          <p:spPr>
            <a:xfrm rot="10800000" flipV="1">
              <a:off x="956898"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9" name="椭圆 358"/>
            <p:cNvSpPr/>
            <p:nvPr/>
          </p:nvSpPr>
          <p:spPr>
            <a:xfrm rot="10800000" flipV="1">
              <a:off x="712170"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0" name="椭圆 359"/>
            <p:cNvSpPr/>
            <p:nvPr/>
          </p:nvSpPr>
          <p:spPr>
            <a:xfrm rot="10800000" flipV="1">
              <a:off x="467443"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1" name="椭圆 360"/>
            <p:cNvSpPr/>
            <p:nvPr/>
          </p:nvSpPr>
          <p:spPr>
            <a:xfrm rot="10800000" flipV="1">
              <a:off x="222716"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362" name="图片 36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52938" y="4314426"/>
            <a:ext cx="1868488" cy="1868488"/>
          </a:xfrm>
          <a:prstGeom prst="rect">
            <a:avLst/>
          </a:prstGeom>
        </p:spPr>
      </p:pic>
      <p:grpSp>
        <p:nvGrpSpPr>
          <p:cNvPr id="363" name="组合 362"/>
          <p:cNvGrpSpPr/>
          <p:nvPr/>
        </p:nvGrpSpPr>
        <p:grpSpPr>
          <a:xfrm>
            <a:off x="5662182" y="5643157"/>
            <a:ext cx="1330960" cy="128803"/>
            <a:chOff x="782320" y="6443746"/>
            <a:chExt cx="1330960" cy="128803"/>
          </a:xfrm>
        </p:grpSpPr>
        <p:grpSp>
          <p:nvGrpSpPr>
            <p:cNvPr id="364" name="组合 363"/>
            <p:cNvGrpSpPr/>
            <p:nvPr/>
          </p:nvGrpSpPr>
          <p:grpSpPr>
            <a:xfrm rot="2700000">
              <a:off x="782320" y="6443746"/>
              <a:ext cx="128803" cy="128803"/>
              <a:chOff x="3708400" y="-599440"/>
              <a:chExt cx="243840" cy="243840"/>
            </a:xfrm>
          </p:grpSpPr>
          <p:cxnSp>
            <p:nvCxnSpPr>
              <p:cNvPr id="386" name="直线连接符 13"/>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87" name="直线连接符 14"/>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65" name="组合 364"/>
            <p:cNvGrpSpPr/>
            <p:nvPr/>
          </p:nvGrpSpPr>
          <p:grpSpPr>
            <a:xfrm rot="2700000">
              <a:off x="954057" y="6443746"/>
              <a:ext cx="128803" cy="128803"/>
              <a:chOff x="3708400" y="-599440"/>
              <a:chExt cx="243840" cy="243840"/>
            </a:xfrm>
          </p:grpSpPr>
          <p:cxnSp>
            <p:nvCxnSpPr>
              <p:cNvPr id="384" name="直线连接符 17"/>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85" name="直线连接符 18"/>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66" name="组合 365"/>
            <p:cNvGrpSpPr/>
            <p:nvPr/>
          </p:nvGrpSpPr>
          <p:grpSpPr>
            <a:xfrm rot="2700000">
              <a:off x="1125794" y="6443746"/>
              <a:ext cx="128803" cy="128803"/>
              <a:chOff x="3708400" y="-599440"/>
              <a:chExt cx="243840" cy="243840"/>
            </a:xfrm>
          </p:grpSpPr>
          <p:cxnSp>
            <p:nvCxnSpPr>
              <p:cNvPr id="382" name="直线连接符 20"/>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83" name="直线连接符 21"/>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67" name="组合 366"/>
            <p:cNvGrpSpPr/>
            <p:nvPr/>
          </p:nvGrpSpPr>
          <p:grpSpPr>
            <a:xfrm rot="2700000">
              <a:off x="1297530" y="6443746"/>
              <a:ext cx="128803" cy="128803"/>
              <a:chOff x="3708400" y="-599440"/>
              <a:chExt cx="243840" cy="243840"/>
            </a:xfrm>
          </p:grpSpPr>
          <p:cxnSp>
            <p:nvCxnSpPr>
              <p:cNvPr id="380" name="直线连接符 23"/>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81" name="直线连接符 24"/>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68" name="组合 367"/>
            <p:cNvGrpSpPr/>
            <p:nvPr/>
          </p:nvGrpSpPr>
          <p:grpSpPr>
            <a:xfrm rot="2700000">
              <a:off x="1469267" y="6443746"/>
              <a:ext cx="128803" cy="128803"/>
              <a:chOff x="3708400" y="-599440"/>
              <a:chExt cx="243840" cy="243840"/>
            </a:xfrm>
          </p:grpSpPr>
          <p:cxnSp>
            <p:nvCxnSpPr>
              <p:cNvPr id="378" name="直线连接符 26"/>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79" name="直线连接符 27"/>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69" name="组合 368"/>
            <p:cNvGrpSpPr/>
            <p:nvPr/>
          </p:nvGrpSpPr>
          <p:grpSpPr>
            <a:xfrm rot="2700000">
              <a:off x="1641004" y="6443746"/>
              <a:ext cx="128803" cy="128803"/>
              <a:chOff x="3708400" y="-599440"/>
              <a:chExt cx="243840" cy="243840"/>
            </a:xfrm>
          </p:grpSpPr>
          <p:cxnSp>
            <p:nvCxnSpPr>
              <p:cNvPr id="376" name="直线连接符 29"/>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77" name="直线连接符 30"/>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70" name="组合 369"/>
            <p:cNvGrpSpPr/>
            <p:nvPr/>
          </p:nvGrpSpPr>
          <p:grpSpPr>
            <a:xfrm rot="2700000">
              <a:off x="1812741" y="6443746"/>
              <a:ext cx="128803" cy="128803"/>
              <a:chOff x="3708400" y="-599440"/>
              <a:chExt cx="243840" cy="243840"/>
            </a:xfrm>
          </p:grpSpPr>
          <p:cxnSp>
            <p:nvCxnSpPr>
              <p:cNvPr id="374" name="直线连接符 32"/>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75" name="直线连接符 33"/>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71" name="组合 370"/>
            <p:cNvGrpSpPr/>
            <p:nvPr/>
          </p:nvGrpSpPr>
          <p:grpSpPr>
            <a:xfrm rot="2700000">
              <a:off x="1984477" y="6443746"/>
              <a:ext cx="128803" cy="128803"/>
              <a:chOff x="3708400" y="-599440"/>
              <a:chExt cx="243840" cy="243840"/>
            </a:xfrm>
          </p:grpSpPr>
          <p:cxnSp>
            <p:nvCxnSpPr>
              <p:cNvPr id="372" name="直线连接符 35"/>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73" name="直线连接符 36"/>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131" grpId="0" animBg="1"/>
      <p:bldP spid="285" grpId="0"/>
      <p:bldP spid="287" grpId="0" animBg="1"/>
      <p:bldP spid="288" grpId="0" animBg="1"/>
      <p:bldP spid="319" grpId="0"/>
      <p:bldP spid="320" grpId="0" animBg="1"/>
      <p:bldP spid="321" grpId="0" animBg="1"/>
      <p:bldP spid="3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7038" y="1625600"/>
            <a:ext cx="11041743" cy="462661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 name="文本框 19"/>
          <p:cNvSpPr txBox="1"/>
          <p:nvPr>
            <p:custDataLst>
              <p:tags r:id="rId1"/>
            </p:custDataLst>
          </p:nvPr>
        </p:nvSpPr>
        <p:spPr>
          <a:xfrm>
            <a:off x="2990215" y="4280535"/>
            <a:ext cx="5071745" cy="645160"/>
          </a:xfrm>
          <a:prstGeom prst="rect">
            <a:avLst/>
          </a:prstGeom>
          <a:noFill/>
        </p:spPr>
        <p:txBody>
          <a:bodyPr wrap="square" rtlCol="0">
            <a:spAutoFit/>
          </a:bodyPr>
          <a:lstStyle/>
          <a:p>
            <a:pPr algn="dist">
              <a:buClrTx/>
              <a:buSzTx/>
              <a:buFontTx/>
            </a:pPr>
            <a:r>
              <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rPr>
              <a:t>三、课堂实施</a:t>
            </a:r>
            <a:r>
              <a:rPr lang="en-US" altLang="zh-CN" sz="3600" b="1" dirty="0">
                <a:solidFill>
                  <a:schemeClr val="tx1"/>
                </a:solidFill>
                <a:latin typeface="华文楷体" panose="02010600040101010101" charset="-122"/>
                <a:ea typeface="华文楷体" panose="02010600040101010101" charset="-122"/>
                <a:sym typeface="思源黑体" panose="020B0500000000000000" pitchFamily="34" charset="-122"/>
              </a:rPr>
              <a:t>-</a:t>
            </a:r>
            <a:r>
              <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rPr>
              <a:t>教学建议</a:t>
            </a:r>
            <a:endPar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endParaRPr>
          </a:p>
        </p:txBody>
      </p:sp>
      <p:sp>
        <p:nvSpPr>
          <p:cNvPr id="104" name="文本框 103"/>
          <p:cNvSpPr txBox="1"/>
          <p:nvPr/>
        </p:nvSpPr>
        <p:spPr>
          <a:xfrm>
            <a:off x="3460422" y="316331"/>
            <a:ext cx="2778125" cy="1309269"/>
          </a:xfrm>
          <a:prstGeom prst="rect">
            <a:avLst/>
          </a:prstGeom>
          <a:noFill/>
        </p:spPr>
        <p:txBody>
          <a:bodyPr wrap="square" rtlCol="0">
            <a:spAutoFit/>
          </a:bodyPr>
          <a:lstStyle/>
          <a:p>
            <a:pPr lvl="0" algn="ctr">
              <a:lnSpc>
                <a:spcPct val="120000"/>
              </a:lnSpc>
              <a:buClrTx/>
              <a:buSzTx/>
              <a:buFontTx/>
            </a:pPr>
            <a:r>
              <a:rPr lang="zh-CN" altLang="en-US" sz="7200">
                <a:ln w="31750">
                  <a:solidFill>
                    <a:schemeClr val="bg1"/>
                  </a:solidFill>
                </a:ln>
                <a:solidFill>
                  <a:schemeClr val="bg1"/>
                </a:solidFill>
                <a:latin typeface="印品清版宋 细体（非商用）" panose="02000500000000000000" pitchFamily="2" charset="-122"/>
                <a:ea typeface="印品清版宋 细体（非商用）" panose="02000500000000000000" pitchFamily="2" charset="-122"/>
                <a:cs typeface="字魂35号-经典雅黑" panose="00000500000000000000" charset="-122"/>
                <a:sym typeface="思源黑体" panose="020B0500000000000000" pitchFamily="34" charset="-122"/>
              </a:rPr>
              <a:t>目 录  </a:t>
            </a:r>
            <a:endParaRPr lang="zh-CN" altLang="en-US" sz="7200">
              <a:ln w="31750">
                <a:solidFill>
                  <a:schemeClr val="bg1"/>
                </a:solidFill>
              </a:ln>
              <a:solidFill>
                <a:schemeClr val="bg1"/>
              </a:solidFill>
              <a:latin typeface="印品清版宋 细体（非商用）" panose="02000500000000000000" pitchFamily="2" charset="-122"/>
              <a:ea typeface="印品清版宋 细体（非商用）" panose="02000500000000000000" pitchFamily="2" charset="-122"/>
              <a:cs typeface="字魂35号-经典雅黑" panose="00000500000000000000" charset="-122"/>
              <a:sym typeface="思源黑体" panose="020B0500000000000000" pitchFamily="34" charset="-122"/>
            </a:endParaRPr>
          </a:p>
        </p:txBody>
      </p:sp>
      <p:sp>
        <p:nvSpPr>
          <p:cNvPr id="21" name="文本框 20"/>
          <p:cNvSpPr txBox="1"/>
          <p:nvPr/>
        </p:nvSpPr>
        <p:spPr>
          <a:xfrm>
            <a:off x="5487928" y="836655"/>
            <a:ext cx="3541758" cy="769441"/>
          </a:xfrm>
          <a:prstGeom prst="rect">
            <a:avLst/>
          </a:prstGeom>
          <a:noFill/>
        </p:spPr>
        <p:txBody>
          <a:bodyPr wrap="square" rtlCol="0">
            <a:spAutoFit/>
          </a:bodyPr>
          <a:lstStyle/>
          <a:p>
            <a:pPr algn="ctr"/>
            <a:r>
              <a:rPr lang="en-US" altLang="zh-CN" sz="4400" dirty="0">
                <a:ln w="31750">
                  <a:solidFill>
                    <a:schemeClr val="bg1"/>
                  </a:solidFill>
                </a:ln>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rPr>
              <a:t>CONTENT</a:t>
            </a:r>
            <a:endParaRPr lang="en-US" altLang="zh-CN" sz="4400" dirty="0">
              <a:ln w="31750">
                <a:solidFill>
                  <a:schemeClr val="bg1"/>
                </a:solidFill>
              </a:ln>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endParaRPr>
          </a:p>
        </p:txBody>
      </p:sp>
      <p:pic>
        <p:nvPicPr>
          <p:cNvPr id="134" name="图片 133"/>
          <p:cNvPicPr>
            <a:picLocks noChangeAspect="1"/>
          </p:cNvPicPr>
          <p:nvPr/>
        </p:nvPicPr>
        <p:blipFill rotWithShape="1">
          <a:blip r:embed="rId2" cstate="print">
            <a:extLst>
              <a:ext uri="{28A0092B-C50C-407E-A947-70E740481C1C}">
                <a14:useLocalDpi xmlns:a14="http://schemas.microsoft.com/office/drawing/2010/main" val="0"/>
              </a:ext>
            </a:extLst>
          </a:blip>
          <a:srcRect l="8912" r="25548"/>
          <a:stretch>
            <a:fillRect/>
          </a:stretch>
        </p:blipFill>
        <p:spPr>
          <a:xfrm>
            <a:off x="6122035" y="2632710"/>
            <a:ext cx="620486" cy="631240"/>
          </a:xfrm>
          <a:prstGeom prst="ellipse">
            <a:avLst/>
          </a:prstGeom>
          <a:solidFill>
            <a:schemeClr val="bg1">
              <a:lumMod val="95000"/>
            </a:schemeClr>
          </a:solidFill>
          <a:ln>
            <a:solidFill>
              <a:srgbClr val="7BAF98"/>
            </a:solidFill>
          </a:ln>
        </p:spPr>
      </p:pic>
      <p:pic>
        <p:nvPicPr>
          <p:cNvPr id="137" name="图片 136"/>
          <p:cNvPicPr>
            <a:picLocks noChangeAspect="1"/>
          </p:cNvPicPr>
          <p:nvPr>
            <p:custDataLst>
              <p:tags r:id="rId3"/>
            </p:custDataLst>
          </p:nvPr>
        </p:nvPicPr>
        <p:blipFill rotWithShape="1">
          <a:blip r:embed="rId2" cstate="print">
            <a:extLst>
              <a:ext uri="{28A0092B-C50C-407E-A947-70E740481C1C}">
                <a14:useLocalDpi xmlns:a14="http://schemas.microsoft.com/office/drawing/2010/main" val="0"/>
              </a:ext>
            </a:extLst>
          </a:blip>
          <a:srcRect l="8912" r="25548"/>
          <a:stretch>
            <a:fillRect/>
          </a:stretch>
        </p:blipFill>
        <p:spPr>
          <a:xfrm>
            <a:off x="2278380" y="4294455"/>
            <a:ext cx="620486" cy="631240"/>
          </a:xfrm>
          <a:prstGeom prst="ellipse">
            <a:avLst/>
          </a:prstGeom>
          <a:solidFill>
            <a:schemeClr val="bg1">
              <a:lumMod val="95000"/>
            </a:schemeClr>
          </a:solidFill>
          <a:ln>
            <a:solidFill>
              <a:srgbClr val="7BAF98"/>
            </a:solidFill>
          </a:ln>
        </p:spPr>
      </p:pic>
      <p:grpSp>
        <p:nvGrpSpPr>
          <p:cNvPr id="138" name="组合 137"/>
          <p:cNvGrpSpPr/>
          <p:nvPr/>
        </p:nvGrpSpPr>
        <p:grpSpPr>
          <a:xfrm>
            <a:off x="1438525" y="5556072"/>
            <a:ext cx="1330960" cy="128803"/>
            <a:chOff x="782320" y="6443746"/>
            <a:chExt cx="1330960" cy="128803"/>
          </a:xfrm>
        </p:grpSpPr>
        <p:grpSp>
          <p:nvGrpSpPr>
            <p:cNvPr id="139" name="组合 138"/>
            <p:cNvGrpSpPr/>
            <p:nvPr/>
          </p:nvGrpSpPr>
          <p:grpSpPr>
            <a:xfrm rot="2700000">
              <a:off x="782320" y="6443746"/>
              <a:ext cx="128803" cy="128803"/>
              <a:chOff x="3708400" y="-599440"/>
              <a:chExt cx="243840" cy="243840"/>
            </a:xfrm>
          </p:grpSpPr>
          <p:cxnSp>
            <p:nvCxnSpPr>
              <p:cNvPr id="161" name="直线连接符 13"/>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62" name="直线连接符 14"/>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0" name="组合 139"/>
            <p:cNvGrpSpPr/>
            <p:nvPr/>
          </p:nvGrpSpPr>
          <p:grpSpPr>
            <a:xfrm rot="2700000">
              <a:off x="954057" y="6443746"/>
              <a:ext cx="128803" cy="128803"/>
              <a:chOff x="3708400" y="-599440"/>
              <a:chExt cx="243840" cy="243840"/>
            </a:xfrm>
          </p:grpSpPr>
          <p:cxnSp>
            <p:nvCxnSpPr>
              <p:cNvPr id="159" name="直线连接符 17"/>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60" name="直线连接符 18"/>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1" name="组合 140"/>
            <p:cNvGrpSpPr/>
            <p:nvPr/>
          </p:nvGrpSpPr>
          <p:grpSpPr>
            <a:xfrm rot="2700000">
              <a:off x="1125794" y="6443746"/>
              <a:ext cx="128803" cy="128803"/>
              <a:chOff x="3708400" y="-599440"/>
              <a:chExt cx="243840" cy="243840"/>
            </a:xfrm>
          </p:grpSpPr>
          <p:cxnSp>
            <p:nvCxnSpPr>
              <p:cNvPr id="157" name="直线连接符 20"/>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58" name="直线连接符 21"/>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2" name="组合 141"/>
            <p:cNvGrpSpPr/>
            <p:nvPr/>
          </p:nvGrpSpPr>
          <p:grpSpPr>
            <a:xfrm rot="2700000">
              <a:off x="1297530" y="6443746"/>
              <a:ext cx="128803" cy="128803"/>
              <a:chOff x="3708400" y="-599440"/>
              <a:chExt cx="243840" cy="243840"/>
            </a:xfrm>
          </p:grpSpPr>
          <p:cxnSp>
            <p:nvCxnSpPr>
              <p:cNvPr id="155" name="直线连接符 23"/>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56" name="直线连接符 24"/>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3" name="组合 142"/>
            <p:cNvGrpSpPr/>
            <p:nvPr/>
          </p:nvGrpSpPr>
          <p:grpSpPr>
            <a:xfrm rot="2700000">
              <a:off x="1469267" y="6443746"/>
              <a:ext cx="128803" cy="128803"/>
              <a:chOff x="3708400" y="-599440"/>
              <a:chExt cx="243840" cy="243840"/>
            </a:xfrm>
          </p:grpSpPr>
          <p:cxnSp>
            <p:nvCxnSpPr>
              <p:cNvPr id="153" name="直线连接符 26"/>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54" name="直线连接符 27"/>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p:nvGrpSpPr>
          <p:grpSpPr>
            <a:xfrm rot="2700000">
              <a:off x="1641004" y="6443746"/>
              <a:ext cx="128803" cy="128803"/>
              <a:chOff x="3708400" y="-599440"/>
              <a:chExt cx="243840" cy="243840"/>
            </a:xfrm>
          </p:grpSpPr>
          <p:cxnSp>
            <p:nvCxnSpPr>
              <p:cNvPr id="151" name="直线连接符 29"/>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52" name="直线连接符 30"/>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5" name="组合 144"/>
            <p:cNvGrpSpPr/>
            <p:nvPr/>
          </p:nvGrpSpPr>
          <p:grpSpPr>
            <a:xfrm rot="2700000">
              <a:off x="1812741" y="6443746"/>
              <a:ext cx="128803" cy="128803"/>
              <a:chOff x="3708400" y="-599440"/>
              <a:chExt cx="243840" cy="243840"/>
            </a:xfrm>
          </p:grpSpPr>
          <p:cxnSp>
            <p:nvCxnSpPr>
              <p:cNvPr id="149" name="直线连接符 32"/>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50" name="直线连接符 33"/>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6" name="组合 145"/>
            <p:cNvGrpSpPr/>
            <p:nvPr/>
          </p:nvGrpSpPr>
          <p:grpSpPr>
            <a:xfrm rot="2700000">
              <a:off x="1984477" y="6443746"/>
              <a:ext cx="128803" cy="128803"/>
              <a:chOff x="3708400" y="-599440"/>
              <a:chExt cx="243840" cy="243840"/>
            </a:xfrm>
          </p:grpSpPr>
          <p:cxnSp>
            <p:nvCxnSpPr>
              <p:cNvPr id="147" name="直线连接符 35"/>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48" name="直线连接符 36"/>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sp>
        <p:nvSpPr>
          <p:cNvPr id="164" name="椭圆 163"/>
          <p:cNvSpPr/>
          <p:nvPr/>
        </p:nvSpPr>
        <p:spPr>
          <a:xfrm rot="10800000" flipV="1">
            <a:off x="1647536" y="2159171"/>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65" name="椭圆 164"/>
          <p:cNvSpPr/>
          <p:nvPr/>
        </p:nvSpPr>
        <p:spPr>
          <a:xfrm rot="10800000" flipV="1">
            <a:off x="1402809" y="2159171"/>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66" name="椭圆 165"/>
          <p:cNvSpPr/>
          <p:nvPr/>
        </p:nvSpPr>
        <p:spPr>
          <a:xfrm rot="10800000" flipV="1">
            <a:off x="1158082" y="2159171"/>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67" name="椭圆 166"/>
          <p:cNvSpPr/>
          <p:nvPr/>
        </p:nvSpPr>
        <p:spPr>
          <a:xfrm rot="10800000" flipV="1">
            <a:off x="913355" y="2159171"/>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68" name="椭圆 167"/>
          <p:cNvSpPr/>
          <p:nvPr/>
        </p:nvSpPr>
        <p:spPr>
          <a:xfrm rot="10800000" flipV="1">
            <a:off x="668627" y="2159171"/>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69" name="椭圆 168"/>
          <p:cNvSpPr/>
          <p:nvPr/>
        </p:nvSpPr>
        <p:spPr>
          <a:xfrm rot="10800000" flipV="1">
            <a:off x="423900" y="215917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0" name="椭圆 169"/>
          <p:cNvSpPr/>
          <p:nvPr/>
        </p:nvSpPr>
        <p:spPr>
          <a:xfrm rot="10800000" flipV="1">
            <a:off x="179173" y="215917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1" name="椭圆 170"/>
          <p:cNvSpPr/>
          <p:nvPr/>
        </p:nvSpPr>
        <p:spPr>
          <a:xfrm rot="10800000" flipV="1">
            <a:off x="1647536" y="193027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2" name="椭圆 171"/>
          <p:cNvSpPr/>
          <p:nvPr/>
        </p:nvSpPr>
        <p:spPr>
          <a:xfrm rot="10800000" flipV="1">
            <a:off x="1402809" y="193027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3" name="椭圆 172"/>
          <p:cNvSpPr/>
          <p:nvPr/>
        </p:nvSpPr>
        <p:spPr>
          <a:xfrm rot="10800000" flipV="1">
            <a:off x="1158082" y="193027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4" name="椭圆 173"/>
          <p:cNvSpPr/>
          <p:nvPr/>
        </p:nvSpPr>
        <p:spPr>
          <a:xfrm rot="10800000" flipV="1">
            <a:off x="913355" y="193027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5" name="椭圆 174"/>
          <p:cNvSpPr/>
          <p:nvPr/>
        </p:nvSpPr>
        <p:spPr>
          <a:xfrm rot="10800000" flipV="1">
            <a:off x="668627" y="193027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6" name="椭圆 175"/>
          <p:cNvSpPr/>
          <p:nvPr/>
        </p:nvSpPr>
        <p:spPr>
          <a:xfrm rot="10800000" flipV="1">
            <a:off x="423900" y="193027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7" name="椭圆 176"/>
          <p:cNvSpPr/>
          <p:nvPr/>
        </p:nvSpPr>
        <p:spPr>
          <a:xfrm rot="10800000" flipV="1">
            <a:off x="179173" y="193027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8" name="椭圆 177"/>
          <p:cNvSpPr/>
          <p:nvPr/>
        </p:nvSpPr>
        <p:spPr>
          <a:xfrm rot="10800000" flipV="1">
            <a:off x="1647536" y="170137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9" name="椭圆 178"/>
          <p:cNvSpPr/>
          <p:nvPr/>
        </p:nvSpPr>
        <p:spPr>
          <a:xfrm rot="10800000" flipV="1">
            <a:off x="1402809" y="170137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0" name="椭圆 179"/>
          <p:cNvSpPr/>
          <p:nvPr/>
        </p:nvSpPr>
        <p:spPr>
          <a:xfrm rot="10800000" flipV="1">
            <a:off x="1158082" y="170137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1" name="椭圆 180"/>
          <p:cNvSpPr/>
          <p:nvPr/>
        </p:nvSpPr>
        <p:spPr>
          <a:xfrm rot="10800000" flipV="1">
            <a:off x="913355" y="170137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2" name="椭圆 181"/>
          <p:cNvSpPr/>
          <p:nvPr/>
        </p:nvSpPr>
        <p:spPr>
          <a:xfrm rot="10800000" flipV="1">
            <a:off x="668627" y="170137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3" name="椭圆 182"/>
          <p:cNvSpPr/>
          <p:nvPr/>
        </p:nvSpPr>
        <p:spPr>
          <a:xfrm rot="10800000" flipV="1">
            <a:off x="423900" y="1701379"/>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4" name="椭圆 183"/>
          <p:cNvSpPr/>
          <p:nvPr/>
        </p:nvSpPr>
        <p:spPr>
          <a:xfrm rot="10800000" flipV="1">
            <a:off x="179173" y="1701379"/>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5" name="椭圆 184"/>
          <p:cNvSpPr/>
          <p:nvPr/>
        </p:nvSpPr>
        <p:spPr>
          <a:xfrm rot="10800000" flipV="1">
            <a:off x="1647536"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6" name="椭圆 185"/>
          <p:cNvSpPr/>
          <p:nvPr/>
        </p:nvSpPr>
        <p:spPr>
          <a:xfrm rot="10800000" flipV="1">
            <a:off x="1402809"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7" name="椭圆 186"/>
          <p:cNvSpPr/>
          <p:nvPr/>
        </p:nvSpPr>
        <p:spPr>
          <a:xfrm rot="10800000" flipV="1">
            <a:off x="1158082"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8" name="椭圆 187"/>
          <p:cNvSpPr/>
          <p:nvPr/>
        </p:nvSpPr>
        <p:spPr>
          <a:xfrm rot="10800000" flipV="1">
            <a:off x="913355"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9" name="椭圆 188"/>
          <p:cNvSpPr/>
          <p:nvPr/>
        </p:nvSpPr>
        <p:spPr>
          <a:xfrm rot="10800000" flipV="1">
            <a:off x="668627"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90" name="椭圆 189"/>
          <p:cNvSpPr/>
          <p:nvPr/>
        </p:nvSpPr>
        <p:spPr>
          <a:xfrm rot="10800000" flipV="1">
            <a:off x="423900"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91" name="椭圆 190"/>
          <p:cNvSpPr/>
          <p:nvPr/>
        </p:nvSpPr>
        <p:spPr>
          <a:xfrm rot="10800000" flipV="1">
            <a:off x="179173"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0" name="椭圆 199"/>
          <p:cNvSpPr/>
          <p:nvPr/>
        </p:nvSpPr>
        <p:spPr>
          <a:xfrm flipV="1">
            <a:off x="10455286" y="5626903"/>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1" name="椭圆 200"/>
          <p:cNvSpPr/>
          <p:nvPr/>
        </p:nvSpPr>
        <p:spPr>
          <a:xfrm flipV="1">
            <a:off x="10700013" y="5626903"/>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2" name="椭圆 201"/>
          <p:cNvSpPr/>
          <p:nvPr/>
        </p:nvSpPr>
        <p:spPr>
          <a:xfrm flipV="1">
            <a:off x="10944740" y="5626903"/>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3" name="椭圆 202"/>
          <p:cNvSpPr/>
          <p:nvPr/>
        </p:nvSpPr>
        <p:spPr>
          <a:xfrm flipV="1">
            <a:off x="11189467" y="5626903"/>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4" name="椭圆 203"/>
          <p:cNvSpPr/>
          <p:nvPr/>
        </p:nvSpPr>
        <p:spPr>
          <a:xfrm flipV="1">
            <a:off x="11434195" y="5626903"/>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5" name="椭圆 204"/>
          <p:cNvSpPr/>
          <p:nvPr/>
        </p:nvSpPr>
        <p:spPr>
          <a:xfrm flipV="1">
            <a:off x="11678922" y="5626903"/>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6" name="椭圆 205"/>
          <p:cNvSpPr/>
          <p:nvPr/>
        </p:nvSpPr>
        <p:spPr>
          <a:xfrm flipV="1">
            <a:off x="11923649" y="5626903"/>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7" name="椭圆 206"/>
          <p:cNvSpPr/>
          <p:nvPr/>
        </p:nvSpPr>
        <p:spPr>
          <a:xfrm flipV="1">
            <a:off x="10455286" y="585579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8" name="椭圆 207"/>
          <p:cNvSpPr/>
          <p:nvPr/>
        </p:nvSpPr>
        <p:spPr>
          <a:xfrm flipV="1">
            <a:off x="10700013" y="585579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9" name="椭圆 208"/>
          <p:cNvSpPr/>
          <p:nvPr/>
        </p:nvSpPr>
        <p:spPr>
          <a:xfrm flipV="1">
            <a:off x="10944740" y="585579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0" name="椭圆 209"/>
          <p:cNvSpPr/>
          <p:nvPr/>
        </p:nvSpPr>
        <p:spPr>
          <a:xfrm flipV="1">
            <a:off x="11189467" y="585579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1" name="椭圆 210"/>
          <p:cNvSpPr/>
          <p:nvPr/>
        </p:nvSpPr>
        <p:spPr>
          <a:xfrm flipV="1">
            <a:off x="11434195" y="585579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2" name="椭圆 211"/>
          <p:cNvSpPr/>
          <p:nvPr/>
        </p:nvSpPr>
        <p:spPr>
          <a:xfrm flipV="1">
            <a:off x="11678922" y="5855799"/>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3" name="椭圆 212"/>
          <p:cNvSpPr/>
          <p:nvPr/>
        </p:nvSpPr>
        <p:spPr>
          <a:xfrm flipV="1">
            <a:off x="11923649" y="5855799"/>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4" name="椭圆 213"/>
          <p:cNvSpPr/>
          <p:nvPr/>
        </p:nvSpPr>
        <p:spPr>
          <a:xfrm flipV="1">
            <a:off x="10455286" y="608469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5" name="椭圆 214"/>
          <p:cNvSpPr/>
          <p:nvPr/>
        </p:nvSpPr>
        <p:spPr>
          <a:xfrm flipV="1">
            <a:off x="10700013" y="608469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6" name="椭圆 215"/>
          <p:cNvSpPr/>
          <p:nvPr/>
        </p:nvSpPr>
        <p:spPr>
          <a:xfrm flipV="1">
            <a:off x="10944740" y="608469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7" name="椭圆 216"/>
          <p:cNvSpPr/>
          <p:nvPr/>
        </p:nvSpPr>
        <p:spPr>
          <a:xfrm flipV="1">
            <a:off x="11189467" y="608469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8" name="椭圆 217"/>
          <p:cNvSpPr/>
          <p:nvPr/>
        </p:nvSpPr>
        <p:spPr>
          <a:xfrm flipV="1">
            <a:off x="11434195" y="608469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9" name="椭圆 218"/>
          <p:cNvSpPr/>
          <p:nvPr/>
        </p:nvSpPr>
        <p:spPr>
          <a:xfrm flipV="1">
            <a:off x="11678922" y="608469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0" name="椭圆 219"/>
          <p:cNvSpPr/>
          <p:nvPr/>
        </p:nvSpPr>
        <p:spPr>
          <a:xfrm flipV="1">
            <a:off x="11923649" y="608469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1" name="椭圆 220"/>
          <p:cNvSpPr/>
          <p:nvPr/>
        </p:nvSpPr>
        <p:spPr>
          <a:xfrm flipV="1">
            <a:off x="10455286"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2" name="椭圆 221"/>
          <p:cNvSpPr/>
          <p:nvPr/>
        </p:nvSpPr>
        <p:spPr>
          <a:xfrm flipV="1">
            <a:off x="10700013"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3" name="椭圆 222"/>
          <p:cNvSpPr/>
          <p:nvPr/>
        </p:nvSpPr>
        <p:spPr>
          <a:xfrm flipV="1">
            <a:off x="10944740"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4" name="椭圆 223"/>
          <p:cNvSpPr/>
          <p:nvPr/>
        </p:nvSpPr>
        <p:spPr>
          <a:xfrm flipV="1">
            <a:off x="11189467"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5" name="椭圆 224"/>
          <p:cNvSpPr/>
          <p:nvPr/>
        </p:nvSpPr>
        <p:spPr>
          <a:xfrm flipV="1">
            <a:off x="11434195"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6" name="椭圆 225"/>
          <p:cNvSpPr/>
          <p:nvPr/>
        </p:nvSpPr>
        <p:spPr>
          <a:xfrm flipV="1">
            <a:off x="11678922"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7" name="椭圆 226"/>
          <p:cNvSpPr/>
          <p:nvPr/>
        </p:nvSpPr>
        <p:spPr>
          <a:xfrm flipV="1">
            <a:off x="11923649"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3" name="文本框 2"/>
          <p:cNvSpPr txBox="1"/>
          <p:nvPr/>
        </p:nvSpPr>
        <p:spPr>
          <a:xfrm>
            <a:off x="6767830" y="2632710"/>
            <a:ext cx="3322955" cy="645160"/>
          </a:xfrm>
          <a:prstGeom prst="rect">
            <a:avLst/>
          </a:prstGeom>
          <a:noFill/>
        </p:spPr>
        <p:txBody>
          <a:bodyPr wrap="square" rtlCol="0">
            <a:spAutoFit/>
          </a:bodyPr>
          <a:lstStyle/>
          <a:p>
            <a:pPr algn="dist">
              <a:buClrTx/>
              <a:buSzTx/>
              <a:buFontTx/>
            </a:pPr>
            <a:r>
              <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rPr>
              <a:t>二、课程理念</a:t>
            </a:r>
            <a:endPar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8912" r="25548"/>
          <a:stretch>
            <a:fillRect/>
          </a:stretch>
        </p:blipFill>
        <p:spPr>
          <a:xfrm>
            <a:off x="2279015" y="2632710"/>
            <a:ext cx="620486" cy="631240"/>
          </a:xfrm>
          <a:prstGeom prst="ellipse">
            <a:avLst/>
          </a:prstGeom>
          <a:solidFill>
            <a:schemeClr val="bg1">
              <a:lumMod val="95000"/>
            </a:schemeClr>
          </a:solidFill>
          <a:ln>
            <a:solidFill>
              <a:srgbClr val="7BAF98"/>
            </a:solidFill>
          </a:ln>
        </p:spPr>
      </p:pic>
      <p:sp>
        <p:nvSpPr>
          <p:cNvPr id="7" name="文本框 6"/>
          <p:cNvSpPr txBox="1"/>
          <p:nvPr>
            <p:custDataLst>
              <p:tags r:id="rId4"/>
            </p:custDataLst>
          </p:nvPr>
        </p:nvSpPr>
        <p:spPr>
          <a:xfrm>
            <a:off x="2990850" y="2632710"/>
            <a:ext cx="2948940" cy="645160"/>
          </a:xfrm>
          <a:prstGeom prst="rect">
            <a:avLst/>
          </a:prstGeom>
          <a:noFill/>
        </p:spPr>
        <p:txBody>
          <a:bodyPr wrap="square" rtlCol="0">
            <a:spAutoFit/>
          </a:bodyPr>
          <a:lstStyle/>
          <a:p>
            <a:pPr algn="dist">
              <a:buClrTx/>
              <a:buSzTx/>
              <a:buFontTx/>
            </a:pPr>
            <a:r>
              <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rPr>
              <a:t>一、核心素养</a:t>
            </a:r>
            <a:endPar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endParaRPr>
          </a:p>
        </p:txBody>
      </p:sp>
      <p:sp>
        <p:nvSpPr>
          <p:cNvPr id="2" name="文本框 1"/>
          <p:cNvSpPr txBox="1"/>
          <p:nvPr>
            <p:custDataLst>
              <p:tags r:id="rId5"/>
            </p:custDataLst>
          </p:nvPr>
        </p:nvSpPr>
        <p:spPr>
          <a:xfrm>
            <a:off x="11620500"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3</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4185" y="1129212"/>
            <a:ext cx="11263630" cy="488569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2201" t="17229" r="14079" b="6592"/>
          <a:stretch>
            <a:fillRect/>
          </a:stretch>
        </p:blipFill>
        <p:spPr>
          <a:xfrm flipH="1">
            <a:off x="-121575" y="1556476"/>
            <a:ext cx="4121532" cy="4031162"/>
          </a:xfrm>
          <a:prstGeom prst="chord">
            <a:avLst>
              <a:gd name="adj1" fmla="val 2700000"/>
              <a:gd name="adj2" fmla="val 18895909"/>
            </a:avLst>
          </a:prstGeom>
        </p:spPr>
      </p:pic>
      <p:sp>
        <p:nvSpPr>
          <p:cNvPr id="13" name="文本框 12"/>
          <p:cNvSpPr txBox="1"/>
          <p:nvPr/>
        </p:nvSpPr>
        <p:spPr>
          <a:xfrm>
            <a:off x="5166995" y="2141220"/>
            <a:ext cx="6179820" cy="1938020"/>
          </a:xfrm>
          <a:prstGeom prst="rect">
            <a:avLst/>
          </a:prstGeom>
          <a:noFill/>
        </p:spPr>
        <p:txBody>
          <a:bodyPr wrap="square" rtlCol="0">
            <a:spAutoFit/>
          </a:bodyPr>
          <a:lstStyle/>
          <a:p>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新课标</a:t>
            </a:r>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的</a:t>
            </a:r>
            <a:endPar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a:p>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核心素养</a:t>
            </a:r>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内涵</a:t>
            </a:r>
            <a:endPar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7" name="泪滴形 6"/>
          <p:cNvSpPr/>
          <p:nvPr/>
        </p:nvSpPr>
        <p:spPr>
          <a:xfrm>
            <a:off x="8545105" y="1744187"/>
            <a:ext cx="1359028" cy="1276168"/>
          </a:xfrm>
          <a:prstGeom prst="teardrop">
            <a:avLst/>
          </a:prstGeom>
          <a:solidFill>
            <a:srgbClr val="7BAF9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文本框 8"/>
          <p:cNvSpPr txBox="1"/>
          <p:nvPr/>
        </p:nvSpPr>
        <p:spPr>
          <a:xfrm>
            <a:off x="8617676" y="1888400"/>
            <a:ext cx="1292860" cy="1076325"/>
          </a:xfrm>
          <a:prstGeom prst="rect">
            <a:avLst/>
          </a:prstGeom>
          <a:noFill/>
        </p:spPr>
        <p:txBody>
          <a:bodyPr wrap="square" rtlCol="0">
            <a:spAutoFit/>
          </a:bodyPr>
          <a:lstStyle/>
          <a:p>
            <a:pPr algn="ctr"/>
            <a:r>
              <a:rPr lang="en-US" altLang="zh-CN" sz="3200" b="1" dirty="0">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rPr>
              <a:t>PART 01</a:t>
            </a:r>
            <a:endParaRPr lang="en-US" altLang="zh-CN" sz="3200" b="1" dirty="0">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endParaRPr>
          </a:p>
        </p:txBody>
      </p:sp>
      <p:grpSp>
        <p:nvGrpSpPr>
          <p:cNvPr id="72" name="组合 71"/>
          <p:cNvGrpSpPr/>
          <p:nvPr/>
        </p:nvGrpSpPr>
        <p:grpSpPr>
          <a:xfrm rot="10800000">
            <a:off x="464185" y="479792"/>
            <a:ext cx="1330960" cy="128803"/>
            <a:chOff x="782320" y="6443746"/>
            <a:chExt cx="1330960" cy="128803"/>
          </a:xfrm>
        </p:grpSpPr>
        <p:grpSp>
          <p:nvGrpSpPr>
            <p:cNvPr id="73" name="组合 72"/>
            <p:cNvGrpSpPr/>
            <p:nvPr/>
          </p:nvGrpSpPr>
          <p:grpSpPr>
            <a:xfrm rot="2700000">
              <a:off x="782320" y="6443746"/>
              <a:ext cx="128803" cy="128803"/>
              <a:chOff x="3708400" y="-599440"/>
              <a:chExt cx="243840" cy="243840"/>
            </a:xfrm>
          </p:grpSpPr>
          <p:cxnSp>
            <p:nvCxnSpPr>
              <p:cNvPr id="74"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rot="2700000">
              <a:off x="954057" y="6443746"/>
              <a:ext cx="128803" cy="128803"/>
              <a:chOff x="3708400" y="-599440"/>
              <a:chExt cx="243840" cy="243840"/>
            </a:xfrm>
          </p:grpSpPr>
          <p:cxnSp>
            <p:nvCxnSpPr>
              <p:cNvPr id="78"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rot="2700000">
              <a:off x="1125794" y="6443746"/>
              <a:ext cx="128803" cy="128803"/>
              <a:chOff x="3708400" y="-599440"/>
              <a:chExt cx="243840" cy="243840"/>
            </a:xfrm>
          </p:grpSpPr>
          <p:cxnSp>
            <p:nvCxnSpPr>
              <p:cNvPr id="81"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rot="2700000">
              <a:off x="1297530" y="6443746"/>
              <a:ext cx="128803" cy="128803"/>
              <a:chOff x="3708400" y="-599440"/>
              <a:chExt cx="243840" cy="243840"/>
            </a:xfrm>
          </p:grpSpPr>
          <p:cxnSp>
            <p:nvCxnSpPr>
              <p:cNvPr id="46"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rot="2700000">
              <a:off x="1469267" y="6443746"/>
              <a:ext cx="128803" cy="128803"/>
              <a:chOff x="3708400" y="-599440"/>
              <a:chExt cx="243840" cy="243840"/>
            </a:xfrm>
          </p:grpSpPr>
          <p:cxnSp>
            <p:nvCxnSpPr>
              <p:cNvPr id="87"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rot="2700000">
              <a:off x="1641004" y="6443746"/>
              <a:ext cx="128803" cy="128803"/>
              <a:chOff x="3708400" y="-599440"/>
              <a:chExt cx="243840" cy="243840"/>
            </a:xfrm>
          </p:grpSpPr>
          <p:cxnSp>
            <p:nvCxnSpPr>
              <p:cNvPr id="90"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rot="2700000">
              <a:off x="1812741" y="6443746"/>
              <a:ext cx="128803" cy="128803"/>
              <a:chOff x="3708400" y="-599440"/>
              <a:chExt cx="243840" cy="243840"/>
            </a:xfrm>
          </p:grpSpPr>
          <p:cxnSp>
            <p:nvCxnSpPr>
              <p:cNvPr id="93"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rot="2700000">
              <a:off x="1984477" y="6443746"/>
              <a:ext cx="128803" cy="128803"/>
              <a:chOff x="3708400" y="-599440"/>
              <a:chExt cx="243840" cy="243840"/>
            </a:xfrm>
          </p:grpSpPr>
          <p:cxnSp>
            <p:nvCxnSpPr>
              <p:cNvPr id="96"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p:cNvGrpSpPr/>
          <p:nvPr/>
        </p:nvGrpSpPr>
        <p:grpSpPr>
          <a:xfrm rot="10800000">
            <a:off x="10377993" y="6482305"/>
            <a:ext cx="1330960" cy="128803"/>
            <a:chOff x="782320" y="6443746"/>
            <a:chExt cx="1330960" cy="128803"/>
          </a:xfrm>
        </p:grpSpPr>
        <p:grpSp>
          <p:nvGrpSpPr>
            <p:cNvPr id="11" name="组合 10"/>
            <p:cNvGrpSpPr/>
            <p:nvPr/>
          </p:nvGrpSpPr>
          <p:grpSpPr>
            <a:xfrm rot="2700000">
              <a:off x="782320" y="6443746"/>
              <a:ext cx="128803" cy="128803"/>
              <a:chOff x="3708400" y="-599440"/>
              <a:chExt cx="243840" cy="243840"/>
            </a:xfrm>
          </p:grpSpPr>
          <p:cxnSp>
            <p:nvCxnSpPr>
              <p:cNvPr id="12"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rot="2700000">
              <a:off x="954057" y="6443746"/>
              <a:ext cx="128803" cy="128803"/>
              <a:chOff x="3708400" y="-599440"/>
              <a:chExt cx="243840" cy="243840"/>
            </a:xfrm>
          </p:grpSpPr>
          <p:cxnSp>
            <p:nvCxnSpPr>
              <p:cNvPr id="16"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2700000">
              <a:off x="1125794" y="6443746"/>
              <a:ext cx="128803" cy="128803"/>
              <a:chOff x="3708400" y="-599440"/>
              <a:chExt cx="243840" cy="243840"/>
            </a:xfrm>
          </p:grpSpPr>
          <p:cxnSp>
            <p:nvCxnSpPr>
              <p:cNvPr id="19"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00000">
              <a:off x="1297530" y="6443746"/>
              <a:ext cx="128803" cy="128803"/>
              <a:chOff x="3708400" y="-599440"/>
              <a:chExt cx="243840" cy="243840"/>
            </a:xfrm>
          </p:grpSpPr>
          <p:cxnSp>
            <p:nvCxnSpPr>
              <p:cNvPr id="22"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00000">
              <a:off x="1469267" y="6443746"/>
              <a:ext cx="128803" cy="128803"/>
              <a:chOff x="3708400" y="-599440"/>
              <a:chExt cx="243840" cy="243840"/>
            </a:xfrm>
          </p:grpSpPr>
          <p:cxnSp>
            <p:nvCxnSpPr>
              <p:cNvPr id="25"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rot="2700000">
              <a:off x="1641004" y="6443746"/>
              <a:ext cx="128803" cy="128803"/>
              <a:chOff x="3708400" y="-599440"/>
              <a:chExt cx="243840" cy="243840"/>
            </a:xfrm>
          </p:grpSpPr>
          <p:cxnSp>
            <p:nvCxnSpPr>
              <p:cNvPr id="28"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2700000">
              <a:off x="1812741" y="6443746"/>
              <a:ext cx="128803" cy="128803"/>
              <a:chOff x="3708400" y="-599440"/>
              <a:chExt cx="243840" cy="243840"/>
            </a:xfrm>
          </p:grpSpPr>
          <p:cxnSp>
            <p:nvCxnSpPr>
              <p:cNvPr id="31"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rot="2700000">
              <a:off x="1984477" y="6443746"/>
              <a:ext cx="128803" cy="128803"/>
              <a:chOff x="3708400" y="-599440"/>
              <a:chExt cx="243840" cy="243840"/>
            </a:xfrm>
          </p:grpSpPr>
          <p:cxnSp>
            <p:nvCxnSpPr>
              <p:cNvPr id="34"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6" name="椭圆 35"/>
          <p:cNvSpPr/>
          <p:nvPr/>
        </p:nvSpPr>
        <p:spPr>
          <a:xfrm>
            <a:off x="3779520" y="4725217"/>
            <a:ext cx="741045" cy="741045"/>
          </a:xfrm>
          <a:prstGeom prst="ellipse">
            <a:avLst/>
          </a:prstGeom>
          <a:solidFill>
            <a:srgbClr val="7BAF98">
              <a:alpha val="82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椭圆 36"/>
          <p:cNvSpPr/>
          <p:nvPr/>
        </p:nvSpPr>
        <p:spPr>
          <a:xfrm>
            <a:off x="3441247" y="1616984"/>
            <a:ext cx="444226" cy="444226"/>
          </a:xfrm>
          <a:prstGeom prst="ellipse">
            <a:avLst/>
          </a:prstGeom>
          <a:solidFill>
            <a:srgbClr val="7BAF98">
              <a:alpha val="82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椭圆 37"/>
          <p:cNvSpPr/>
          <p:nvPr/>
        </p:nvSpPr>
        <p:spPr>
          <a:xfrm>
            <a:off x="3430270" y="5255442"/>
            <a:ext cx="211455" cy="211455"/>
          </a:xfrm>
          <a:prstGeom prst="ellipse">
            <a:avLst/>
          </a:prstGeom>
          <a:noFill/>
          <a:ln w="25400">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椭圆 38"/>
          <p:cNvSpPr/>
          <p:nvPr/>
        </p:nvSpPr>
        <p:spPr>
          <a:xfrm>
            <a:off x="3226700" y="1592036"/>
            <a:ext cx="243205" cy="243205"/>
          </a:xfrm>
          <a:prstGeom prst="ellipse">
            <a:avLst/>
          </a:prstGeom>
          <a:noFill/>
          <a:ln w="25400">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custDataLst>
              <p:tags r:id="rId2"/>
            </p:custDataLst>
          </p:nvPr>
        </p:nvSpPr>
        <p:spPr>
          <a:xfrm>
            <a:off x="11620500"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4</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426720" y="1129030"/>
            <a:ext cx="11436350" cy="537210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zh-CN" altLang="en-US" sz="2400">
              <a:solidFill>
                <a:schemeClr val="tx1"/>
              </a:solidFill>
              <a:latin typeface="思源黑体" panose="020B0500000000000000" pitchFamily="34" charset="-122"/>
              <a:ea typeface="思源黑体" panose="020B0500000000000000" pitchFamily="34" charset="-122"/>
              <a:sym typeface="+mn-ea"/>
            </a:endParaRPr>
          </a:p>
        </p:txBody>
      </p:sp>
      <p:grpSp>
        <p:nvGrpSpPr>
          <p:cNvPr id="118" name="组合 117"/>
          <p:cNvGrpSpPr/>
          <p:nvPr/>
        </p:nvGrpSpPr>
        <p:grpSpPr>
          <a:xfrm rot="10800000">
            <a:off x="10377993" y="6482305"/>
            <a:ext cx="1330960" cy="128803"/>
            <a:chOff x="782320" y="6443746"/>
            <a:chExt cx="1330960" cy="128803"/>
          </a:xfrm>
        </p:grpSpPr>
        <p:grpSp>
          <p:nvGrpSpPr>
            <p:cNvPr id="119" name="组合 118"/>
            <p:cNvGrpSpPr/>
            <p:nvPr/>
          </p:nvGrpSpPr>
          <p:grpSpPr>
            <a:xfrm rot="2700000">
              <a:off x="782320" y="6443746"/>
              <a:ext cx="128803" cy="128803"/>
              <a:chOff x="3708400" y="-599440"/>
              <a:chExt cx="243840" cy="243840"/>
            </a:xfrm>
          </p:grpSpPr>
          <p:cxnSp>
            <p:nvCxnSpPr>
              <p:cNvPr id="141"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rot="2700000">
              <a:off x="954057" y="6443746"/>
              <a:ext cx="128803" cy="128803"/>
              <a:chOff x="3708400" y="-599440"/>
              <a:chExt cx="243840" cy="243840"/>
            </a:xfrm>
          </p:grpSpPr>
          <p:cxnSp>
            <p:nvCxnSpPr>
              <p:cNvPr id="139"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2700000">
              <a:off x="1125794" y="6443746"/>
              <a:ext cx="128803" cy="128803"/>
              <a:chOff x="3708400" y="-599440"/>
              <a:chExt cx="243840" cy="243840"/>
            </a:xfrm>
          </p:grpSpPr>
          <p:cxnSp>
            <p:nvCxnSpPr>
              <p:cNvPr id="137"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rot="2700000">
              <a:off x="1297530" y="6443746"/>
              <a:ext cx="128803" cy="128803"/>
              <a:chOff x="3708400" y="-599440"/>
              <a:chExt cx="243840" cy="243840"/>
            </a:xfrm>
          </p:grpSpPr>
          <p:cxnSp>
            <p:nvCxnSpPr>
              <p:cNvPr id="135"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rot="2700000">
              <a:off x="1469267" y="6443746"/>
              <a:ext cx="128803" cy="128803"/>
              <a:chOff x="3708400" y="-599440"/>
              <a:chExt cx="243840" cy="243840"/>
            </a:xfrm>
          </p:grpSpPr>
          <p:cxnSp>
            <p:nvCxnSpPr>
              <p:cNvPr id="133"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4" name="组合 123"/>
            <p:cNvGrpSpPr/>
            <p:nvPr/>
          </p:nvGrpSpPr>
          <p:grpSpPr>
            <a:xfrm rot="2700000">
              <a:off x="1641004" y="6443746"/>
              <a:ext cx="128803" cy="128803"/>
              <a:chOff x="3708400" y="-599440"/>
              <a:chExt cx="243840" cy="243840"/>
            </a:xfrm>
          </p:grpSpPr>
          <p:cxnSp>
            <p:nvCxnSpPr>
              <p:cNvPr id="131"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2700000">
              <a:off x="1812741" y="6443746"/>
              <a:ext cx="128803" cy="128803"/>
              <a:chOff x="3708400" y="-599440"/>
              <a:chExt cx="243840" cy="243840"/>
            </a:xfrm>
          </p:grpSpPr>
          <p:cxnSp>
            <p:nvCxnSpPr>
              <p:cNvPr id="129"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rot="2700000">
              <a:off x="1984477" y="6443746"/>
              <a:ext cx="128803" cy="128803"/>
              <a:chOff x="3708400" y="-599440"/>
              <a:chExt cx="243840" cy="243840"/>
            </a:xfrm>
          </p:grpSpPr>
          <p:cxnSp>
            <p:nvCxnSpPr>
              <p:cNvPr id="127"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文本框 1"/>
          <p:cNvSpPr txBox="1"/>
          <p:nvPr/>
        </p:nvSpPr>
        <p:spPr>
          <a:xfrm>
            <a:off x="426720" y="325755"/>
            <a:ext cx="8811260" cy="793750"/>
          </a:xfrm>
          <a:prstGeom prst="rect">
            <a:avLst/>
          </a:prstGeom>
          <a:noFill/>
        </p:spPr>
        <p:txBody>
          <a:bodyPr wrap="square" rtlCol="0">
            <a:noAutofit/>
          </a:bodyPr>
          <a:p>
            <a:r>
              <a:rPr lang="zh-CN" altLang="en-US" sz="3600" b="1">
                <a:solidFill>
                  <a:schemeClr val="bg1"/>
                </a:solidFill>
                <a:latin typeface="微软雅黑" panose="020B0503020204020204" charset="-122"/>
                <a:ea typeface="微软雅黑" panose="020B0503020204020204" charset="-122"/>
              </a:rPr>
              <a:t>一、核心素养的内涵</a:t>
            </a:r>
            <a:endParaRPr lang="zh-CN" altLang="en-US" sz="36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567690" y="1198245"/>
            <a:ext cx="11294745" cy="1308735"/>
          </a:xfrm>
          <a:prstGeom prst="rect">
            <a:avLst/>
          </a:prstGeom>
          <a:noFill/>
        </p:spPr>
        <p:txBody>
          <a:bodyPr wrap="square" rtlCol="0">
            <a:spAutoFit/>
          </a:bodyPr>
          <a:p>
            <a:pPr>
              <a:lnSpc>
                <a:spcPct val="110000"/>
              </a:lnSpc>
            </a:pPr>
            <a:r>
              <a:rPr lang="en-US" altLang="zh-CN" sz="2400">
                <a:sym typeface="+mn-ea"/>
              </a:rPr>
              <a:t>       </a:t>
            </a:r>
            <a:r>
              <a:rPr lang="zh-CN" altLang="en-US" sz="2400" b="1">
                <a:sym typeface="+mn-ea"/>
              </a:rPr>
              <a:t>核心素养是学生通过课程学习逐步形成的正确价值观、必备品格和关键能力，是课程育人价值的</a:t>
            </a:r>
            <a:r>
              <a:rPr lang="zh-CN" altLang="en-US" sz="2400" b="1">
                <a:solidFill>
                  <a:srgbClr val="FF0000"/>
                </a:solidFill>
                <a:sym typeface="+mn-ea"/>
              </a:rPr>
              <a:t>集中体现</a:t>
            </a:r>
            <a:r>
              <a:rPr lang="zh-CN" altLang="en-US" sz="2400" b="1">
                <a:sym typeface="+mn-ea"/>
              </a:rPr>
              <a:t>。通过核心素养的培育，落实立德树人</a:t>
            </a:r>
            <a:r>
              <a:rPr lang="zh-CN" altLang="en-US" sz="2400" b="1">
                <a:solidFill>
                  <a:srgbClr val="FF0000"/>
                </a:solidFill>
                <a:sym typeface="+mn-ea"/>
              </a:rPr>
              <a:t>根本任务</a:t>
            </a:r>
            <a:r>
              <a:rPr lang="zh-CN" altLang="en-US" sz="2400" b="1">
                <a:sym typeface="+mn-ea"/>
              </a:rPr>
              <a:t>。</a:t>
            </a:r>
            <a:endParaRPr lang="zh-CN" altLang="en-US" sz="2400" b="1">
              <a:solidFill>
                <a:schemeClr val="tx1"/>
              </a:solidFill>
              <a:latin typeface="思源黑体" panose="020B0500000000000000" pitchFamily="34" charset="-122"/>
              <a:ea typeface="思源黑体" panose="020B0500000000000000" pitchFamily="34" charset="-122"/>
              <a:sym typeface="+mn-ea"/>
            </a:endParaRPr>
          </a:p>
          <a:p>
            <a:pPr>
              <a:lnSpc>
                <a:spcPct val="110000"/>
              </a:lnSpc>
            </a:pPr>
            <a:endParaRPr lang="zh-CN" altLang="en-US" sz="2400" b="1">
              <a:solidFill>
                <a:schemeClr val="tx1"/>
              </a:solidFill>
              <a:latin typeface="思源黑体" panose="020B0500000000000000" pitchFamily="34" charset="-122"/>
              <a:ea typeface="思源黑体" panose="020B0500000000000000" pitchFamily="34" charset="-122"/>
              <a:sym typeface="+mn-ea"/>
            </a:endParaRPr>
          </a:p>
        </p:txBody>
      </p:sp>
      <p:pic>
        <p:nvPicPr>
          <p:cNvPr id="5" name="图片 4"/>
          <p:cNvPicPr>
            <a:picLocks noChangeAspect="1"/>
          </p:cNvPicPr>
          <p:nvPr/>
        </p:nvPicPr>
        <p:blipFill>
          <a:blip r:embed="rId1" cstate="print"/>
          <a:stretch>
            <a:fillRect/>
          </a:stretch>
        </p:blipFill>
        <p:spPr>
          <a:xfrm>
            <a:off x="437515" y="2171700"/>
            <a:ext cx="11425555" cy="4584700"/>
          </a:xfrm>
          <a:prstGeom prst="rect">
            <a:avLst/>
          </a:prstGeom>
        </p:spPr>
      </p:pic>
      <p:sp>
        <p:nvSpPr>
          <p:cNvPr id="12" name="矩形 11"/>
          <p:cNvSpPr/>
          <p:nvPr>
            <p:custDataLst>
              <p:tags r:id="rId2"/>
            </p:custDataLst>
          </p:nvPr>
        </p:nvSpPr>
        <p:spPr>
          <a:xfrm>
            <a:off x="404495" y="209568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文本框 7"/>
          <p:cNvSpPr txBox="1"/>
          <p:nvPr>
            <p:custDataLst>
              <p:tags r:id="rId3"/>
            </p:custDataLst>
          </p:nvPr>
        </p:nvSpPr>
        <p:spPr>
          <a:xfrm>
            <a:off x="11818620" y="6187440"/>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5</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circle(in)">
                                      <p:cBhvr>
                                        <p:cTn id="7" dur="2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9545" y="257175"/>
            <a:ext cx="11553190" cy="644398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1" name="Group 30"/>
          <p:cNvGrpSpPr/>
          <p:nvPr/>
        </p:nvGrpSpPr>
        <p:grpSpPr>
          <a:xfrm>
            <a:off x="345440" y="1198882"/>
            <a:ext cx="2611120" cy="810257"/>
            <a:chOff x="942759" y="1255038"/>
            <a:chExt cx="2554728" cy="762597"/>
          </a:xfrm>
        </p:grpSpPr>
        <p:sp>
          <p:nvSpPr>
            <p:cNvPr id="2" name="Flowchart: Off-page Connector 22"/>
            <p:cNvSpPr/>
            <p:nvPr/>
          </p:nvSpPr>
          <p:spPr>
            <a:xfrm rot="16200000">
              <a:off x="1829116" y="829540"/>
              <a:ext cx="762000" cy="161299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buClrTx/>
                <a:buSzTx/>
                <a:buFontTx/>
              </a:pPr>
              <a:endParaRPr lang="zh-CN" altLang="en-US" sz="2400" dirty="0">
                <a:ln>
                  <a:solidFill>
                    <a:schemeClr val="tx1"/>
                  </a:solidFill>
                </a:ln>
                <a:solidFill>
                  <a:schemeClr val="accent1">
                    <a:lumMod val="50000"/>
                  </a:schemeClr>
                </a:solidFill>
                <a:latin typeface="+mj-lt"/>
                <a:ea typeface="+mj-ea"/>
                <a:cs typeface="+mj-cs"/>
              </a:endParaRPr>
            </a:p>
          </p:txBody>
        </p:sp>
        <p:sp>
          <p:nvSpPr>
            <p:cNvPr id="24" name="Round Same Side Corner Rectangle 23"/>
            <p:cNvSpPr/>
            <p:nvPr/>
          </p:nvSpPr>
          <p:spPr>
            <a:xfrm rot="16200000">
              <a:off x="792187" y="1406206"/>
              <a:ext cx="762001" cy="460857"/>
            </a:xfrm>
            <a:prstGeom prst="round2SameRect">
              <a:avLst/>
            </a:prstGeom>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dirty="0">
                  <a:solidFill>
                    <a:schemeClr val="bg1"/>
                  </a:solidFill>
                  <a:latin typeface="+mn-ea"/>
                </a:rPr>
                <a:t>01</a:t>
              </a:r>
              <a:endParaRPr lang="en-US" dirty="0">
                <a:latin typeface="+mn-ea"/>
              </a:endParaRPr>
            </a:p>
          </p:txBody>
        </p:sp>
        <p:cxnSp>
          <p:nvCxnSpPr>
            <p:cNvPr id="25" name="Straight Connector 2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Group 30"/>
          <p:cNvGrpSpPr/>
          <p:nvPr/>
        </p:nvGrpSpPr>
        <p:grpSpPr>
          <a:xfrm>
            <a:off x="285115" y="2316480"/>
            <a:ext cx="2611120" cy="809625"/>
            <a:chOff x="942759" y="1255634"/>
            <a:chExt cx="2554728" cy="762002"/>
          </a:xfrm>
        </p:grpSpPr>
        <p:sp>
          <p:nvSpPr>
            <p:cNvPr id="4" name="Flowchart: Off-page Connector 22"/>
            <p:cNvSpPr/>
            <p:nvPr/>
          </p:nvSpPr>
          <p:spPr>
            <a:xfrm rot="16200000">
              <a:off x="1829116" y="830138"/>
              <a:ext cx="762000" cy="161299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endParaRPr lang="en-US" sz="5900" dirty="0">
                <a:latin typeface="+mn-ea"/>
              </a:endParaRPr>
            </a:p>
          </p:txBody>
        </p:sp>
        <p:sp>
          <p:nvSpPr>
            <p:cNvPr id="7" name="Round Same Side Corner Rectangle 23"/>
            <p:cNvSpPr/>
            <p:nvPr/>
          </p:nvSpPr>
          <p:spPr>
            <a:xfrm rot="16200000">
              <a:off x="792187" y="1406206"/>
              <a:ext cx="762001" cy="460857"/>
            </a:xfrm>
            <a:prstGeom prst="round2SameRect">
              <a:avLst/>
            </a:prstGeom>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dirty="0">
                  <a:solidFill>
                    <a:schemeClr val="bg1"/>
                  </a:solidFill>
                  <a:latin typeface="+mn-ea"/>
                </a:rPr>
                <a:t>02</a:t>
              </a:r>
              <a:endParaRPr lang="en-US" dirty="0">
                <a:latin typeface="+mn-ea"/>
              </a:endParaRPr>
            </a:p>
          </p:txBody>
        </p:sp>
        <p:cxnSp>
          <p:nvCxnSpPr>
            <p:cNvPr id="9" name="Straight Connector 2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30"/>
          <p:cNvGrpSpPr/>
          <p:nvPr/>
        </p:nvGrpSpPr>
        <p:grpSpPr>
          <a:xfrm>
            <a:off x="285115" y="3434080"/>
            <a:ext cx="2611120" cy="809625"/>
            <a:chOff x="942759" y="1255634"/>
            <a:chExt cx="2554728" cy="762002"/>
          </a:xfrm>
        </p:grpSpPr>
        <p:sp>
          <p:nvSpPr>
            <p:cNvPr id="11" name="Flowchart: Off-page Connector 22"/>
            <p:cNvSpPr/>
            <p:nvPr/>
          </p:nvSpPr>
          <p:spPr>
            <a:xfrm rot="16200000">
              <a:off x="1829116" y="830138"/>
              <a:ext cx="762000" cy="161299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endParaRPr lang="en-US" sz="5900" dirty="0">
                <a:latin typeface="+mn-ea"/>
              </a:endParaRPr>
            </a:p>
          </p:txBody>
        </p:sp>
        <p:sp>
          <p:nvSpPr>
            <p:cNvPr id="12" name="Round Same Side Corner Rectangle 23"/>
            <p:cNvSpPr/>
            <p:nvPr/>
          </p:nvSpPr>
          <p:spPr>
            <a:xfrm rot="16200000">
              <a:off x="792187" y="1406206"/>
              <a:ext cx="762001" cy="460857"/>
            </a:xfrm>
            <a:prstGeom prst="round2SameRect">
              <a:avLst/>
            </a:prstGeom>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dirty="0">
                  <a:solidFill>
                    <a:schemeClr val="bg1"/>
                  </a:solidFill>
                  <a:latin typeface="+mn-ea"/>
                </a:rPr>
                <a:t>03</a:t>
              </a:r>
              <a:endParaRPr lang="en-US" dirty="0">
                <a:latin typeface="+mn-ea"/>
              </a:endParaRPr>
            </a:p>
          </p:txBody>
        </p:sp>
        <p:cxnSp>
          <p:nvCxnSpPr>
            <p:cNvPr id="13" name="Straight Connector 2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30"/>
          <p:cNvGrpSpPr/>
          <p:nvPr/>
        </p:nvGrpSpPr>
        <p:grpSpPr>
          <a:xfrm>
            <a:off x="285115" y="4663440"/>
            <a:ext cx="2611120" cy="809625"/>
            <a:chOff x="942759" y="1255634"/>
            <a:chExt cx="2554728" cy="762002"/>
          </a:xfrm>
        </p:grpSpPr>
        <p:sp>
          <p:nvSpPr>
            <p:cNvPr id="15" name="Flowchart: Off-page Connector 22"/>
            <p:cNvSpPr/>
            <p:nvPr/>
          </p:nvSpPr>
          <p:spPr>
            <a:xfrm rot="16200000">
              <a:off x="1829116" y="830138"/>
              <a:ext cx="762000" cy="161299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endParaRPr lang="en-US" sz="5900" dirty="0">
                <a:latin typeface="+mn-ea"/>
              </a:endParaRPr>
            </a:p>
          </p:txBody>
        </p:sp>
        <p:sp>
          <p:nvSpPr>
            <p:cNvPr id="16" name="Round Same Side Corner Rectangle 23"/>
            <p:cNvSpPr/>
            <p:nvPr/>
          </p:nvSpPr>
          <p:spPr>
            <a:xfrm rot="16200000">
              <a:off x="792187" y="1406206"/>
              <a:ext cx="762001" cy="460857"/>
            </a:xfrm>
            <a:prstGeom prst="round2SameRect">
              <a:avLst/>
            </a:prstGeom>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dirty="0">
                  <a:solidFill>
                    <a:schemeClr val="bg1"/>
                  </a:solidFill>
                  <a:latin typeface="+mn-ea"/>
                </a:rPr>
                <a:t>04</a:t>
              </a:r>
              <a:endParaRPr lang="en-US" dirty="0">
                <a:latin typeface="+mn-ea"/>
              </a:endParaRPr>
            </a:p>
          </p:txBody>
        </p:sp>
        <p:cxnSp>
          <p:nvCxnSpPr>
            <p:cNvPr id="17" name="Straight Connector 2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30"/>
          <p:cNvGrpSpPr/>
          <p:nvPr/>
        </p:nvGrpSpPr>
        <p:grpSpPr>
          <a:xfrm>
            <a:off x="285115" y="5789295"/>
            <a:ext cx="2611120" cy="809625"/>
            <a:chOff x="942759" y="1255634"/>
            <a:chExt cx="2554728" cy="762002"/>
          </a:xfrm>
        </p:grpSpPr>
        <p:sp>
          <p:nvSpPr>
            <p:cNvPr id="19" name="Flowchart: Off-page Connector 22"/>
            <p:cNvSpPr/>
            <p:nvPr/>
          </p:nvSpPr>
          <p:spPr>
            <a:xfrm rot="16200000">
              <a:off x="1829116" y="830138"/>
              <a:ext cx="762000" cy="161299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endParaRPr lang="en-US" sz="5900" dirty="0">
                <a:latin typeface="+mn-ea"/>
              </a:endParaRPr>
            </a:p>
          </p:txBody>
        </p:sp>
        <p:sp>
          <p:nvSpPr>
            <p:cNvPr id="20" name="Round Same Side Corner Rectangle 23"/>
            <p:cNvSpPr/>
            <p:nvPr/>
          </p:nvSpPr>
          <p:spPr>
            <a:xfrm rot="16200000">
              <a:off x="792187" y="1406206"/>
              <a:ext cx="762001" cy="460857"/>
            </a:xfrm>
            <a:prstGeom prst="round2SameRect">
              <a:avLst/>
            </a:prstGeom>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dirty="0">
                  <a:solidFill>
                    <a:schemeClr val="bg1"/>
                  </a:solidFill>
                  <a:latin typeface="+mn-ea"/>
                </a:rPr>
                <a:t>05</a:t>
              </a:r>
              <a:endParaRPr lang="en-US" dirty="0">
                <a:latin typeface="+mn-ea"/>
              </a:endParaRPr>
            </a:p>
          </p:txBody>
        </p:sp>
        <p:cxnSp>
          <p:nvCxnSpPr>
            <p:cNvPr id="21" name="Straight Connector 2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675005" y="1304925"/>
            <a:ext cx="1637030" cy="521970"/>
          </a:xfrm>
          <a:prstGeom prst="rect">
            <a:avLst/>
          </a:prstGeom>
          <a:noFill/>
          <a:ln>
            <a:noFill/>
          </a:ln>
        </p:spPr>
        <p:txBody>
          <a:bodyPr wrap="square" rtlCol="0">
            <a:spAutoFit/>
          </a:bodyPr>
          <a:lstStyle/>
          <a:p>
            <a:r>
              <a:rPr lang="en-US" altLang="zh-CN" sz="2800">
                <a:ln>
                  <a:solidFill>
                    <a:schemeClr val="tx2">
                      <a:lumMod val="50000"/>
                    </a:schemeClr>
                  </a:solidFill>
                </a:ln>
                <a:solidFill>
                  <a:schemeClr val="tx1"/>
                </a:solidFill>
                <a:sym typeface="+mn-ea"/>
              </a:rPr>
              <a:t>唯物史观</a:t>
            </a:r>
            <a:endParaRPr lang="en-US" altLang="zh-CN" sz="2800">
              <a:ln>
                <a:solidFill>
                  <a:schemeClr val="tx2">
                    <a:lumMod val="50000"/>
                  </a:schemeClr>
                </a:solidFill>
              </a:ln>
              <a:solidFill>
                <a:schemeClr val="tx1"/>
              </a:solidFill>
              <a:sym typeface="+mn-ea"/>
            </a:endParaRPr>
          </a:p>
        </p:txBody>
      </p:sp>
      <p:sp>
        <p:nvSpPr>
          <p:cNvPr id="32" name="文本框 31"/>
          <p:cNvSpPr txBox="1"/>
          <p:nvPr/>
        </p:nvSpPr>
        <p:spPr>
          <a:xfrm>
            <a:off x="675005" y="2421890"/>
            <a:ext cx="1637030" cy="521970"/>
          </a:xfrm>
          <a:prstGeom prst="rect">
            <a:avLst/>
          </a:prstGeom>
          <a:noFill/>
          <a:ln>
            <a:noFill/>
          </a:ln>
        </p:spPr>
        <p:txBody>
          <a:bodyPr wrap="square" rtlCol="0">
            <a:spAutoFit/>
          </a:bodyPr>
          <a:lstStyle/>
          <a:p>
            <a:r>
              <a:rPr lang="zh-CN" altLang="en-US" sz="2800" dirty="0">
                <a:ln>
                  <a:solidFill>
                    <a:schemeClr val="tx1"/>
                  </a:solidFill>
                </a:ln>
                <a:solidFill>
                  <a:schemeClr val="accent1">
                    <a:lumMod val="50000"/>
                  </a:schemeClr>
                </a:solidFill>
                <a:latin typeface="+mj-lt"/>
                <a:ea typeface="+mj-ea"/>
                <a:cs typeface="+mj-cs"/>
                <a:sym typeface="+mn-ea"/>
              </a:rPr>
              <a:t>时空观念</a:t>
            </a:r>
            <a:endParaRPr lang="zh-CN" altLang="en-US" sz="2800" dirty="0">
              <a:ln>
                <a:solidFill>
                  <a:schemeClr val="tx1"/>
                </a:solidFill>
              </a:ln>
              <a:solidFill>
                <a:schemeClr val="accent1">
                  <a:lumMod val="50000"/>
                </a:schemeClr>
              </a:solidFill>
              <a:latin typeface="+mj-lt"/>
              <a:ea typeface="+mj-ea"/>
              <a:cs typeface="+mj-cs"/>
              <a:sym typeface="+mn-ea"/>
            </a:endParaRPr>
          </a:p>
        </p:txBody>
      </p:sp>
      <p:sp>
        <p:nvSpPr>
          <p:cNvPr id="33" name="文本框 32"/>
          <p:cNvSpPr txBox="1"/>
          <p:nvPr/>
        </p:nvSpPr>
        <p:spPr>
          <a:xfrm>
            <a:off x="675005" y="5894705"/>
            <a:ext cx="1637030" cy="521970"/>
          </a:xfrm>
          <a:prstGeom prst="rect">
            <a:avLst/>
          </a:prstGeom>
          <a:noFill/>
          <a:ln>
            <a:noFill/>
          </a:ln>
        </p:spPr>
        <p:txBody>
          <a:bodyPr wrap="square" rtlCol="0">
            <a:spAutoFit/>
          </a:bodyPr>
          <a:lstStyle/>
          <a:p>
            <a:r>
              <a:rPr lang="zh-CN" altLang="en-US" sz="2800" dirty="0">
                <a:ln>
                  <a:solidFill>
                    <a:schemeClr val="tx1"/>
                  </a:solidFill>
                </a:ln>
                <a:solidFill>
                  <a:schemeClr val="accent1">
                    <a:lumMod val="50000"/>
                  </a:schemeClr>
                </a:solidFill>
                <a:latin typeface="+mj-lt"/>
                <a:ea typeface="+mj-ea"/>
                <a:cs typeface="+mj-cs"/>
                <a:sym typeface="+mn-ea"/>
              </a:rPr>
              <a:t>家国情怀</a:t>
            </a:r>
            <a:endParaRPr lang="zh-CN" altLang="en-US" sz="2800" dirty="0">
              <a:ln>
                <a:solidFill>
                  <a:schemeClr val="tx1"/>
                </a:solidFill>
              </a:ln>
              <a:solidFill>
                <a:schemeClr val="accent1">
                  <a:lumMod val="50000"/>
                </a:schemeClr>
              </a:solidFill>
              <a:latin typeface="+mj-lt"/>
              <a:ea typeface="+mj-ea"/>
              <a:cs typeface="+mj-cs"/>
              <a:sym typeface="+mn-ea"/>
            </a:endParaRPr>
          </a:p>
        </p:txBody>
      </p:sp>
      <p:sp>
        <p:nvSpPr>
          <p:cNvPr id="34" name="文本框 33"/>
          <p:cNvSpPr txBox="1"/>
          <p:nvPr/>
        </p:nvSpPr>
        <p:spPr>
          <a:xfrm>
            <a:off x="675005" y="4768850"/>
            <a:ext cx="1637030" cy="521970"/>
          </a:xfrm>
          <a:prstGeom prst="rect">
            <a:avLst/>
          </a:prstGeom>
          <a:noFill/>
          <a:ln>
            <a:noFill/>
          </a:ln>
        </p:spPr>
        <p:txBody>
          <a:bodyPr wrap="square" rtlCol="0">
            <a:spAutoFit/>
          </a:bodyPr>
          <a:lstStyle/>
          <a:p>
            <a:r>
              <a:rPr lang="zh-CN" altLang="en-US" sz="2800" dirty="0">
                <a:ln>
                  <a:solidFill>
                    <a:schemeClr val="tx1"/>
                  </a:solidFill>
                </a:ln>
                <a:solidFill>
                  <a:schemeClr val="accent1">
                    <a:lumMod val="50000"/>
                  </a:schemeClr>
                </a:solidFill>
                <a:latin typeface="+mj-lt"/>
                <a:ea typeface="+mj-ea"/>
                <a:cs typeface="+mj-cs"/>
                <a:sym typeface="+mn-ea"/>
              </a:rPr>
              <a:t>历史解释</a:t>
            </a:r>
            <a:endParaRPr lang="zh-CN" altLang="en-US" sz="2800" dirty="0">
              <a:ln>
                <a:solidFill>
                  <a:schemeClr val="tx1"/>
                </a:solidFill>
              </a:ln>
              <a:solidFill>
                <a:schemeClr val="accent1">
                  <a:lumMod val="50000"/>
                </a:schemeClr>
              </a:solidFill>
              <a:latin typeface="+mj-lt"/>
              <a:ea typeface="+mj-ea"/>
              <a:cs typeface="+mj-cs"/>
              <a:sym typeface="+mn-ea"/>
            </a:endParaRPr>
          </a:p>
        </p:txBody>
      </p:sp>
      <p:sp>
        <p:nvSpPr>
          <p:cNvPr id="35" name="文本框 34"/>
          <p:cNvSpPr txBox="1"/>
          <p:nvPr/>
        </p:nvSpPr>
        <p:spPr>
          <a:xfrm>
            <a:off x="675005" y="3595370"/>
            <a:ext cx="1637030" cy="521970"/>
          </a:xfrm>
          <a:prstGeom prst="rect">
            <a:avLst/>
          </a:prstGeom>
          <a:noFill/>
          <a:ln>
            <a:noFill/>
          </a:ln>
        </p:spPr>
        <p:txBody>
          <a:bodyPr wrap="square" rtlCol="0">
            <a:spAutoFit/>
          </a:bodyPr>
          <a:lstStyle/>
          <a:p>
            <a:r>
              <a:rPr lang="zh-CN" altLang="en-US" sz="2800" dirty="0">
                <a:ln>
                  <a:solidFill>
                    <a:schemeClr val="tx1"/>
                  </a:solidFill>
                </a:ln>
                <a:solidFill>
                  <a:schemeClr val="accent1">
                    <a:lumMod val="50000"/>
                  </a:schemeClr>
                </a:solidFill>
                <a:latin typeface="+mj-lt"/>
                <a:ea typeface="+mj-ea"/>
                <a:cs typeface="+mj-cs"/>
                <a:sym typeface="+mn-ea"/>
              </a:rPr>
              <a:t>史料实证</a:t>
            </a:r>
            <a:endParaRPr lang="zh-CN" altLang="en-US" sz="2800" dirty="0">
              <a:ln>
                <a:solidFill>
                  <a:schemeClr val="tx1"/>
                </a:solidFill>
              </a:ln>
              <a:solidFill>
                <a:schemeClr val="accent1">
                  <a:lumMod val="50000"/>
                </a:schemeClr>
              </a:solidFill>
              <a:latin typeface="+mj-lt"/>
              <a:ea typeface="+mj-ea"/>
              <a:cs typeface="+mj-cs"/>
              <a:sym typeface="+mn-ea"/>
            </a:endParaRPr>
          </a:p>
        </p:txBody>
      </p:sp>
      <p:sp>
        <p:nvSpPr>
          <p:cNvPr id="36" name="文本框 35"/>
          <p:cNvSpPr txBox="1"/>
          <p:nvPr/>
        </p:nvSpPr>
        <p:spPr>
          <a:xfrm>
            <a:off x="285115" y="151130"/>
            <a:ext cx="3719195" cy="811530"/>
          </a:xfrm>
          <a:prstGeom prst="rect">
            <a:avLst/>
          </a:prstGeom>
          <a:noFill/>
        </p:spPr>
        <p:txBody>
          <a:bodyPr wrap="square" rtlCol="0">
            <a:spAutoFit/>
          </a:bodyPr>
          <a:lstStyle/>
          <a:p>
            <a:pPr algn="l">
              <a:lnSpc>
                <a:spcPct val="130000"/>
              </a:lnSpc>
            </a:pPr>
            <a:r>
              <a:rPr lang="zh-CN" altLang="en-US" sz="3600" dirty="0">
                <a:ln>
                  <a:solidFill>
                    <a:schemeClr val="tx1"/>
                  </a:solidFill>
                </a:ln>
                <a:solidFill>
                  <a:schemeClr val="accent1">
                    <a:lumMod val="50000"/>
                  </a:schemeClr>
                </a:solidFill>
                <a:latin typeface="Arial" panose="020B0604020202020204" pitchFamily="34" charset="0"/>
                <a:ea typeface="微软雅黑" panose="020B0503020204020204" charset="-122"/>
              </a:rPr>
              <a:t>核心素养的内涵</a:t>
            </a:r>
            <a:endParaRPr lang="zh-CN" altLang="en-US" sz="3600" dirty="0">
              <a:ln>
                <a:solidFill>
                  <a:schemeClr val="tx1"/>
                </a:solidFill>
              </a:ln>
              <a:solidFill>
                <a:schemeClr val="accent1">
                  <a:lumMod val="50000"/>
                </a:schemeClr>
              </a:solidFill>
              <a:latin typeface="Arial" panose="020B0604020202020204" pitchFamily="34" charset="0"/>
              <a:ea typeface="微软雅黑" panose="020B0503020204020204" charset="-122"/>
            </a:endParaRPr>
          </a:p>
        </p:txBody>
      </p:sp>
      <p:sp>
        <p:nvSpPr>
          <p:cNvPr id="37" name="文本框 36"/>
          <p:cNvSpPr txBox="1"/>
          <p:nvPr/>
        </p:nvSpPr>
        <p:spPr>
          <a:xfrm>
            <a:off x="8003540" y="151130"/>
            <a:ext cx="3719195" cy="811530"/>
          </a:xfrm>
          <a:prstGeom prst="rect">
            <a:avLst/>
          </a:prstGeom>
          <a:noFill/>
        </p:spPr>
        <p:txBody>
          <a:bodyPr wrap="square" rtlCol="0">
            <a:spAutoFit/>
          </a:bodyPr>
          <a:lstStyle/>
          <a:p>
            <a:pPr algn="l">
              <a:lnSpc>
                <a:spcPct val="130000"/>
              </a:lnSpc>
            </a:pPr>
            <a:r>
              <a:rPr lang="zh-CN" altLang="en-US" sz="3600" dirty="0">
                <a:ln>
                  <a:solidFill>
                    <a:schemeClr val="tx1"/>
                  </a:solidFill>
                </a:ln>
                <a:solidFill>
                  <a:schemeClr val="accent1">
                    <a:lumMod val="50000"/>
                  </a:schemeClr>
                </a:solidFill>
                <a:latin typeface="Arial" panose="020B0604020202020204" pitchFamily="34" charset="0"/>
                <a:ea typeface="微软雅黑" panose="020B0503020204020204" charset="-122"/>
              </a:rPr>
              <a:t>核心素养的价值</a:t>
            </a:r>
            <a:endParaRPr lang="zh-CN" altLang="en-US" sz="3600" dirty="0">
              <a:ln>
                <a:solidFill>
                  <a:schemeClr val="tx1"/>
                </a:solidFill>
              </a:ln>
              <a:solidFill>
                <a:schemeClr val="accent1">
                  <a:lumMod val="50000"/>
                </a:schemeClr>
              </a:solidFill>
              <a:latin typeface="Arial" panose="020B0604020202020204" pitchFamily="34" charset="0"/>
              <a:ea typeface="微软雅黑" panose="020B0503020204020204" charset="-122"/>
            </a:endParaRPr>
          </a:p>
        </p:txBody>
      </p:sp>
      <p:cxnSp>
        <p:nvCxnSpPr>
          <p:cNvPr id="38" name="直接箭头连接符 37"/>
          <p:cNvCxnSpPr/>
          <p:nvPr/>
        </p:nvCxnSpPr>
        <p:spPr>
          <a:xfrm>
            <a:off x="2465070" y="1601470"/>
            <a:ext cx="576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cxnSp>
        <p:nvCxnSpPr>
          <p:cNvPr id="44" name="直接箭头连接符 43"/>
          <p:cNvCxnSpPr/>
          <p:nvPr/>
        </p:nvCxnSpPr>
        <p:spPr>
          <a:xfrm>
            <a:off x="2384425" y="2764790"/>
            <a:ext cx="576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sp>
        <p:nvSpPr>
          <p:cNvPr id="47" name="文本框 46"/>
          <p:cNvSpPr txBox="1"/>
          <p:nvPr/>
        </p:nvSpPr>
        <p:spPr>
          <a:xfrm>
            <a:off x="3222625" y="1157605"/>
            <a:ext cx="3548380" cy="8299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要求学生</a:t>
            </a:r>
            <a:r>
              <a:rPr lang="zh-CN" altLang="en-US" sz="2400">
                <a:ln>
                  <a:solidFill>
                    <a:schemeClr val="tx2">
                      <a:lumMod val="50000"/>
                    </a:schemeClr>
                  </a:solidFill>
                </a:ln>
                <a:solidFill>
                  <a:srgbClr val="FF0000"/>
                </a:solidFill>
                <a:latin typeface="楷体" panose="02010609060101010101" charset="-122"/>
                <a:ea typeface="楷体" panose="02010609060101010101" charset="-122"/>
                <a:sym typeface="+mn-ea"/>
              </a:rPr>
              <a:t>初步</a:t>
            </a: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学会在唯物史观的指导下看待历史</a:t>
            </a:r>
            <a:endPar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endParaRPr>
          </a:p>
        </p:txBody>
      </p:sp>
      <p:sp>
        <p:nvSpPr>
          <p:cNvPr id="49" name="文本框 48"/>
          <p:cNvSpPr txBox="1"/>
          <p:nvPr/>
        </p:nvSpPr>
        <p:spPr>
          <a:xfrm>
            <a:off x="7740015" y="1343660"/>
            <a:ext cx="168275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2800">
                <a:ln>
                  <a:solidFill>
                    <a:schemeClr val="tx2">
                      <a:lumMod val="50000"/>
                    </a:schemeClr>
                  </a:solidFill>
                </a:ln>
                <a:solidFill>
                  <a:schemeClr val="accent1">
                    <a:lumMod val="50000"/>
                  </a:schemeClr>
                </a:solidFill>
                <a:sym typeface="+mn-ea"/>
              </a:rPr>
              <a:t>核心理论</a:t>
            </a:r>
            <a:endParaRPr lang="en-US" altLang="zh-CN" sz="2800">
              <a:ln>
                <a:solidFill>
                  <a:schemeClr val="tx2">
                    <a:lumMod val="50000"/>
                  </a:schemeClr>
                </a:solidFill>
              </a:ln>
              <a:solidFill>
                <a:schemeClr val="accent1">
                  <a:lumMod val="50000"/>
                </a:schemeClr>
              </a:solidFill>
              <a:ea typeface="宋体" panose="02010600030101010101" pitchFamily="2" charset="-122"/>
              <a:sym typeface="+mn-ea"/>
            </a:endParaRPr>
          </a:p>
        </p:txBody>
      </p:sp>
      <p:sp>
        <p:nvSpPr>
          <p:cNvPr id="50" name="文本框 49"/>
          <p:cNvSpPr txBox="1"/>
          <p:nvPr/>
        </p:nvSpPr>
        <p:spPr>
          <a:xfrm>
            <a:off x="3223260" y="2232025"/>
            <a:ext cx="3547745" cy="8299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buClrTx/>
              <a:buSzTx/>
              <a:buFontTx/>
            </a:pP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要求学生学会在具体的时空条件下考察历史</a:t>
            </a:r>
            <a:endPar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endParaRPr>
          </a:p>
        </p:txBody>
      </p:sp>
      <p:sp>
        <p:nvSpPr>
          <p:cNvPr id="52" name="文本框 51"/>
          <p:cNvSpPr txBox="1"/>
          <p:nvPr/>
        </p:nvSpPr>
        <p:spPr>
          <a:xfrm>
            <a:off x="7740015" y="2509520"/>
            <a:ext cx="168275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2800">
                <a:ln>
                  <a:solidFill>
                    <a:schemeClr val="tx2">
                      <a:lumMod val="50000"/>
                    </a:schemeClr>
                  </a:solidFill>
                </a:ln>
                <a:solidFill>
                  <a:schemeClr val="accent1">
                    <a:lumMod val="50000"/>
                  </a:schemeClr>
                </a:solidFill>
                <a:sym typeface="+mn-ea"/>
              </a:rPr>
              <a:t>核心</a:t>
            </a:r>
            <a:r>
              <a:rPr lang="zh-CN" altLang="en-US" sz="2800">
                <a:ln>
                  <a:solidFill>
                    <a:schemeClr val="tx2">
                      <a:lumMod val="50000"/>
                    </a:schemeClr>
                  </a:solidFill>
                </a:ln>
                <a:solidFill>
                  <a:schemeClr val="accent1">
                    <a:lumMod val="50000"/>
                  </a:schemeClr>
                </a:solidFill>
                <a:ea typeface="宋体" panose="02010600030101010101" pitchFamily="2" charset="-122"/>
                <a:sym typeface="+mn-ea"/>
              </a:rPr>
              <a:t>思维</a:t>
            </a:r>
            <a:endParaRPr lang="zh-CN" altLang="en-US" sz="2800">
              <a:ln>
                <a:solidFill>
                  <a:schemeClr val="tx2">
                    <a:lumMod val="50000"/>
                  </a:schemeClr>
                </a:solidFill>
              </a:ln>
              <a:solidFill>
                <a:schemeClr val="accent1">
                  <a:lumMod val="50000"/>
                </a:schemeClr>
              </a:solidFill>
              <a:ea typeface="宋体" panose="02010600030101010101" pitchFamily="2" charset="-122"/>
              <a:sym typeface="+mn-ea"/>
            </a:endParaRPr>
          </a:p>
        </p:txBody>
      </p:sp>
      <p:cxnSp>
        <p:nvCxnSpPr>
          <p:cNvPr id="53" name="直接箭头连接符 52"/>
          <p:cNvCxnSpPr/>
          <p:nvPr/>
        </p:nvCxnSpPr>
        <p:spPr>
          <a:xfrm>
            <a:off x="2404745" y="3839210"/>
            <a:ext cx="576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sp>
        <p:nvSpPr>
          <p:cNvPr id="54" name="文本框 53"/>
          <p:cNvSpPr txBox="1"/>
          <p:nvPr/>
        </p:nvSpPr>
        <p:spPr>
          <a:xfrm>
            <a:off x="3222625" y="3327400"/>
            <a:ext cx="3548380" cy="8299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buClrTx/>
              <a:buSzTx/>
              <a:buFontTx/>
            </a:pP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要求学生</a:t>
            </a: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初步学会依靠可信史料了解和认识历史</a:t>
            </a:r>
            <a:endPar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endParaRPr>
          </a:p>
        </p:txBody>
      </p:sp>
      <p:sp>
        <p:nvSpPr>
          <p:cNvPr id="56" name="文本框 55"/>
          <p:cNvSpPr txBox="1"/>
          <p:nvPr/>
        </p:nvSpPr>
        <p:spPr>
          <a:xfrm>
            <a:off x="7740015" y="3581400"/>
            <a:ext cx="168275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2800">
                <a:ln>
                  <a:solidFill>
                    <a:schemeClr val="tx2">
                      <a:lumMod val="50000"/>
                    </a:schemeClr>
                  </a:solidFill>
                </a:ln>
                <a:solidFill>
                  <a:schemeClr val="accent1">
                    <a:lumMod val="50000"/>
                  </a:schemeClr>
                </a:solidFill>
                <a:sym typeface="+mn-ea"/>
              </a:rPr>
              <a:t>核心</a:t>
            </a:r>
            <a:r>
              <a:rPr lang="zh-CN" altLang="en-US" sz="2800">
                <a:ln>
                  <a:solidFill>
                    <a:schemeClr val="tx2">
                      <a:lumMod val="50000"/>
                    </a:schemeClr>
                  </a:solidFill>
                </a:ln>
                <a:solidFill>
                  <a:schemeClr val="accent1">
                    <a:lumMod val="50000"/>
                  </a:schemeClr>
                </a:solidFill>
                <a:ea typeface="宋体" panose="02010600030101010101" pitchFamily="2" charset="-122"/>
                <a:sym typeface="+mn-ea"/>
              </a:rPr>
              <a:t>方法</a:t>
            </a:r>
            <a:endParaRPr lang="zh-CN" altLang="en-US" sz="2800">
              <a:ln>
                <a:solidFill>
                  <a:schemeClr val="tx2">
                    <a:lumMod val="50000"/>
                  </a:schemeClr>
                </a:solidFill>
              </a:ln>
              <a:solidFill>
                <a:schemeClr val="accent1">
                  <a:lumMod val="50000"/>
                </a:schemeClr>
              </a:solidFill>
              <a:ea typeface="宋体" panose="02010600030101010101" pitchFamily="2" charset="-122"/>
              <a:sym typeface="+mn-ea"/>
            </a:endParaRPr>
          </a:p>
        </p:txBody>
      </p:sp>
      <p:cxnSp>
        <p:nvCxnSpPr>
          <p:cNvPr id="72" name="直接箭头连接符 71"/>
          <p:cNvCxnSpPr/>
          <p:nvPr/>
        </p:nvCxnSpPr>
        <p:spPr>
          <a:xfrm>
            <a:off x="2404745" y="5060950"/>
            <a:ext cx="576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sp>
        <p:nvSpPr>
          <p:cNvPr id="73" name="文本框 72"/>
          <p:cNvSpPr txBox="1"/>
          <p:nvPr/>
        </p:nvSpPr>
        <p:spPr>
          <a:xfrm>
            <a:off x="2966720" y="4516120"/>
            <a:ext cx="3922395" cy="8299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buClrTx/>
              <a:buSzTx/>
              <a:buFontTx/>
            </a:pP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要求学生</a:t>
            </a:r>
            <a:r>
              <a:rPr lang="zh-CN" altLang="en-US" sz="2400">
                <a:ln>
                  <a:solidFill>
                    <a:schemeClr val="tx2">
                      <a:lumMod val="50000"/>
                    </a:schemeClr>
                  </a:solidFill>
                </a:ln>
                <a:solidFill>
                  <a:srgbClr val="FF0000"/>
                </a:solidFill>
                <a:latin typeface="楷体" panose="02010609060101010101" charset="-122"/>
                <a:ea typeface="楷体" panose="02010609060101010101" charset="-122"/>
                <a:sym typeface="+mn-ea"/>
              </a:rPr>
              <a:t>初步</a:t>
            </a: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学会有理有据地表达自己对历史的看法</a:t>
            </a:r>
            <a:endPar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endParaRPr>
          </a:p>
        </p:txBody>
      </p:sp>
      <p:sp>
        <p:nvSpPr>
          <p:cNvPr id="75" name="文本框 74"/>
          <p:cNvSpPr txBox="1"/>
          <p:nvPr/>
        </p:nvSpPr>
        <p:spPr>
          <a:xfrm>
            <a:off x="7740015" y="4841240"/>
            <a:ext cx="168275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2800">
                <a:ln>
                  <a:solidFill>
                    <a:schemeClr val="tx2">
                      <a:lumMod val="50000"/>
                    </a:schemeClr>
                  </a:solidFill>
                </a:ln>
                <a:solidFill>
                  <a:schemeClr val="accent1">
                    <a:lumMod val="50000"/>
                  </a:schemeClr>
                </a:solidFill>
                <a:sym typeface="+mn-ea"/>
              </a:rPr>
              <a:t>核心</a:t>
            </a:r>
            <a:r>
              <a:rPr lang="zh-CN" altLang="en-US" sz="2800">
                <a:ln>
                  <a:solidFill>
                    <a:schemeClr val="tx2">
                      <a:lumMod val="50000"/>
                    </a:schemeClr>
                  </a:solidFill>
                </a:ln>
                <a:solidFill>
                  <a:schemeClr val="accent1">
                    <a:lumMod val="50000"/>
                  </a:schemeClr>
                </a:solidFill>
                <a:ea typeface="宋体" panose="02010600030101010101" pitchFamily="2" charset="-122"/>
                <a:sym typeface="+mn-ea"/>
              </a:rPr>
              <a:t>能力</a:t>
            </a:r>
            <a:endParaRPr lang="zh-CN" altLang="en-US" sz="2800">
              <a:ln>
                <a:solidFill>
                  <a:schemeClr val="tx2">
                    <a:lumMod val="50000"/>
                  </a:schemeClr>
                </a:solidFill>
              </a:ln>
              <a:solidFill>
                <a:schemeClr val="accent1">
                  <a:lumMod val="50000"/>
                </a:schemeClr>
              </a:solidFill>
              <a:ea typeface="宋体" panose="02010600030101010101" pitchFamily="2" charset="-122"/>
              <a:sym typeface="+mn-ea"/>
            </a:endParaRPr>
          </a:p>
        </p:txBody>
      </p:sp>
      <p:cxnSp>
        <p:nvCxnSpPr>
          <p:cNvPr id="76" name="直接箭头连接符 75"/>
          <p:cNvCxnSpPr/>
          <p:nvPr/>
        </p:nvCxnSpPr>
        <p:spPr>
          <a:xfrm>
            <a:off x="2384425" y="6191885"/>
            <a:ext cx="576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sp>
        <p:nvSpPr>
          <p:cNvPr id="77" name="文本框 76"/>
          <p:cNvSpPr txBox="1"/>
          <p:nvPr/>
        </p:nvSpPr>
        <p:spPr>
          <a:xfrm>
            <a:off x="2966720" y="5434965"/>
            <a:ext cx="3873500" cy="119888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buClrTx/>
              <a:buSzTx/>
              <a:buFontTx/>
            </a:pP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要求学生形成对家乡、国家和中华民族的认同，具有国际视野，有理想、有担当</a:t>
            </a:r>
            <a:endParaRPr lang="zh-CN" altLang="en-US" sz="2400">
              <a:ln>
                <a:solidFill>
                  <a:schemeClr val="tx2">
                    <a:lumMod val="50000"/>
                  </a:schemeClr>
                </a:solidFill>
              </a:ln>
              <a:solidFill>
                <a:schemeClr val="accent1">
                  <a:lumMod val="50000"/>
                </a:schemeClr>
              </a:solidFill>
              <a:sym typeface="+mn-ea"/>
            </a:endParaRPr>
          </a:p>
        </p:txBody>
      </p:sp>
      <p:sp>
        <p:nvSpPr>
          <p:cNvPr id="79" name="文本框 78"/>
          <p:cNvSpPr txBox="1"/>
          <p:nvPr/>
        </p:nvSpPr>
        <p:spPr>
          <a:xfrm>
            <a:off x="7533640" y="5866765"/>
            <a:ext cx="2056765"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2800">
                <a:ln>
                  <a:solidFill>
                    <a:schemeClr val="tx2">
                      <a:lumMod val="50000"/>
                    </a:schemeClr>
                  </a:solidFill>
                </a:ln>
                <a:solidFill>
                  <a:schemeClr val="accent1">
                    <a:lumMod val="50000"/>
                  </a:schemeClr>
                </a:solidFill>
                <a:sym typeface="+mn-ea"/>
              </a:rPr>
              <a:t>核心</a:t>
            </a:r>
            <a:r>
              <a:rPr lang="zh-CN" altLang="en-US" sz="2800">
                <a:ln>
                  <a:solidFill>
                    <a:schemeClr val="tx2">
                      <a:lumMod val="50000"/>
                    </a:schemeClr>
                  </a:solidFill>
                </a:ln>
                <a:solidFill>
                  <a:schemeClr val="accent1">
                    <a:lumMod val="50000"/>
                  </a:schemeClr>
                </a:solidFill>
                <a:ea typeface="宋体" panose="02010600030101010101" pitchFamily="2" charset="-122"/>
                <a:sym typeface="+mn-ea"/>
              </a:rPr>
              <a:t>价值观</a:t>
            </a:r>
            <a:endParaRPr lang="zh-CN" altLang="en-US" sz="2800">
              <a:ln>
                <a:solidFill>
                  <a:schemeClr val="tx2">
                    <a:lumMod val="50000"/>
                  </a:schemeClr>
                </a:solidFill>
              </a:ln>
              <a:solidFill>
                <a:schemeClr val="accent1">
                  <a:lumMod val="50000"/>
                </a:schemeClr>
              </a:solidFill>
              <a:ea typeface="宋体" panose="02010600030101010101" pitchFamily="2" charset="-122"/>
              <a:sym typeface="+mn-ea"/>
            </a:endParaRPr>
          </a:p>
        </p:txBody>
      </p:sp>
      <p:grpSp>
        <p:nvGrpSpPr>
          <p:cNvPr id="41" name="组合 40"/>
          <p:cNvGrpSpPr/>
          <p:nvPr/>
        </p:nvGrpSpPr>
        <p:grpSpPr>
          <a:xfrm>
            <a:off x="9199245" y="1604645"/>
            <a:ext cx="1028700" cy="4489450"/>
            <a:chOff x="14487" y="2527"/>
            <a:chExt cx="1620" cy="7070"/>
          </a:xfrm>
        </p:grpSpPr>
        <p:grpSp>
          <p:nvGrpSpPr>
            <p:cNvPr id="26" name="组合 25"/>
            <p:cNvGrpSpPr/>
            <p:nvPr/>
          </p:nvGrpSpPr>
          <p:grpSpPr>
            <a:xfrm>
              <a:off x="14487" y="2527"/>
              <a:ext cx="1620" cy="7071"/>
              <a:chOff x="12768" y="2670"/>
              <a:chExt cx="1778" cy="6928"/>
            </a:xfrm>
          </p:grpSpPr>
          <p:cxnSp>
            <p:nvCxnSpPr>
              <p:cNvPr id="80" name="肘形连接符 79"/>
              <p:cNvCxnSpPr/>
              <p:nvPr/>
            </p:nvCxnSpPr>
            <p:spPr>
              <a:xfrm>
                <a:off x="13154" y="2670"/>
                <a:ext cx="849" cy="692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2925" y="4362"/>
                <a:ext cx="1084" cy="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13154" y="6030"/>
                <a:ext cx="1393" cy="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2768" y="8030"/>
                <a:ext cx="1195" cy="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6" name="直接连接符 85"/>
            <p:cNvCxnSpPr/>
            <p:nvPr/>
          </p:nvCxnSpPr>
          <p:spPr>
            <a:xfrm>
              <a:off x="15062" y="9568"/>
              <a:ext cx="546" cy="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文本框 86"/>
          <p:cNvSpPr txBox="1"/>
          <p:nvPr/>
        </p:nvSpPr>
        <p:spPr>
          <a:xfrm>
            <a:off x="10246360" y="1834515"/>
            <a:ext cx="613410" cy="3442335"/>
          </a:xfrm>
          <a:prstGeom prst="rect">
            <a:avLst/>
          </a:prstGeom>
        </p:spPr>
        <p:style>
          <a:lnRef idx="3">
            <a:schemeClr val="lt1"/>
          </a:lnRef>
          <a:fillRef idx="1">
            <a:schemeClr val="accent6"/>
          </a:fillRef>
          <a:effectRef idx="1">
            <a:schemeClr val="accent6"/>
          </a:effectRef>
          <a:fontRef idx="minor">
            <a:schemeClr val="lt1"/>
          </a:fontRef>
        </p:style>
        <p:txBody>
          <a:bodyPr vert="eaVert" wrap="square" rtlCol="0">
            <a:spAutoFit/>
          </a:bodyPr>
          <a:lstStyle/>
          <a:p>
            <a:r>
              <a:rPr lang="en-US" altLang="zh-CN" sz="2800" b="1">
                <a:solidFill>
                  <a:schemeClr val="tx1"/>
                </a:solidFill>
                <a:effectLst>
                  <a:outerShdw blurRad="38100" dist="19050" dir="2700000" algn="tl" rotWithShape="0">
                    <a:schemeClr val="dk1">
                      <a:alpha val="40000"/>
                    </a:schemeClr>
                  </a:outerShdw>
                </a:effectLst>
                <a:sym typeface="+mn-ea"/>
              </a:rPr>
              <a:t>建构正确的历史认识</a:t>
            </a:r>
            <a:endParaRPr lang="en-US" altLang="zh-CN" sz="2800" b="1">
              <a:solidFill>
                <a:schemeClr val="tx1"/>
              </a:solidFill>
              <a:effectLst>
                <a:outerShdw blurRad="38100" dist="19050" dir="2700000" algn="tl" rotWithShape="0">
                  <a:schemeClr val="dk1">
                    <a:alpha val="40000"/>
                  </a:schemeClr>
                </a:outerShdw>
              </a:effectLst>
              <a:sym typeface="+mn-ea"/>
            </a:endParaRPr>
          </a:p>
        </p:txBody>
      </p:sp>
      <p:sp>
        <p:nvSpPr>
          <p:cNvPr id="88" name="文本框 87"/>
          <p:cNvSpPr txBox="1"/>
          <p:nvPr/>
        </p:nvSpPr>
        <p:spPr>
          <a:xfrm>
            <a:off x="11028045" y="1833880"/>
            <a:ext cx="613410" cy="3442335"/>
          </a:xfrm>
          <a:prstGeom prst="rect">
            <a:avLst/>
          </a:prstGeom>
        </p:spPr>
        <p:style>
          <a:lnRef idx="3">
            <a:schemeClr val="lt1"/>
          </a:lnRef>
          <a:fillRef idx="1">
            <a:schemeClr val="accent6"/>
          </a:fillRef>
          <a:effectRef idx="1">
            <a:schemeClr val="accent6"/>
          </a:effectRef>
          <a:fontRef idx="minor">
            <a:schemeClr val="lt1"/>
          </a:fontRef>
        </p:style>
        <p:txBody>
          <a:bodyPr vert="eaVert" wrap="square" rtlCol="0">
            <a:spAutoFit/>
          </a:bodyPr>
          <a:lstStyle/>
          <a:p>
            <a:pPr algn="l">
              <a:buClrTx/>
              <a:buSzTx/>
              <a:buFontTx/>
            </a:pPr>
            <a:r>
              <a:rPr lang="en-US" altLang="zh-CN" sz="2800" b="1">
                <a:solidFill>
                  <a:schemeClr val="tx1"/>
                </a:solidFill>
                <a:effectLst>
                  <a:outerShdw blurRad="38100" dist="19050" dir="2700000" algn="tl" rotWithShape="0">
                    <a:schemeClr val="dk1">
                      <a:alpha val="40000"/>
                    </a:schemeClr>
                  </a:outerShdw>
                </a:effectLst>
                <a:sym typeface="+mn-ea"/>
              </a:rPr>
              <a:t>落实立德树人的任务</a:t>
            </a:r>
            <a:endParaRPr lang="en-US" altLang="zh-CN" sz="2800" b="1">
              <a:solidFill>
                <a:schemeClr val="tx1"/>
              </a:solidFill>
              <a:effectLst>
                <a:outerShdw blurRad="38100" dist="19050" dir="2700000" algn="tl" rotWithShape="0">
                  <a:schemeClr val="dk1">
                    <a:alpha val="40000"/>
                  </a:schemeClr>
                </a:outerShdw>
              </a:effectLst>
              <a:sym typeface="+mn-ea"/>
            </a:endParaRPr>
          </a:p>
        </p:txBody>
      </p:sp>
      <p:cxnSp>
        <p:nvCxnSpPr>
          <p:cNvPr id="42" name="直接箭头连接符 41"/>
          <p:cNvCxnSpPr/>
          <p:nvPr/>
        </p:nvCxnSpPr>
        <p:spPr>
          <a:xfrm>
            <a:off x="6913245" y="1587500"/>
            <a:ext cx="691515" cy="1397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cxnSp>
        <p:nvCxnSpPr>
          <p:cNvPr id="43" name="直接箭头连接符 42"/>
          <p:cNvCxnSpPr/>
          <p:nvPr/>
        </p:nvCxnSpPr>
        <p:spPr>
          <a:xfrm>
            <a:off x="6888480" y="2764790"/>
            <a:ext cx="684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cxnSp>
        <p:nvCxnSpPr>
          <p:cNvPr id="45" name="直接箭头连接符 44"/>
          <p:cNvCxnSpPr/>
          <p:nvPr/>
        </p:nvCxnSpPr>
        <p:spPr>
          <a:xfrm>
            <a:off x="6812915" y="3836670"/>
            <a:ext cx="684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cxnSp>
        <p:nvCxnSpPr>
          <p:cNvPr id="46" name="直接箭头连接符 45"/>
          <p:cNvCxnSpPr/>
          <p:nvPr/>
        </p:nvCxnSpPr>
        <p:spPr>
          <a:xfrm>
            <a:off x="6980555" y="5063490"/>
            <a:ext cx="684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cxnSp>
        <p:nvCxnSpPr>
          <p:cNvPr id="57" name="直接箭头连接符 56"/>
          <p:cNvCxnSpPr/>
          <p:nvPr/>
        </p:nvCxnSpPr>
        <p:spPr>
          <a:xfrm>
            <a:off x="6854825" y="6094730"/>
            <a:ext cx="684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sp>
        <p:nvSpPr>
          <p:cNvPr id="5" name="文本框 4"/>
          <p:cNvSpPr txBox="1"/>
          <p:nvPr>
            <p:custDataLst>
              <p:tags r:id="rId1"/>
            </p:custDataLst>
          </p:nvPr>
        </p:nvSpPr>
        <p:spPr>
          <a:xfrm>
            <a:off x="11620500"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6</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accel="50000" decel="5000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9" grpId="0" bldLvl="0" animBg="1"/>
      <p:bldP spid="50" grpId="0" bldLvl="0" animBg="1"/>
      <p:bldP spid="52" grpId="0" bldLvl="0" animBg="1"/>
      <p:bldP spid="54" grpId="0" bldLvl="0" animBg="1"/>
      <p:bldP spid="56" grpId="0" bldLvl="0" animBg="1"/>
      <p:bldP spid="73" grpId="0" bldLvl="0" animBg="1"/>
      <p:bldP spid="75" grpId="0" bldLvl="0" animBg="1"/>
      <p:bldP spid="77" grpId="0" bldLvl="0" animBg="1"/>
      <p:bldP spid="79" grpId="0" bldLvl="0" animBg="1"/>
      <p:bldP spid="87" grpId="0" bldLvl="0" animBg="1"/>
      <p:bldP spid="8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464185" y="1129212"/>
            <a:ext cx="11263630" cy="488569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63" name="图片 62"/>
          <p:cNvPicPr>
            <a:picLocks noChangeAspect="1"/>
          </p:cNvPicPr>
          <p:nvPr/>
        </p:nvPicPr>
        <p:blipFill rotWithShape="1">
          <a:blip r:embed="rId1" cstate="print">
            <a:extLst>
              <a:ext uri="{28A0092B-C50C-407E-A947-70E740481C1C}">
                <a14:useLocalDpi xmlns:a14="http://schemas.microsoft.com/office/drawing/2010/main" val="0"/>
              </a:ext>
            </a:extLst>
          </a:blip>
          <a:srcRect l="42201" t="17229" r="14079" b="6592"/>
          <a:stretch>
            <a:fillRect/>
          </a:stretch>
        </p:blipFill>
        <p:spPr>
          <a:xfrm flipH="1">
            <a:off x="-121575" y="1556476"/>
            <a:ext cx="4121532" cy="4031162"/>
          </a:xfrm>
          <a:prstGeom prst="chord">
            <a:avLst>
              <a:gd name="adj1" fmla="val 2700000"/>
              <a:gd name="adj2" fmla="val 18895909"/>
            </a:avLst>
          </a:prstGeom>
        </p:spPr>
      </p:pic>
      <p:sp>
        <p:nvSpPr>
          <p:cNvPr id="64" name="文本框 63"/>
          <p:cNvSpPr txBox="1"/>
          <p:nvPr/>
        </p:nvSpPr>
        <p:spPr>
          <a:xfrm>
            <a:off x="5547723" y="1902551"/>
            <a:ext cx="5054963" cy="1938020"/>
          </a:xfrm>
          <a:prstGeom prst="rect">
            <a:avLst/>
          </a:prstGeom>
          <a:noFill/>
        </p:spPr>
        <p:txBody>
          <a:bodyPr wrap="square" rtlCol="0">
            <a:spAutoFit/>
          </a:bodyPr>
          <a:lstStyle/>
          <a:p>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课程</a:t>
            </a:r>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理念的</a:t>
            </a:r>
            <a:endPar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a:p>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主要内容</a:t>
            </a:r>
            <a:endPar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66" name="泪滴形 65"/>
          <p:cNvSpPr/>
          <p:nvPr/>
        </p:nvSpPr>
        <p:spPr>
          <a:xfrm>
            <a:off x="8998948" y="2747124"/>
            <a:ext cx="1359028" cy="1276168"/>
          </a:xfrm>
          <a:prstGeom prst="teardrop">
            <a:avLst/>
          </a:prstGeom>
          <a:solidFill>
            <a:srgbClr val="7BAF9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67" name="文本框 66"/>
          <p:cNvSpPr txBox="1"/>
          <p:nvPr/>
        </p:nvSpPr>
        <p:spPr>
          <a:xfrm>
            <a:off x="9071519" y="2891337"/>
            <a:ext cx="1292860" cy="1076325"/>
          </a:xfrm>
          <a:prstGeom prst="rect">
            <a:avLst/>
          </a:prstGeom>
          <a:noFill/>
        </p:spPr>
        <p:txBody>
          <a:bodyPr wrap="square" rtlCol="0">
            <a:spAutoFit/>
          </a:bodyPr>
          <a:lstStyle/>
          <a:p>
            <a:pPr algn="ctr"/>
            <a:r>
              <a:rPr lang="en-US" altLang="zh-CN" sz="3200" b="1" dirty="0">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rPr>
              <a:t>PART 02</a:t>
            </a:r>
            <a:endParaRPr lang="en-US" altLang="zh-CN" sz="3200" b="1" dirty="0">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endParaRPr>
          </a:p>
        </p:txBody>
      </p:sp>
      <p:grpSp>
        <p:nvGrpSpPr>
          <p:cNvPr id="68" name="组合 67"/>
          <p:cNvGrpSpPr/>
          <p:nvPr/>
        </p:nvGrpSpPr>
        <p:grpSpPr>
          <a:xfrm rot="10800000">
            <a:off x="464185" y="479792"/>
            <a:ext cx="1330960" cy="128803"/>
            <a:chOff x="782320" y="6443746"/>
            <a:chExt cx="1330960" cy="128803"/>
          </a:xfrm>
        </p:grpSpPr>
        <p:grpSp>
          <p:nvGrpSpPr>
            <p:cNvPr id="69" name="组合 68"/>
            <p:cNvGrpSpPr/>
            <p:nvPr/>
          </p:nvGrpSpPr>
          <p:grpSpPr>
            <a:xfrm rot="2700000">
              <a:off x="782320" y="6443746"/>
              <a:ext cx="128803" cy="128803"/>
              <a:chOff x="3708400" y="-599440"/>
              <a:chExt cx="243840" cy="243840"/>
            </a:xfrm>
          </p:grpSpPr>
          <p:cxnSp>
            <p:nvCxnSpPr>
              <p:cNvPr id="116"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rot="2700000">
              <a:off x="954057" y="6443746"/>
              <a:ext cx="128803" cy="128803"/>
              <a:chOff x="3708400" y="-599440"/>
              <a:chExt cx="243840" cy="243840"/>
            </a:xfrm>
          </p:grpSpPr>
          <p:cxnSp>
            <p:nvCxnSpPr>
              <p:cNvPr id="114"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rot="2700000">
              <a:off x="1125794" y="6443746"/>
              <a:ext cx="128803" cy="128803"/>
              <a:chOff x="3708400" y="-599440"/>
              <a:chExt cx="243840" cy="243840"/>
            </a:xfrm>
          </p:grpSpPr>
          <p:cxnSp>
            <p:nvCxnSpPr>
              <p:cNvPr id="112"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rot="2700000">
              <a:off x="1297530" y="6443746"/>
              <a:ext cx="128803" cy="128803"/>
              <a:chOff x="3708400" y="-599440"/>
              <a:chExt cx="243840" cy="243840"/>
            </a:xfrm>
          </p:grpSpPr>
          <p:cxnSp>
            <p:nvCxnSpPr>
              <p:cNvPr id="110"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4" name="组合 83"/>
            <p:cNvGrpSpPr/>
            <p:nvPr/>
          </p:nvGrpSpPr>
          <p:grpSpPr>
            <a:xfrm rot="2700000">
              <a:off x="1469267" y="6443746"/>
              <a:ext cx="128803" cy="128803"/>
              <a:chOff x="3708400" y="-599440"/>
              <a:chExt cx="243840" cy="243840"/>
            </a:xfrm>
          </p:grpSpPr>
          <p:cxnSp>
            <p:nvCxnSpPr>
              <p:cNvPr id="108"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8" name="组合 97"/>
            <p:cNvGrpSpPr/>
            <p:nvPr/>
          </p:nvGrpSpPr>
          <p:grpSpPr>
            <a:xfrm rot="2700000">
              <a:off x="1641004" y="6443746"/>
              <a:ext cx="128803" cy="128803"/>
              <a:chOff x="3708400" y="-599440"/>
              <a:chExt cx="243840" cy="243840"/>
            </a:xfrm>
          </p:grpSpPr>
          <p:cxnSp>
            <p:nvCxnSpPr>
              <p:cNvPr id="106"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9" name="组合 98"/>
            <p:cNvGrpSpPr/>
            <p:nvPr/>
          </p:nvGrpSpPr>
          <p:grpSpPr>
            <a:xfrm rot="2700000">
              <a:off x="1812741" y="6443746"/>
              <a:ext cx="128803" cy="128803"/>
              <a:chOff x="3708400" y="-599440"/>
              <a:chExt cx="243840" cy="243840"/>
            </a:xfrm>
          </p:grpSpPr>
          <p:cxnSp>
            <p:nvCxnSpPr>
              <p:cNvPr id="103"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0" name="组合 99"/>
            <p:cNvGrpSpPr/>
            <p:nvPr/>
          </p:nvGrpSpPr>
          <p:grpSpPr>
            <a:xfrm rot="2700000">
              <a:off x="1984477" y="6443746"/>
              <a:ext cx="128803" cy="128803"/>
              <a:chOff x="3708400" y="-599440"/>
              <a:chExt cx="243840" cy="243840"/>
            </a:xfrm>
          </p:grpSpPr>
          <p:cxnSp>
            <p:nvCxnSpPr>
              <p:cNvPr id="101"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18" name="组合 117"/>
          <p:cNvGrpSpPr/>
          <p:nvPr/>
        </p:nvGrpSpPr>
        <p:grpSpPr>
          <a:xfrm rot="10800000">
            <a:off x="10377993" y="6482305"/>
            <a:ext cx="1330960" cy="128803"/>
            <a:chOff x="782320" y="6443746"/>
            <a:chExt cx="1330960" cy="128803"/>
          </a:xfrm>
        </p:grpSpPr>
        <p:grpSp>
          <p:nvGrpSpPr>
            <p:cNvPr id="119" name="组合 118"/>
            <p:cNvGrpSpPr/>
            <p:nvPr/>
          </p:nvGrpSpPr>
          <p:grpSpPr>
            <a:xfrm rot="2700000">
              <a:off x="782320" y="6443746"/>
              <a:ext cx="128803" cy="128803"/>
              <a:chOff x="3708400" y="-599440"/>
              <a:chExt cx="243840" cy="243840"/>
            </a:xfrm>
          </p:grpSpPr>
          <p:cxnSp>
            <p:nvCxnSpPr>
              <p:cNvPr id="141"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rot="2700000">
              <a:off x="954057" y="6443746"/>
              <a:ext cx="128803" cy="128803"/>
              <a:chOff x="3708400" y="-599440"/>
              <a:chExt cx="243840" cy="243840"/>
            </a:xfrm>
          </p:grpSpPr>
          <p:cxnSp>
            <p:nvCxnSpPr>
              <p:cNvPr id="139"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2700000">
              <a:off x="1125794" y="6443746"/>
              <a:ext cx="128803" cy="128803"/>
              <a:chOff x="3708400" y="-599440"/>
              <a:chExt cx="243840" cy="243840"/>
            </a:xfrm>
          </p:grpSpPr>
          <p:cxnSp>
            <p:nvCxnSpPr>
              <p:cNvPr id="137"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rot="2700000">
              <a:off x="1297530" y="6443746"/>
              <a:ext cx="128803" cy="128803"/>
              <a:chOff x="3708400" y="-599440"/>
              <a:chExt cx="243840" cy="243840"/>
            </a:xfrm>
          </p:grpSpPr>
          <p:cxnSp>
            <p:nvCxnSpPr>
              <p:cNvPr id="135"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rot="2700000">
              <a:off x="1469267" y="6443746"/>
              <a:ext cx="128803" cy="128803"/>
              <a:chOff x="3708400" y="-599440"/>
              <a:chExt cx="243840" cy="243840"/>
            </a:xfrm>
          </p:grpSpPr>
          <p:cxnSp>
            <p:nvCxnSpPr>
              <p:cNvPr id="133"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4" name="组合 123"/>
            <p:cNvGrpSpPr/>
            <p:nvPr/>
          </p:nvGrpSpPr>
          <p:grpSpPr>
            <a:xfrm rot="2700000">
              <a:off x="1641004" y="6443746"/>
              <a:ext cx="128803" cy="128803"/>
              <a:chOff x="3708400" y="-599440"/>
              <a:chExt cx="243840" cy="243840"/>
            </a:xfrm>
          </p:grpSpPr>
          <p:cxnSp>
            <p:nvCxnSpPr>
              <p:cNvPr id="131"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2700000">
              <a:off x="1812741" y="6443746"/>
              <a:ext cx="128803" cy="128803"/>
              <a:chOff x="3708400" y="-599440"/>
              <a:chExt cx="243840" cy="243840"/>
            </a:xfrm>
          </p:grpSpPr>
          <p:cxnSp>
            <p:nvCxnSpPr>
              <p:cNvPr id="129"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rot="2700000">
              <a:off x="1984477" y="6443746"/>
              <a:ext cx="128803" cy="128803"/>
              <a:chOff x="3708400" y="-599440"/>
              <a:chExt cx="243840" cy="243840"/>
            </a:xfrm>
          </p:grpSpPr>
          <p:cxnSp>
            <p:nvCxnSpPr>
              <p:cNvPr id="127"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3" name="椭圆 142"/>
          <p:cNvSpPr/>
          <p:nvPr/>
        </p:nvSpPr>
        <p:spPr>
          <a:xfrm>
            <a:off x="3779520" y="4725217"/>
            <a:ext cx="741045" cy="741045"/>
          </a:xfrm>
          <a:prstGeom prst="ellipse">
            <a:avLst/>
          </a:prstGeom>
          <a:solidFill>
            <a:srgbClr val="7BAF98">
              <a:alpha val="82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4" name="椭圆 143"/>
          <p:cNvSpPr/>
          <p:nvPr/>
        </p:nvSpPr>
        <p:spPr>
          <a:xfrm>
            <a:off x="3441247" y="1616984"/>
            <a:ext cx="444226" cy="444226"/>
          </a:xfrm>
          <a:prstGeom prst="ellipse">
            <a:avLst/>
          </a:prstGeom>
          <a:solidFill>
            <a:srgbClr val="7BAF98">
              <a:alpha val="82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5" name="椭圆 144"/>
          <p:cNvSpPr/>
          <p:nvPr/>
        </p:nvSpPr>
        <p:spPr>
          <a:xfrm>
            <a:off x="3430270" y="5255442"/>
            <a:ext cx="211455" cy="211455"/>
          </a:xfrm>
          <a:prstGeom prst="ellipse">
            <a:avLst/>
          </a:prstGeom>
          <a:noFill/>
          <a:ln w="25400">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6" name="椭圆 145"/>
          <p:cNvSpPr/>
          <p:nvPr/>
        </p:nvSpPr>
        <p:spPr>
          <a:xfrm>
            <a:off x="3226700" y="1592036"/>
            <a:ext cx="243205" cy="243205"/>
          </a:xfrm>
          <a:prstGeom prst="ellipse">
            <a:avLst/>
          </a:prstGeom>
          <a:noFill/>
          <a:ln w="25400">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文本框 7"/>
          <p:cNvSpPr txBox="1"/>
          <p:nvPr>
            <p:custDataLst>
              <p:tags r:id="rId2"/>
            </p:custDataLst>
          </p:nvPr>
        </p:nvSpPr>
        <p:spPr>
          <a:xfrm>
            <a:off x="11620500"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7</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426720" y="1129030"/>
            <a:ext cx="11436350" cy="537210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zh-CN" altLang="en-US" sz="2400">
              <a:solidFill>
                <a:schemeClr val="tx1"/>
              </a:solidFill>
              <a:latin typeface="思源黑体" panose="020B0500000000000000" pitchFamily="34" charset="-122"/>
              <a:ea typeface="思源黑体" panose="020B0500000000000000" pitchFamily="34" charset="-122"/>
              <a:sym typeface="+mn-ea"/>
            </a:endParaRPr>
          </a:p>
        </p:txBody>
      </p:sp>
      <p:grpSp>
        <p:nvGrpSpPr>
          <p:cNvPr id="118" name="组合 117"/>
          <p:cNvGrpSpPr/>
          <p:nvPr/>
        </p:nvGrpSpPr>
        <p:grpSpPr>
          <a:xfrm rot="10800000">
            <a:off x="10377993" y="6482305"/>
            <a:ext cx="1330960" cy="128803"/>
            <a:chOff x="782320" y="6443746"/>
            <a:chExt cx="1330960" cy="128803"/>
          </a:xfrm>
        </p:grpSpPr>
        <p:grpSp>
          <p:nvGrpSpPr>
            <p:cNvPr id="119" name="组合 118"/>
            <p:cNvGrpSpPr/>
            <p:nvPr/>
          </p:nvGrpSpPr>
          <p:grpSpPr>
            <a:xfrm rot="2700000">
              <a:off x="782320" y="6443746"/>
              <a:ext cx="128803" cy="128803"/>
              <a:chOff x="3708400" y="-599440"/>
              <a:chExt cx="243840" cy="243840"/>
            </a:xfrm>
          </p:grpSpPr>
          <p:cxnSp>
            <p:nvCxnSpPr>
              <p:cNvPr id="141"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rot="2700000">
              <a:off x="954057" y="6443746"/>
              <a:ext cx="128803" cy="128803"/>
              <a:chOff x="3708400" y="-599440"/>
              <a:chExt cx="243840" cy="243840"/>
            </a:xfrm>
          </p:grpSpPr>
          <p:cxnSp>
            <p:nvCxnSpPr>
              <p:cNvPr id="139"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2700000">
              <a:off x="1125794" y="6443746"/>
              <a:ext cx="128803" cy="128803"/>
              <a:chOff x="3708400" y="-599440"/>
              <a:chExt cx="243840" cy="243840"/>
            </a:xfrm>
          </p:grpSpPr>
          <p:cxnSp>
            <p:nvCxnSpPr>
              <p:cNvPr id="137"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rot="2700000">
              <a:off x="1297530" y="6443746"/>
              <a:ext cx="128803" cy="128803"/>
              <a:chOff x="3708400" y="-599440"/>
              <a:chExt cx="243840" cy="243840"/>
            </a:xfrm>
          </p:grpSpPr>
          <p:cxnSp>
            <p:nvCxnSpPr>
              <p:cNvPr id="135"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rot="2700000">
              <a:off x="1469267" y="6443746"/>
              <a:ext cx="128803" cy="128803"/>
              <a:chOff x="3708400" y="-599440"/>
              <a:chExt cx="243840" cy="243840"/>
            </a:xfrm>
          </p:grpSpPr>
          <p:cxnSp>
            <p:nvCxnSpPr>
              <p:cNvPr id="133"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4" name="组合 123"/>
            <p:cNvGrpSpPr/>
            <p:nvPr/>
          </p:nvGrpSpPr>
          <p:grpSpPr>
            <a:xfrm rot="2700000">
              <a:off x="1641004" y="6443746"/>
              <a:ext cx="128803" cy="128803"/>
              <a:chOff x="3708400" y="-599440"/>
              <a:chExt cx="243840" cy="243840"/>
            </a:xfrm>
          </p:grpSpPr>
          <p:cxnSp>
            <p:nvCxnSpPr>
              <p:cNvPr id="131"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2700000">
              <a:off x="1812741" y="6443746"/>
              <a:ext cx="128803" cy="128803"/>
              <a:chOff x="3708400" y="-599440"/>
              <a:chExt cx="243840" cy="243840"/>
            </a:xfrm>
          </p:grpSpPr>
          <p:cxnSp>
            <p:nvCxnSpPr>
              <p:cNvPr id="129"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rot="2700000">
              <a:off x="1984477" y="6443746"/>
              <a:ext cx="128803" cy="128803"/>
              <a:chOff x="3708400" y="-599440"/>
              <a:chExt cx="243840" cy="243840"/>
            </a:xfrm>
          </p:grpSpPr>
          <p:cxnSp>
            <p:nvCxnSpPr>
              <p:cNvPr id="127"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文本框 1"/>
          <p:cNvSpPr txBox="1"/>
          <p:nvPr/>
        </p:nvSpPr>
        <p:spPr>
          <a:xfrm>
            <a:off x="426720" y="325755"/>
            <a:ext cx="8811260" cy="793750"/>
          </a:xfrm>
          <a:prstGeom prst="rect">
            <a:avLst/>
          </a:prstGeom>
          <a:noFill/>
        </p:spPr>
        <p:txBody>
          <a:bodyPr wrap="square" rtlCol="0">
            <a:noAutofit/>
          </a:bodyPr>
          <a:p>
            <a:r>
              <a:rPr lang="zh-CN" altLang="en-US" sz="3600" b="1">
                <a:solidFill>
                  <a:schemeClr val="bg1"/>
                </a:solidFill>
                <a:latin typeface="微软雅黑" panose="020B0503020204020204" charset="-122"/>
                <a:ea typeface="微软雅黑" panose="020B0503020204020204" charset="-122"/>
              </a:rPr>
              <a:t>二、课程理念的主要</a:t>
            </a:r>
            <a:r>
              <a:rPr lang="zh-CN" altLang="en-US" sz="3600" b="1">
                <a:solidFill>
                  <a:schemeClr val="bg1"/>
                </a:solidFill>
                <a:latin typeface="微软雅黑" panose="020B0503020204020204" charset="-122"/>
                <a:ea typeface="微软雅黑" panose="020B0503020204020204" charset="-122"/>
              </a:rPr>
              <a:t>内容</a:t>
            </a:r>
            <a:endParaRPr lang="zh-CN" altLang="en-US" sz="36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426720" y="1206500"/>
            <a:ext cx="11186160" cy="4225925"/>
          </a:xfrm>
          <a:prstGeom prst="rect">
            <a:avLst/>
          </a:prstGeom>
          <a:noFill/>
        </p:spPr>
        <p:txBody>
          <a:bodyPr wrap="square" rtlCol="0">
            <a:spAutoFit/>
          </a:bodyPr>
          <a:p>
            <a:pPr marL="0" indent="0" algn="l">
              <a:lnSpc>
                <a:spcPct val="120000"/>
              </a:lnSpc>
              <a:buNone/>
            </a:pPr>
            <a:r>
              <a:rPr lang="en-US" altLang="zh-CN" sz="2400">
                <a:sym typeface="+mn-ea"/>
              </a:rPr>
              <a:t> </a:t>
            </a:r>
            <a:r>
              <a:rPr lang="zh-CN" altLang="en-US" sz="2800" b="1">
                <a:sym typeface="+mn-ea"/>
              </a:rPr>
              <a:t>1.立足学生核心素养发展，充分发挥历史课程的</a:t>
            </a:r>
            <a:r>
              <a:rPr lang="zh-CN" altLang="en-US" sz="2800" b="1">
                <a:solidFill>
                  <a:srgbClr val="FF0000"/>
                </a:solidFill>
                <a:sym typeface="+mn-ea"/>
              </a:rPr>
              <a:t>育人</a:t>
            </a:r>
            <a:r>
              <a:rPr lang="zh-CN" altLang="en-US" sz="2800" b="1">
                <a:sym typeface="+mn-ea"/>
              </a:rPr>
              <a:t>功能；（目标）</a:t>
            </a:r>
            <a:endParaRPr lang="zh-CN" altLang="en-US" sz="2800" b="1">
              <a:sym typeface="+mn-ea"/>
            </a:endParaRPr>
          </a:p>
          <a:p>
            <a:pPr marL="0" indent="0" algn="l">
              <a:lnSpc>
                <a:spcPct val="120000"/>
              </a:lnSpc>
              <a:buNone/>
            </a:pPr>
            <a:r>
              <a:rPr lang="en-US" altLang="zh-CN" sz="2800" b="1">
                <a:sym typeface="+mn-ea"/>
              </a:rPr>
              <a:t> </a:t>
            </a:r>
            <a:r>
              <a:rPr lang="zh-CN" altLang="en-US" sz="2800" b="1">
                <a:sym typeface="+mn-ea"/>
              </a:rPr>
              <a:t>2.以中外历史进程及其规律为基本线索，突出历史发展的</a:t>
            </a:r>
            <a:r>
              <a:rPr lang="zh-CN" altLang="en-US" sz="2800" b="1">
                <a:solidFill>
                  <a:srgbClr val="FF0000"/>
                </a:solidFill>
                <a:sym typeface="+mn-ea"/>
              </a:rPr>
              <a:t>阶段性特证</a:t>
            </a:r>
            <a:r>
              <a:rPr lang="zh-CN" altLang="en-US" sz="2800" b="1">
                <a:sym typeface="+mn-ea"/>
              </a:rPr>
              <a:t>；</a:t>
            </a:r>
            <a:r>
              <a:rPr lang="en-US" altLang="zh-CN" sz="2800" b="1">
                <a:sym typeface="+mn-ea"/>
              </a:rPr>
              <a:t>   </a:t>
            </a:r>
            <a:endParaRPr lang="en-US" altLang="zh-CN" sz="2800" b="1">
              <a:sym typeface="+mn-ea"/>
            </a:endParaRPr>
          </a:p>
          <a:p>
            <a:pPr marL="0" indent="0" algn="l">
              <a:lnSpc>
                <a:spcPct val="120000"/>
              </a:lnSpc>
              <a:buNone/>
            </a:pPr>
            <a:r>
              <a:rPr lang="en-US" altLang="zh-CN" sz="2800" b="1">
                <a:sym typeface="+mn-ea"/>
              </a:rPr>
              <a:t>  </a:t>
            </a:r>
            <a:r>
              <a:rPr lang="zh-CN" altLang="en-US" sz="2800" b="1">
                <a:sym typeface="+mn-ea"/>
              </a:rPr>
              <a:t>（结构）</a:t>
            </a:r>
            <a:endParaRPr lang="zh-CN" altLang="en-US" sz="2800" b="1">
              <a:solidFill>
                <a:schemeClr val="tx1"/>
              </a:solidFill>
            </a:endParaRPr>
          </a:p>
          <a:p>
            <a:pPr marL="0" indent="0" algn="l">
              <a:lnSpc>
                <a:spcPct val="120000"/>
              </a:lnSpc>
              <a:buNone/>
            </a:pPr>
            <a:r>
              <a:rPr lang="zh-CN" altLang="en-US" sz="2800" b="1">
                <a:sym typeface="+mn-ea"/>
              </a:rPr>
              <a:t> 3.精选和优化课程内容，突出</a:t>
            </a:r>
            <a:r>
              <a:rPr lang="zh-CN" altLang="en-US" sz="2800" b="1">
                <a:solidFill>
                  <a:srgbClr val="FF0000"/>
                </a:solidFill>
                <a:sym typeface="+mn-ea"/>
              </a:rPr>
              <a:t>思想性、基础性</a:t>
            </a:r>
            <a:r>
              <a:rPr lang="zh-CN" altLang="en-US" sz="2800" b="1">
                <a:sym typeface="+mn-ea"/>
              </a:rPr>
              <a:t>；（内容）</a:t>
            </a:r>
            <a:endParaRPr lang="zh-CN" altLang="en-US" sz="2800" b="1">
              <a:solidFill>
                <a:schemeClr val="tx1"/>
              </a:solidFill>
            </a:endParaRPr>
          </a:p>
          <a:p>
            <a:pPr marL="0" indent="0" algn="l">
              <a:lnSpc>
                <a:spcPct val="120000"/>
              </a:lnSpc>
              <a:buNone/>
            </a:pPr>
            <a:r>
              <a:rPr lang="zh-CN" altLang="en-US" sz="2800" b="1">
                <a:sym typeface="+mn-ea"/>
              </a:rPr>
              <a:t> 4.树立以学生为主体的教学观念，注重学生</a:t>
            </a:r>
            <a:r>
              <a:rPr lang="zh-CN" altLang="en-US" sz="2800" b="1">
                <a:solidFill>
                  <a:srgbClr val="FF0000"/>
                </a:solidFill>
                <a:sym typeface="+mn-ea"/>
              </a:rPr>
              <a:t>自主探究</a:t>
            </a:r>
            <a:r>
              <a:rPr lang="zh-CN" altLang="en-US" sz="2800" b="1">
                <a:sym typeface="+mn-ea"/>
              </a:rPr>
              <a:t>的学习活动，鼓</a:t>
            </a:r>
            <a:r>
              <a:rPr lang="en-US" altLang="zh-CN" sz="2800" b="1">
                <a:sym typeface="+mn-ea"/>
              </a:rPr>
              <a:t>  </a:t>
            </a:r>
            <a:endParaRPr lang="en-US" altLang="zh-CN" sz="2800" b="1">
              <a:sym typeface="+mn-ea"/>
            </a:endParaRPr>
          </a:p>
          <a:p>
            <a:pPr marL="0" indent="0" algn="l">
              <a:lnSpc>
                <a:spcPct val="120000"/>
              </a:lnSpc>
              <a:buNone/>
            </a:pPr>
            <a:r>
              <a:rPr lang="en-US" altLang="zh-CN" sz="2800" b="1">
                <a:sym typeface="+mn-ea"/>
              </a:rPr>
              <a:t>    </a:t>
            </a:r>
            <a:r>
              <a:rPr lang="zh-CN" altLang="en-US" sz="2800" b="1">
                <a:sym typeface="+mn-ea"/>
              </a:rPr>
              <a:t>励</a:t>
            </a:r>
            <a:r>
              <a:rPr lang="zh-CN" altLang="en-US" sz="2800" b="1">
                <a:solidFill>
                  <a:srgbClr val="FF0000"/>
                </a:solidFill>
                <a:sym typeface="+mn-ea"/>
              </a:rPr>
              <a:t>教学方式</a:t>
            </a:r>
            <a:r>
              <a:rPr lang="zh-CN" altLang="en-US" sz="2800" b="1">
                <a:sym typeface="+mn-ea"/>
              </a:rPr>
              <a:t>的</a:t>
            </a:r>
            <a:r>
              <a:rPr lang="zh-CN" altLang="en-US" sz="2800" b="1">
                <a:solidFill>
                  <a:srgbClr val="FF0000"/>
                </a:solidFill>
                <a:sym typeface="+mn-ea"/>
              </a:rPr>
              <a:t>创新</a:t>
            </a:r>
            <a:r>
              <a:rPr lang="zh-CN" altLang="en-US" sz="2800" b="1">
                <a:sym typeface="+mn-ea"/>
              </a:rPr>
              <a:t>；（实施）</a:t>
            </a:r>
            <a:endParaRPr lang="zh-CN" altLang="en-US" sz="2800" b="1">
              <a:solidFill>
                <a:schemeClr val="tx1"/>
              </a:solidFill>
            </a:endParaRPr>
          </a:p>
          <a:p>
            <a:pPr marL="0" indent="0" algn="l">
              <a:lnSpc>
                <a:spcPct val="120000"/>
              </a:lnSpc>
              <a:buNone/>
            </a:pPr>
            <a:r>
              <a:rPr lang="zh-CN" altLang="en-US" sz="2800" b="1">
                <a:sym typeface="+mn-ea"/>
              </a:rPr>
              <a:t> 5.综合运用</a:t>
            </a:r>
            <a:r>
              <a:rPr lang="zh-CN" altLang="en-US" sz="2800" b="1">
                <a:solidFill>
                  <a:srgbClr val="FF0000"/>
                </a:solidFill>
                <a:sym typeface="+mn-ea"/>
              </a:rPr>
              <a:t>多种评价方式和方法</a:t>
            </a:r>
            <a:r>
              <a:rPr lang="zh-CN" altLang="en-US" sz="2800" b="1">
                <a:sym typeface="+mn-ea"/>
              </a:rPr>
              <a:t>，发挥评价促进学习和改进教学的功</a:t>
            </a:r>
            <a:endParaRPr lang="zh-CN" altLang="en-US" sz="2800" b="1">
              <a:sym typeface="+mn-ea"/>
            </a:endParaRPr>
          </a:p>
          <a:p>
            <a:pPr marL="0" indent="0" algn="l">
              <a:lnSpc>
                <a:spcPct val="120000"/>
              </a:lnSpc>
              <a:buNone/>
            </a:pPr>
            <a:r>
              <a:rPr lang="zh-CN" altLang="en-US" sz="2800" b="1">
                <a:sym typeface="+mn-ea"/>
              </a:rPr>
              <a:t> </a:t>
            </a:r>
            <a:r>
              <a:rPr lang="en-US" altLang="zh-CN" sz="2800" b="1">
                <a:sym typeface="+mn-ea"/>
              </a:rPr>
              <a:t>   </a:t>
            </a:r>
            <a:r>
              <a:rPr lang="zh-CN" altLang="en-US" sz="2800" b="1">
                <a:sym typeface="+mn-ea"/>
              </a:rPr>
              <a:t>能。（评价）</a:t>
            </a:r>
            <a:endParaRPr lang="zh-CN" altLang="en-US" sz="2800" b="1">
              <a:solidFill>
                <a:schemeClr val="tx1"/>
              </a:solidFill>
              <a:latin typeface="思源黑体" panose="020B0500000000000000" pitchFamily="34" charset="-122"/>
              <a:ea typeface="思源黑体" panose="020B0500000000000000" pitchFamily="34" charset="-122"/>
              <a:sym typeface="+mn-ea"/>
            </a:endParaRPr>
          </a:p>
        </p:txBody>
      </p:sp>
      <p:sp>
        <p:nvSpPr>
          <p:cNvPr id="8" name="文本框 7"/>
          <p:cNvSpPr txBox="1"/>
          <p:nvPr>
            <p:custDataLst>
              <p:tags r:id="rId1"/>
            </p:custDataLst>
          </p:nvPr>
        </p:nvSpPr>
        <p:spPr>
          <a:xfrm>
            <a:off x="11777345"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8</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pic>
        <p:nvPicPr>
          <p:cNvPr id="20" name="图片 19"/>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3725" r="29563"/>
          <a:stretch>
            <a:fillRect/>
          </a:stretch>
        </p:blipFill>
        <p:spPr>
          <a:xfrm>
            <a:off x="8980805" y="4760595"/>
            <a:ext cx="1678305" cy="1677670"/>
          </a:xfrm>
          <a:prstGeom prst="ellipse">
            <a:avLst/>
          </a:prstGeom>
          <a:ln w="44450">
            <a:solidFill>
              <a:schemeClr val="bg1"/>
            </a:solid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3235" y="1129212"/>
            <a:ext cx="11263630" cy="488569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2201" t="17229" r="14079" b="6592"/>
          <a:stretch>
            <a:fillRect/>
          </a:stretch>
        </p:blipFill>
        <p:spPr>
          <a:xfrm flipH="1">
            <a:off x="-121575" y="1556476"/>
            <a:ext cx="4121532" cy="4031162"/>
          </a:xfrm>
          <a:prstGeom prst="chord">
            <a:avLst>
              <a:gd name="adj1" fmla="val 2700000"/>
              <a:gd name="adj2" fmla="val 18895909"/>
            </a:avLst>
          </a:prstGeom>
        </p:spPr>
      </p:pic>
      <p:sp>
        <p:nvSpPr>
          <p:cNvPr id="13" name="文本框 12"/>
          <p:cNvSpPr txBox="1"/>
          <p:nvPr/>
        </p:nvSpPr>
        <p:spPr>
          <a:xfrm>
            <a:off x="3441065" y="1141730"/>
            <a:ext cx="8402320" cy="1938020"/>
          </a:xfrm>
          <a:prstGeom prst="rect">
            <a:avLst/>
          </a:prstGeom>
          <a:noFill/>
        </p:spPr>
        <p:txBody>
          <a:bodyPr wrap="square" rtlCol="0">
            <a:spAutoFit/>
          </a:bodyPr>
          <a:lstStyle/>
          <a:p>
            <a:pPr algn="l">
              <a:buClrTx/>
              <a:buSzTx/>
              <a:buNone/>
            </a:pPr>
            <a:r>
              <a:rPr lang="zh-CN" sz="6000" b="1" dirty="0">
                <a:latin typeface="印品清版宋 细体（非商用）" panose="02000500000000000000" pitchFamily="2" charset="-122"/>
                <a:ea typeface="印品清版宋 细体（非商用）" panose="02000500000000000000" pitchFamily="2" charset="-122"/>
                <a:sym typeface="+mn-ea"/>
              </a:rPr>
              <a:t>聚焦课程实施-教学建议</a:t>
            </a:r>
            <a:endParaRPr lang="zh-CN" sz="6000" b="1" dirty="0">
              <a:solidFill>
                <a:schemeClr val="tx1"/>
              </a:solidFill>
              <a:latin typeface="印品清版宋 细体（非商用）" panose="02000500000000000000" pitchFamily="2" charset="-122"/>
              <a:ea typeface="印品清版宋 细体（非商用）" panose="02000500000000000000" pitchFamily="2" charset="-122"/>
              <a:sym typeface="+mn-ea"/>
            </a:endParaRPr>
          </a:p>
          <a:p>
            <a:pPr algn="l">
              <a:buClrTx/>
              <a:buSzTx/>
              <a:buNone/>
            </a:pPr>
            <a:endPar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7" name="泪滴形 6"/>
          <p:cNvSpPr/>
          <p:nvPr/>
        </p:nvSpPr>
        <p:spPr>
          <a:xfrm>
            <a:off x="1867445" y="1128872"/>
            <a:ext cx="1359028" cy="1276168"/>
          </a:xfrm>
          <a:prstGeom prst="teardrop">
            <a:avLst/>
          </a:prstGeom>
          <a:solidFill>
            <a:srgbClr val="7BAF9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文本框 8"/>
          <p:cNvSpPr txBox="1"/>
          <p:nvPr/>
        </p:nvSpPr>
        <p:spPr>
          <a:xfrm>
            <a:off x="1964055" y="1141730"/>
            <a:ext cx="1405255" cy="1076325"/>
          </a:xfrm>
          <a:prstGeom prst="rect">
            <a:avLst/>
          </a:prstGeom>
          <a:noFill/>
        </p:spPr>
        <p:txBody>
          <a:bodyPr wrap="square" rtlCol="0">
            <a:spAutoFit/>
          </a:bodyPr>
          <a:lstStyle/>
          <a:p>
            <a:pPr algn="ctr"/>
            <a:r>
              <a:rPr lang="en-US" altLang="zh-CN" sz="3200" b="1" dirty="0">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rPr>
              <a:t>PART 03</a:t>
            </a:r>
            <a:endParaRPr lang="en-US" altLang="zh-CN" sz="3200" b="1" dirty="0">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endParaRPr>
          </a:p>
        </p:txBody>
      </p:sp>
      <p:grpSp>
        <p:nvGrpSpPr>
          <p:cNvPr id="72" name="组合 71"/>
          <p:cNvGrpSpPr/>
          <p:nvPr/>
        </p:nvGrpSpPr>
        <p:grpSpPr>
          <a:xfrm rot="10800000">
            <a:off x="464185" y="479792"/>
            <a:ext cx="1330960" cy="128803"/>
            <a:chOff x="782320" y="6443746"/>
            <a:chExt cx="1330960" cy="128803"/>
          </a:xfrm>
        </p:grpSpPr>
        <p:grpSp>
          <p:nvGrpSpPr>
            <p:cNvPr id="73" name="组合 72"/>
            <p:cNvGrpSpPr/>
            <p:nvPr/>
          </p:nvGrpSpPr>
          <p:grpSpPr>
            <a:xfrm rot="2700000">
              <a:off x="782320" y="6443746"/>
              <a:ext cx="128803" cy="128803"/>
              <a:chOff x="3708400" y="-599440"/>
              <a:chExt cx="243840" cy="243840"/>
            </a:xfrm>
          </p:grpSpPr>
          <p:cxnSp>
            <p:nvCxnSpPr>
              <p:cNvPr id="74"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rot="2700000">
              <a:off x="954057" y="6443746"/>
              <a:ext cx="128803" cy="128803"/>
              <a:chOff x="3708400" y="-599440"/>
              <a:chExt cx="243840" cy="243840"/>
            </a:xfrm>
          </p:grpSpPr>
          <p:cxnSp>
            <p:nvCxnSpPr>
              <p:cNvPr id="78"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rot="2700000">
              <a:off x="1125794" y="6443746"/>
              <a:ext cx="128803" cy="128803"/>
              <a:chOff x="3708400" y="-599440"/>
              <a:chExt cx="243840" cy="243840"/>
            </a:xfrm>
          </p:grpSpPr>
          <p:cxnSp>
            <p:nvCxnSpPr>
              <p:cNvPr id="81"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rot="2700000">
              <a:off x="1297530" y="6443746"/>
              <a:ext cx="128803" cy="128803"/>
              <a:chOff x="3708400" y="-599440"/>
              <a:chExt cx="243840" cy="243840"/>
            </a:xfrm>
          </p:grpSpPr>
          <p:cxnSp>
            <p:nvCxnSpPr>
              <p:cNvPr id="46"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rot="2700000">
              <a:off x="1469267" y="6443746"/>
              <a:ext cx="128803" cy="128803"/>
              <a:chOff x="3708400" y="-599440"/>
              <a:chExt cx="243840" cy="243840"/>
            </a:xfrm>
          </p:grpSpPr>
          <p:cxnSp>
            <p:nvCxnSpPr>
              <p:cNvPr id="87"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rot="2700000">
              <a:off x="1641004" y="6443746"/>
              <a:ext cx="128803" cy="128803"/>
              <a:chOff x="3708400" y="-599440"/>
              <a:chExt cx="243840" cy="243840"/>
            </a:xfrm>
          </p:grpSpPr>
          <p:cxnSp>
            <p:nvCxnSpPr>
              <p:cNvPr id="90"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rot="2700000">
              <a:off x="1812741" y="6443746"/>
              <a:ext cx="128803" cy="128803"/>
              <a:chOff x="3708400" y="-599440"/>
              <a:chExt cx="243840" cy="243840"/>
            </a:xfrm>
          </p:grpSpPr>
          <p:cxnSp>
            <p:nvCxnSpPr>
              <p:cNvPr id="93"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rot="2700000">
              <a:off x="1984477" y="6443746"/>
              <a:ext cx="128803" cy="128803"/>
              <a:chOff x="3708400" y="-599440"/>
              <a:chExt cx="243840" cy="243840"/>
            </a:xfrm>
          </p:grpSpPr>
          <p:cxnSp>
            <p:nvCxnSpPr>
              <p:cNvPr id="96"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p:cNvGrpSpPr/>
          <p:nvPr/>
        </p:nvGrpSpPr>
        <p:grpSpPr>
          <a:xfrm rot="10800000">
            <a:off x="10377993" y="6482305"/>
            <a:ext cx="1330960" cy="128803"/>
            <a:chOff x="782320" y="6443746"/>
            <a:chExt cx="1330960" cy="128803"/>
          </a:xfrm>
        </p:grpSpPr>
        <p:grpSp>
          <p:nvGrpSpPr>
            <p:cNvPr id="11" name="组合 10"/>
            <p:cNvGrpSpPr/>
            <p:nvPr/>
          </p:nvGrpSpPr>
          <p:grpSpPr>
            <a:xfrm rot="2700000">
              <a:off x="782320" y="6443746"/>
              <a:ext cx="128803" cy="128803"/>
              <a:chOff x="3708400" y="-599440"/>
              <a:chExt cx="243840" cy="243840"/>
            </a:xfrm>
          </p:grpSpPr>
          <p:cxnSp>
            <p:nvCxnSpPr>
              <p:cNvPr id="12"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rot="2700000">
              <a:off x="954057" y="6443746"/>
              <a:ext cx="128803" cy="128803"/>
              <a:chOff x="3708400" y="-599440"/>
              <a:chExt cx="243840" cy="243840"/>
            </a:xfrm>
          </p:grpSpPr>
          <p:cxnSp>
            <p:nvCxnSpPr>
              <p:cNvPr id="16"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2700000">
              <a:off x="1125794" y="6443746"/>
              <a:ext cx="128803" cy="128803"/>
              <a:chOff x="3708400" y="-599440"/>
              <a:chExt cx="243840" cy="243840"/>
            </a:xfrm>
          </p:grpSpPr>
          <p:cxnSp>
            <p:nvCxnSpPr>
              <p:cNvPr id="19"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00000">
              <a:off x="1297530" y="6443746"/>
              <a:ext cx="128803" cy="128803"/>
              <a:chOff x="3708400" y="-599440"/>
              <a:chExt cx="243840" cy="243840"/>
            </a:xfrm>
          </p:grpSpPr>
          <p:cxnSp>
            <p:nvCxnSpPr>
              <p:cNvPr id="22"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00000">
              <a:off x="1469267" y="6443746"/>
              <a:ext cx="128803" cy="128803"/>
              <a:chOff x="3708400" y="-599440"/>
              <a:chExt cx="243840" cy="243840"/>
            </a:xfrm>
          </p:grpSpPr>
          <p:cxnSp>
            <p:nvCxnSpPr>
              <p:cNvPr id="25"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rot="2700000">
              <a:off x="1641004" y="6443746"/>
              <a:ext cx="128803" cy="128803"/>
              <a:chOff x="3708400" y="-599440"/>
              <a:chExt cx="243840" cy="243840"/>
            </a:xfrm>
          </p:grpSpPr>
          <p:cxnSp>
            <p:nvCxnSpPr>
              <p:cNvPr id="28"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2700000">
              <a:off x="1812741" y="6443746"/>
              <a:ext cx="128803" cy="128803"/>
              <a:chOff x="3708400" y="-599440"/>
              <a:chExt cx="243840" cy="243840"/>
            </a:xfrm>
          </p:grpSpPr>
          <p:cxnSp>
            <p:nvCxnSpPr>
              <p:cNvPr id="31"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rot="2700000">
              <a:off x="1984477" y="6443746"/>
              <a:ext cx="128803" cy="128803"/>
              <a:chOff x="3708400" y="-599440"/>
              <a:chExt cx="243840" cy="243840"/>
            </a:xfrm>
          </p:grpSpPr>
          <p:cxnSp>
            <p:nvCxnSpPr>
              <p:cNvPr id="34"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6" name="椭圆 35"/>
          <p:cNvSpPr/>
          <p:nvPr/>
        </p:nvSpPr>
        <p:spPr>
          <a:xfrm>
            <a:off x="3779520" y="4725217"/>
            <a:ext cx="741045" cy="741045"/>
          </a:xfrm>
          <a:prstGeom prst="ellipse">
            <a:avLst/>
          </a:prstGeom>
          <a:solidFill>
            <a:srgbClr val="7BAF98">
              <a:alpha val="82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椭圆 36"/>
          <p:cNvSpPr/>
          <p:nvPr/>
        </p:nvSpPr>
        <p:spPr>
          <a:xfrm>
            <a:off x="3441247" y="1616984"/>
            <a:ext cx="444226" cy="444226"/>
          </a:xfrm>
          <a:prstGeom prst="ellipse">
            <a:avLst/>
          </a:prstGeom>
          <a:solidFill>
            <a:srgbClr val="7BAF98">
              <a:alpha val="82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椭圆 37"/>
          <p:cNvSpPr/>
          <p:nvPr/>
        </p:nvSpPr>
        <p:spPr>
          <a:xfrm>
            <a:off x="3430270" y="5255442"/>
            <a:ext cx="211455" cy="211455"/>
          </a:xfrm>
          <a:prstGeom prst="ellipse">
            <a:avLst/>
          </a:prstGeom>
          <a:noFill/>
          <a:ln w="25400">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椭圆 38"/>
          <p:cNvSpPr/>
          <p:nvPr/>
        </p:nvSpPr>
        <p:spPr>
          <a:xfrm>
            <a:off x="3226700" y="1592036"/>
            <a:ext cx="243205" cy="243205"/>
          </a:xfrm>
          <a:prstGeom prst="ellipse">
            <a:avLst/>
          </a:prstGeom>
          <a:noFill/>
          <a:ln w="25400">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4076700" y="2204085"/>
            <a:ext cx="7921625" cy="3536950"/>
          </a:xfrm>
          <a:prstGeom prst="rect">
            <a:avLst/>
          </a:prstGeom>
          <a:noFill/>
        </p:spPr>
        <p:txBody>
          <a:bodyPr wrap="square" rtlCol="0">
            <a:spAutoFit/>
          </a:bodyPr>
          <a:p>
            <a:pPr marL="0" indent="0">
              <a:lnSpc>
                <a:spcPct val="120000"/>
              </a:lnSpc>
              <a:buNone/>
            </a:pPr>
            <a:r>
              <a:rPr lang="zh-CN" altLang="en-US" sz="2800" b="1">
                <a:sym typeface="+mn-ea"/>
              </a:rPr>
              <a:t>1、以正确的思想统领历史课程的教学</a:t>
            </a:r>
            <a:endParaRPr lang="zh-CN" altLang="en-US" sz="2800" b="1"/>
          </a:p>
          <a:p>
            <a:pPr marL="0" indent="0">
              <a:lnSpc>
                <a:spcPct val="120000"/>
              </a:lnSpc>
              <a:buNone/>
            </a:pPr>
            <a:r>
              <a:rPr lang="zh-CN" altLang="en-US" sz="2800" b="1">
                <a:sym typeface="+mn-ea"/>
              </a:rPr>
              <a:t>2、确立基于核心素养的教学目标</a:t>
            </a:r>
            <a:endParaRPr lang="zh-CN" altLang="en-US" sz="2800" b="1">
              <a:solidFill>
                <a:schemeClr val="tx1"/>
              </a:solidFill>
            </a:endParaRPr>
          </a:p>
          <a:p>
            <a:pPr marL="0" indent="0">
              <a:lnSpc>
                <a:spcPct val="120000"/>
              </a:lnSpc>
              <a:buNone/>
            </a:pPr>
            <a:r>
              <a:rPr lang="zh-CN" altLang="en-US" sz="2800" b="1">
                <a:sym typeface="+mn-ea"/>
              </a:rPr>
              <a:t>3、以核心素养为导向整合教学内容</a:t>
            </a:r>
            <a:endParaRPr lang="zh-CN" altLang="en-US" sz="2800" b="1">
              <a:solidFill>
                <a:schemeClr val="tx1"/>
              </a:solidFill>
            </a:endParaRPr>
          </a:p>
          <a:p>
            <a:pPr marL="0" indent="0">
              <a:lnSpc>
                <a:spcPct val="120000"/>
              </a:lnSpc>
              <a:buNone/>
            </a:pPr>
            <a:r>
              <a:rPr lang="zh-CN" altLang="en-US" sz="2800" b="1">
                <a:sym typeface="+mn-ea"/>
              </a:rPr>
              <a:t>4、设计有助于核心素养形成和发展的教学过程</a:t>
            </a:r>
            <a:endParaRPr lang="zh-CN" altLang="en-US" sz="2800" b="1">
              <a:solidFill>
                <a:schemeClr val="tx1"/>
              </a:solidFill>
              <a:sym typeface="+mn-ea"/>
            </a:endParaRPr>
          </a:p>
          <a:p>
            <a:pPr marL="0" indent="0">
              <a:lnSpc>
                <a:spcPct val="120000"/>
              </a:lnSpc>
              <a:buNone/>
            </a:pPr>
            <a:r>
              <a:rPr lang="zh-CN" altLang="en-US" sz="2800" b="1">
                <a:sym typeface="+mn-ea"/>
              </a:rPr>
              <a:t>5、采用多种多样的历史教学方式方法</a:t>
            </a:r>
            <a:endParaRPr lang="zh-CN" altLang="en-US" sz="2800" b="1">
              <a:solidFill>
                <a:schemeClr val="tx1"/>
              </a:solidFill>
            </a:endParaRPr>
          </a:p>
          <a:p>
            <a:pPr marL="0" indent="0">
              <a:buNone/>
            </a:pPr>
            <a:endParaRPr lang="zh-CN" altLang="en-US" sz="2800" b="1">
              <a:solidFill>
                <a:schemeClr val="tx1"/>
              </a:solidFill>
            </a:endParaRPr>
          </a:p>
          <a:p>
            <a:endParaRPr lang="zh-CN" altLang="en-US" sz="2800" b="1">
              <a:solidFill>
                <a:schemeClr val="tx1"/>
              </a:solidFill>
            </a:endParaRPr>
          </a:p>
        </p:txBody>
      </p:sp>
      <p:sp>
        <p:nvSpPr>
          <p:cNvPr id="3" name="文本框 2"/>
          <p:cNvSpPr txBox="1"/>
          <p:nvPr>
            <p:custDataLst>
              <p:tags r:id="rId2"/>
            </p:custDataLst>
          </p:nvPr>
        </p:nvSpPr>
        <p:spPr>
          <a:xfrm>
            <a:off x="11620500"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9</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531,&quot;width&quot;:2671.35905511811}"/>
  <p:tag name="KSO_WM_SCREEN_THEME_FLAG" val="Dlrq25wU2PGuGg5bbmjbDBJG0CJoXyKR+fPThTyVlgbiLJcYJr8Gjhc4WnC1c4/fFBH1GkdtLX9ipJdK6IK9rFLmYHuUu+8lAK9102r77OI="/>
</p:tagLst>
</file>

<file path=ppt/tags/tag10.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11.xml><?xml version="1.0" encoding="utf-8"?>
<p:tagLst xmlns:p="http://schemas.openxmlformats.org/presentationml/2006/main">
  <p:tag name="KSO_WM_BEAUTIFY_FLAG" val="#wm#"/>
  <p:tag name="KSO_WM_TEMPLATE_CATEGORY" val="custom"/>
  <p:tag name="KSO_WM_TEMPLATE_INDEX" val="20205081"/>
  <p:tag name="KSO_WM_SCREEN_THEME_FLAG" val="Dlrq25wU2PGuGg5bbmjbDBJG0CJoXyKR+fPThTyVlgbiLJcYJr8Gjhc4WnC1c4/fFBH1GkdtLX9ipJdK6IK9rFLmYHuUu+8lAK9102r77OI="/>
</p:tagLst>
</file>

<file path=ppt/tags/tag12.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13.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14.xml><?xml version="1.0" encoding="utf-8"?>
<p:tagLst xmlns:p="http://schemas.openxmlformats.org/presentationml/2006/main">
  <p:tag name="KSO_WM_BEAUTIFY_FLAG" val="#wm#"/>
  <p:tag name="KSO_WM_TEMPLATE_CATEGORY" val="custom"/>
  <p:tag name="KSO_WM_TEMPLATE_INDEX" val="20205081"/>
  <p:tag name="KSO_WM_SCREEN_THEME_FLAG" val="Dlrq25wU2PGuGg5bbmjbDBJG0CJoXyKR+fPThTyVlgbiLJcYJr8Gjhc4WnC1c4/fFBH1GkdtLX9ipJdK6IK9rFLmYHuUu+8lAK9102r77OI="/>
</p:tagLst>
</file>

<file path=ppt/tags/tag15.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16.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17.xml><?xml version="1.0" encoding="utf-8"?>
<p:tagLst xmlns:p="http://schemas.openxmlformats.org/presentationml/2006/main">
  <p:tag name="KSO_WM_BEAUTIFY_FLAG" val="#wm#"/>
  <p:tag name="KSO_WM_TEMPLATE_CATEGORY" val="custom"/>
  <p:tag name="KSO_WM_TEMPLATE_INDEX" val="20205081"/>
  <p:tag name="KSO_WM_SCREEN_THEME_FLAG" val="Dlrq25wU2PGuGg5bbmjbDBJG0CJoXyKR+fPThTyVlgbiLJcYJr8Gjhc4WnC1c4/fFBH1GkdtLX9ipJdK6IK9rFLmYHuUu+8lAK9102r77OI="/>
</p:tagLst>
</file>

<file path=ppt/tags/tag18.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19.xml><?xml version="1.0" encoding="utf-8"?>
<p:tagLst xmlns:p="http://schemas.openxmlformats.org/presentationml/2006/main">
  <p:tag name="KSO_WM_UNIT_PLACING_PICTURE_USER_VIEWPORT" val="{&quot;height&quot;:4365,&quot;width&quot;:4367}"/>
  <p:tag name="KSO_WM_BEAUTIFY_FLAG" val=""/>
  <p:tag name="KSO_WM_SCREEN_THEME_FLAG" val="Dlrq25wU2PGuGg5bbmjbDBJG0CJoXyKR+fPThTyVlgbiLJcYJr8Gjhc4WnC1c4/fFBH1GkdtLX9ipJdK6IK9rFLmYHuUu+8lAK9102r77OI="/>
</p:tagLst>
</file>

<file path=ppt/tags/tag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PECIAL_SOURCE" val="bdnull"/>
  <p:tag name="KSO_WM_SCREEN_THEME_FLAG" val="Dlrq25wU2PGuGg5bbmjbDBJG0CJoXyKR+fPThTyVlgbiLJcYJr8Gjhc4WnC1c4/fFBH1GkdtLX9ipJdK6IK9rFLmYHuUu+8lAK9102r77OI="/>
</p:tagLst>
</file>

<file path=ppt/tags/tag20.xml><?xml version="1.0" encoding="utf-8"?>
<p:tagLst xmlns:p="http://schemas.openxmlformats.org/presentationml/2006/main">
  <p:tag name="KSO_WM_BEAUTIFY_FLAG" val="#wm#"/>
  <p:tag name="KSO_WM_TEMPLATE_CATEGORY" val="custom"/>
  <p:tag name="KSO_WM_TEMPLATE_INDEX" val="20205081"/>
  <p:tag name="KSO_WM_SCREEN_THEME_FLAG" val="Dlrq25wU2PGuGg5bbmjbDBJG0CJoXyKR+fPThTyVlgbiLJcYJr8Gjhc4WnC1c4/fFBH1GkdtLX9ipJdK6IK9rFLmYHuUu+8lAK9102r77OI="/>
</p:tagLst>
</file>

<file path=ppt/tags/tag21.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22.xml><?xml version="1.0" encoding="utf-8"?>
<p:tagLst xmlns:p="http://schemas.openxmlformats.org/presentationml/2006/main">
  <p:tag name="KSO_WM_BEAUTIFY_FLAG" val="#wm#"/>
  <p:tag name="KSO_WM_TEMPLATE_CATEGORY" val="custom"/>
  <p:tag name="KSO_WM_TEMPLATE_INDEX" val="20205081"/>
  <p:tag name="KSO_WM_SCREEN_THEME_FLAG" val="Dlrq25wU2PGuGg5bbmjbDBJG0CJoXyKR+fPThTyVlgbiLJcYJr8Gjhc4WnC1c4/fFBH1GkdtLX9ipJdK6IK9rFLmYHuUu+8lAK9102r77OI="/>
</p:tagLst>
</file>

<file path=ppt/tags/tag23.xml><?xml version="1.0" encoding="utf-8"?>
<p:tagLst xmlns:p="http://schemas.openxmlformats.org/presentationml/2006/main">
  <p:tag name="KSO_WM_UNIT_PLACING_PICTURE_USER_VIEWPORT" val="{&quot;height&quot;:4365,&quot;width&quot;:4367}"/>
  <p:tag name="KSO_WM_SCREEN_THEME_FLAG" val="Dlrq25wU2PGuGg5bbmjbDBJG0CJoXyKR+fPThTyVlgbiLJcYJr8Gjhc4WnC1c4/fFBH1GkdtLX9ipJdK6IK9rFLmYHuUu+8lAK9102r77OI="/>
</p:tagLst>
</file>

<file path=ppt/tags/tag24.xml><?xml version="1.0" encoding="utf-8"?>
<p:tagLst xmlns:p="http://schemas.openxmlformats.org/presentationml/2006/main">
  <p:tag name="KSO_WM_UNIT_PLACING_PICTURE_USER_VIEWPORT" val="{&quot;height&quot;:5028,&quot;width&quot;:5134}"/>
  <p:tag name="KSO_WM_SCREEN_THEME_FLAG" val="Dlrq25wU2PGuGg5bbmjbDBJG0CJoXyKR+fPThTyVlgbiLJcYJr8Gjhc4WnC1c4/fFBH1GkdtLX9ipJdK6IK9rFLmYHuUu+8lAK9102r77OI="/>
</p:tagLst>
</file>

<file path=ppt/tags/tag25.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2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27.xml><?xml version="1.0" encoding="utf-8"?>
<p:tagLst xmlns:p="http://schemas.openxmlformats.org/presentationml/2006/main">
  <p:tag name="KSO_WM_UNIT_PLACING_PICTURE_USER_VIEWPORT" val="{&quot;height&quot;:4365,&quot;width&quot;:4367}"/>
  <p:tag name="KSO_WM_BEAUTIFY_FLAG" val=""/>
  <p:tag name="KSO_WM_SCREEN_THEME_FLAG" val="Dlrq25wU2PGuGg5bbmjbDBJG0CJoXyKR+fPThTyVlgbiLJcYJr8Gjhc4WnC1c4/fFBH1GkdtLX9ipJdK6IK9rFLmYHuUu+8lAK9102r77OI="/>
</p:tagLst>
</file>

<file path=ppt/tags/tag28.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2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3.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30.xml><?xml version="1.0" encoding="utf-8"?>
<p:tagLst xmlns:p="http://schemas.openxmlformats.org/presentationml/2006/main">
  <p:tag name="TABLE_ENDDRAG_ORIGIN_RECT" val="884*347"/>
  <p:tag name="TABLE_ENDDRAG_RECT" val="41*108*884*347"/>
  <p:tag name="KSO_WM_BEAUTIFY_FLAG" val=""/>
  <p:tag name="KSO_WM_SCREEN_THEME_FLAG" val="Dlrq25wU2PGuGg5bbmjbDBJG0CJoXyKR+fPThTyVlgbiLJcYJr8Gjhc4WnC1c4/fFBH1GkdtLX9ipJdK6IK9rFLmYHuUu+8lAK9102r77OI="/>
</p:tagLst>
</file>

<file path=ppt/tags/tag31.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3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33.xml><?xml version="1.0" encoding="utf-8"?>
<p:tagLst xmlns:p="http://schemas.openxmlformats.org/presentationml/2006/main">
  <p:tag name="KSO_WM_UNIT_PLACING_PICTURE_USER_VIEWPORT" val="{&quot;height&quot;:4365,&quot;width&quot;:4367}"/>
  <p:tag name="KSO_WM_SCREEN_THEME_FLAG" val="Dlrq25wU2PGuGg5bbmjbDBJG0CJoXyKR+fPThTyVlgbiLJcYJr8Gjhc4WnC1c4/fFBH1GkdtLX9ipJdK6IK9rFLmYHuUu+8lAK9102r77OI="/>
</p:tagLst>
</file>

<file path=ppt/tags/tag34.xml><?xml version="1.0" encoding="utf-8"?>
<p:tagLst xmlns:p="http://schemas.openxmlformats.org/presentationml/2006/main">
  <p:tag name="TABLE_ENDDRAG_ORIGIN_RECT" val="643*140"/>
  <p:tag name="TABLE_ENDDRAG_RECT" val="65*332*643*140"/>
  <p:tag name="KSO_WM_SCREEN_THEME_FLAG" val="Dlrq25wU2PGuGg5bbmjbDBJG0CJoXyKR+fPThTyVlgbiLJcYJr8Gjhc4WnC1c4/fFBH1GkdtLX9ipJdK6IK9rFLmYHuUu+8lAK9102r77OI="/>
</p:tagLst>
</file>

<file path=ppt/tags/tag35.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3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37.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38.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3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40.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41.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4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43.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4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45.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4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47.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4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49.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5.xml><?xml version="1.0" encoding="utf-8"?>
<p:tagLst xmlns:p="http://schemas.openxmlformats.org/presentationml/2006/main">
  <p:tag name="KSO_WM_UNIT_PLACING_PICTURE_USER_VIEWPORT" val="{&quot;height&quot;:1016,&quot;width&quot;:3626}"/>
  <p:tag name="KSO_WM_SCREEN_THEME_FLAG" val="Dlrq25wU2PGuGg5bbmjbDBJG0CJoXyKR+fPThTyVlgbiLJcYJr8Gjhc4WnC1c4/fFBH1GkdtLX9ipJdK6IK9rFLmYHuUu+8lAK9102r77OI="/>
</p:tagLst>
</file>

<file path=ppt/tags/tag5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51.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5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53.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5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55.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56.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57.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5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BJG0CJoXyKR+fPThTyVlgbiLJcYJr8Gjhc4WnC1c4/fFBH1GkdtLX9ipJdK6IK9rFLmYHuUu+8lAK9102r77OI="/>
</p:tagLst>
</file>

<file path=ppt/tags/tag5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PECIAL_SOURCE" val="bdnull"/>
  <p:tag name="KSO_WM_SCREEN_THEME_FLAG" val="Dlrq25wU2PGuGg5bbmjbDBJG0CJoXyKR+fPThTyVlgbiLJcYJr8Gjhc4WnC1c4/fFBH1GkdtLX9ipJdK6IK9rFLmYHuUu+8lAK9102r77OI="/>
</p:tagLst>
</file>

<file path=ppt/tags/tag6.xml><?xml version="1.0" encoding="utf-8"?>
<p:tagLst xmlns:p="http://schemas.openxmlformats.org/presentationml/2006/main">
  <p:tag name="KSO_WM_UNIT_PLACING_PICTURE_USER_VIEWPORT" val="{&quot;height&quot;:994.0787401574803,&quot;width&quot;:977.1433070866142}"/>
  <p:tag name="KSO_WM_SCREEN_THEME_FLAG" val="Dlrq25wU2PGuGg5bbmjbDBJG0CJoXyKR+fPThTyVlgbiLJcYJr8Gjhc4WnC1c4/fFBH1GkdtLX9ipJdK6IK9rFLmYHuUu+8lAK9102r77OI="/>
</p:tagLst>
</file>

<file path=ppt/tags/tag60.xml><?xml version="1.0" encoding="utf-8"?>
<p:tagLst xmlns:p="http://schemas.openxmlformats.org/presentationml/2006/main">
  <p:tag name="COMMONDATA" val="eyJoZGlkIjoiNjU1MmJkYjBkNmRhZWMxYzIwNjFkOWNiMDQ4M2JiMjMifQ=="/>
  <p:tag name="KSO_WM_SCREEN_THEME_FLAG" val="Dlrq25wU2PGuGg5bbmjbDBJG0CJoXyKR+fPThTyVlgbiLJcYJr8Gjhc4WnC1c4/fFBH1GkdtLX9ipJdK6IK9rFLmYHuUu+8lAK9102r77OI="/>
</p:tagLst>
</file>

<file path=ppt/tags/tag7.xml><?xml version="1.0" encoding="utf-8"?>
<p:tagLst xmlns:p="http://schemas.openxmlformats.org/presentationml/2006/main">
  <p:tag name="KSO_WM_UNIT_PLACING_PICTURE_USER_VIEWPORT" val="{&quot;height&quot;:1016,&quot;width&quot;:3626}"/>
  <p:tag name="KSO_WM_SCREEN_THEME_FLAG" val="Dlrq25wU2PGuGg5bbmjbDBJG0CJoXyKR+fPThTyVlgbiLJcYJr8Gjhc4WnC1c4/fFBH1GkdtLX9ipJdK6IK9rFLmYHuUu+8lAK9102r77OI="/>
</p:tagLst>
</file>

<file path=ppt/tags/tag8.xml><?xml version="1.0" encoding="utf-8"?>
<p:tagLst xmlns:p="http://schemas.openxmlformats.org/presentationml/2006/main">
  <p:tag name="KSO_WM_BEAUTIFY_FLAG" val=""/>
  <p:tag name="KSO_WM_SCREEN_THEME_FLAG" val="Dlrq25wU2PGuGg5bbmjbDBJG0CJoXyKR+fPThTyVlgbiLJcYJr8Gjhc4WnC1c4/fFBH1GkdtLX9ipJdK6IK9rFLmYHuUu+8lAK9102r77OI="/>
</p:tagLst>
</file>

<file path=ppt/tags/tag9.xml><?xml version="1.0" encoding="utf-8"?>
<p:tagLst xmlns:p="http://schemas.openxmlformats.org/presentationml/2006/main">
  <p:tag name="KSO_WM_BEAUTIFY_FLAG" val="#wm#"/>
  <p:tag name="KSO_WM_TEMPLATE_CATEGORY" val="custom"/>
  <p:tag name="KSO_WM_TEMPLATE_INDEX" val="20205081"/>
  <p:tag name="KSO_WM_SCREEN_THEME_FLAG" val="Dlrq25wU2PGuGg5bbmjbDBJG0CJoXyKR+fPThTyVlgbiLJcYJr8Gjhc4WnC1c4/fFBH1GkdtLX9ipJdK6IK9rFLmYHuUu+8lAK9102r77OI="/>
</p:tagLst>
</file>

<file path=ppt/theme/theme1.xml><?xml version="1.0" encoding="utf-8"?>
<a:theme xmlns:a="http://schemas.openxmlformats.org/drawingml/2006/main" name="Office 主题​​">
  <a:themeElements>
    <a:clrScheme name="自定义 2281">
      <a:dk1>
        <a:sysClr val="windowText" lastClr="000000"/>
      </a:dk1>
      <a:lt1>
        <a:sysClr val="window" lastClr="FFFFFF"/>
      </a:lt1>
      <a:dk2>
        <a:srgbClr val="44546A"/>
      </a:dk2>
      <a:lt2>
        <a:srgbClr val="E7E6E6"/>
      </a:lt2>
      <a:accent1>
        <a:srgbClr val="7BAF98"/>
      </a:accent1>
      <a:accent2>
        <a:srgbClr val="7BAF98"/>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3843</Words>
  <PresentationFormat>自定义</PresentationFormat>
  <Paragraphs>334</Paragraphs>
  <Slides>23</Slides>
  <Notes>2</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23</vt:i4>
      </vt:variant>
    </vt:vector>
  </HeadingPairs>
  <TitlesOfParts>
    <vt:vector size="47" baseType="lpstr">
      <vt:lpstr>Arial</vt:lpstr>
      <vt:lpstr>宋体</vt:lpstr>
      <vt:lpstr>Wingdings</vt:lpstr>
      <vt:lpstr>思源黑体</vt:lpstr>
      <vt:lpstr>微软雅黑</vt:lpstr>
      <vt:lpstr>黑体</vt:lpstr>
      <vt:lpstr>汉仪旗黑-50简</vt:lpstr>
      <vt:lpstr>汉仪晓波美妍体简</vt:lpstr>
      <vt:lpstr>华文楷体</vt:lpstr>
      <vt:lpstr>印品清版宋 细体（非商用）</vt:lpstr>
      <vt:lpstr>字魂35号-经典雅黑</vt:lpstr>
      <vt:lpstr>楷体</vt:lpstr>
      <vt:lpstr>Wingdings</vt:lpstr>
      <vt:lpstr>字魂59号-创粗黑</vt:lpstr>
      <vt:lpstr>Lucida Calligraphy</vt:lpstr>
      <vt:lpstr>MV Boli</vt:lpstr>
      <vt:lpstr>等线</vt:lpstr>
      <vt:lpstr>Arial Unicode MS</vt:lpstr>
      <vt:lpstr>仿宋</vt:lpstr>
      <vt:lpstr>三极春联字体简</vt:lpstr>
      <vt:lpstr>Calibri</vt:lpstr>
      <vt:lpstr>等线 Light</vt:lpstr>
      <vt:lpstr>Mongolian Baiti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2025-10-30T21:51:00Z</dcterms:created>
  <dcterms:modified xsi:type="dcterms:W3CDTF">2025-12-01T06:50:03Z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4EAD3D8396CB4BDE9A93884213285884_13</vt:lpwstr>
  </property>
  <property fmtid="{D5CDD505-2E9C-101B-9397-08002B2CF9AE}" pid="3" name="KSOProductBuildVer">
    <vt:lpwstr>2052-11.1.0.14309</vt:lpwstr>
  </property>
</Properties>
</file>