
<file path=[Content_Types].xml><?xml version="1.0" encoding="utf-8"?>
<Types xmlns="http://schemas.openxmlformats.org/package/2006/content-types">
  <Default Extension="png" ContentType="image/png"/>
  <Default Extension="tiff" ContentType="image/tiff"/>
  <Default Extension="jpeg" ContentType="image/jpeg"/>
  <Default Extension="JPG" ContentType="image/.jpg"/>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gs/tag198.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38"/>
  </p:handoutMasterIdLst>
  <p:sldIdLst>
    <p:sldId id="428" r:id="rId3"/>
    <p:sldId id="777" r:id="rId5"/>
    <p:sldId id="409" r:id="rId6"/>
    <p:sldId id="412" r:id="rId7"/>
    <p:sldId id="500" r:id="rId8"/>
    <p:sldId id="524" r:id="rId9"/>
    <p:sldId id="696" r:id="rId10"/>
    <p:sldId id="697" r:id="rId11"/>
    <p:sldId id="698" r:id="rId12"/>
    <p:sldId id="699" r:id="rId13"/>
    <p:sldId id="436" r:id="rId14"/>
    <p:sldId id="435" r:id="rId15"/>
    <p:sldId id="437" r:id="rId16"/>
    <p:sldId id="486" r:id="rId17"/>
    <p:sldId id="439" r:id="rId18"/>
    <p:sldId id="440" r:id="rId19"/>
    <p:sldId id="755" r:id="rId20"/>
    <p:sldId id="442" r:id="rId21"/>
    <p:sldId id="443" r:id="rId22"/>
    <p:sldId id="660" r:id="rId23"/>
    <p:sldId id="571" r:id="rId24"/>
    <p:sldId id="461" r:id="rId25"/>
    <p:sldId id="463" r:id="rId26"/>
    <p:sldId id="723" r:id="rId27"/>
    <p:sldId id="748" r:id="rId28"/>
    <p:sldId id="770" r:id="rId29"/>
    <p:sldId id="464" r:id="rId30"/>
    <p:sldId id="579" r:id="rId31"/>
    <p:sldId id="567" r:id="rId32"/>
    <p:sldId id="501" r:id="rId33"/>
    <p:sldId id="467" r:id="rId34"/>
    <p:sldId id="810" r:id="rId35"/>
    <p:sldId id="427" r:id="rId36"/>
    <p:sldId id="812" r:id="rId37"/>
  </p:sldIdLst>
  <p:sldSz cx="12192000" cy="6858000"/>
  <p:notesSz cx="6858000" cy="9144000"/>
  <p:embeddedFontLst>
    <p:embeddedFont>
      <p:font typeface="楷体" panose="02010609060101010101" pitchFamily="49" charset="-122"/>
      <p:regular r:id="rId43"/>
    </p:embeddedFont>
    <p:embeddedFont>
      <p:font typeface="大梁电脑合成体" panose="02010800040101010101" charset="-122"/>
      <p:regular r:id="rId44"/>
    </p:embeddedFont>
    <p:embeddedFont>
      <p:font typeface="汉仪尚巍手书W" panose="00020600040101010101" pitchFamily="18" charset="-122"/>
      <p:regular r:id="rId45"/>
    </p:embeddedFont>
    <p:embeddedFont>
      <p:font typeface="微软雅黑" panose="020B0503020204020204" pitchFamily="34" charset="-122"/>
      <p:regular r:id="rId46"/>
    </p:embeddedFont>
    <p:embeddedFont>
      <p:font typeface="汉仪北魏写经W" panose="00020600040101010101" charset="-122"/>
      <p:regular r:id="rId47"/>
    </p:embeddedFont>
    <p:embeddedFont>
      <p:font typeface="汉仪昌黎宋刻本原版W" panose="00020600040101010101" charset="-122"/>
      <p:regular r:id="rId48"/>
    </p:embeddedFont>
    <p:embeddedFont>
      <p:font typeface="方正苏新诗柳楷简体" panose="02000000000000000000" pitchFamily="2" charset="-122"/>
      <p:regular r:id="rId49"/>
    </p:embeddedFont>
    <p:embeddedFont>
      <p:font typeface="字魂浩然手书" panose="02010600030101010101" charset="-122"/>
      <p:regular r:id="rId50"/>
    </p:embeddedFont>
    <p:embeddedFont>
      <p:font typeface="汉仪尚巍手书简" panose="00020600040101010101" charset="-122"/>
      <p:regular r:id="rId51"/>
    </p:embeddedFont>
    <p:embeddedFont>
      <p:font typeface="Calibri" panose="020F0502020204030204"/>
      <p:regular r:id="rId52"/>
      <p:bold r:id="rId53"/>
      <p:italic r:id="rId54"/>
      <p:boldItalic r:id="rId55"/>
    </p:embeddedFont>
    <p:embeddedFont>
      <p:font typeface="汉仪颜楷简" panose="00020600040101010101" charset="-122"/>
      <p:regular r:id="rId56"/>
    </p:embeddedFont>
    <p:embeddedFont>
      <p:font typeface="汉仪放肆骄傲体简" panose="02010509060101010101" charset="-122"/>
      <p:regular r:id="rId57"/>
    </p:embeddedFont>
    <p:embeddedFont>
      <p:font typeface="Calibri" panose="020F0502020204030204" charset="0"/>
      <p:regular r:id="rId58"/>
      <p:bold r:id="rId59"/>
      <p:italic r:id="rId60"/>
      <p:boldItalic r:id="rId61"/>
    </p:embeddedFont>
    <p:embeddedFont>
      <p:font typeface="汉仪许静行楷繁" panose="00020600040101010101" charset="-122"/>
      <p:regular r:id="rId62"/>
    </p:embeddedFont>
    <p:embeddedFont>
      <p:font typeface="汉仪雅酷黑-65J" panose="00020600040101010101" charset="-122"/>
      <p:regular r:id="rId63"/>
    </p:embeddedFont>
    <p:embeddedFont>
      <p:font typeface="方正粗黑宋简体" panose="02000000000000000000" charset="-122"/>
      <p:regular r:id="rId6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dul"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B7B1"/>
    <a:srgbClr val="FFC408"/>
    <a:srgbClr val="DBB3B3"/>
    <a:srgbClr val="4D4D4D"/>
    <a:srgbClr val="6B7536"/>
    <a:srgbClr val="494949"/>
    <a:srgbClr val="6B4949"/>
    <a:srgbClr val="D55146"/>
    <a:srgbClr val="6A6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9" /><Relationship Type="http://schemas.openxmlformats.org/officeDocument/2006/relationships/slide" Target="slides/slide5.xml" Id="rId8" /><Relationship Type="http://schemas.openxmlformats.org/officeDocument/2006/relationships/slide" Target="slides/slide4.xml" Id="rId7" /><Relationship Type="http://schemas.openxmlformats.org/officeDocument/2006/relationships/font" Target="fonts/font22.fntdata" Id="rId64" /><Relationship Type="http://schemas.openxmlformats.org/officeDocument/2006/relationships/font" Target="fonts/font21.fntdata" Id="rId63" /><Relationship Type="http://schemas.openxmlformats.org/officeDocument/2006/relationships/font" Target="fonts/font20.fntdata" Id="rId62" /><Relationship Type="http://schemas.openxmlformats.org/officeDocument/2006/relationships/font" Target="fonts/font19.fntdata" Id="rId61" /><Relationship Type="http://schemas.openxmlformats.org/officeDocument/2006/relationships/font" Target="fonts/font18.fntdata" Id="rId60" /><Relationship Type="http://schemas.openxmlformats.org/officeDocument/2006/relationships/slide" Target="slides/slide3.xml" Id="rId6" /><Relationship Type="http://schemas.openxmlformats.org/officeDocument/2006/relationships/font" Target="fonts/font17.fntdata" Id="rId59" /><Relationship Type="http://schemas.openxmlformats.org/officeDocument/2006/relationships/font" Target="fonts/font16.fntdata" Id="rId58" /><Relationship Type="http://schemas.openxmlformats.org/officeDocument/2006/relationships/font" Target="fonts/font15.fntdata" Id="rId57" /><Relationship Type="http://schemas.openxmlformats.org/officeDocument/2006/relationships/font" Target="fonts/font14.fntdata" Id="rId56" /><Relationship Type="http://schemas.openxmlformats.org/officeDocument/2006/relationships/font" Target="fonts/font13.fntdata" Id="rId55" /><Relationship Type="http://schemas.openxmlformats.org/officeDocument/2006/relationships/font" Target="fonts/font12.fntdata" Id="rId54" /><Relationship Type="http://schemas.openxmlformats.org/officeDocument/2006/relationships/font" Target="fonts/font11.fntdata" Id="rId53" /><Relationship Type="http://schemas.openxmlformats.org/officeDocument/2006/relationships/font" Target="fonts/font10.fntdata" Id="rId52" /><Relationship Type="http://schemas.openxmlformats.org/officeDocument/2006/relationships/font" Target="fonts/font9.fntdata" Id="rId51" /><Relationship Type="http://schemas.openxmlformats.org/officeDocument/2006/relationships/font" Target="fonts/font8.fntdata" Id="rId50" /><Relationship Type="http://schemas.openxmlformats.org/officeDocument/2006/relationships/slide" Target="slides/slide2.xml" Id="rId5" /><Relationship Type="http://schemas.openxmlformats.org/officeDocument/2006/relationships/font" Target="fonts/font7.fntdata" Id="rId49" /><Relationship Type="http://schemas.openxmlformats.org/officeDocument/2006/relationships/font" Target="fonts/font6.fntdata" Id="rId48" /><Relationship Type="http://schemas.openxmlformats.org/officeDocument/2006/relationships/font" Target="fonts/font5.fntdata" Id="rId47" /><Relationship Type="http://schemas.openxmlformats.org/officeDocument/2006/relationships/font" Target="fonts/font4.fntdata" Id="rId46" /><Relationship Type="http://schemas.openxmlformats.org/officeDocument/2006/relationships/font" Target="fonts/font3.fntdata" Id="rId45" /><Relationship Type="http://schemas.openxmlformats.org/officeDocument/2006/relationships/font" Target="fonts/font2.fntdata" Id="rId44" /><Relationship Type="http://schemas.openxmlformats.org/officeDocument/2006/relationships/font" Target="fonts/font1.fntdata" Id="rId43" /><Relationship Type="http://schemas.openxmlformats.org/officeDocument/2006/relationships/commentAuthors" Target="commentAuthors.xml" Id="rId42" /><Relationship Type="http://schemas.openxmlformats.org/officeDocument/2006/relationships/tableStyles" Target="tableStyles.xml" Id="rId41" /><Relationship Type="http://schemas.openxmlformats.org/officeDocument/2006/relationships/viewProps" Target="viewProps.xml" Id="rId40" /><Relationship Type="http://schemas.openxmlformats.org/officeDocument/2006/relationships/notesMaster" Target="notesMasters/notesMaster1.xml" Id="rId4" /><Relationship Type="http://schemas.openxmlformats.org/officeDocument/2006/relationships/presProps" Target="presProps.xml" Id="rId39" /><Relationship Type="http://schemas.openxmlformats.org/officeDocument/2006/relationships/handoutMaster" Target="handoutMasters/handoutMaster1.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slide" Target="slides/slide11.xml" Id="rId14" /><Relationship Type="http://schemas.openxmlformats.org/officeDocument/2006/relationships/slide" Target="slides/slide10.xml" Id="rId13" /><Relationship Type="http://schemas.openxmlformats.org/officeDocument/2006/relationships/slide" Target="slides/slide9.xml" Id="rId12" /><Relationship Type="http://schemas.openxmlformats.org/officeDocument/2006/relationships/slide" Target="slides/slide8.xml" Id="rId11"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198.xml" Id="R67ee673a4a584c80" /></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19T13:36:36.407" idx="1">
    <p:pos x="7447" y="2566"/>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李大钊充分利用他担任北京大学图书馆馆长和北京大学教授的有利条件,不失时机地向广大青年传授马克思主义。受李大钊的教导和影响,许多有识青年彻底抛弃了非马克思主义的世界观,树立起了坚定地马克思主义信念,成为推进马克思主义中国化的后继者和中坚力量。如北京共产主义早期组织成员何孟雄,最初曾赞成无政府主义,“大钊同志领导小组一些成员对他进行了耐心的帮助,同他多次讨论,辨明是非”,通过细致地工作,“终于使何孟雄转变过来,并带动了在他影响下的一些同志,也转变到马克思主义立场上来”。在一次有共产国际代表维经斯基参加的北京共产主义早期组织座谈会上,李大钊答谢第三国际和维经斯基的帮助时说“我们这些人是几颗革命种子,今后要努力耕耘,辛勤工作,将来一定会开花结果</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李大钊利用他的北京大学图书馆主任和北大教授的条件,把北大图书馆办成马克思主义理论书籍的宝库,把北京大学和其他几所著名高校变成学习研究马克思主义的基地。后来的北大红楼成了李大钊研究和宣传马克思主义的重要场所。在他的主持下,北大图书馆购进大量外文书籍,特别是德文版本的马克思主义原著,并秘密成立马尔格斯即马克思研究会,由于李大钊等“巧妙地利用了马尔格斯的译音,使反动警察当局误认为是个研究马尔萨斯人口论的团体”，而躲过追查学说研究会,年月把它变成了中国第一个公开的学习、研究和宣传马克思主义的团体—马克思学说研究会,与青年学生一起翻译并研究马克思主义。</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五一劳动节，这个特别的节日，它的诞生，伴随着流血牺牲。</a:t>
            </a:r>
            <a:r>
              <a:rPr lang="en-US" altLang="zh-CN">
                <a:sym typeface="+mn-ea"/>
              </a:rPr>
              <a:t>1866</a:t>
            </a:r>
            <a:r>
              <a:rPr lang="zh-CN" altLang="en-US">
                <a:sym typeface="+mn-ea"/>
              </a:rPr>
              <a:t>年，美国芝加哥，</a:t>
            </a:r>
            <a:r>
              <a:rPr lang="en-US" altLang="zh-CN">
                <a:sym typeface="+mn-ea"/>
              </a:rPr>
              <a:t>21</a:t>
            </a:r>
            <a:r>
              <a:rPr lang="zh-CN" altLang="en-US">
                <a:sym typeface="+mn-ea"/>
              </a:rPr>
              <a:t>万余名工人举行罢工游行，争取八小时工作制，芝加哥警局派出了武装警察来镇压。开枪射杀了4名工人。事后有</a:t>
            </a:r>
            <a:r>
              <a:rPr lang="en-US" altLang="zh-CN">
                <a:sym typeface="+mn-ea"/>
              </a:rPr>
              <a:t>8</a:t>
            </a:r>
            <a:r>
              <a:rPr lang="zh-CN" altLang="en-US">
                <a:sym typeface="+mn-ea"/>
              </a:rPr>
              <a:t>名参与者被以谋杀罪名起诉，</a:t>
            </a:r>
            <a:r>
              <a:rPr lang="en-US" altLang="zh-CN">
                <a:sym typeface="+mn-ea"/>
              </a:rPr>
              <a:t>4</a:t>
            </a:r>
            <a:r>
              <a:rPr lang="zh-CN" altLang="en-US">
                <a:sym typeface="+mn-ea"/>
              </a:rPr>
              <a:t>人被绞死。这场运动虽被镇压，但意义深远，此后，在世界各国工人的不断抗争下，最终赢得</a:t>
            </a:r>
            <a:r>
              <a:rPr lang="en-US" altLang="zh-CN">
                <a:sym typeface="+mn-ea"/>
              </a:rPr>
              <a:t>8</a:t>
            </a:r>
            <a:r>
              <a:rPr lang="zh-CN" altLang="en-US">
                <a:sym typeface="+mn-ea"/>
              </a:rPr>
              <a:t>小时工作制。</a:t>
            </a:r>
            <a:r>
              <a:rPr lang="en-US" altLang="zh-CN">
                <a:sym typeface="+mn-ea"/>
              </a:rPr>
              <a:t>1889</a:t>
            </a:r>
            <a:r>
              <a:rPr lang="zh-CN" altLang="en-US">
                <a:sym typeface="+mn-ea"/>
              </a:rPr>
              <a:t>年，由恩格斯领导的第二国际，在巴黎举行大会，将每年的五月一日，确立为国际劳动节。从此，全世界的劳动者，有了属于自己的节日</a:t>
            </a:r>
            <a:endParaRPr lang="zh-CN" altLang="en-US"/>
          </a:p>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3.png"/><Relationship Id="rId4" Type="http://schemas.openxmlformats.org/officeDocument/2006/relationships/tags" Target="../tags/tag1.xml"/><Relationship Id="rId3" Type="http://schemas.openxmlformats.org/officeDocument/2006/relationships/image" Target="../media/image2.png"/><Relationship Id="rId2" Type="http://schemas.openxmlformats.org/officeDocument/2006/relationships/image" Target="../media/image1.png"/><Relationship Id="rId17" Type="http://schemas.openxmlformats.org/officeDocument/2006/relationships/image" Target="../media/image6.png"/><Relationship Id="rId16" Type="http://schemas.openxmlformats.org/officeDocument/2006/relationships/image" Target="../media/image5.png"/><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image" Target="../media/image4.png"/><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image" Target="../media/image4.png"/><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6" Type="http://schemas.openxmlformats.org/officeDocument/2006/relationships/tags" Target="../tags/tag75.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image" Target="../media/image3.png"/><Relationship Id="rId10" Type="http://schemas.openxmlformats.org/officeDocument/2006/relationships/tags" Target="../tags/tag7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image" Target="../media/image3.png"/><Relationship Id="rId2" Type="http://schemas.openxmlformats.org/officeDocument/2006/relationships/tags" Target="../tags/tag76.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image" Target="../media/image10.png"/><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image" Target="../media/image11.png"/><Relationship Id="rId2" Type="http://schemas.openxmlformats.org/officeDocument/2006/relationships/tags" Target="../tags/tag89.xml"/><Relationship Id="rId10" Type="http://schemas.openxmlformats.org/officeDocument/2006/relationships/tags" Target="../tags/tag96.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image" Target="../media/image12.png"/><Relationship Id="rId2" Type="http://schemas.openxmlformats.org/officeDocument/2006/relationships/tags" Target="../tags/tag97.xml"/><Relationship Id="rId10" Type="http://schemas.openxmlformats.org/officeDocument/2006/relationships/tags" Target="../tags/tag104.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image" Target="../media/image13.png"/><Relationship Id="rId2" Type="http://schemas.openxmlformats.org/officeDocument/2006/relationships/tags" Target="../tags/tag105.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2" Type="http://schemas.openxmlformats.org/officeDocument/2006/relationships/image" Target="../media/image14.png"/><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7.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image" Target="../media/image15.png"/><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image" Target="../media/image8.jpeg"/><Relationship Id="rId13" Type="http://schemas.openxmlformats.org/officeDocument/2006/relationships/image" Target="../media/image16.png"/><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image" Target="../media/image8.jpeg"/><Relationship Id="rId2" Type="http://schemas.openxmlformats.org/officeDocument/2006/relationships/tags" Target="../tags/tag14.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8.jpeg"/><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2"/>
        </a:solidFill>
        <a:effectLst/>
      </p:bgPr>
    </p:bg>
    <p:spTree>
      <p:nvGrpSpPr>
        <p:cNvPr id="1" name=""/>
        <p:cNvGrpSpPr/>
        <p:nvPr/>
      </p:nvGrpSpPr>
      <p:grpSpPr>
        <a:xfrm>
          <a:off x="0" y="0"/>
          <a:ext cx="0" cy="0"/>
          <a:chOff x="0" y="0"/>
          <a:chExt cx="0" cy="0"/>
        </a:xfrm>
      </p:grpSpPr>
      <p:pic>
        <p:nvPicPr>
          <p:cNvPr id="25" name="图片 24" descr="图片1"/>
          <p:cNvPicPr>
            <a:picLocks noChangeAspect="1"/>
          </p:cNvPicPr>
          <p:nvPr userDrawn="1"/>
        </p:nvPicPr>
        <p:blipFill>
          <a:blip r:embed="rId2"/>
          <a:stretch>
            <a:fillRect/>
          </a:stretch>
        </p:blipFill>
        <p:spPr>
          <a:xfrm>
            <a:off x="0" y="0"/>
            <a:ext cx="12192635" cy="6858000"/>
          </a:xfrm>
          <a:prstGeom prst="rect">
            <a:avLst/>
          </a:prstGeom>
        </p:spPr>
      </p:pic>
      <p:pic>
        <p:nvPicPr>
          <p:cNvPr id="9" name="图片 8"/>
          <p:cNvPicPr>
            <a:picLocks noChangeAspect="1"/>
          </p:cNvPicPr>
          <p:nvPr userDrawn="1"/>
        </p:nvPicPr>
        <p:blipFill>
          <a:blip r:embed="rId3">
            <a:lum bright="6000"/>
          </a:blip>
          <a:stretch>
            <a:fillRect/>
          </a:stretch>
        </p:blipFill>
        <p:spPr>
          <a:xfrm>
            <a:off x="-5595620" y="2185670"/>
            <a:ext cx="3886835" cy="3696335"/>
          </a:xfrm>
          <a:prstGeom prst="ellipse">
            <a:avLst/>
          </a:prstGeom>
          <a:effectLst>
            <a:softEdge rad="127000"/>
          </a:effectLst>
        </p:spPr>
      </p:pic>
      <p:pic>
        <p:nvPicPr>
          <p:cNvPr id="14" name="图片 13"/>
          <p:cNvPicPr>
            <a:picLocks noChangeAspect="1"/>
          </p:cNvPicPr>
          <p:nvPr userDrawn="1">
            <p:custDataLst>
              <p:tags r:id="rId4"/>
            </p:custDataLst>
          </p:nvPr>
        </p:nvPicPr>
        <p:blipFill>
          <a:blip r:embed="rId5" cstate="screen"/>
          <a:stretch>
            <a:fillRect/>
          </a:stretch>
        </p:blipFill>
        <p:spPr>
          <a:xfrm>
            <a:off x="0" y="4280398"/>
            <a:ext cx="12192000" cy="2577602"/>
          </a:xfrm>
          <a:prstGeom prst="rect">
            <a:avLst/>
          </a:prstGeom>
        </p:spPr>
      </p:pic>
      <p:sp>
        <p:nvSpPr>
          <p:cNvPr id="16" name="日期占位符 15"/>
          <p:cNvSpPr>
            <a:spLocks noGrp="1"/>
          </p:cNvSpPr>
          <p:nvPr>
            <p:ph type="dt" sz="half" idx="10"/>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dirty="0"/>
          </a:p>
        </p:txBody>
      </p:sp>
      <p:sp>
        <p:nvSpPr>
          <p:cNvPr id="18" name="灯片编号占位符 17"/>
          <p:cNvSpPr>
            <a:spLocks noGrp="1"/>
          </p:cNvSpPr>
          <p:nvPr>
            <p:ph type="sldNum" sz="quarter" idx="12"/>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dirty="0"/>
          </a:p>
        </p:txBody>
      </p:sp>
      <p:cxnSp>
        <p:nvCxnSpPr>
          <p:cNvPr id="11" name="直接连接符 10"/>
          <p:cNvCxnSpPr/>
          <p:nvPr userDrawn="1">
            <p:custDataLst>
              <p:tags r:id="rId9"/>
            </p:custDataLst>
          </p:nvPr>
        </p:nvCxnSpPr>
        <p:spPr>
          <a:xfrm>
            <a:off x="3563320" y="3014520"/>
            <a:ext cx="6521591"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2" name="椭圆 11"/>
          <p:cNvSpPr/>
          <p:nvPr userDrawn="1">
            <p:custDataLst>
              <p:tags r:id="rId10"/>
            </p:custDataLst>
          </p:nvPr>
        </p:nvSpPr>
        <p:spPr>
          <a:xfrm flipV="1">
            <a:off x="10165611" y="2937148"/>
            <a:ext cx="164158" cy="15474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pic>
        <p:nvPicPr>
          <p:cNvPr id="13" name="图片 12"/>
          <p:cNvPicPr>
            <a:picLocks noChangeAspect="1"/>
          </p:cNvPicPr>
          <p:nvPr userDrawn="1">
            <p:custDataLst>
              <p:tags r:id="rId11"/>
            </p:custDataLst>
          </p:nvPr>
        </p:nvPicPr>
        <p:blipFill>
          <a:blip r:embed="rId12"/>
          <a:stretch>
            <a:fillRect/>
          </a:stretch>
        </p:blipFill>
        <p:spPr>
          <a:xfrm>
            <a:off x="9894146" y="2690012"/>
            <a:ext cx="688500" cy="649015"/>
          </a:xfrm>
          <a:prstGeom prst="rect">
            <a:avLst/>
          </a:prstGeom>
        </p:spPr>
      </p:pic>
      <p:cxnSp>
        <p:nvCxnSpPr>
          <p:cNvPr id="15" name="直接连接符 14"/>
          <p:cNvCxnSpPr/>
          <p:nvPr userDrawn="1">
            <p:custDataLst>
              <p:tags r:id="rId13"/>
            </p:custDataLst>
          </p:nvPr>
        </p:nvCxnSpPr>
        <p:spPr>
          <a:xfrm flipH="1">
            <a:off x="2091312" y="3621028"/>
            <a:ext cx="6794895"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9" name="椭圆 18"/>
          <p:cNvSpPr/>
          <p:nvPr userDrawn="1">
            <p:custDataLst>
              <p:tags r:id="rId14"/>
            </p:custDataLst>
          </p:nvPr>
        </p:nvSpPr>
        <p:spPr>
          <a:xfrm flipH="1" flipV="1">
            <a:off x="1981852" y="3543656"/>
            <a:ext cx="171038" cy="15474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pic>
        <p:nvPicPr>
          <p:cNvPr id="20" name="图片 19"/>
          <p:cNvPicPr>
            <a:picLocks noChangeAspect="1"/>
          </p:cNvPicPr>
          <p:nvPr userDrawn="1">
            <p:custDataLst>
              <p:tags r:id="rId15"/>
            </p:custDataLst>
          </p:nvPr>
        </p:nvPicPr>
        <p:blipFill>
          <a:blip r:embed="rId16"/>
          <a:stretch>
            <a:fillRect/>
          </a:stretch>
        </p:blipFill>
        <p:spPr>
          <a:xfrm flipH="1">
            <a:off x="1708694" y="3322935"/>
            <a:ext cx="717353" cy="649015"/>
          </a:xfrm>
          <a:prstGeom prst="rect">
            <a:avLst/>
          </a:prstGeom>
        </p:spPr>
      </p:pic>
      <p:sp>
        <p:nvSpPr>
          <p:cNvPr id="10" name="文本框 9"/>
          <p:cNvSpPr txBox="1"/>
          <p:nvPr userDrawn="1"/>
        </p:nvSpPr>
        <p:spPr>
          <a:xfrm rot="20700000">
            <a:off x="6921500" y="4727575"/>
            <a:ext cx="3590290" cy="1014730"/>
          </a:xfrm>
          <a:prstGeom prst="rect">
            <a:avLst/>
          </a:prstGeom>
          <a:noFill/>
        </p:spPr>
        <p:txBody>
          <a:bodyPr wrap="square" rtlCol="0">
            <a:spAutoFit/>
          </a:bodyPr>
          <a:p>
            <a:r>
              <a:rPr lang="zh-CN" altLang="en-US" sz="6000">
                <a:ln>
                  <a:solidFill>
                    <a:schemeClr val="bg1"/>
                  </a:solidFill>
                </a:ln>
                <a:solidFill>
                  <a:srgbClr val="F0F0F0"/>
                </a:solidFill>
                <a:latin typeface="大梁电脑合成体" panose="02010800040101010101" charset="-122"/>
                <a:ea typeface="大梁电脑合成体" panose="02010800040101010101" charset="-122"/>
              </a:rPr>
              <a:t>《新青年》</a:t>
            </a:r>
            <a:endParaRPr lang="zh-CN" altLang="en-US" sz="6000">
              <a:ln>
                <a:solidFill>
                  <a:schemeClr val="bg1"/>
                </a:solidFill>
              </a:ln>
              <a:solidFill>
                <a:srgbClr val="F0F0F0"/>
              </a:solidFill>
              <a:latin typeface="大梁电脑合成体" panose="02010800040101010101" charset="-122"/>
              <a:ea typeface="大梁电脑合成体" panose="02010800040101010101" charset="-122"/>
            </a:endParaRPr>
          </a:p>
        </p:txBody>
      </p:sp>
      <p:cxnSp>
        <p:nvCxnSpPr>
          <p:cNvPr id="31" name="直接连接符 30"/>
          <p:cNvCxnSpPr/>
          <p:nvPr userDrawn="1"/>
        </p:nvCxnSpPr>
        <p:spPr>
          <a:xfrm>
            <a:off x="2459990" y="2936875"/>
            <a:ext cx="7273290" cy="0"/>
          </a:xfrm>
          <a:prstGeom prst="line">
            <a:avLst/>
          </a:prstGeom>
          <a:ln w="31750" cmpd="sng">
            <a:solidFill>
              <a:schemeClr val="accent1">
                <a:shade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 name="图片 7" descr="视频水印小"/>
          <p:cNvPicPr>
            <a:picLocks noChangeAspect="1"/>
          </p:cNvPicPr>
          <p:nvPr userDrawn="1"/>
        </p:nvPicPr>
        <p:blipFill>
          <a:blip r:embed="rId17"/>
          <a:stretch>
            <a:fillRect/>
          </a:stretch>
        </p:blipFill>
        <p:spPr>
          <a:xfrm>
            <a:off x="9999345" y="6408420"/>
            <a:ext cx="1828800" cy="253365"/>
          </a:xfrm>
          <a:prstGeom prst="rect">
            <a:avLst/>
          </a:prstGeom>
        </p:spPr>
      </p:pic>
      <p:pic>
        <p:nvPicPr>
          <p:cNvPr id="2" name="图片 1" descr="视频水印小"/>
          <p:cNvPicPr>
            <a:picLocks noChangeAspect="1"/>
          </p:cNvPicPr>
          <p:nvPr userDrawn="1"/>
        </p:nvPicPr>
        <p:blipFill>
          <a:blip r:embed="rId17"/>
          <a:stretch>
            <a:fillRect/>
          </a:stretch>
        </p:blipFill>
        <p:spPr>
          <a:xfrm>
            <a:off x="10126345" y="6535420"/>
            <a:ext cx="1828800" cy="253365"/>
          </a:xfrm>
          <a:prstGeom prst="rect">
            <a:avLst/>
          </a:prstGeom>
        </p:spPr>
      </p:pic>
      <p:pic>
        <p:nvPicPr>
          <p:cNvPr id="3" name="图片 2" descr="视频水印小"/>
          <p:cNvPicPr>
            <a:picLocks noChangeAspect="1"/>
          </p:cNvPicPr>
          <p:nvPr userDrawn="1"/>
        </p:nvPicPr>
        <p:blipFill>
          <a:blip r:embed="rId17"/>
          <a:stretch>
            <a:fillRect/>
          </a:stretch>
        </p:blipFill>
        <p:spPr>
          <a:xfrm>
            <a:off x="10253345" y="6662420"/>
            <a:ext cx="1828800" cy="253365"/>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楷体" panose="02010609060101010101" pitchFamily="49"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楷体" panose="02010609060101010101" pitchFamily="49"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楷体" panose="02010609060101010101" pitchFamily="49"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楷体" panose="02010609060101010101" pitchFamily="49"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楷体" panose="020106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baseline="0">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lvl1pPr>
              <a:defRPr baseline="0">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baseline="0">
                <a:solidFill>
                  <a:schemeClr val="tx1">
                    <a:lumMod val="85000"/>
                    <a:lumOff val="15000"/>
                  </a:schemeClr>
                </a:solidFill>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baseline="0">
                <a:solidFill>
                  <a:schemeClr val="tx1">
                    <a:lumMod val="85000"/>
                    <a:lumOff val="15000"/>
                  </a:schemeClr>
                </a:solidFill>
              </a:defRPr>
            </a:lvl1pPr>
            <a:lvl2pPr>
              <a:defRPr baseline="0">
                <a:solidFill>
                  <a:schemeClr val="tx1">
                    <a:lumMod val="85000"/>
                    <a:lumOff val="15000"/>
                  </a:schemeClr>
                </a:solidFill>
              </a:defRPr>
            </a:lvl2pPr>
            <a:lvl3pPr>
              <a:defRPr baseline="0">
                <a:solidFill>
                  <a:schemeClr val="tx1">
                    <a:lumMod val="85000"/>
                    <a:lumOff val="15000"/>
                  </a:schemeClr>
                </a:solidFill>
              </a:defRPr>
            </a:lvl3pPr>
            <a:lvl4pPr>
              <a:defRPr baseline="0">
                <a:solidFill>
                  <a:schemeClr val="tx1">
                    <a:lumMod val="85000"/>
                    <a:lumOff val="15000"/>
                  </a:schemeClr>
                </a:solidFill>
              </a:defRPr>
            </a:lvl4pPr>
            <a:lvl5pPr>
              <a:defRPr baseline="0">
                <a:solidFill>
                  <a:schemeClr val="tx1">
                    <a:lumMod val="85000"/>
                    <a:lumOff val="1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cxnSp>
        <p:nvCxnSpPr>
          <p:cNvPr id="10" name="直接连接符 9"/>
          <p:cNvCxnSpPr/>
          <p:nvPr>
            <p:custDataLst>
              <p:tags r:id="rId2"/>
            </p:custDataLst>
          </p:nvPr>
        </p:nvCxnSpPr>
        <p:spPr>
          <a:xfrm>
            <a:off x="3053080" y="3612515"/>
            <a:ext cx="6521450"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3"/>
            </p:custDataLst>
          </p:nvPr>
        </p:nvSpPr>
        <p:spPr>
          <a:xfrm flipV="1">
            <a:off x="9574530" y="3535045"/>
            <a:ext cx="164465" cy="154940"/>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pic>
        <p:nvPicPr>
          <p:cNvPr id="12" name="图片 11"/>
          <p:cNvPicPr>
            <a:picLocks noChangeAspect="1"/>
          </p:cNvPicPr>
          <p:nvPr>
            <p:custDataLst>
              <p:tags r:id="rId4"/>
            </p:custDataLst>
          </p:nvPr>
        </p:nvPicPr>
        <p:blipFill>
          <a:blip r:embed="rId5"/>
          <a:stretch>
            <a:fillRect/>
          </a:stretch>
        </p:blipFill>
        <p:spPr>
          <a:xfrm>
            <a:off x="9394190" y="3288030"/>
            <a:ext cx="688340" cy="648970"/>
          </a:xfrm>
          <a:prstGeom prst="rect">
            <a:avLst/>
          </a:prstGeom>
        </p:spPr>
      </p:pic>
      <p:cxnSp>
        <p:nvCxnSpPr>
          <p:cNvPr id="14" name="直接连接符 13"/>
          <p:cNvCxnSpPr/>
          <p:nvPr>
            <p:custDataLst>
              <p:tags r:id="rId6"/>
            </p:custDataLst>
          </p:nvPr>
        </p:nvCxnSpPr>
        <p:spPr>
          <a:xfrm flipH="1">
            <a:off x="2639060" y="4194175"/>
            <a:ext cx="6795135"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custDataLst>
              <p:tags r:id="rId7"/>
            </p:custDataLst>
          </p:nvPr>
        </p:nvSpPr>
        <p:spPr>
          <a:xfrm flipH="1" flipV="1">
            <a:off x="2467610" y="4116705"/>
            <a:ext cx="170815" cy="154940"/>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ndParaRPr>
          </a:p>
        </p:txBody>
      </p:sp>
      <p:pic>
        <p:nvPicPr>
          <p:cNvPr id="16" name="图片 15"/>
          <p:cNvPicPr>
            <a:picLocks noChangeAspect="1"/>
          </p:cNvPicPr>
          <p:nvPr>
            <p:custDataLst>
              <p:tags r:id="rId8"/>
            </p:custDataLst>
          </p:nvPr>
        </p:nvPicPr>
        <p:blipFill>
          <a:blip r:embed="rId9"/>
          <a:stretch>
            <a:fillRect/>
          </a:stretch>
        </p:blipFill>
        <p:spPr>
          <a:xfrm flipH="1">
            <a:off x="2109470" y="3869690"/>
            <a:ext cx="717550" cy="648970"/>
          </a:xfrm>
          <a:prstGeom prst="rect">
            <a:avLst/>
          </a:prstGeom>
        </p:spPr>
      </p:pic>
      <p:pic>
        <p:nvPicPr>
          <p:cNvPr id="18" name="图片 17"/>
          <p:cNvPicPr>
            <a:picLocks noChangeAspect="1"/>
          </p:cNvPicPr>
          <p:nvPr>
            <p:custDataLst>
              <p:tags r:id="rId10"/>
            </p:custDataLst>
          </p:nvPr>
        </p:nvPicPr>
        <p:blipFill>
          <a:blip r:embed="rId11" cstate="screen"/>
          <a:stretch>
            <a:fillRect/>
          </a:stretch>
        </p:blipFill>
        <p:spPr>
          <a:xfrm>
            <a:off x="0" y="4280398"/>
            <a:ext cx="12192000" cy="2577602"/>
          </a:xfrm>
          <a:prstGeom prst="rect">
            <a:avLst/>
          </a:prstGeom>
        </p:spPr>
      </p:pic>
      <p:sp>
        <p:nvSpPr>
          <p:cNvPr id="2" name="标题 1"/>
          <p:cNvSpPr>
            <a:spLocks noGrp="1"/>
          </p:cNvSpPr>
          <p:nvPr>
            <p:ph type="title" hasCustomPrompt="1"/>
            <p:custDataLst>
              <p:tags r:id="rId12"/>
            </p:custDataLst>
          </p:nvPr>
        </p:nvSpPr>
        <p:spPr>
          <a:xfrm>
            <a:off x="1758082" y="2138727"/>
            <a:ext cx="8675837" cy="1424253"/>
          </a:xfrm>
        </p:spPr>
        <p:txBody>
          <a:bodyPr vert="horz" lIns="91440" tIns="45720" rIns="91440" bIns="45720" rtlCol="0" anchor="b" anchorCtr="0">
            <a:normAutofit/>
          </a:bodyPr>
          <a:lstStyle>
            <a:lvl1pPr marL="0" marR="0" algn="ctr" defTabSz="914400" rtl="0" eaLnBrk="1" fontAlgn="auto" latinLnBrk="0" hangingPunct="1">
              <a:lnSpc>
                <a:spcPct val="100000"/>
              </a:lnSpc>
              <a:buNone/>
              <a:defRPr kumimoji="0" lang="zh-CN" altLang="en-US" sz="6600" b="0" i="0" u="none" strike="noStrike" kern="1200" cap="none" spc="600" normalizeH="0" baseline="0" noProof="1" dirty="0">
                <a:solidFill>
                  <a:schemeClr val="bg1"/>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单击此处编辑标题</a:t>
            </a:r>
            <a:endParaRPr dirty="0">
              <a:sym typeface="+mn-ea"/>
            </a:endParaRPr>
          </a:p>
        </p:txBody>
      </p:sp>
      <p:sp>
        <p:nvSpPr>
          <p:cNvPr id="3" name="日期占位符 2"/>
          <p:cNvSpPr>
            <a:spLocks noGrp="1"/>
          </p:cNvSpPr>
          <p:nvPr>
            <p:ph type="dt" sz="half" idx="10"/>
            <p:custDataLst>
              <p:tags r:id="rId13"/>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endParaRPr lang="zh-CN" altLang="en-US"/>
          </a:p>
        </p:txBody>
      </p:sp>
      <p:sp>
        <p:nvSpPr>
          <p:cNvPr id="5" name="灯片编号占位符 4"/>
          <p:cNvSpPr>
            <a:spLocks noGrp="1"/>
          </p:cNvSpPr>
          <p:nvPr>
            <p:ph type="sldNum" sz="quarter" idx="12"/>
            <p:custDataLst>
              <p:tags r:id="rId15"/>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49AE70B2-8BF9-45C0-BB95-33D1B9D3A854}" type="slidenum">
              <a:rPr lang="zh-CN" altLang="en-US" smtClean="0"/>
            </a:fld>
            <a:endParaRPr lang="zh-CN" altLang="en-US"/>
          </a:p>
        </p:txBody>
      </p:sp>
      <p:sp>
        <p:nvSpPr>
          <p:cNvPr id="21" name="文本占位符 20"/>
          <p:cNvSpPr>
            <a:spLocks noGrp="1"/>
          </p:cNvSpPr>
          <p:nvPr>
            <p:ph type="body" sz="quarter" idx="13" hasCustomPrompt="1"/>
            <p:custDataLst>
              <p:tags r:id="rId16"/>
            </p:custDataLst>
          </p:nvPr>
        </p:nvSpPr>
        <p:spPr>
          <a:xfrm>
            <a:off x="1758082" y="3669868"/>
            <a:ext cx="8675837" cy="481876"/>
          </a:xfrm>
        </p:spPr>
        <p:txBody>
          <a:bodyPr lIns="91440" tIns="45720" rIns="91440" bIns="45720">
            <a:normAutofit/>
          </a:bodyPr>
          <a:lstStyle>
            <a:lvl1pPr marL="0" indent="0" algn="ctr">
              <a:buNone/>
              <a:defRPr sz="2000" baseline="0">
                <a:solidFill>
                  <a:schemeClr val="bg1"/>
                </a:solidFill>
                <a:latin typeface="Arial" panose="020B0604020202020204" pitchFamily="34" charset="0"/>
                <a:ea typeface="楷体" panose="02010609060101010101" pitchFamily="49" charset="-122"/>
              </a:defRPr>
            </a:lvl1pPr>
          </a:lstStyle>
          <a:p>
            <a:pPr lvl="0"/>
            <a:r>
              <a:rPr lang="zh-CN" altLang="en-US" dirty="0"/>
              <a:t>单击此处编辑文本</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通用">
    <p:bg>
      <p:bgPr>
        <a:solidFill>
          <a:schemeClr val="bg2"/>
        </a:solidFill>
        <a:effectLst/>
      </p:bgPr>
    </p:bg>
    <p:spTree>
      <p:nvGrpSpPr>
        <p:cNvPr id="1" name=""/>
        <p:cNvGrpSpPr/>
        <p:nvPr/>
      </p:nvGrpSpPr>
      <p:grpSpPr>
        <a:xfrm>
          <a:off x="0" y="0"/>
          <a:ext cx="0" cy="0"/>
          <a:chOff x="0" y="0"/>
          <a:chExt cx="0" cy="0"/>
        </a:xfrm>
      </p:grpSpPr>
      <p:pic>
        <p:nvPicPr>
          <p:cNvPr id="18" name="图片 17"/>
          <p:cNvPicPr>
            <a:picLocks noChangeAspect="1"/>
          </p:cNvPicPr>
          <p:nvPr>
            <p:custDataLst>
              <p:tags r:id="rId2"/>
            </p:custDataLst>
          </p:nvPr>
        </p:nvPicPr>
        <p:blipFill>
          <a:blip r:embed="rId3" cstate="screen"/>
          <a:stretch>
            <a:fillRect/>
          </a:stretch>
        </p:blipFill>
        <p:spPr>
          <a:xfrm>
            <a:off x="0" y="4280398"/>
            <a:ext cx="12192000" cy="2577602"/>
          </a:xfrm>
          <a:prstGeom prst="rect">
            <a:avLst/>
          </a:prstGeom>
        </p:spPr>
      </p:pic>
      <p:sp>
        <p:nvSpPr>
          <p:cNvPr id="6" name="矩形 5"/>
          <p:cNvSpPr/>
          <p:nvPr>
            <p:custDataLst>
              <p:tags r:id="rId4"/>
            </p:custDataLst>
          </p:nvPr>
        </p:nvSpPr>
        <p:spPr>
          <a:xfrm>
            <a:off x="0" y="360045"/>
            <a:ext cx="12192000" cy="608377"/>
          </a:xfrm>
          <a:prstGeom prst="rect">
            <a:avLst/>
          </a:prstGeom>
          <a:gradFill>
            <a:gsLst>
              <a:gs pos="0">
                <a:schemeClr val="accent1"/>
              </a:gs>
              <a:gs pos="46000">
                <a:schemeClr val="accent1">
                  <a:lumMod val="60000"/>
                  <a:lumOff val="40000"/>
                </a:schemeClr>
              </a:gs>
              <a:gs pos="83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p>
            <a:pPr algn="ctr"/>
            <a:endParaRPr lang="zh-CN" altLang="en-US" dirty="0">
              <a:latin typeface="Arial" panose="020B0604020202020204" pitchFamily="34" charset="0"/>
              <a:ea typeface="楷体" panose="02010609060101010101" pitchFamily="49" charset="-122"/>
              <a:sym typeface="Arial" panose="020B0604020202020204" pitchFamily="34" charset="0"/>
            </a:endParaRPr>
          </a:p>
        </p:txBody>
      </p:sp>
      <p:sp>
        <p:nvSpPr>
          <p:cNvPr id="2" name="标题 1"/>
          <p:cNvSpPr>
            <a:spLocks noGrp="1"/>
          </p:cNvSpPr>
          <p:nvPr>
            <p:ph type="title"/>
            <p:custDataLst>
              <p:tags r:id="rId5"/>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custDataLst>
              <p:tags r:id="rId3"/>
            </p:custDataLst>
          </p:nvPr>
        </p:nvPicPr>
        <p:blipFill>
          <a:blip r:embed="rId4"/>
          <a:stretch>
            <a:fillRect/>
          </a:stretch>
        </p:blipFill>
        <p:spPr>
          <a:xfrm>
            <a:off x="9391650" y="-432435"/>
            <a:ext cx="2507615" cy="2507615"/>
          </a:xfrm>
          <a:prstGeom prst="rect">
            <a:avLst/>
          </a:prstGeom>
        </p:spPr>
      </p:pic>
      <p:sp>
        <p:nvSpPr>
          <p:cNvPr id="2" name="标题 1"/>
          <p:cNvSpPr>
            <a:spLocks noGrp="1"/>
          </p:cNvSpPr>
          <p:nvPr>
            <p:ph type="title" hasCustomPrompt="1"/>
            <p:custDataLst>
              <p:tags r:id="rId5"/>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
          <a:stretch>
            <a:fillRect/>
          </a:stretch>
        </p:blipFill>
        <p:spPr>
          <a:xfrm>
            <a:off x="9809480" y="-618490"/>
            <a:ext cx="2382520" cy="2382520"/>
          </a:xfrm>
          <a:prstGeom prst="rect">
            <a:avLst/>
          </a:prstGeom>
        </p:spPr>
      </p:pic>
      <p:sp>
        <p:nvSpPr>
          <p:cNvPr id="8" name="矩形 7"/>
          <p:cNvSpPr/>
          <p:nvPr>
            <p:custDataLst>
              <p:tags r:id="rId4"/>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5"/>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
          <a:stretch>
            <a:fillRect/>
          </a:stretch>
        </p:blipFill>
        <p:spPr>
          <a:xfrm>
            <a:off x="9799955" y="5056505"/>
            <a:ext cx="2392045" cy="2392045"/>
          </a:xfrm>
          <a:prstGeom prst="rect">
            <a:avLst/>
          </a:prstGeom>
        </p:spPr>
      </p:pic>
      <p:sp>
        <p:nvSpPr>
          <p:cNvPr id="10" name="矩形 9"/>
          <p:cNvSpPr/>
          <p:nvPr>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
          <a:stretch>
            <a:fillRect/>
          </a:stretch>
        </p:blipFill>
        <p:spPr>
          <a:xfrm>
            <a:off x="9822180" y="-528320"/>
            <a:ext cx="2369820" cy="2369820"/>
          </a:xfrm>
          <a:prstGeom prst="rect">
            <a:avLst/>
          </a:prstGeom>
        </p:spPr>
      </p:pic>
      <p:sp>
        <p:nvSpPr>
          <p:cNvPr id="8" name="矩形 7"/>
          <p:cNvSpPr/>
          <p:nvPr>
            <p:custDataLst>
              <p:tags r:id="rId4"/>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254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pic>
        <p:nvPicPr>
          <p:cNvPr id="14" name="图片 13"/>
          <p:cNvPicPr>
            <a:picLocks noChangeAspect="1"/>
          </p:cNvPicPr>
          <p:nvPr>
            <p:custDataLst>
              <p:tags r:id="rId11"/>
            </p:custDataLst>
          </p:nvPr>
        </p:nvPicPr>
        <p:blipFill>
          <a:blip r:embed="rId12"/>
          <a:stretch>
            <a:fillRect/>
          </a:stretch>
        </p:blipFill>
        <p:spPr>
          <a:xfrm>
            <a:off x="4888865" y="1910080"/>
            <a:ext cx="1945005" cy="494792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25" name="图片 24" descr="图片1"/>
          <p:cNvPicPr>
            <a:picLocks noChangeAspect="1"/>
          </p:cNvPicPr>
          <p:nvPr userDrawn="1"/>
        </p:nvPicPr>
        <p:blipFill>
          <a:blip r:embed="rId2"/>
          <a:stretch>
            <a:fillRect/>
          </a:stretch>
        </p:blipFill>
        <p:spPr>
          <a:xfrm>
            <a:off x="0" y="0"/>
            <a:ext cx="12192635" cy="6858000"/>
          </a:xfrm>
          <a:prstGeom prst="rect">
            <a:avLst/>
          </a:prstGeom>
        </p:spPr>
      </p:pic>
      <p:pic>
        <p:nvPicPr>
          <p:cNvPr id="9" name="图片 8"/>
          <p:cNvPicPr>
            <a:picLocks noChangeAspect="1"/>
          </p:cNvPicPr>
          <p:nvPr userDrawn="1"/>
        </p:nvPicPr>
        <p:blipFill>
          <a:blip r:embed="rId3">
            <a:lum contrast="6000"/>
          </a:blip>
          <a:stretch>
            <a:fillRect/>
          </a:stretch>
        </p:blipFill>
        <p:spPr>
          <a:xfrm>
            <a:off x="-189230" y="568960"/>
            <a:ext cx="3075305" cy="2924175"/>
          </a:xfrm>
          <a:prstGeom prst="ellipse">
            <a:avLst/>
          </a:prstGeom>
          <a:effectLst>
            <a:softEdge rad="127000"/>
          </a:effectLst>
        </p:spPr>
      </p:pic>
      <p:sp>
        <p:nvSpPr>
          <p:cNvPr id="10" name="文本框 9"/>
          <p:cNvSpPr txBox="1"/>
          <p:nvPr userDrawn="1"/>
        </p:nvSpPr>
        <p:spPr>
          <a:xfrm rot="20700000">
            <a:off x="7845425" y="7275195"/>
            <a:ext cx="5661025" cy="1322070"/>
          </a:xfrm>
          <a:prstGeom prst="rect">
            <a:avLst/>
          </a:prstGeom>
          <a:noFill/>
        </p:spPr>
        <p:txBody>
          <a:bodyPr wrap="square" rtlCol="0">
            <a:spAutoFit/>
          </a:bodyPr>
          <a:p>
            <a:r>
              <a:rPr lang="zh-CN" altLang="en-US" sz="8000">
                <a:ln>
                  <a:solidFill>
                    <a:schemeClr val="bg1"/>
                  </a:solidFill>
                </a:ln>
                <a:solidFill>
                  <a:srgbClr val="F0F0F0"/>
                </a:solidFill>
                <a:latin typeface="大梁电脑合成体" panose="02010800040101010101" charset="-122"/>
                <a:ea typeface="大梁电脑合成体" panose="02010800040101010101" charset="-122"/>
              </a:rPr>
              <a:t>《新青年》</a:t>
            </a:r>
            <a:endParaRPr lang="zh-CN" altLang="en-US" sz="8000">
              <a:ln>
                <a:solidFill>
                  <a:schemeClr val="bg1"/>
                </a:solidFill>
              </a:ln>
              <a:solidFill>
                <a:srgbClr val="F0F0F0"/>
              </a:solidFill>
              <a:latin typeface="大梁电脑合成体" panose="02010800040101010101" charset="-122"/>
              <a:ea typeface="大梁电脑合成体" panose="02010800040101010101" charset="-122"/>
            </a:endParaRPr>
          </a:p>
        </p:txBody>
      </p:sp>
      <p:pic>
        <p:nvPicPr>
          <p:cNvPr id="49" name="图片 48"/>
          <p:cNvPicPr>
            <a:picLocks noChangeAspect="1"/>
          </p:cNvPicPr>
          <p:nvPr userDrawn="1"/>
        </p:nvPicPr>
        <p:blipFill>
          <a:blip r:embed="rId4">
            <a:lum bright="12000" contrast="6000"/>
          </a:blip>
          <a:srcRect b="22186"/>
          <a:stretch>
            <a:fillRect/>
          </a:stretch>
        </p:blipFill>
        <p:spPr>
          <a:xfrm>
            <a:off x="1367155" y="2604770"/>
            <a:ext cx="2912745" cy="3313430"/>
          </a:xfrm>
          <a:prstGeom prst="rect">
            <a:avLst/>
          </a:prstGeom>
          <a:effectLst>
            <a:softEdge rad="304800"/>
          </a:effectLst>
        </p:spPr>
      </p:pic>
      <p:pic>
        <p:nvPicPr>
          <p:cNvPr id="8" name="图片 7" descr="视频水印小"/>
          <p:cNvPicPr>
            <a:picLocks noChangeAspect="1"/>
          </p:cNvPicPr>
          <p:nvPr userDrawn="1"/>
        </p:nvPicPr>
        <p:blipFill>
          <a:blip r:embed="rId5"/>
          <a:stretch>
            <a:fillRect/>
          </a:stretch>
        </p:blipFill>
        <p:spPr>
          <a:xfrm>
            <a:off x="10163810" y="6565265"/>
            <a:ext cx="1828800" cy="25336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腰带">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矩形 11"/>
          <p:cNvSpPr/>
          <p:nvPr>
            <p:custDataLst>
              <p:tags r:id="rId3"/>
            </p:custDataLst>
          </p:nvPr>
        </p:nvSpPr>
        <p:spPr>
          <a:xfrm>
            <a:off x="0" y="0"/>
            <a:ext cx="12192000" cy="6858944"/>
          </a:xfrm>
          <a:prstGeom prst="rect">
            <a:avLst/>
          </a:prstGeom>
          <a:gradFill>
            <a:gsLst>
              <a:gs pos="0">
                <a:srgbClr val="C60101">
                  <a:alpha val="0"/>
                </a:srgbClr>
              </a:gs>
              <a:gs pos="100000">
                <a:srgbClr val="C6010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aseline="0" dirty="0">
              <a:latin typeface="Arial" panose="020B0604020202020204" pitchFamily="34" charset="0"/>
            </a:endParaRPr>
          </a:p>
        </p:txBody>
      </p:sp>
      <p:sp>
        <p:nvSpPr>
          <p:cNvPr id="10" name="矩形 9"/>
          <p:cNvSpPr/>
          <p:nvPr>
            <p:custDataLst>
              <p:tags r:id="rId4"/>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4" name="图片 13"/>
          <p:cNvPicPr>
            <a:picLocks noChangeAspect="1"/>
          </p:cNvPicPr>
          <p:nvPr>
            <p:custDataLst>
              <p:tags r:id="rId5"/>
            </p:custDataLst>
          </p:nvPr>
        </p:nvPicPr>
        <p:blipFill rotWithShape="1">
          <a:blip r:embed="rId6" cstate="screen"/>
          <a:srcRect/>
          <a:stretch>
            <a:fillRect/>
          </a:stretch>
        </p:blipFill>
        <p:spPr>
          <a:xfrm>
            <a:off x="-1270" y="3546475"/>
            <a:ext cx="12192000" cy="3312160"/>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pic>
        <p:nvPicPr>
          <p:cNvPr id="8" name="图片 7"/>
          <p:cNvPicPr>
            <a:picLocks noChangeAspect="1"/>
          </p:cNvPicPr>
          <p:nvPr>
            <p:custDataLst>
              <p:tags r:id="rId12"/>
            </p:custDataLst>
          </p:nvPr>
        </p:nvPicPr>
        <p:blipFill>
          <a:blip r:embed="rId13"/>
          <a:stretch>
            <a:fillRect/>
          </a:stretch>
        </p:blipFill>
        <p:spPr>
          <a:xfrm flipH="1">
            <a:off x="0" y="-603250"/>
            <a:ext cx="2562860" cy="25628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25" name="图片 24" descr="图片1"/>
          <p:cNvPicPr>
            <a:picLocks noChangeAspect="1"/>
          </p:cNvPicPr>
          <p:nvPr userDrawn="1"/>
        </p:nvPicPr>
        <p:blipFill>
          <a:blip r:embed="rId2"/>
          <a:stretch>
            <a:fillRect/>
          </a:stretch>
        </p:blipFill>
        <p:spPr>
          <a:xfrm>
            <a:off x="0" y="0"/>
            <a:ext cx="12192635"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通用">
    <p:bg>
      <p:bgPr>
        <a:solidFill>
          <a:schemeClr val="bg2"/>
        </a:solidFill>
        <a:effectLst/>
      </p:bgPr>
    </p:bg>
    <p:spTree>
      <p:nvGrpSpPr>
        <p:cNvPr id="1" name=""/>
        <p:cNvGrpSpPr/>
        <p:nvPr/>
      </p:nvGrpSpPr>
      <p:grpSpPr>
        <a:xfrm>
          <a:off x="0" y="0"/>
          <a:ext cx="0" cy="0"/>
          <a:chOff x="0" y="0"/>
          <a:chExt cx="0" cy="0"/>
        </a:xfrm>
      </p:grpSpPr>
      <p:pic>
        <p:nvPicPr>
          <p:cNvPr id="25" name="图片 24" descr="图片1"/>
          <p:cNvPicPr>
            <a:picLocks noChangeAspect="1"/>
          </p:cNvPicPr>
          <p:nvPr userDrawn="1"/>
        </p:nvPicPr>
        <p:blipFill>
          <a:blip r:embed="rId2"/>
          <a:stretch>
            <a:fillRect/>
          </a:stretch>
        </p:blipFill>
        <p:spPr>
          <a:xfrm>
            <a:off x="0" y="0"/>
            <a:ext cx="12192635"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baseline="0">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baseline="0">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baseline="0">
                <a:solidFill>
                  <a:schemeClr val="tx1">
                    <a:lumMod val="85000"/>
                    <a:lumOff val="15000"/>
                  </a:schemeClr>
                </a:solidFill>
              </a:defRPr>
            </a:lvl1pPr>
          </a:lstStyle>
          <a:p>
            <a:fld id="{49AE70B2-8BF9-45C0-BB95-33D1B9D3A854}" type="slidenum">
              <a:rPr lang="zh-CN" altLang="en-US" smtClean="0"/>
            </a:fld>
            <a:endParaRPr lang="zh-CN" altLang="en-US"/>
          </a:p>
        </p:txBody>
      </p:sp>
      <p:pic>
        <p:nvPicPr>
          <p:cNvPr id="25" name="图片 24" descr="图片1"/>
          <p:cNvPicPr>
            <a:picLocks noChangeAspect="1"/>
          </p:cNvPicPr>
          <p:nvPr userDrawn="1"/>
        </p:nvPicPr>
        <p:blipFill>
          <a:blip r:embed="rId5"/>
          <a:stretch>
            <a:fillRect/>
          </a:stretch>
        </p:blipFill>
        <p:spPr>
          <a:xfrm>
            <a:off x="0" y="0"/>
            <a:ext cx="12192635" cy="6858000"/>
          </a:xfrm>
          <a:prstGeom prst="rect">
            <a:avLst/>
          </a:prstGeom>
        </p:spPr>
      </p:pic>
      <p:pic>
        <p:nvPicPr>
          <p:cNvPr id="8" name="图片 7" descr="视频水印小"/>
          <p:cNvPicPr>
            <a:picLocks noChangeAspect="1"/>
          </p:cNvPicPr>
          <p:nvPr userDrawn="1"/>
        </p:nvPicPr>
        <p:blipFill>
          <a:blip r:embed="rId6"/>
          <a:stretch>
            <a:fillRect/>
          </a:stretch>
        </p:blipFill>
        <p:spPr>
          <a:xfrm>
            <a:off x="10262870" y="6566535"/>
            <a:ext cx="1828800" cy="25336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screen"/>
          <a:srcRect/>
          <a:stretch>
            <a:fillRect/>
          </a:stretch>
        </p:blipFill>
        <p:spPr>
          <a:xfrm>
            <a:off x="0" y="-944"/>
            <a:ext cx="12192000" cy="6858944"/>
          </a:xfrm>
          <a:prstGeom prst="rect">
            <a:avLst/>
          </a:prstGeom>
        </p:spPr>
      </p:pic>
      <p:sp>
        <p:nvSpPr>
          <p:cNvPr id="8" name="矩形 7"/>
          <p:cNvSpPr/>
          <p:nvPr>
            <p:custDataLst>
              <p:tags r:id="rId4"/>
            </p:custDataLst>
          </p:nvPr>
        </p:nvSpPr>
        <p:spPr>
          <a:xfrm>
            <a:off x="0" y="-944"/>
            <a:ext cx="12192000" cy="6858944"/>
          </a:xfrm>
          <a:prstGeom prst="rect">
            <a:avLst/>
          </a:prstGeom>
          <a:gradFill>
            <a:gsLst>
              <a:gs pos="0">
                <a:srgbClr val="C60101">
                  <a:alpha val="0"/>
                </a:srgbClr>
              </a:gs>
              <a:gs pos="100000">
                <a:srgbClr val="C6010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楷体" panose="02010609060101010101" pitchFamily="49" charset="-122"/>
              <a:ea typeface="楷体" panose="02010609060101010101" pitchFamily="49" charset="-122"/>
            </a:endParaRPr>
          </a:p>
        </p:txBody>
      </p:sp>
      <p:grpSp>
        <p:nvGrpSpPr>
          <p:cNvPr id="9" name="组合 8"/>
          <p:cNvGrpSpPr/>
          <p:nvPr>
            <p:custDataLst>
              <p:tags r:id="rId5"/>
            </p:custDataLst>
          </p:nvPr>
        </p:nvGrpSpPr>
        <p:grpSpPr>
          <a:xfrm flipH="1">
            <a:off x="7465378" y="4540754"/>
            <a:ext cx="2609218" cy="611854"/>
            <a:chOff x="7054321" y="2707848"/>
            <a:chExt cx="2039715" cy="528670"/>
          </a:xfrm>
        </p:grpSpPr>
        <p:cxnSp>
          <p:nvCxnSpPr>
            <p:cNvPr id="10" name="直接连接符 9"/>
            <p:cNvCxnSpPr/>
            <p:nvPr>
              <p:custDataLst>
                <p:tags r:id="rId6"/>
              </p:custDataLst>
            </p:nvPr>
          </p:nvCxnSpPr>
          <p:spPr>
            <a:xfrm>
              <a:off x="7054321" y="2982351"/>
              <a:ext cx="1611376"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7"/>
              </p:custDataLst>
            </p:nvPr>
          </p:nvSpPr>
          <p:spPr>
            <a:xfrm flipV="1">
              <a:off x="8665698" y="2904979"/>
              <a:ext cx="154744" cy="15474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2" name="图片 11"/>
            <p:cNvPicPr>
              <a:picLocks noChangeAspect="1"/>
            </p:cNvPicPr>
            <p:nvPr>
              <p:custDataLst>
                <p:tags r:id="rId8"/>
              </p:custDataLst>
            </p:nvPr>
          </p:nvPicPr>
          <p:blipFill>
            <a:blip r:embed="rId9"/>
            <a:stretch>
              <a:fillRect/>
            </a:stretch>
          </p:blipFill>
          <p:spPr>
            <a:xfrm>
              <a:off x="8565367" y="2707848"/>
              <a:ext cx="528669" cy="528670"/>
            </a:xfrm>
            <a:prstGeom prst="rect">
              <a:avLst/>
            </a:prstGeom>
          </p:spPr>
        </p:pic>
      </p:grpSp>
      <p:grpSp>
        <p:nvGrpSpPr>
          <p:cNvPr id="13" name="组合 12"/>
          <p:cNvGrpSpPr/>
          <p:nvPr>
            <p:custDataLst>
              <p:tags r:id="rId10"/>
            </p:custDataLst>
          </p:nvPr>
        </p:nvGrpSpPr>
        <p:grpSpPr>
          <a:xfrm>
            <a:off x="8345070" y="2949071"/>
            <a:ext cx="2585526" cy="611854"/>
            <a:chOff x="7054321" y="2707848"/>
            <a:chExt cx="2021195" cy="528670"/>
          </a:xfrm>
        </p:grpSpPr>
        <p:cxnSp>
          <p:nvCxnSpPr>
            <p:cNvPr id="14" name="直接连接符 13"/>
            <p:cNvCxnSpPr/>
            <p:nvPr>
              <p:custDataLst>
                <p:tags r:id="rId11"/>
              </p:custDataLst>
            </p:nvPr>
          </p:nvCxnSpPr>
          <p:spPr>
            <a:xfrm>
              <a:off x="7054321" y="2982351"/>
              <a:ext cx="1611376"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custDataLst>
                <p:tags r:id="rId12"/>
              </p:custDataLst>
            </p:nvPr>
          </p:nvSpPr>
          <p:spPr>
            <a:xfrm flipV="1">
              <a:off x="8665698" y="2904979"/>
              <a:ext cx="154744" cy="15474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6" name="图片 15"/>
            <p:cNvPicPr>
              <a:picLocks noChangeAspect="1"/>
            </p:cNvPicPr>
            <p:nvPr>
              <p:custDataLst>
                <p:tags r:id="rId13"/>
              </p:custDataLst>
            </p:nvPr>
          </p:nvPicPr>
          <p:blipFill>
            <a:blip r:embed="rId9"/>
            <a:stretch>
              <a:fillRect/>
            </a:stretch>
          </p:blipFill>
          <p:spPr>
            <a:xfrm>
              <a:off x="8546847" y="2707848"/>
              <a:ext cx="528669" cy="528670"/>
            </a:xfrm>
            <a:prstGeom prst="rect">
              <a:avLst/>
            </a:prstGeom>
          </p:spPr>
        </p:pic>
      </p:grpSp>
      <p:sp>
        <p:nvSpPr>
          <p:cNvPr id="2" name="标题 1"/>
          <p:cNvSpPr>
            <a:spLocks noGrp="1"/>
          </p:cNvSpPr>
          <p:nvPr>
            <p:ph type="title" hasCustomPrompt="1"/>
            <p:custDataLst>
              <p:tags r:id="rId14"/>
            </p:custDataLst>
          </p:nvPr>
        </p:nvSpPr>
        <p:spPr>
          <a:xfrm>
            <a:off x="7617214" y="3343529"/>
            <a:ext cx="3458684" cy="738077"/>
          </a:xfrm>
        </p:spPr>
        <p:txBody>
          <a:bodyPr lIns="91440" tIns="45720" rIns="91440" bIns="45720" anchor="b" anchorCtr="0">
            <a:normAutofit/>
          </a:bodyPr>
          <a:lstStyle>
            <a:lvl1pPr algn="ctr">
              <a:defRPr sz="3600" b="0" u="none" strike="noStrike" kern="1200" cap="none" spc="300" normalizeH="0" baseline="0">
                <a:solidFill>
                  <a:schemeClr val="bg1"/>
                </a:solidFill>
                <a:uFillTx/>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文本占位符 2"/>
          <p:cNvSpPr>
            <a:spLocks noGrp="1"/>
          </p:cNvSpPr>
          <p:nvPr>
            <p:ph type="body" idx="1" hasCustomPrompt="1"/>
            <p:custDataLst>
              <p:tags r:id="rId15"/>
            </p:custDataLst>
          </p:nvPr>
        </p:nvSpPr>
        <p:spPr>
          <a:xfrm>
            <a:off x="7617209" y="4159707"/>
            <a:ext cx="3458684" cy="611854"/>
          </a:xfrm>
        </p:spPr>
        <p:txBody>
          <a:bodyPr lIns="91440" tIns="45720" rIns="91440" bIns="45720">
            <a:normAutofit/>
          </a:bodyPr>
          <a:lstStyle>
            <a:lvl1pPr marL="0" indent="0" algn="ctr" eaLnBrk="1" fontAlgn="auto" latinLnBrk="0" hangingPunct="1">
              <a:lnSpc>
                <a:spcPct val="100000"/>
              </a:lnSpc>
              <a:spcAft>
                <a:spcPts val="0"/>
              </a:spcAft>
              <a:buNone/>
              <a:defRPr kumimoji="0" lang="zh-CN" altLang="en-US" sz="2400" b="0" i="1" u="none" strike="noStrike" kern="1200" cap="none" spc="150" normalizeH="0" baseline="0" noProof="1">
                <a:solidFill>
                  <a:schemeClr val="bg1"/>
                </a:solidFill>
                <a:uFillTx/>
                <a:latin typeface="楷体" panose="02010609060101010101" pitchFamily="49" charset="-122"/>
                <a:ea typeface="楷体" panose="020106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16"/>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7"/>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endParaRPr lang="zh-CN" altLang="en-US"/>
          </a:p>
        </p:txBody>
      </p:sp>
      <p:sp>
        <p:nvSpPr>
          <p:cNvPr id="6" name="灯片编号占位符 5"/>
          <p:cNvSpPr>
            <a:spLocks noGrp="1"/>
          </p:cNvSpPr>
          <p:nvPr>
            <p:ph type="sldNum" sz="quarter" idx="12"/>
            <p:custDataLst>
              <p:tags r:id="rId18"/>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楷体" panose="020106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楷体" panose="020106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楷体" panose="020106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楷体" panose="020106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楷体" panose="020106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楷体" panose="020106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rmAutofit/>
          </a:bodyPr>
          <a:lstStyle>
            <a:lvl1pPr>
              <a:defRPr sz="1600" baseline="0">
                <a:latin typeface="Arial" panose="020B0604020202020204" pitchFamily="34" charset="0"/>
                <a:ea typeface="楷体" panose="02010609060101010101" pitchFamily="49" charset="-122"/>
              </a:defRPr>
            </a:lvl1pPr>
            <a:lvl2pPr>
              <a:defRPr sz="1600" baseline="0">
                <a:latin typeface="Arial" panose="020B0604020202020204" pitchFamily="34" charset="0"/>
                <a:ea typeface="楷体" panose="02010609060101010101" pitchFamily="49" charset="-122"/>
              </a:defRPr>
            </a:lvl2pPr>
            <a:lvl3pPr>
              <a:defRPr sz="1600" baseline="0">
                <a:latin typeface="Arial" panose="020B0604020202020204" pitchFamily="34" charset="0"/>
                <a:ea typeface="楷体" panose="02010609060101010101" pitchFamily="49" charset="-122"/>
              </a:defRPr>
            </a:lvl3pPr>
            <a:lvl4pPr>
              <a:defRPr sz="1600" baseline="0">
                <a:latin typeface="Arial" panose="020B0604020202020204" pitchFamily="34" charset="0"/>
                <a:ea typeface="楷体" panose="02010609060101010101" pitchFamily="49" charset="-122"/>
              </a:defRPr>
            </a:lvl4pPr>
            <a:lvl5pPr>
              <a:defRPr sz="1600" baseline="0">
                <a:latin typeface="Arial" panose="020B0604020202020204" pitchFamily="34" charset="0"/>
                <a:ea typeface="楷体" panose="020106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normAutofit/>
          </a:bodyPr>
          <a:lstStyle>
            <a:lvl1pPr>
              <a:defRPr baseline="0">
                <a:latin typeface="Arial" panose="020B0604020202020204" pitchFamily="34" charset="0"/>
                <a:ea typeface="楷体" panose="020106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normAutofit/>
          </a:bodyPr>
          <a:lstStyle>
            <a:lvl1pPr>
              <a:defRPr baseline="0">
                <a:latin typeface="Arial" panose="020B0604020202020204" pitchFamily="34" charset="0"/>
                <a:ea typeface="楷体" panose="02010609060101010101" pitchFamily="49" charset="-122"/>
              </a:defRPr>
            </a:lvl1pPr>
          </a:lstStyle>
          <a:p>
            <a:endParaRPr lang="zh-CN" altLang="en-US"/>
          </a:p>
        </p:txBody>
      </p:sp>
      <p:sp>
        <p:nvSpPr>
          <p:cNvPr id="7" name="灯片编号占位符 6"/>
          <p:cNvSpPr>
            <a:spLocks noGrp="1"/>
          </p:cNvSpPr>
          <p:nvPr>
            <p:ph type="sldNum" sz="quarter" idx="12"/>
            <p:custDataLst>
              <p:tags r:id="rId7"/>
            </p:custDataLst>
          </p:nvPr>
        </p:nvSpPr>
        <p:spPr/>
        <p:txBody>
          <a:bodyPr>
            <a:normAutofit/>
          </a:bodyPr>
          <a:lstStyle>
            <a:lvl1pPr>
              <a:defRPr baseline="0">
                <a:latin typeface="Arial" panose="020B0604020202020204" pitchFamily="34" charset="0"/>
                <a:ea typeface="楷体" panose="020106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楷体" panose="02010609060101010101"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楷体" panose="020106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endParaRPr lang="zh-CN" altLang="en-US"/>
          </a:p>
        </p:txBody>
      </p:sp>
      <p:sp>
        <p:nvSpPr>
          <p:cNvPr id="9" name="灯片编号占位符 8"/>
          <p:cNvSpPr>
            <a:spLocks noGrp="1"/>
          </p:cNvSpPr>
          <p:nvPr>
            <p:ph type="sldNum" sz="quarter" idx="12"/>
            <p:custDataLst>
              <p:tags r:id="rId9"/>
            </p:custDataLst>
          </p:nvPr>
        </p:nvSpPr>
        <p:spPr/>
        <p:txBody>
          <a:bodyPr>
            <a:normAutofit/>
          </a:bodyPr>
          <a:lstStyle>
            <a:lvl1pPr>
              <a:defRPr baseline="0">
                <a:solidFill>
                  <a:schemeClr val="tx1">
                    <a:lumMod val="85000"/>
                    <a:lumOff val="15000"/>
                  </a:schemeClr>
                </a:solidFill>
                <a:latin typeface="Arial" panose="020B0604020202020204" pitchFamily="34" charset="0"/>
                <a:ea typeface="楷体" panose="020106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screen"/>
          <a:srcRect/>
          <a:stretch>
            <a:fillRect/>
          </a:stretch>
        </p:blipFill>
        <p:spPr>
          <a:xfrm>
            <a:off x="0" y="-944"/>
            <a:ext cx="12192000" cy="6858944"/>
          </a:xfrm>
          <a:prstGeom prst="rect">
            <a:avLst/>
          </a:prstGeom>
        </p:spPr>
      </p:pic>
      <p:sp>
        <p:nvSpPr>
          <p:cNvPr id="7" name="矩形 6"/>
          <p:cNvSpPr/>
          <p:nvPr>
            <p:custDataLst>
              <p:tags r:id="rId4"/>
            </p:custDataLst>
          </p:nvPr>
        </p:nvSpPr>
        <p:spPr>
          <a:xfrm>
            <a:off x="0" y="-944"/>
            <a:ext cx="12192000" cy="6858944"/>
          </a:xfrm>
          <a:prstGeom prst="rect">
            <a:avLst/>
          </a:prstGeom>
          <a:gradFill>
            <a:gsLst>
              <a:gs pos="0">
                <a:srgbClr val="C60101">
                  <a:alpha val="0"/>
                </a:srgbClr>
              </a:gs>
              <a:gs pos="100000">
                <a:srgbClr val="C6010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dirty="0">
              <a:latin typeface="楷体" panose="02010609060101010101" pitchFamily="49" charset="-122"/>
              <a:ea typeface="楷体" panose="02010609060101010101" pitchFamily="49" charset="-122"/>
            </a:endParaRPr>
          </a:p>
        </p:txBody>
      </p:sp>
      <p:sp>
        <p:nvSpPr>
          <p:cNvPr id="2" name="标题 1"/>
          <p:cNvSpPr>
            <a:spLocks noGrp="1"/>
          </p:cNvSpPr>
          <p:nvPr>
            <p:ph type="title"/>
            <p:custDataLst>
              <p:tags r:id="rId5"/>
            </p:custDataLst>
          </p:nvPr>
        </p:nvSpPr>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楷体" panose="02010609060101010101" pitchFamily="49" charset="-122"/>
                <a:ea typeface="楷体" panose="020106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6"/>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normAutofit/>
          </a:bodyPr>
          <a:lstStyle>
            <a:lvl1pPr>
              <a:defRPr baseline="0">
                <a:solidFill>
                  <a:schemeClr val="tx1">
                    <a:lumMod val="85000"/>
                    <a:lumOff val="15000"/>
                  </a:schemeClr>
                </a:solidFill>
                <a:latin typeface="楷体" panose="02010609060101010101" pitchFamily="49" charset="-122"/>
                <a:ea typeface="楷体" panose="020106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image" Target="../media/image6.png"/><Relationship Id="rId26" Type="http://schemas.openxmlformats.org/officeDocument/2006/relationships/tags" Target="../tags/tag137.xml"/><Relationship Id="rId25" Type="http://schemas.openxmlformats.org/officeDocument/2006/relationships/tags" Target="../tags/tag136.xml"/><Relationship Id="rId24" Type="http://schemas.openxmlformats.org/officeDocument/2006/relationships/tags" Target="../tags/tag135.xml"/><Relationship Id="rId23" Type="http://schemas.openxmlformats.org/officeDocument/2006/relationships/tags" Target="../tags/tag134.xml"/><Relationship Id="rId22" Type="http://schemas.openxmlformats.org/officeDocument/2006/relationships/tags" Target="../tags/tag133.xml"/><Relationship Id="rId21" Type="http://schemas.openxmlformats.org/officeDocument/2006/relationships/tags" Target="../tags/tag132.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lIns="101600" tIns="38100" rIns="76200" bIns="381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楷体" panose="020106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楷体" panose="02010609060101010101" pitchFamily="49"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楷体" panose="02010609060101010101" pitchFamily="49"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视频水印小"/>
          <p:cNvPicPr>
            <a:picLocks noChangeAspect="1"/>
          </p:cNvPicPr>
          <p:nvPr userDrawn="1"/>
        </p:nvPicPr>
        <p:blipFill>
          <a:blip r:embed="rId27"/>
          <a:stretch>
            <a:fillRect/>
          </a:stretch>
        </p:blipFill>
        <p:spPr>
          <a:xfrm>
            <a:off x="9999345" y="6408420"/>
            <a:ext cx="1828800" cy="2533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楷体" panose="02010609060101010101" pitchFamily="49"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楷体" panose="02010609060101010101" pitchFamily="49"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楷体" panose="02010609060101010101" pitchFamily="49"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楷体" panose="020106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楷体" panose="020106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楷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18.png"/><Relationship Id="rId6" Type="http://schemas.microsoft.com/office/2007/relationships/media" Target="../media/media2.mp3"/><Relationship Id="rId5" Type="http://schemas.openxmlformats.org/officeDocument/2006/relationships/audio" Target="NULL" TargetMode="External"/><Relationship Id="rId4" Type="http://schemas.openxmlformats.org/officeDocument/2006/relationships/image" Target="../media/image17.png"/><Relationship Id="rId3" Type="http://schemas.openxmlformats.org/officeDocument/2006/relationships/tags" Target="../tags/tag138.xml"/><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0.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53.xml"/><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tags" Target="../tags/tag152.xml"/><Relationship Id="rId2" Type="http://schemas.openxmlformats.org/officeDocument/2006/relationships/image" Target="../media/image7.pn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54.xml"/><Relationship Id="rId2" Type="http://schemas.openxmlformats.org/officeDocument/2006/relationships/image" Target="../media/image2.png"/><Relationship Id="rId1" Type="http://schemas.openxmlformats.org/officeDocument/2006/relationships/image" Target="../media/image43.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tags" Target="../tags/tag155.xml"/><Relationship Id="rId2" Type="http://schemas.openxmlformats.org/officeDocument/2006/relationships/image" Target="../media/image22.jpeg"/><Relationship Id="rId1" Type="http://schemas.openxmlformats.org/officeDocument/2006/relationships/image" Target="../media/image44.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56.xml"/><Relationship Id="rId2" Type="http://schemas.openxmlformats.org/officeDocument/2006/relationships/image" Target="../media/image22.jpeg"/><Relationship Id="rId1" Type="http://schemas.openxmlformats.org/officeDocument/2006/relationships/image" Target="../media/image44.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57.xml"/><Relationship Id="rId3" Type="http://schemas.openxmlformats.org/officeDocument/2006/relationships/image" Target="../media/image46.jpeg"/><Relationship Id="rId2" Type="http://schemas.openxmlformats.org/officeDocument/2006/relationships/image" Target="file:///C:\Users\Mcdul\AppData\Local\Temp\wps\INetCache\682b4b8e182f19fd20222cb2cb51cc55" TargetMode="External"/><Relationship Id="rId1" Type="http://schemas.openxmlformats.org/officeDocument/2006/relationships/image" Target="../media/image45.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58.xml"/><Relationship Id="rId3" Type="http://schemas.openxmlformats.org/officeDocument/2006/relationships/image" Target="../media/image20.jpeg"/><Relationship Id="rId2" Type="http://schemas.openxmlformats.org/officeDocument/2006/relationships/image" Target="file:///C:\Users\Mcdul\AppData\Local\Temp\wps\INetCache\3b68e83c947297a47de02e59ecbd161a" TargetMode="External"/><Relationship Id="rId1" Type="http://schemas.openxmlformats.org/officeDocument/2006/relationships/image" Target="../media/image47.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60.xml"/><Relationship Id="rId5" Type="http://schemas.openxmlformats.org/officeDocument/2006/relationships/image" Target="../media/image49.png"/><Relationship Id="rId4" Type="http://schemas.openxmlformats.org/officeDocument/2006/relationships/tags" Target="../tags/tag159.xml"/><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48.png"/></Relationships>
</file>

<file path=ppt/slides/_rels/slide19.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image" Target="file:///C:\Users\Mcdul\AppData\Local\Temp\wps\INetCache\bb0db8b6f7cd4277116c93c298f91324" TargetMode="External"/><Relationship Id="rId7" Type="http://schemas.openxmlformats.org/officeDocument/2006/relationships/image" Target="../media/image53.jpeg"/><Relationship Id="rId6" Type="http://schemas.openxmlformats.org/officeDocument/2006/relationships/image" Target="file:///C:\Users\Mcdul\AppData\Local\Temp\wps\INetCache\4b0e3eeb8a601d204515fa08e857b5d5" TargetMode="External"/><Relationship Id="rId5" Type="http://schemas.openxmlformats.org/officeDocument/2006/relationships/image" Target="../media/image52.jpeg"/><Relationship Id="rId4" Type="http://schemas.openxmlformats.org/officeDocument/2006/relationships/image" Target="file:///C:\Users\Mcdul\AppData\Local\Temp\wps\INetCache\efbcf43b987b2d4d848593e599e47daa" TargetMode="External"/><Relationship Id="rId3" Type="http://schemas.openxmlformats.org/officeDocument/2006/relationships/image" Target="../media/image51.jpeg"/><Relationship Id="rId2" Type="http://schemas.openxmlformats.org/officeDocument/2006/relationships/image" Target="file:///C:\Users\Mcdul\AppData\Local\Temp\wps\INetCache\8abb55172eb6ef8f136917fced30b2cf" TargetMode="External"/><Relationship Id="rId11" Type="http://schemas.openxmlformats.org/officeDocument/2006/relationships/notesSlide" Target="../notesSlides/notesSlide4.xml"/><Relationship Id="rId10" Type="http://schemas.openxmlformats.org/officeDocument/2006/relationships/slideLayout" Target="../slideLayouts/slideLayout3.xml"/><Relationship Id="rId1" Type="http://schemas.openxmlformats.org/officeDocument/2006/relationships/image" Target="../media/image50.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18.png"/><Relationship Id="rId3" Type="http://schemas.microsoft.com/office/2007/relationships/media" Target="../media/media2.mp3"/><Relationship Id="rId2" Type="http://schemas.openxmlformats.org/officeDocument/2006/relationships/audio" Target="NULL" TargetMode="External"/><Relationship Id="rId1" Type="http://schemas.openxmlformats.org/officeDocument/2006/relationships/image" Target="../media/image19.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tags" Target="../tags/tag163.xml"/><Relationship Id="rId2" Type="http://schemas.openxmlformats.org/officeDocument/2006/relationships/image" Target="../media/image22.jpeg"/><Relationship Id="rId1" Type="http://schemas.openxmlformats.org/officeDocument/2006/relationships/tags" Target="../tags/tag162.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image" Target="../media/image22.jpeg"/><Relationship Id="rId10" Type="http://schemas.openxmlformats.org/officeDocument/2006/relationships/notesSlide" Target="../notesSlides/notesSlide6.xml"/><Relationship Id="rId1"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173.xml"/><Relationship Id="rId4" Type="http://schemas.openxmlformats.org/officeDocument/2006/relationships/image" Target="../media/image7.png"/><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image" Target="../media/image48.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tags" Target="../tags/tag174.xml"/><Relationship Id="rId2" Type="http://schemas.openxmlformats.org/officeDocument/2006/relationships/image" Target="file:///C:\Users\Mcdul\AppData\Local\Temp\wps\INetCache\a9ca9b46d692b465c1b2521fe5bd7908" TargetMode="External"/><Relationship Id="rId1" Type="http://schemas.openxmlformats.org/officeDocument/2006/relationships/image" Target="../media/image54.jpeg"/></Relationships>
</file>

<file path=ppt/slides/_rels/slide25.xml.rels><?xml version="1.0" encoding="UTF-8" standalone="yes"?>
<Relationships xmlns="http://schemas.openxmlformats.org/package/2006/relationships"><Relationship Id="rId9" Type="http://schemas.openxmlformats.org/officeDocument/2006/relationships/image" Target="../media/image59.jpeg"/><Relationship Id="rId8" Type="http://schemas.openxmlformats.org/officeDocument/2006/relationships/image" Target="file:///C:\Users\Mcdul\AppData\Local\Temp\wps\INetCache\1366cb75a1fd5b473beb90070f5e12b5" TargetMode="External"/><Relationship Id="rId7" Type="http://schemas.openxmlformats.org/officeDocument/2006/relationships/image" Target="../media/image58.jpeg"/><Relationship Id="rId6" Type="http://schemas.openxmlformats.org/officeDocument/2006/relationships/image" Target="file:///C:\Users\Mcdul\AppData\Local\Temp\wps\INetCache\2d7a73132caa534f9755d64a2ff2fd46" TargetMode="External"/><Relationship Id="rId5" Type="http://schemas.openxmlformats.org/officeDocument/2006/relationships/image" Target="../media/image57.png"/><Relationship Id="rId4" Type="http://schemas.openxmlformats.org/officeDocument/2006/relationships/image" Target="file:///C:\Users\Mcdul\AppData\Local\Temp\wps\INetCache\e43680351fe45256b2bc5a74c9771c15" TargetMode="External"/><Relationship Id="rId3" Type="http://schemas.openxmlformats.org/officeDocument/2006/relationships/image" Target="../media/image56.jpeg"/><Relationship Id="rId2" Type="http://schemas.openxmlformats.org/officeDocument/2006/relationships/image" Target="file:///C:\Users\Mcdul\AppData\Local\Temp\wps\INetCache\11cf702bd4eec4a3e41f4c848b4e735b" TargetMode="External"/><Relationship Id="rId15" Type="http://schemas.openxmlformats.org/officeDocument/2006/relationships/slideLayout" Target="../slideLayouts/slideLayout5.xml"/><Relationship Id="rId14" Type="http://schemas.openxmlformats.org/officeDocument/2006/relationships/tags" Target="../tags/tag175.xml"/><Relationship Id="rId13" Type="http://schemas.openxmlformats.org/officeDocument/2006/relationships/image" Target="../media/image48.png"/><Relationship Id="rId12" Type="http://schemas.openxmlformats.org/officeDocument/2006/relationships/image" Target="file:///C:\Users\Mcdul\AppData\Local\Temp\wps\INetCache\a011d12ac9971ed7c1ece9b802cccaaf" TargetMode="External"/><Relationship Id="rId11" Type="http://schemas.openxmlformats.org/officeDocument/2006/relationships/image" Target="../media/image60.jpeg"/><Relationship Id="rId10" Type="http://schemas.openxmlformats.org/officeDocument/2006/relationships/image" Target="file:///C:\Users\Mcdul\AppData\Local\Temp\wps\INetCache\a125de27659fdaf12ea7b2596145be1f" TargetMode="External"/><Relationship Id="rId1" Type="http://schemas.openxmlformats.org/officeDocument/2006/relationships/image" Target="../media/image55.jpeg"/></Relationships>
</file>

<file path=ppt/slides/_rels/slide26.xml.rels><?xml version="1.0" encoding="UTF-8" standalone="yes"?>
<Relationships xmlns="http://schemas.openxmlformats.org/package/2006/relationships"><Relationship Id="rId9" Type="http://schemas.openxmlformats.org/officeDocument/2006/relationships/image" Target="file:///C:\Users\Mcdul\AppData\Local\Temp\wps\INetCache\caedf613eb82bff20f9eb44803a61d68" TargetMode="External"/><Relationship Id="rId8" Type="http://schemas.openxmlformats.org/officeDocument/2006/relationships/image" Target="../media/image64.jpeg"/><Relationship Id="rId7" Type="http://schemas.openxmlformats.org/officeDocument/2006/relationships/image" Target="file:///C:\Users\Mcdul\AppData\Local\Temp\wps\INetCache\5afbcfa73d3815f4a9238b82708f4a0b" TargetMode="External"/><Relationship Id="rId6" Type="http://schemas.openxmlformats.org/officeDocument/2006/relationships/image" Target="../media/image63.jpeg"/><Relationship Id="rId5" Type="http://schemas.openxmlformats.org/officeDocument/2006/relationships/image" Target="file:///C:\Users\Mcdul\AppData\Local\Temp\wps\INetCache\0fabda89a029785616161110e22efbf3" TargetMode="External"/><Relationship Id="rId4" Type="http://schemas.openxmlformats.org/officeDocument/2006/relationships/image" Target="../media/image62.jpeg"/><Relationship Id="rId3" Type="http://schemas.openxmlformats.org/officeDocument/2006/relationships/image" Target="file:///C:\Users\Mcdul\AppData\Local\Temp\wps\INetCache\9cf7a972dc5222eeedac7049aef0e5cb" TargetMode="External"/><Relationship Id="rId2" Type="http://schemas.openxmlformats.org/officeDocument/2006/relationships/image" Target="../media/image61.jpeg"/><Relationship Id="rId11" Type="http://schemas.openxmlformats.org/officeDocument/2006/relationships/slideLayout" Target="../slideLayouts/slideLayout5.xml"/><Relationship Id="rId10" Type="http://schemas.openxmlformats.org/officeDocument/2006/relationships/tags" Target="../tags/tag177.xml"/><Relationship Id="rId1" Type="http://schemas.openxmlformats.org/officeDocument/2006/relationships/tags" Target="../tags/tag176.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78.xml"/><Relationship Id="rId7" Type="http://schemas.openxmlformats.org/officeDocument/2006/relationships/image" Target="file:///C:\Users\Mcdul\AppData\Local\Temp\wps\INetCache\0bfd5be7597c209ad8a8a4f87a3320bd" TargetMode="External"/><Relationship Id="rId6" Type="http://schemas.openxmlformats.org/officeDocument/2006/relationships/image" Target="../media/image69.jpeg"/><Relationship Id="rId5" Type="http://schemas.openxmlformats.org/officeDocument/2006/relationships/image" Target="file:///C:\Users\Mcdul\AppData\Local\Temp\wps\INetCache\7904ab027b0e8317c864e410f54b9bc5" TargetMode="External"/><Relationship Id="rId4" Type="http://schemas.openxmlformats.org/officeDocument/2006/relationships/image" Target="../media/image68.jpeg"/><Relationship Id="rId3" Type="http://schemas.openxmlformats.org/officeDocument/2006/relationships/image" Target="../media/image67.png"/><Relationship Id="rId2" Type="http://schemas.openxmlformats.org/officeDocument/2006/relationships/image" Target="../media/image66.jpeg"/><Relationship Id="rId10" Type="http://schemas.openxmlformats.org/officeDocument/2006/relationships/comments" Target="../comments/comment1.xml"/><Relationship Id="rId1" Type="http://schemas.openxmlformats.org/officeDocument/2006/relationships/image" Target="../media/image65.jpe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1.tiff"/><Relationship Id="rId1" Type="http://schemas.openxmlformats.org/officeDocument/2006/relationships/image" Target="../media/image70.jpeg"/></Relationships>
</file>

<file path=ppt/slides/_rels/slide29.xml.rels><?xml version="1.0" encoding="UTF-8" standalone="yes"?>
<Relationships xmlns="http://schemas.openxmlformats.org/package/2006/relationships"><Relationship Id="rId9" Type="http://schemas.openxmlformats.org/officeDocument/2006/relationships/tags" Target="../tags/tag182.xml"/><Relationship Id="rId8" Type="http://schemas.openxmlformats.org/officeDocument/2006/relationships/image" Target="../media/image78.png"/><Relationship Id="rId7" Type="http://schemas.openxmlformats.org/officeDocument/2006/relationships/tags" Target="../tags/tag181.xml"/><Relationship Id="rId6" Type="http://schemas.openxmlformats.org/officeDocument/2006/relationships/image" Target="../media/image77.png"/><Relationship Id="rId5" Type="http://schemas.openxmlformats.org/officeDocument/2006/relationships/tags" Target="../tags/tag180.xml"/><Relationship Id="rId4" Type="http://schemas.openxmlformats.org/officeDocument/2006/relationships/image" Target="../media/image76.png"/><Relationship Id="rId3" Type="http://schemas.openxmlformats.org/officeDocument/2006/relationships/tags" Target="../tags/tag179.xml"/><Relationship Id="rId26" Type="http://schemas.openxmlformats.org/officeDocument/2006/relationships/slideLayout" Target="../slideLayouts/slideLayout5.xml"/><Relationship Id="rId25" Type="http://schemas.openxmlformats.org/officeDocument/2006/relationships/tags" Target="../tags/tag186.xml"/><Relationship Id="rId24" Type="http://schemas.openxmlformats.org/officeDocument/2006/relationships/image" Target="../media/image18.png"/><Relationship Id="rId23" Type="http://schemas.microsoft.com/office/2007/relationships/media" Target="../media/media4.mp3"/><Relationship Id="rId22" Type="http://schemas.openxmlformats.org/officeDocument/2006/relationships/audio" Target="../media/media4.mp3"/><Relationship Id="rId21" Type="http://schemas.openxmlformats.org/officeDocument/2006/relationships/image" Target="../media/image87.png"/><Relationship Id="rId20" Type="http://schemas.openxmlformats.org/officeDocument/2006/relationships/image" Target="../media/image86.png"/><Relationship Id="rId2" Type="http://schemas.openxmlformats.org/officeDocument/2006/relationships/image" Target="../media/image75.png"/><Relationship Id="rId19" Type="http://schemas.openxmlformats.org/officeDocument/2006/relationships/image" Target="../media/image85.png"/><Relationship Id="rId18" Type="http://schemas.openxmlformats.org/officeDocument/2006/relationships/tags" Target="../tags/tag185.xml"/><Relationship Id="rId17" Type="http://schemas.openxmlformats.org/officeDocument/2006/relationships/image" Target="../media/image84.png"/><Relationship Id="rId16" Type="http://schemas.openxmlformats.org/officeDocument/2006/relationships/image" Target="../media/image83.png"/><Relationship Id="rId15" Type="http://schemas.openxmlformats.org/officeDocument/2006/relationships/image" Target="../media/image82.jpeg"/><Relationship Id="rId14" Type="http://schemas.openxmlformats.org/officeDocument/2006/relationships/image" Target="../media/image81.png"/><Relationship Id="rId13" Type="http://schemas.openxmlformats.org/officeDocument/2006/relationships/tags" Target="../tags/tag184.xml"/><Relationship Id="rId12" Type="http://schemas.openxmlformats.org/officeDocument/2006/relationships/image" Target="../media/image80.png"/><Relationship Id="rId11" Type="http://schemas.openxmlformats.org/officeDocument/2006/relationships/tags" Target="../tags/tag183.xml"/><Relationship Id="rId10" Type="http://schemas.openxmlformats.org/officeDocument/2006/relationships/image" Target="../media/image79.png"/><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9.xml"/><Relationship Id="rId4" Type="http://schemas.openxmlformats.org/officeDocument/2006/relationships/image" Target="../media/image7.pn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88.png"/><Relationship Id="rId3" Type="http://schemas.openxmlformats.org/officeDocument/2006/relationships/tags" Target="../tags/tag187.xml"/><Relationship Id="rId2" Type="http://schemas.microsoft.com/office/2007/relationships/media" Target="../media/media5.mp4"/><Relationship Id="rId1" Type="http://schemas.openxmlformats.org/officeDocument/2006/relationships/video" Target="../media/media5.mp4"/></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image" Target="../media/image22.jpeg"/><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tags" Target="../tags/tag194.xml"/><Relationship Id="rId3" Type="http://schemas.openxmlformats.org/officeDocument/2006/relationships/image" Target="file:///C:\Users\Mcdul\AppData\Local\Temp\wps\INetCache\e43497f02913873c2ca93478368c2b7e" TargetMode="External"/><Relationship Id="rId2" Type="http://schemas.openxmlformats.org/officeDocument/2006/relationships/image" Target="../media/image89.jpeg"/><Relationship Id="rId1" Type="http://schemas.openxmlformats.org/officeDocument/2006/relationships/image" Target="../media/image70.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3.xml"/><Relationship Id="rId2" Type="http://schemas.openxmlformats.org/officeDocument/2006/relationships/tags" Target="../tags/tag195.xml"/><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97.xml"/><Relationship Id="rId2" Type="http://schemas.openxmlformats.org/officeDocument/2006/relationships/image" Target="../media/image90.png"/><Relationship Id="rId1" Type="http://schemas.openxmlformats.org/officeDocument/2006/relationships/tags" Target="../tags/tag19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0.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jpe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9" Type="http://schemas.openxmlformats.org/officeDocument/2006/relationships/image" Target="../media/image34.jpeg"/><Relationship Id="rId8" Type="http://schemas.openxmlformats.org/officeDocument/2006/relationships/image" Target="../media/image33.png"/><Relationship Id="rId7" Type="http://schemas.openxmlformats.org/officeDocument/2006/relationships/image" Target="file:///C:\Users\Lenovo\AppData\Local\Temp\wps\INetCache\037142411c21c957a1efb7574b1eb4e6" TargetMode="Externa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tags" Target="../tags/tag142.xml"/><Relationship Id="rId3" Type="http://schemas.openxmlformats.org/officeDocument/2006/relationships/image" Target="../media/image30.jpeg"/><Relationship Id="rId2" Type="http://schemas.openxmlformats.org/officeDocument/2006/relationships/image" Target="../media/image29.png"/><Relationship Id="rId14" Type="http://schemas.openxmlformats.org/officeDocument/2006/relationships/slideLayout" Target="../slideLayouts/slideLayout5.xml"/><Relationship Id="rId13" Type="http://schemas.openxmlformats.org/officeDocument/2006/relationships/tags" Target="../tags/tag143.xml"/><Relationship Id="rId12" Type="http://schemas.openxmlformats.org/officeDocument/2006/relationships/image" Target="file:///C:\Users\Lenovo\AppData\Local\Temp\wps\INetCache\511513a87812e02170fca281f7f3ee0b" TargetMode="External"/><Relationship Id="rId11" Type="http://schemas.openxmlformats.org/officeDocument/2006/relationships/image" Target="../media/image35.jpeg"/><Relationship Id="rId10" Type="http://schemas.openxmlformats.org/officeDocument/2006/relationships/image" Target="file:///C:\Users\Lenovo\AppData\Local\Temp\wps\INetCache\5d392c963a508f0a65ad8955bf34855b" TargetMode="External"/><Relationship Id="rId1" Type="http://schemas.openxmlformats.org/officeDocument/2006/relationships/tags" Target="../tags/tag141.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146.xml"/><Relationship Id="rId5" Type="http://schemas.openxmlformats.org/officeDocument/2006/relationships/image" Target="../media/image7.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tags" Target="../tags/tag145.xml"/><Relationship Id="rId1" Type="http://schemas.openxmlformats.org/officeDocument/2006/relationships/tags" Target="../tags/tag144.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48.xml"/><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tags" Target="../tags/tag14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9.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引入_2">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635"/>
          </a:xfrm>
          <a:prstGeom prst="rect">
            <a:avLst/>
          </a:prstGeom>
        </p:spPr>
      </p:pic>
      <p:sp>
        <p:nvSpPr>
          <p:cNvPr id="9" name="矩形 8"/>
          <p:cNvSpPr/>
          <p:nvPr/>
        </p:nvSpPr>
        <p:spPr>
          <a:xfrm>
            <a:off x="9340850" y="17780"/>
            <a:ext cx="2851150" cy="952500"/>
          </a:xfrm>
          <a:prstGeom prst="rect">
            <a:avLst/>
          </a:prstGeom>
          <a:solidFill>
            <a:schemeClr val="bg1"/>
          </a:solidFill>
          <a:ln>
            <a:no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a:solidFill>
                  <a:srgbClr val="FF0000"/>
                </a:solidFill>
                <a:latin typeface="汉仪北魏写经W" panose="00020600040101010101" charset="-122"/>
                <a:ea typeface="汉仪北魏写经W" panose="00020600040101010101" charset="-122"/>
              </a:rPr>
              <a:t>中国近代史大事记</a:t>
            </a:r>
            <a:endParaRPr lang="zh-CN" altLang="en-US" sz="2400">
              <a:solidFill>
                <a:srgbClr val="FF0000"/>
              </a:solidFill>
              <a:latin typeface="汉仪北魏写经W" panose="00020600040101010101" charset="-122"/>
              <a:ea typeface="汉仪北魏写经W" panose="00020600040101010101" charset="-122"/>
            </a:endParaRPr>
          </a:p>
        </p:txBody>
      </p:sp>
      <p:pic>
        <p:nvPicPr>
          <p:cNvPr id="3" name="Future World Music - A Hero Will Rise">
            <a:hlinkClick r:id="" action="ppaction://media"/>
          </p:cNvPr>
          <p:cNvPicPr/>
          <p:nvPr>
            <a:audioFile r:link="rId5"/>
            <p:extLst>
              <p:ext uri="{DAA4B4D4-6D71-4841-9C94-3DE7FCFB9230}">
                <p14:media xmlns:p14="http://schemas.microsoft.com/office/powerpoint/2010/main" r:embed="rId6">
                  <p14:trim st="30703.000000"/>
                </p14:media>
              </p:ext>
            </p:extLst>
          </p:nvPr>
        </p:nvPicPr>
        <p:blipFill>
          <a:blip r:embed="rId7"/>
          <a:stretch>
            <a:fillRect/>
          </a:stretch>
        </p:blipFill>
        <p:spPr>
          <a:xfrm>
            <a:off x="8248650" y="-394970"/>
            <a:ext cx="412750" cy="412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000" numSld="2" showWhenStopped="0">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video fullScrn="0">
              <p:cMediaNode>
                <p:cTn id="8" fill="hold" display="1">
                  <p:stCondLst>
                    <p:cond delay="indefinite"/>
                  </p:stCondLst>
                  <p:endCondLst>
                    <p:cond evt="onNext">
                      <p:tgtEl>
                        <p:sldTgt/>
                      </p:tgtEl>
                    </p:cond>
                    <p:cond evt="onPrev">
                      <p:tgtEl>
                        <p:sldTgt/>
                      </p:tgtEl>
                    </p:cond>
                  </p:end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830" y="4892675"/>
            <a:ext cx="12228830" cy="1749425"/>
          </a:xfrm>
          <a:prstGeom prst="rect">
            <a:avLst/>
          </a:prstGeom>
          <a:solidFill>
            <a:srgbClr val="E8C6C2">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800" dirty="0">
                <a:solidFill>
                  <a:srgbClr val="C00000"/>
                </a:solidFill>
                <a:latin typeface="汉仪颜楷简" panose="00020600040101010101" charset="-122"/>
                <a:ea typeface="汉仪颜楷简" panose="00020600040101010101" charset="-122"/>
                <a:sym typeface="+mn-ea"/>
              </a:rPr>
              <a:t>国际环境</a:t>
            </a:r>
            <a:r>
              <a:rPr lang="zh-CN" sz="2800" dirty="0">
                <a:solidFill>
                  <a:schemeClr val="tx1"/>
                </a:solidFill>
                <a:latin typeface="汉仪颜楷简" panose="00020600040101010101" charset="-122"/>
                <a:ea typeface="汉仪颜楷简" panose="00020600040101010101" charset="-122"/>
                <a:sym typeface="+mn-ea"/>
              </a:rPr>
              <a:t>：</a:t>
            </a:r>
            <a:r>
              <a:rPr sz="2800" dirty="0">
                <a:solidFill>
                  <a:schemeClr val="tx1"/>
                </a:solidFill>
                <a:latin typeface="汉仪颜楷简" panose="00020600040101010101" charset="-122"/>
                <a:ea typeface="汉仪颜楷简" panose="00020600040101010101" charset="-122"/>
                <a:sym typeface="+mn-ea"/>
              </a:rPr>
              <a:t>俄国十月革命的影响；</a:t>
            </a:r>
            <a:r>
              <a:rPr lang="zh-CN" sz="2800" dirty="0">
                <a:solidFill>
                  <a:schemeClr val="tx1"/>
                </a:solidFill>
                <a:latin typeface="汉仪颜楷简" panose="00020600040101010101" charset="-122"/>
                <a:ea typeface="汉仪颜楷简" panose="00020600040101010101" charset="-122"/>
                <a:sym typeface="+mn-ea"/>
              </a:rPr>
              <a:t>一战后对西方文明的反思。</a:t>
            </a:r>
            <a:endParaRPr sz="2800" dirty="0">
              <a:solidFill>
                <a:schemeClr val="tx1"/>
              </a:solidFill>
              <a:latin typeface="汉仪颜楷简" panose="00020600040101010101" charset="-122"/>
              <a:ea typeface="汉仪颜楷简" panose="00020600040101010101" charset="-122"/>
              <a:sym typeface="+mn-ea"/>
            </a:endParaRPr>
          </a:p>
          <a:p>
            <a:pPr algn="l"/>
            <a:r>
              <a:rPr lang="zh-CN" sz="2800" dirty="0">
                <a:solidFill>
                  <a:srgbClr val="C00000"/>
                </a:solidFill>
                <a:latin typeface="汉仪颜楷简" panose="00020600040101010101" charset="-122"/>
                <a:ea typeface="汉仪颜楷简" panose="00020600040101010101" charset="-122"/>
                <a:sym typeface="+mn-ea"/>
              </a:rPr>
              <a:t>国内环境</a:t>
            </a:r>
            <a:r>
              <a:rPr lang="zh-CN" sz="2800" dirty="0">
                <a:solidFill>
                  <a:schemeClr val="tx1"/>
                </a:solidFill>
                <a:latin typeface="汉仪颜楷简" panose="00020600040101010101" charset="-122"/>
                <a:ea typeface="汉仪颜楷简" panose="00020600040101010101" charset="-122"/>
                <a:sym typeface="+mn-ea"/>
              </a:rPr>
              <a:t>：</a:t>
            </a:r>
            <a:r>
              <a:rPr sz="2800" dirty="0">
                <a:solidFill>
                  <a:schemeClr val="tx1"/>
                </a:solidFill>
                <a:latin typeface="汉仪颜楷简" panose="00020600040101010101" charset="-122"/>
                <a:ea typeface="汉仪颜楷简" panose="00020600040101010101" charset="-122"/>
                <a:sym typeface="+mn-ea"/>
              </a:rPr>
              <a:t>辛亥革命</a:t>
            </a:r>
            <a:r>
              <a:rPr lang="zh-CN" sz="2800" dirty="0">
                <a:solidFill>
                  <a:schemeClr val="tx1"/>
                </a:solidFill>
                <a:latin typeface="汉仪颜楷简" panose="00020600040101010101" charset="-122"/>
                <a:ea typeface="汉仪颜楷简" panose="00020600040101010101" charset="-122"/>
                <a:sym typeface="+mn-ea"/>
              </a:rPr>
              <a:t>的局限</a:t>
            </a:r>
            <a:r>
              <a:rPr sz="2800" dirty="0">
                <a:solidFill>
                  <a:schemeClr val="tx1"/>
                </a:solidFill>
                <a:latin typeface="汉仪颜楷简" panose="00020600040101010101" charset="-122"/>
                <a:ea typeface="汉仪颜楷简" panose="00020600040101010101" charset="-122"/>
                <a:sym typeface="+mn-ea"/>
              </a:rPr>
              <a:t>；民族资本主义进一步发展；无产阶级队伍的壮大；五四新文化运动解放</a:t>
            </a:r>
            <a:r>
              <a:rPr lang="zh-CN" sz="2800" dirty="0">
                <a:solidFill>
                  <a:schemeClr val="tx1"/>
                </a:solidFill>
                <a:latin typeface="汉仪颜楷简" panose="00020600040101010101" charset="-122"/>
                <a:ea typeface="汉仪颜楷简" panose="00020600040101010101" charset="-122"/>
                <a:sym typeface="+mn-ea"/>
              </a:rPr>
              <a:t>了</a:t>
            </a:r>
            <a:r>
              <a:rPr sz="2800" dirty="0">
                <a:solidFill>
                  <a:schemeClr val="tx1"/>
                </a:solidFill>
                <a:latin typeface="汉仪颜楷简" panose="00020600040101010101" charset="-122"/>
                <a:ea typeface="汉仪颜楷简" panose="00020600040101010101" charset="-122"/>
                <a:sym typeface="+mn-ea"/>
              </a:rPr>
              <a:t>思想；近代教育</a:t>
            </a:r>
            <a:r>
              <a:rPr lang="zh-CN" sz="2800" dirty="0">
                <a:solidFill>
                  <a:schemeClr val="tx1"/>
                </a:solidFill>
                <a:latin typeface="汉仪颜楷简" panose="00020600040101010101" charset="-122"/>
                <a:ea typeface="汉仪颜楷简" panose="00020600040101010101" charset="-122"/>
                <a:sym typeface="+mn-ea"/>
              </a:rPr>
              <a:t>的</a:t>
            </a:r>
            <a:r>
              <a:rPr sz="2800" dirty="0">
                <a:solidFill>
                  <a:schemeClr val="tx1"/>
                </a:solidFill>
                <a:latin typeface="汉仪颜楷简" panose="00020600040101010101" charset="-122"/>
                <a:ea typeface="汉仪颜楷简" panose="00020600040101010101" charset="-122"/>
                <a:sym typeface="+mn-ea"/>
              </a:rPr>
              <a:t>发展与知识分子的进步追求。</a:t>
            </a:r>
            <a:endParaRPr sz="2800" dirty="0">
              <a:solidFill>
                <a:schemeClr val="tx1"/>
              </a:solidFill>
              <a:latin typeface="汉仪颜楷简" panose="00020600040101010101" charset="-122"/>
              <a:ea typeface="汉仪颜楷简" panose="00020600040101010101" charset="-122"/>
              <a:sym typeface="+mn-ea"/>
            </a:endParaRPr>
          </a:p>
          <a:p>
            <a:pPr algn="l"/>
            <a:r>
              <a:rPr lang="zh-CN" sz="2800" dirty="0">
                <a:solidFill>
                  <a:srgbClr val="C00000"/>
                </a:solidFill>
                <a:latin typeface="汉仪颜楷简" panose="00020600040101010101" charset="-122"/>
                <a:ea typeface="汉仪颜楷简" panose="00020600040101010101" charset="-122"/>
                <a:sym typeface="+mn-ea"/>
              </a:rPr>
              <a:t>学理层面</a:t>
            </a:r>
            <a:r>
              <a:rPr lang="zh-CN" sz="2800" dirty="0">
                <a:solidFill>
                  <a:schemeClr val="tx1"/>
                </a:solidFill>
                <a:latin typeface="汉仪颜楷简" panose="00020600040101010101" charset="-122"/>
                <a:ea typeface="汉仪颜楷简" panose="00020600040101010101" charset="-122"/>
                <a:sym typeface="+mn-ea"/>
              </a:rPr>
              <a:t>：马克思主义与中国传统思想的相似性。</a:t>
            </a:r>
            <a:endParaRPr lang="zh-CN" altLang="en-US" sz="2800" dirty="0">
              <a:solidFill>
                <a:schemeClr val="tx1"/>
              </a:solidFill>
              <a:latin typeface="汉仪颜楷简" panose="00020600040101010101" charset="-122"/>
              <a:ea typeface="汉仪颜楷简" panose="00020600040101010101" charset="-122"/>
              <a:sym typeface="+mn-ea"/>
            </a:endParaRPr>
          </a:p>
        </p:txBody>
      </p:sp>
      <p:pic>
        <p:nvPicPr>
          <p:cNvPr id="49" name="图片 48"/>
          <p:cNvPicPr>
            <a:picLocks noChangeAspect="1"/>
          </p:cNvPicPr>
          <p:nvPr/>
        </p:nvPicPr>
        <p:blipFill>
          <a:blip r:embed="rId1">
            <a:lum bright="12000" contrast="6000"/>
          </a:blip>
          <a:srcRect b="6346"/>
          <a:stretch>
            <a:fillRect/>
          </a:stretch>
        </p:blipFill>
        <p:spPr>
          <a:xfrm>
            <a:off x="10782935" y="153035"/>
            <a:ext cx="1157605" cy="1660525"/>
          </a:xfrm>
          <a:prstGeom prst="rect">
            <a:avLst/>
          </a:prstGeom>
          <a:effectLst>
            <a:softEdge rad="127000"/>
          </a:effectLst>
        </p:spPr>
      </p:pic>
      <p:sp>
        <p:nvSpPr>
          <p:cNvPr id="16" name="文本框 15"/>
          <p:cNvSpPr txBox="1"/>
          <p:nvPr/>
        </p:nvSpPr>
        <p:spPr>
          <a:xfrm>
            <a:off x="1104900" y="4245610"/>
            <a:ext cx="9377680" cy="583565"/>
          </a:xfrm>
          <a:prstGeom prst="rect">
            <a:avLst/>
          </a:prstGeom>
          <a:noFill/>
        </p:spPr>
        <p:txBody>
          <a:bodyPr wrap="square" rtlCol="0" anchor="t">
            <a:spAutoFit/>
          </a:bodyPr>
          <a:lstStyle/>
          <a:p>
            <a:pPr indent="0">
              <a:buFont typeface="Arial" panose="020B0604020202020204" pitchFamily="34" charset="0"/>
              <a:buNone/>
            </a:pPr>
            <a:r>
              <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思考：五四前后《新青年》发生转向的原因有哪些？</a:t>
            </a:r>
            <a:endPar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7" name="矩形 6"/>
          <p:cNvSpPr/>
          <p:nvPr/>
        </p:nvSpPr>
        <p:spPr>
          <a:xfrm>
            <a:off x="84455" y="967740"/>
            <a:ext cx="12108180" cy="2959100"/>
          </a:xfrm>
          <a:prstGeom prst="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 name="直线连接符 48"/>
          <p:cNvCxnSpPr/>
          <p:nvPr/>
        </p:nvCxnSpPr>
        <p:spPr>
          <a:xfrm>
            <a:off x="84455" y="4070985"/>
            <a:ext cx="11169015" cy="30480"/>
          </a:xfrm>
          <a:prstGeom prst="line">
            <a:avLst/>
          </a:prstGeom>
          <a:ln w="41275" cmpd="thickThin">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84455" y="1035050"/>
            <a:ext cx="12108180" cy="2891790"/>
          </a:xfrm>
          <a:prstGeom prst="rect">
            <a:avLst/>
          </a:prstGeom>
          <a:noFill/>
        </p:spPr>
        <p:txBody>
          <a:bodyPr wrap="square" rtlCol="0" anchor="t">
            <a:spAutoFit/>
          </a:bodyPr>
          <a:lstStyle/>
          <a:p>
            <a:r>
              <a:rPr lang="en-US" altLang="zh-CN" sz="2000"/>
              <a:t>        </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材料二</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   </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自鸦片战争后,“先进的中国人”一直在</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“向西方国家寻求</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真</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理”……</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但</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“先生老是侵略学生”这一事实却“打破了中国人学西方的迷梦”。直到苏俄十月革命之后,几代“先进的中国人”学西方得出的最后结论乃是“走俄国人的路”</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此时正值新俄发布放弃所有条约权利的《加拉罕宣言</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立即在中国各界引起了极大的好感……从学理层面看,其所包括的“科学社会主义”与中国传统的天下大同思想颇有相通之处</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endParaRPr>
          </a:p>
          <a:p>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 </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         ——</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rPr>
              <a:t>摘编自</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rPr>
              <a:t>罗志田《西方的分裂——国际风云与五四前后中国思想的演变》</a:t>
            </a:r>
            <a:endParaRPr lang="en-US" altLang="zh-CN" sz="2600" b="1">
              <a:latin typeface="汉仪昌黎宋刻本原版W" panose="00020600040101010101" charset="-122"/>
              <a:ea typeface="汉仪昌黎宋刻本原版W" panose="00020600040101010101" charset="-122"/>
              <a:cs typeface="汉仪昌黎宋刻本原版W" panose="00020600040101010101" charset="-122"/>
            </a:endParaRPr>
          </a:p>
        </p:txBody>
      </p:sp>
    </p:spTree>
    <p:custDataLst>
      <p:tags r:id="rId2"/>
    </p:custData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2"/>
          <p:cNvSpPr>
            <a:spLocks noEditPoints="1"/>
          </p:cNvSpPr>
          <p:nvPr userDrawn="1"/>
        </p:nvSpPr>
        <p:spPr bwMode="auto">
          <a:xfrm>
            <a:off x="4665345" y="1710055"/>
            <a:ext cx="1438275" cy="1290955"/>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方正清刻本悦宋简体" panose="02000000000000000000" charset="-122"/>
              <a:cs typeface="+mn-cs"/>
            </a:endParaRPr>
          </a:p>
        </p:txBody>
      </p:sp>
      <p:cxnSp>
        <p:nvCxnSpPr>
          <p:cNvPr id="12" name="直接连接符 11"/>
          <p:cNvCxnSpPr/>
          <p:nvPr userDrawn="1"/>
        </p:nvCxnSpPr>
        <p:spPr>
          <a:xfrm flipV="1">
            <a:off x="3364865" y="2372995"/>
            <a:ext cx="1095375" cy="3175"/>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9366250" y="2421255"/>
            <a:ext cx="1637030" cy="0"/>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4535170" y="1913890"/>
            <a:ext cx="1698625"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贰</a:t>
            </a:r>
            <a:endPar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0" name="文本框 9"/>
          <p:cNvSpPr txBox="1"/>
          <p:nvPr/>
        </p:nvSpPr>
        <p:spPr>
          <a:xfrm>
            <a:off x="5404485" y="1524635"/>
            <a:ext cx="4553585" cy="1476375"/>
          </a:xfrm>
          <a:prstGeom prst="rect">
            <a:avLst/>
          </a:prstGeom>
          <a:noFill/>
        </p:spPr>
        <p:txBody>
          <a:bodyPr wrap="square">
            <a:spAutoFit/>
          </a:bodyPr>
          <a:p>
            <a:pPr marL="0" marR="0" lvl="0" indent="0" algn="ctr" defTabSz="914400" rtl="0" fontAlgn="auto">
              <a:lnSpc>
                <a:spcPct val="150000"/>
              </a:lnSpc>
              <a:spcBef>
                <a:spcPts val="0"/>
              </a:spcBef>
              <a:spcAft>
                <a:spcPts val="0"/>
              </a:spcAft>
              <a:buClrTx/>
              <a:buSzTx/>
              <a:buFontTx/>
              <a:buNone/>
              <a:defRPr/>
            </a:pPr>
            <a:r>
              <a:rPr lang="zh-CN" altLang="en-US" sz="6000" noProof="0" dirty="0">
                <a:ln>
                  <a:noFill/>
                </a:ln>
                <a:solidFill>
                  <a:srgbClr val="C00000"/>
                </a:solidFill>
                <a:effectLst/>
                <a:uLnTx/>
                <a:uFillTx/>
                <a:latin typeface="汉仪昌黎宋刻本原版W" panose="00020600040101010101" charset="-122"/>
                <a:ea typeface="汉仪昌黎宋刻本原版W" panose="00020600040101010101" charset="-122"/>
                <a:sym typeface="字魂浩然手书" panose="02010600030101010101" charset="-122"/>
              </a:rPr>
              <a:t>激流碰撞</a:t>
            </a:r>
            <a:endParaRPr kumimoji="0" lang="zh-CN" altLang="en-US" sz="6000" b="0"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方正苏新诗柳楷_GBK" panose="02010600030101010101" charset="-122"/>
              <a:sym typeface="字魂浩然手书" panose="02010600030101010101" charset="-122"/>
            </a:endParaRPr>
          </a:p>
        </p:txBody>
      </p:sp>
      <p:sp>
        <p:nvSpPr>
          <p:cNvPr id="21" name="文本框 20"/>
          <p:cNvSpPr txBox="1"/>
          <p:nvPr/>
        </p:nvSpPr>
        <p:spPr>
          <a:xfrm>
            <a:off x="5601970" y="3092450"/>
            <a:ext cx="6329680" cy="1106805"/>
          </a:xfrm>
          <a:prstGeom prst="rect">
            <a:avLst/>
          </a:prstGeom>
          <a:noFill/>
        </p:spPr>
        <p:txBody>
          <a:bodyPr wrap="none" rtlCol="0" anchor="t">
            <a:spAutoFit/>
          </a:bodyPr>
          <a:p>
            <a:pPr lvl="0" indent="0" algn="ctr">
              <a:lnSpc>
                <a:spcPct val="150000"/>
              </a:lnSpc>
              <a:spcBef>
                <a:spcPts val="0"/>
              </a:spcBef>
              <a:spcAft>
                <a:spcPts val="0"/>
              </a:spcAft>
              <a:buClrTx/>
              <a:buSzTx/>
              <a:buFont typeface="Wingdings" panose="05000000000000000000" charset="0"/>
              <a:buNone/>
              <a:defRPr/>
            </a:pPr>
            <a:r>
              <a:rPr lang="en-US" altLang="zh-CN"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a:t>
            </a:r>
            <a:r>
              <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马克思主义脱颖而出</a:t>
            </a:r>
            <a:endPar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src=http_%2F%2Fp2.cri.cn%2FM00%2FE8%2FFF%2FCqgNOlvXwUyAE8HlAAAAAAAAAAA763.388x507.png&amp;refer=http_%2F%2Fp2.cri"/>
          <p:cNvPicPr>
            <a:picLocks noChangeAspect="1"/>
          </p:cNvPicPr>
          <p:nvPr/>
        </p:nvPicPr>
        <p:blipFill>
          <a:blip r:embed="rId1"/>
          <a:srcRect l="6741" t="910" r="-6741" b="-910"/>
          <a:stretch>
            <a:fillRect/>
          </a:stretch>
        </p:blipFill>
        <p:spPr>
          <a:xfrm>
            <a:off x="269875" y="1509395"/>
            <a:ext cx="2722245" cy="3559175"/>
          </a:xfrm>
          <a:prstGeom prst="ellipse">
            <a:avLst/>
          </a:prstGeom>
          <a:noFill/>
          <a:effectLst>
            <a:softEdge rad="127000"/>
          </a:effectLst>
        </p:spPr>
      </p:pic>
      <p:pic>
        <p:nvPicPr>
          <p:cNvPr id="49" name="图片 48"/>
          <p:cNvPicPr>
            <a:picLocks noChangeAspect="1"/>
          </p:cNvPicPr>
          <p:nvPr/>
        </p:nvPicPr>
        <p:blipFill>
          <a:blip r:embed="rId2">
            <a:lum bright="12000" contrast="6000"/>
          </a:blip>
          <a:srcRect l="1824" t="-2495" r="-1824" b="8841"/>
          <a:stretch>
            <a:fillRect/>
          </a:stretch>
        </p:blipFill>
        <p:spPr>
          <a:xfrm>
            <a:off x="8682355" y="588645"/>
            <a:ext cx="2367280" cy="3241040"/>
          </a:xfrm>
          <a:prstGeom prst="roundRect">
            <a:avLst/>
          </a:prstGeom>
          <a:effectLst>
            <a:softEdge rad="127000"/>
          </a:effectLst>
        </p:spPr>
      </p:pic>
      <p:grpSp>
        <p:nvGrpSpPr>
          <p:cNvPr id="11" name="44261cfe-ba97-4da8-b6a3-bb50c42e86a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rot="0">
            <a:off x="1798320" y="979170"/>
            <a:ext cx="9472930" cy="4305300"/>
            <a:chOff x="2850917" y="3019237"/>
            <a:chExt cx="8075028" cy="3001299"/>
          </a:xfrm>
          <a:solidFill>
            <a:schemeClr val="tx2"/>
          </a:solidFill>
        </p:grpSpPr>
        <p:sp>
          <p:nvSpPr>
            <p:cNvPr id="13" name="ïṥḻiḍê"/>
            <p:cNvSpPr/>
            <p:nvPr/>
          </p:nvSpPr>
          <p:spPr>
            <a:xfrm>
              <a:off x="2850917" y="3019237"/>
              <a:ext cx="1047859" cy="64910"/>
            </a:xfrm>
            <a:custGeom>
              <a:avLst/>
              <a:gdLst>
                <a:gd name="connsiteX0" fmla="*/ 0 w 1038225"/>
                <a:gd name="connsiteY0" fmla="*/ 0 h 64294"/>
                <a:gd name="connsiteX1" fmla="*/ 1038225 w 1038225"/>
                <a:gd name="connsiteY1" fmla="*/ 30956 h 64294"/>
                <a:gd name="connsiteX2" fmla="*/ 990600 w 1038225"/>
                <a:gd name="connsiteY2" fmla="*/ 64294 h 64294"/>
                <a:gd name="connsiteX3" fmla="*/ 0 w 1038225"/>
                <a:gd name="connsiteY3" fmla="*/ 0 h 64294"/>
              </a:gdLst>
              <a:ahLst/>
              <a:cxnLst>
                <a:cxn ang="0">
                  <a:pos x="connsiteX0" y="connsiteY0"/>
                </a:cxn>
                <a:cxn ang="0">
                  <a:pos x="connsiteX1" y="connsiteY1"/>
                </a:cxn>
                <a:cxn ang="0">
                  <a:pos x="connsiteX2" y="connsiteY2"/>
                </a:cxn>
                <a:cxn ang="0">
                  <a:pos x="connsiteX3" y="connsiteY3"/>
                </a:cxn>
              </a:cxnLst>
              <a:rect l="l" t="t" r="r" b="b"/>
              <a:pathLst>
                <a:path w="1038225" h="64294">
                  <a:moveTo>
                    <a:pt x="0" y="0"/>
                  </a:moveTo>
                  <a:lnTo>
                    <a:pt x="1038225" y="30956"/>
                  </a:lnTo>
                  <a:lnTo>
                    <a:pt x="990600" y="64294"/>
                  </a:lnTo>
                  <a:lnTo>
                    <a:pt x="0" y="0"/>
                  </a:lnTo>
                  <a:close/>
                </a:path>
              </a:pathLst>
            </a:custGeom>
            <a:grpFill/>
            <a:ln>
              <a:noFill/>
            </a:ln>
            <a:effectLst>
              <a:innerShdw dist="25400" dir="162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scene3d>
                <a:camera prst="orthographicFront"/>
                <a:lightRig rig="threePt" dir="t"/>
              </a:scene3d>
              <a:sp3d contourW="12700"/>
            </a:bodyPr>
            <a:p>
              <a:pPr algn="ctr"/>
              <a:endParaRPr lang="zh-CN" altLang="en-US" sz="2400">
                <a:solidFill>
                  <a:schemeClr val="bg1"/>
                </a:solidFill>
                <a:cs typeface="+mn-ea"/>
                <a:sym typeface="+mn-lt"/>
              </a:endParaRPr>
            </a:p>
          </p:txBody>
        </p:sp>
        <p:sp>
          <p:nvSpPr>
            <p:cNvPr id="14" name="íšľîdê"/>
            <p:cNvSpPr/>
            <p:nvPr/>
          </p:nvSpPr>
          <p:spPr>
            <a:xfrm>
              <a:off x="3949606" y="3041870"/>
              <a:ext cx="1444412" cy="177902"/>
            </a:xfrm>
            <a:custGeom>
              <a:avLst/>
              <a:gdLst>
                <a:gd name="connsiteX0" fmla="*/ 35718 w 1431131"/>
                <a:gd name="connsiteY0" fmla="*/ 0 h 176212"/>
                <a:gd name="connsiteX1" fmla="*/ 0 w 1431131"/>
                <a:gd name="connsiteY1" fmla="*/ 38100 h 176212"/>
                <a:gd name="connsiteX2" fmla="*/ 1393031 w 1431131"/>
                <a:gd name="connsiteY2" fmla="*/ 176212 h 176212"/>
                <a:gd name="connsiteX3" fmla="*/ 1431131 w 1431131"/>
                <a:gd name="connsiteY3" fmla="*/ 145256 h 176212"/>
                <a:gd name="connsiteX4" fmla="*/ 35718 w 1431131"/>
                <a:gd name="connsiteY4" fmla="*/ 0 h 176212"/>
                <a:gd name="connsiteX0-1" fmla="*/ 35718 w 1431131"/>
                <a:gd name="connsiteY0-2" fmla="*/ 0 h 176212"/>
                <a:gd name="connsiteX1-3" fmla="*/ 0 w 1431131"/>
                <a:gd name="connsiteY1-4" fmla="*/ 38100 h 176212"/>
                <a:gd name="connsiteX2-5" fmla="*/ 1393031 w 1431131"/>
                <a:gd name="connsiteY2-6" fmla="*/ 176212 h 176212"/>
                <a:gd name="connsiteX3-7" fmla="*/ 1431131 w 1431131"/>
                <a:gd name="connsiteY3-8" fmla="*/ 145256 h 176212"/>
                <a:gd name="connsiteX4-9" fmla="*/ 35718 w 1431131"/>
                <a:gd name="connsiteY4-10" fmla="*/ 0 h 176212"/>
                <a:gd name="connsiteX0-11" fmla="*/ 35718 w 1431131"/>
                <a:gd name="connsiteY0-12" fmla="*/ 0 h 176212"/>
                <a:gd name="connsiteX1-13" fmla="*/ 0 w 1431131"/>
                <a:gd name="connsiteY1-14" fmla="*/ 38100 h 176212"/>
                <a:gd name="connsiteX2-15" fmla="*/ 1393031 w 1431131"/>
                <a:gd name="connsiteY2-16" fmla="*/ 176212 h 176212"/>
                <a:gd name="connsiteX3-17" fmla="*/ 1431131 w 1431131"/>
                <a:gd name="connsiteY3-18" fmla="*/ 145256 h 176212"/>
                <a:gd name="connsiteX4-19" fmla="*/ 35718 w 1431131"/>
                <a:gd name="connsiteY4-20" fmla="*/ 0 h 176212"/>
                <a:gd name="connsiteX0-21" fmla="*/ 35718 w 1431131"/>
                <a:gd name="connsiteY0-22" fmla="*/ 0 h 176212"/>
                <a:gd name="connsiteX1-23" fmla="*/ 0 w 1431131"/>
                <a:gd name="connsiteY1-24" fmla="*/ 38100 h 176212"/>
                <a:gd name="connsiteX2-25" fmla="*/ 1393031 w 1431131"/>
                <a:gd name="connsiteY2-26" fmla="*/ 176212 h 176212"/>
                <a:gd name="connsiteX3-27" fmla="*/ 1431131 w 1431131"/>
                <a:gd name="connsiteY3-28" fmla="*/ 145256 h 176212"/>
                <a:gd name="connsiteX4-29" fmla="*/ 35718 w 1431131"/>
                <a:gd name="connsiteY4-30" fmla="*/ 0 h 176212"/>
                <a:gd name="connsiteX0-31" fmla="*/ 35718 w 1431131"/>
                <a:gd name="connsiteY0-32" fmla="*/ 0 h 176212"/>
                <a:gd name="connsiteX1-33" fmla="*/ 0 w 1431131"/>
                <a:gd name="connsiteY1-34" fmla="*/ 38100 h 176212"/>
                <a:gd name="connsiteX2-35" fmla="*/ 1393031 w 1431131"/>
                <a:gd name="connsiteY2-36" fmla="*/ 176212 h 176212"/>
                <a:gd name="connsiteX3-37" fmla="*/ 1431131 w 1431131"/>
                <a:gd name="connsiteY3-38" fmla="*/ 145256 h 176212"/>
                <a:gd name="connsiteX4-39" fmla="*/ 35718 w 1431131"/>
                <a:gd name="connsiteY4-40" fmla="*/ 0 h 1762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31131" h="176212">
                  <a:moveTo>
                    <a:pt x="35718" y="0"/>
                  </a:moveTo>
                  <a:lnTo>
                    <a:pt x="0" y="38100"/>
                  </a:lnTo>
                  <a:cubicBezTo>
                    <a:pt x="466725" y="76993"/>
                    <a:pt x="928687" y="123031"/>
                    <a:pt x="1393031" y="176212"/>
                  </a:cubicBezTo>
                  <a:lnTo>
                    <a:pt x="1431131" y="145256"/>
                  </a:lnTo>
                  <a:cubicBezTo>
                    <a:pt x="965993" y="84931"/>
                    <a:pt x="507999" y="34132"/>
                    <a:pt x="35718" y="0"/>
                  </a:cubicBezTo>
                  <a:close/>
                </a:path>
              </a:pathLst>
            </a:custGeom>
            <a:grpFill/>
            <a:ln>
              <a:noFill/>
            </a:ln>
            <a:effectLst>
              <a:innerShdw dist="25400" dir="162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scene3d>
                <a:camera prst="orthographicFront"/>
                <a:lightRig rig="threePt" dir="t"/>
              </a:scene3d>
              <a:sp3d contourW="12700"/>
            </a:bodyPr>
            <a:p>
              <a:pPr algn="ctr"/>
              <a:endParaRPr lang="zh-CN" altLang="en-US" sz="2400">
                <a:solidFill>
                  <a:schemeClr val="bg1"/>
                </a:solidFill>
                <a:cs typeface="+mn-ea"/>
                <a:sym typeface="+mn-lt"/>
              </a:endParaRPr>
            </a:p>
          </p:txBody>
        </p:sp>
        <p:sp>
          <p:nvSpPr>
            <p:cNvPr id="16" name="íŝľiḑe"/>
            <p:cNvSpPr/>
            <p:nvPr/>
          </p:nvSpPr>
          <p:spPr>
            <a:xfrm>
              <a:off x="5444490" y="3193328"/>
              <a:ext cx="1311321" cy="879896"/>
            </a:xfrm>
            <a:custGeom>
              <a:avLst/>
              <a:gdLst>
                <a:gd name="connsiteX0" fmla="*/ 45244 w 1057275"/>
                <a:gd name="connsiteY0" fmla="*/ 0 h 871537"/>
                <a:gd name="connsiteX1" fmla="*/ 0 w 1057275"/>
                <a:gd name="connsiteY1" fmla="*/ 50006 h 871537"/>
                <a:gd name="connsiteX2" fmla="*/ 881063 w 1057275"/>
                <a:gd name="connsiteY2" fmla="*/ 864393 h 871537"/>
                <a:gd name="connsiteX3" fmla="*/ 1057275 w 1057275"/>
                <a:gd name="connsiteY3" fmla="*/ 871537 h 871537"/>
                <a:gd name="connsiteX4" fmla="*/ 1016794 w 1057275"/>
                <a:gd name="connsiteY4" fmla="*/ 259556 h 871537"/>
                <a:gd name="connsiteX5" fmla="*/ 45244 w 1057275"/>
                <a:gd name="connsiteY5" fmla="*/ 0 h 871537"/>
                <a:gd name="connsiteX0-1" fmla="*/ 45244 w 1057275"/>
                <a:gd name="connsiteY0-2" fmla="*/ 0 h 871537"/>
                <a:gd name="connsiteX1-3" fmla="*/ 0 w 1057275"/>
                <a:gd name="connsiteY1-4" fmla="*/ 50006 h 871537"/>
                <a:gd name="connsiteX2-5" fmla="*/ 881063 w 1057275"/>
                <a:gd name="connsiteY2-6" fmla="*/ 864393 h 871537"/>
                <a:gd name="connsiteX3-7" fmla="*/ 1057275 w 1057275"/>
                <a:gd name="connsiteY3-8" fmla="*/ 871537 h 871537"/>
                <a:gd name="connsiteX4-9" fmla="*/ 1016794 w 1057275"/>
                <a:gd name="connsiteY4-10" fmla="*/ 259556 h 871537"/>
                <a:gd name="connsiteX5-11" fmla="*/ 45244 w 1057275"/>
                <a:gd name="connsiteY5-12" fmla="*/ 0 h 871537"/>
                <a:gd name="connsiteX0-13" fmla="*/ 45244 w 1057275"/>
                <a:gd name="connsiteY0-14" fmla="*/ 0 h 871537"/>
                <a:gd name="connsiteX1-15" fmla="*/ 0 w 1057275"/>
                <a:gd name="connsiteY1-16" fmla="*/ 50006 h 871537"/>
                <a:gd name="connsiteX2-17" fmla="*/ 881063 w 1057275"/>
                <a:gd name="connsiteY2-18" fmla="*/ 864393 h 871537"/>
                <a:gd name="connsiteX3-19" fmla="*/ 1057275 w 1057275"/>
                <a:gd name="connsiteY3-20" fmla="*/ 871537 h 871537"/>
                <a:gd name="connsiteX4-21" fmla="*/ 1016794 w 1057275"/>
                <a:gd name="connsiteY4-22" fmla="*/ 259556 h 871537"/>
                <a:gd name="connsiteX5-23" fmla="*/ 45244 w 1057275"/>
                <a:gd name="connsiteY5-24" fmla="*/ 0 h 871537"/>
                <a:gd name="connsiteX0-25" fmla="*/ 45244 w 1139868"/>
                <a:gd name="connsiteY0-26" fmla="*/ 0 h 871537"/>
                <a:gd name="connsiteX1-27" fmla="*/ 0 w 1139868"/>
                <a:gd name="connsiteY1-28" fmla="*/ 50006 h 871537"/>
                <a:gd name="connsiteX2-29" fmla="*/ 881063 w 1139868"/>
                <a:gd name="connsiteY2-30" fmla="*/ 864393 h 871537"/>
                <a:gd name="connsiteX3-31" fmla="*/ 1057275 w 1139868"/>
                <a:gd name="connsiteY3-32" fmla="*/ 871537 h 871537"/>
                <a:gd name="connsiteX4-33" fmla="*/ 1016794 w 1139868"/>
                <a:gd name="connsiteY4-34" fmla="*/ 259556 h 871537"/>
                <a:gd name="connsiteX5-35" fmla="*/ 45244 w 1139868"/>
                <a:gd name="connsiteY5-36" fmla="*/ 0 h 871537"/>
                <a:gd name="connsiteX0-37" fmla="*/ 45244 w 1299265"/>
                <a:gd name="connsiteY0-38" fmla="*/ 0 h 871537"/>
                <a:gd name="connsiteX1-39" fmla="*/ 0 w 1299265"/>
                <a:gd name="connsiteY1-40" fmla="*/ 50006 h 871537"/>
                <a:gd name="connsiteX2-41" fmla="*/ 881063 w 1299265"/>
                <a:gd name="connsiteY2-42" fmla="*/ 864393 h 871537"/>
                <a:gd name="connsiteX3-43" fmla="*/ 1057275 w 1299265"/>
                <a:gd name="connsiteY3-44" fmla="*/ 871537 h 871537"/>
                <a:gd name="connsiteX4-45" fmla="*/ 1016794 w 1299265"/>
                <a:gd name="connsiteY4-46" fmla="*/ 259556 h 871537"/>
                <a:gd name="connsiteX5-47" fmla="*/ 45244 w 1299265"/>
                <a:gd name="connsiteY5-48" fmla="*/ 0 h 871537"/>
                <a:gd name="connsiteX0-49" fmla="*/ 45244 w 1299265"/>
                <a:gd name="connsiteY0-50" fmla="*/ 0 h 871537"/>
                <a:gd name="connsiteX1-51" fmla="*/ 0 w 1299265"/>
                <a:gd name="connsiteY1-52" fmla="*/ 50006 h 871537"/>
                <a:gd name="connsiteX2-53" fmla="*/ 881063 w 1299265"/>
                <a:gd name="connsiteY2-54" fmla="*/ 864393 h 871537"/>
                <a:gd name="connsiteX3-55" fmla="*/ 1057275 w 1299265"/>
                <a:gd name="connsiteY3-56" fmla="*/ 871537 h 871537"/>
                <a:gd name="connsiteX4-57" fmla="*/ 1016794 w 1299265"/>
                <a:gd name="connsiteY4-58" fmla="*/ 259556 h 871537"/>
                <a:gd name="connsiteX5-59" fmla="*/ 45244 w 1299265"/>
                <a:gd name="connsiteY5-60" fmla="*/ 0 h 871537"/>
                <a:gd name="connsiteX0-61" fmla="*/ 45244 w 1299265"/>
                <a:gd name="connsiteY0-62" fmla="*/ 0 h 871537"/>
                <a:gd name="connsiteX1-63" fmla="*/ 0 w 1299265"/>
                <a:gd name="connsiteY1-64" fmla="*/ 50006 h 871537"/>
                <a:gd name="connsiteX2-65" fmla="*/ 881063 w 1299265"/>
                <a:gd name="connsiteY2-66" fmla="*/ 864393 h 871537"/>
                <a:gd name="connsiteX3-67" fmla="*/ 1057275 w 1299265"/>
                <a:gd name="connsiteY3-68" fmla="*/ 871537 h 871537"/>
                <a:gd name="connsiteX4-69" fmla="*/ 1016794 w 1299265"/>
                <a:gd name="connsiteY4-70" fmla="*/ 259556 h 871537"/>
                <a:gd name="connsiteX5-71" fmla="*/ 45244 w 1299265"/>
                <a:gd name="connsiteY5-72" fmla="*/ 0 h 871537"/>
                <a:gd name="connsiteX0-73" fmla="*/ 45244 w 1299265"/>
                <a:gd name="connsiteY0-74" fmla="*/ 0 h 871537"/>
                <a:gd name="connsiteX1-75" fmla="*/ 0 w 1299265"/>
                <a:gd name="connsiteY1-76" fmla="*/ 50006 h 871537"/>
                <a:gd name="connsiteX2-77" fmla="*/ 881063 w 1299265"/>
                <a:gd name="connsiteY2-78" fmla="*/ 864393 h 871537"/>
                <a:gd name="connsiteX3-79" fmla="*/ 1057275 w 1299265"/>
                <a:gd name="connsiteY3-80" fmla="*/ 871537 h 871537"/>
                <a:gd name="connsiteX4-81" fmla="*/ 1016794 w 1299265"/>
                <a:gd name="connsiteY4-82" fmla="*/ 259556 h 871537"/>
                <a:gd name="connsiteX5-83" fmla="*/ 45244 w 1299265"/>
                <a:gd name="connsiteY5-84" fmla="*/ 0 h 871537"/>
                <a:gd name="connsiteX0-85" fmla="*/ 45244 w 1299265"/>
                <a:gd name="connsiteY0-86" fmla="*/ 0 h 871537"/>
                <a:gd name="connsiteX1-87" fmla="*/ 0 w 1299265"/>
                <a:gd name="connsiteY1-88" fmla="*/ 50006 h 871537"/>
                <a:gd name="connsiteX2-89" fmla="*/ 881063 w 1299265"/>
                <a:gd name="connsiteY2-90" fmla="*/ 864393 h 871537"/>
                <a:gd name="connsiteX3-91" fmla="*/ 1057275 w 1299265"/>
                <a:gd name="connsiteY3-92" fmla="*/ 871537 h 871537"/>
                <a:gd name="connsiteX4-93" fmla="*/ 1016794 w 1299265"/>
                <a:gd name="connsiteY4-94" fmla="*/ 259556 h 871537"/>
                <a:gd name="connsiteX5-95" fmla="*/ 45244 w 1299265"/>
                <a:gd name="connsiteY5-96" fmla="*/ 0 h 8715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299265" h="871537">
                  <a:moveTo>
                    <a:pt x="45244" y="0"/>
                  </a:moveTo>
                  <a:lnTo>
                    <a:pt x="0" y="50006"/>
                  </a:lnTo>
                  <a:cubicBezTo>
                    <a:pt x="469901" y="147637"/>
                    <a:pt x="1658938" y="409575"/>
                    <a:pt x="881063" y="864393"/>
                  </a:cubicBezTo>
                  <a:lnTo>
                    <a:pt x="1057275" y="871537"/>
                  </a:lnTo>
                  <a:cubicBezTo>
                    <a:pt x="1477169" y="688974"/>
                    <a:pt x="1275556" y="370681"/>
                    <a:pt x="1016794" y="259556"/>
                  </a:cubicBezTo>
                  <a:cubicBezTo>
                    <a:pt x="690563" y="127794"/>
                    <a:pt x="373857" y="65088"/>
                    <a:pt x="45244" y="0"/>
                  </a:cubicBezTo>
                  <a:close/>
                </a:path>
              </a:pathLst>
            </a:custGeom>
            <a:grpFill/>
            <a:ln>
              <a:noFill/>
            </a:ln>
            <a:effectLst>
              <a:innerShdw dist="25400" dir="162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scene3d>
                <a:camera prst="orthographicFront"/>
                <a:lightRig rig="threePt" dir="t"/>
              </a:scene3d>
              <a:sp3d contourW="12700"/>
            </a:bodyPr>
            <a:p>
              <a:pPr algn="ctr"/>
              <a:endParaRPr lang="zh-CN" altLang="en-US" sz="2400">
                <a:solidFill>
                  <a:schemeClr val="bg1"/>
                </a:solidFill>
                <a:cs typeface="+mn-ea"/>
                <a:sym typeface="+mn-lt"/>
              </a:endParaRPr>
            </a:p>
          </p:txBody>
        </p:sp>
        <p:sp>
          <p:nvSpPr>
            <p:cNvPr id="17" name="iṧļíḓè"/>
            <p:cNvSpPr/>
            <p:nvPr/>
          </p:nvSpPr>
          <p:spPr>
            <a:xfrm>
              <a:off x="5025745" y="4121304"/>
              <a:ext cx="1351240" cy="1420817"/>
            </a:xfrm>
            <a:custGeom>
              <a:avLst/>
              <a:gdLst>
                <a:gd name="connsiteX0" fmla="*/ 1069181 w 1069181"/>
                <a:gd name="connsiteY0" fmla="*/ 16669 h 1407319"/>
                <a:gd name="connsiteX1" fmla="*/ 850106 w 1069181"/>
                <a:gd name="connsiteY1" fmla="*/ 0 h 1407319"/>
                <a:gd name="connsiteX2" fmla="*/ 0 w 1069181"/>
                <a:gd name="connsiteY2" fmla="*/ 388144 h 1407319"/>
                <a:gd name="connsiteX3" fmla="*/ 607219 w 1069181"/>
                <a:gd name="connsiteY3" fmla="*/ 1407319 h 1407319"/>
                <a:gd name="connsiteX4" fmla="*/ 964406 w 1069181"/>
                <a:gd name="connsiteY4" fmla="*/ 1252538 h 1407319"/>
                <a:gd name="connsiteX5" fmla="*/ 428625 w 1069181"/>
                <a:gd name="connsiteY5" fmla="*/ 302419 h 1407319"/>
                <a:gd name="connsiteX6" fmla="*/ 1069181 w 1069181"/>
                <a:gd name="connsiteY6" fmla="*/ 16669 h 1407319"/>
                <a:gd name="connsiteX0-1" fmla="*/ 1069181 w 1069181"/>
                <a:gd name="connsiteY0-2" fmla="*/ 16669 h 1407319"/>
                <a:gd name="connsiteX1-3" fmla="*/ 850106 w 1069181"/>
                <a:gd name="connsiteY1-4" fmla="*/ 0 h 1407319"/>
                <a:gd name="connsiteX2-5" fmla="*/ 0 w 1069181"/>
                <a:gd name="connsiteY2-6" fmla="*/ 388144 h 1407319"/>
                <a:gd name="connsiteX3-7" fmla="*/ 607219 w 1069181"/>
                <a:gd name="connsiteY3-8" fmla="*/ 1407319 h 1407319"/>
                <a:gd name="connsiteX4-9" fmla="*/ 964406 w 1069181"/>
                <a:gd name="connsiteY4-10" fmla="*/ 1252538 h 1407319"/>
                <a:gd name="connsiteX5-11" fmla="*/ 428625 w 1069181"/>
                <a:gd name="connsiteY5-12" fmla="*/ 302419 h 1407319"/>
                <a:gd name="connsiteX6-13" fmla="*/ 1069181 w 1069181"/>
                <a:gd name="connsiteY6-14" fmla="*/ 16669 h 1407319"/>
                <a:gd name="connsiteX0-15" fmla="*/ 1113650 w 1113650"/>
                <a:gd name="connsiteY0-16" fmla="*/ 16669 h 1407319"/>
                <a:gd name="connsiteX1-17" fmla="*/ 894575 w 1113650"/>
                <a:gd name="connsiteY1-18" fmla="*/ 0 h 1407319"/>
                <a:gd name="connsiteX2-19" fmla="*/ 44469 w 1113650"/>
                <a:gd name="connsiteY2-20" fmla="*/ 388144 h 1407319"/>
                <a:gd name="connsiteX3-21" fmla="*/ 651688 w 1113650"/>
                <a:gd name="connsiteY3-22" fmla="*/ 1407319 h 1407319"/>
                <a:gd name="connsiteX4-23" fmla="*/ 1008875 w 1113650"/>
                <a:gd name="connsiteY4-24" fmla="*/ 1252538 h 1407319"/>
                <a:gd name="connsiteX5-25" fmla="*/ 473094 w 1113650"/>
                <a:gd name="connsiteY5-26" fmla="*/ 302419 h 1407319"/>
                <a:gd name="connsiteX6-27" fmla="*/ 1113650 w 1113650"/>
                <a:gd name="connsiteY6-28" fmla="*/ 16669 h 1407319"/>
                <a:gd name="connsiteX0-29" fmla="*/ 1338815 w 1338815"/>
                <a:gd name="connsiteY0-30" fmla="*/ 16669 h 1407319"/>
                <a:gd name="connsiteX1-31" fmla="*/ 1119740 w 1338815"/>
                <a:gd name="connsiteY1-32" fmla="*/ 0 h 1407319"/>
                <a:gd name="connsiteX2-33" fmla="*/ 269634 w 1338815"/>
                <a:gd name="connsiteY2-34" fmla="*/ 388144 h 1407319"/>
                <a:gd name="connsiteX3-35" fmla="*/ 876853 w 1338815"/>
                <a:gd name="connsiteY3-36" fmla="*/ 1407319 h 1407319"/>
                <a:gd name="connsiteX4-37" fmla="*/ 1234040 w 1338815"/>
                <a:gd name="connsiteY4-38" fmla="*/ 1252538 h 1407319"/>
                <a:gd name="connsiteX5-39" fmla="*/ 698259 w 1338815"/>
                <a:gd name="connsiteY5-40" fmla="*/ 302419 h 1407319"/>
                <a:gd name="connsiteX6-41" fmla="*/ 1338815 w 1338815"/>
                <a:gd name="connsiteY6-42" fmla="*/ 16669 h 1407319"/>
                <a:gd name="connsiteX0-43" fmla="*/ 1338815 w 1338815"/>
                <a:gd name="connsiteY0-44" fmla="*/ 16669 h 1407319"/>
                <a:gd name="connsiteX1-45" fmla="*/ 1119740 w 1338815"/>
                <a:gd name="connsiteY1-46" fmla="*/ 0 h 1407319"/>
                <a:gd name="connsiteX2-47" fmla="*/ 269634 w 1338815"/>
                <a:gd name="connsiteY2-48" fmla="*/ 388144 h 1407319"/>
                <a:gd name="connsiteX3-49" fmla="*/ 876853 w 1338815"/>
                <a:gd name="connsiteY3-50" fmla="*/ 1407319 h 1407319"/>
                <a:gd name="connsiteX4-51" fmla="*/ 1234040 w 1338815"/>
                <a:gd name="connsiteY4-52" fmla="*/ 1252538 h 1407319"/>
                <a:gd name="connsiteX5-53" fmla="*/ 698259 w 1338815"/>
                <a:gd name="connsiteY5-54" fmla="*/ 302419 h 1407319"/>
                <a:gd name="connsiteX6-55" fmla="*/ 1338815 w 1338815"/>
                <a:gd name="connsiteY6-56" fmla="*/ 16669 h 1407319"/>
                <a:gd name="connsiteX0-57" fmla="*/ 1338815 w 1338815"/>
                <a:gd name="connsiteY0-58" fmla="*/ 16669 h 1407319"/>
                <a:gd name="connsiteX1-59" fmla="*/ 1119740 w 1338815"/>
                <a:gd name="connsiteY1-60" fmla="*/ 0 h 1407319"/>
                <a:gd name="connsiteX2-61" fmla="*/ 269634 w 1338815"/>
                <a:gd name="connsiteY2-62" fmla="*/ 388144 h 1407319"/>
                <a:gd name="connsiteX3-63" fmla="*/ 876853 w 1338815"/>
                <a:gd name="connsiteY3-64" fmla="*/ 1407319 h 1407319"/>
                <a:gd name="connsiteX4-65" fmla="*/ 1234040 w 1338815"/>
                <a:gd name="connsiteY4-66" fmla="*/ 1252538 h 1407319"/>
                <a:gd name="connsiteX5-67" fmla="*/ 698259 w 1338815"/>
                <a:gd name="connsiteY5-68" fmla="*/ 302419 h 1407319"/>
                <a:gd name="connsiteX6-69" fmla="*/ 1338815 w 1338815"/>
                <a:gd name="connsiteY6-70" fmla="*/ 16669 h 1407319"/>
                <a:gd name="connsiteX0-71" fmla="*/ 1338815 w 1338815"/>
                <a:gd name="connsiteY0-72" fmla="*/ 16669 h 1407319"/>
                <a:gd name="connsiteX1-73" fmla="*/ 1119740 w 1338815"/>
                <a:gd name="connsiteY1-74" fmla="*/ 0 h 1407319"/>
                <a:gd name="connsiteX2-75" fmla="*/ 269634 w 1338815"/>
                <a:gd name="connsiteY2-76" fmla="*/ 388144 h 1407319"/>
                <a:gd name="connsiteX3-77" fmla="*/ 876853 w 1338815"/>
                <a:gd name="connsiteY3-78" fmla="*/ 1407319 h 1407319"/>
                <a:gd name="connsiteX4-79" fmla="*/ 1234040 w 1338815"/>
                <a:gd name="connsiteY4-80" fmla="*/ 1252538 h 1407319"/>
                <a:gd name="connsiteX5-81" fmla="*/ 698259 w 1338815"/>
                <a:gd name="connsiteY5-82" fmla="*/ 302419 h 1407319"/>
                <a:gd name="connsiteX6-83" fmla="*/ 1338815 w 1338815"/>
                <a:gd name="connsiteY6-84" fmla="*/ 16669 h 1407319"/>
                <a:gd name="connsiteX0-85" fmla="*/ 1338815 w 1338815"/>
                <a:gd name="connsiteY0-86" fmla="*/ 16669 h 1407319"/>
                <a:gd name="connsiteX1-87" fmla="*/ 1119740 w 1338815"/>
                <a:gd name="connsiteY1-88" fmla="*/ 0 h 1407319"/>
                <a:gd name="connsiteX2-89" fmla="*/ 269634 w 1338815"/>
                <a:gd name="connsiteY2-90" fmla="*/ 388144 h 1407319"/>
                <a:gd name="connsiteX3-91" fmla="*/ 876853 w 1338815"/>
                <a:gd name="connsiteY3-92" fmla="*/ 1407319 h 1407319"/>
                <a:gd name="connsiteX4-93" fmla="*/ 1234040 w 1338815"/>
                <a:gd name="connsiteY4-94" fmla="*/ 1252538 h 1407319"/>
                <a:gd name="connsiteX5-95" fmla="*/ 700640 w 1338815"/>
                <a:gd name="connsiteY5-96" fmla="*/ 309563 h 1407319"/>
                <a:gd name="connsiteX6-97" fmla="*/ 1338815 w 1338815"/>
                <a:gd name="connsiteY6-98" fmla="*/ 16669 h 14073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38815" h="1407319">
                  <a:moveTo>
                    <a:pt x="1338815" y="16669"/>
                  </a:moveTo>
                  <a:lnTo>
                    <a:pt x="1119740" y="0"/>
                  </a:lnTo>
                  <a:cubicBezTo>
                    <a:pt x="836371" y="129381"/>
                    <a:pt x="550622" y="237331"/>
                    <a:pt x="269634" y="388144"/>
                  </a:cubicBezTo>
                  <a:cubicBezTo>
                    <a:pt x="55321" y="496888"/>
                    <a:pt x="-435215" y="958057"/>
                    <a:pt x="876853" y="1407319"/>
                  </a:cubicBezTo>
                  <a:lnTo>
                    <a:pt x="1234040" y="1252538"/>
                  </a:lnTo>
                  <a:cubicBezTo>
                    <a:pt x="636346" y="1123951"/>
                    <a:pt x="-92316" y="685800"/>
                    <a:pt x="700640" y="309563"/>
                  </a:cubicBezTo>
                  <a:lnTo>
                    <a:pt x="1338815" y="16669"/>
                  </a:lnTo>
                  <a:close/>
                </a:path>
              </a:pathLst>
            </a:custGeom>
            <a:grpFill/>
            <a:ln>
              <a:noFill/>
            </a:ln>
            <a:effectLst>
              <a:innerShdw dist="25400" dir="162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scene3d>
                <a:camera prst="orthographicFront"/>
                <a:lightRig rig="threePt" dir="t"/>
              </a:scene3d>
              <a:sp3d contourW="12700"/>
            </a:bodyPr>
            <a:p>
              <a:pPr algn="ctr"/>
              <a:endParaRPr lang="zh-CN" altLang="en-US" sz="2400" dirty="0">
                <a:solidFill>
                  <a:schemeClr val="bg1"/>
                </a:solidFill>
                <a:cs typeface="+mn-ea"/>
                <a:sym typeface="+mn-lt"/>
              </a:endParaRPr>
            </a:p>
          </p:txBody>
        </p:sp>
        <p:sp>
          <p:nvSpPr>
            <p:cNvPr id="18" name="iśļîde"/>
            <p:cNvSpPr/>
            <p:nvPr/>
          </p:nvSpPr>
          <p:spPr>
            <a:xfrm>
              <a:off x="6170386" y="5451575"/>
              <a:ext cx="4755559" cy="568961"/>
            </a:xfrm>
            <a:custGeom>
              <a:avLst/>
              <a:gdLst>
                <a:gd name="connsiteX0" fmla="*/ 383381 w 3405187"/>
                <a:gd name="connsiteY0" fmla="*/ 0 h 564357"/>
                <a:gd name="connsiteX1" fmla="*/ 0 w 3405187"/>
                <a:gd name="connsiteY1" fmla="*/ 150019 h 564357"/>
                <a:gd name="connsiteX2" fmla="*/ 2369343 w 3405187"/>
                <a:gd name="connsiteY2" fmla="*/ 438150 h 564357"/>
                <a:gd name="connsiteX3" fmla="*/ 2240756 w 3405187"/>
                <a:gd name="connsiteY3" fmla="*/ 564357 h 564357"/>
                <a:gd name="connsiteX4" fmla="*/ 3405187 w 3405187"/>
                <a:gd name="connsiteY4" fmla="*/ 402432 h 564357"/>
                <a:gd name="connsiteX5" fmla="*/ 2788443 w 3405187"/>
                <a:gd name="connsiteY5" fmla="*/ 107157 h 564357"/>
                <a:gd name="connsiteX6" fmla="*/ 2705100 w 3405187"/>
                <a:gd name="connsiteY6" fmla="*/ 180975 h 564357"/>
                <a:gd name="connsiteX7" fmla="*/ 383381 w 3405187"/>
                <a:gd name="connsiteY7" fmla="*/ 0 h 564357"/>
                <a:gd name="connsiteX0-1" fmla="*/ 383381 w 3405187"/>
                <a:gd name="connsiteY0-2" fmla="*/ 0 h 564357"/>
                <a:gd name="connsiteX1-3" fmla="*/ 0 w 3405187"/>
                <a:gd name="connsiteY1-4" fmla="*/ 150019 h 564357"/>
                <a:gd name="connsiteX2-5" fmla="*/ 2369343 w 3405187"/>
                <a:gd name="connsiteY2-6" fmla="*/ 438150 h 564357"/>
                <a:gd name="connsiteX3-7" fmla="*/ 2240756 w 3405187"/>
                <a:gd name="connsiteY3-8" fmla="*/ 564357 h 564357"/>
                <a:gd name="connsiteX4-9" fmla="*/ 3405187 w 3405187"/>
                <a:gd name="connsiteY4-10" fmla="*/ 402432 h 564357"/>
                <a:gd name="connsiteX5-11" fmla="*/ 2788443 w 3405187"/>
                <a:gd name="connsiteY5-12" fmla="*/ 107157 h 564357"/>
                <a:gd name="connsiteX6-13" fmla="*/ 2705100 w 3405187"/>
                <a:gd name="connsiteY6-14" fmla="*/ 180975 h 564357"/>
                <a:gd name="connsiteX7-15" fmla="*/ 383381 w 3405187"/>
                <a:gd name="connsiteY7-16" fmla="*/ 0 h 564357"/>
                <a:gd name="connsiteX0-17" fmla="*/ 383381 w 3405187"/>
                <a:gd name="connsiteY0-18" fmla="*/ 0 h 564357"/>
                <a:gd name="connsiteX1-19" fmla="*/ 0 w 3405187"/>
                <a:gd name="connsiteY1-20" fmla="*/ 150019 h 564357"/>
                <a:gd name="connsiteX2-21" fmla="*/ 2369343 w 3405187"/>
                <a:gd name="connsiteY2-22" fmla="*/ 438150 h 564357"/>
                <a:gd name="connsiteX3-23" fmla="*/ 2240756 w 3405187"/>
                <a:gd name="connsiteY3-24" fmla="*/ 564357 h 564357"/>
                <a:gd name="connsiteX4-25" fmla="*/ 3405187 w 3405187"/>
                <a:gd name="connsiteY4-26" fmla="*/ 402432 h 564357"/>
                <a:gd name="connsiteX5-27" fmla="*/ 2788443 w 3405187"/>
                <a:gd name="connsiteY5-28" fmla="*/ 107157 h 564357"/>
                <a:gd name="connsiteX6-29" fmla="*/ 2705100 w 3405187"/>
                <a:gd name="connsiteY6-30" fmla="*/ 180975 h 564357"/>
                <a:gd name="connsiteX7-31" fmla="*/ 383381 w 3405187"/>
                <a:gd name="connsiteY7-32" fmla="*/ 0 h 564357"/>
                <a:gd name="connsiteX0-33" fmla="*/ 383381 w 3405187"/>
                <a:gd name="connsiteY0-34" fmla="*/ 0 h 564357"/>
                <a:gd name="connsiteX1-35" fmla="*/ 0 w 3405187"/>
                <a:gd name="connsiteY1-36" fmla="*/ 150019 h 564357"/>
                <a:gd name="connsiteX2-37" fmla="*/ 2369343 w 3405187"/>
                <a:gd name="connsiteY2-38" fmla="*/ 438150 h 564357"/>
                <a:gd name="connsiteX3-39" fmla="*/ 2240756 w 3405187"/>
                <a:gd name="connsiteY3-40" fmla="*/ 564357 h 564357"/>
                <a:gd name="connsiteX4-41" fmla="*/ 3405187 w 3405187"/>
                <a:gd name="connsiteY4-42" fmla="*/ 402432 h 564357"/>
                <a:gd name="connsiteX5-43" fmla="*/ 2788443 w 3405187"/>
                <a:gd name="connsiteY5-44" fmla="*/ 107157 h 564357"/>
                <a:gd name="connsiteX6-45" fmla="*/ 2705100 w 3405187"/>
                <a:gd name="connsiteY6-46" fmla="*/ 180975 h 564357"/>
                <a:gd name="connsiteX7-47" fmla="*/ 383381 w 3405187"/>
                <a:gd name="connsiteY7-48" fmla="*/ 0 h 564357"/>
                <a:gd name="connsiteX0-49" fmla="*/ 383381 w 3405187"/>
                <a:gd name="connsiteY0-50" fmla="*/ 0 h 564357"/>
                <a:gd name="connsiteX1-51" fmla="*/ 0 w 3405187"/>
                <a:gd name="connsiteY1-52" fmla="*/ 150019 h 564357"/>
                <a:gd name="connsiteX2-53" fmla="*/ 2369343 w 3405187"/>
                <a:gd name="connsiteY2-54" fmla="*/ 438150 h 564357"/>
                <a:gd name="connsiteX3-55" fmla="*/ 2240756 w 3405187"/>
                <a:gd name="connsiteY3-56" fmla="*/ 564357 h 564357"/>
                <a:gd name="connsiteX4-57" fmla="*/ 3405187 w 3405187"/>
                <a:gd name="connsiteY4-58" fmla="*/ 402432 h 564357"/>
                <a:gd name="connsiteX5-59" fmla="*/ 2788443 w 3405187"/>
                <a:gd name="connsiteY5-60" fmla="*/ 107157 h 564357"/>
                <a:gd name="connsiteX6-61" fmla="*/ 2705100 w 3405187"/>
                <a:gd name="connsiteY6-62" fmla="*/ 180975 h 564357"/>
                <a:gd name="connsiteX7-63" fmla="*/ 383381 w 3405187"/>
                <a:gd name="connsiteY7-64" fmla="*/ 0 h 5643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405187" h="564357">
                  <a:moveTo>
                    <a:pt x="383381" y="0"/>
                  </a:moveTo>
                  <a:lnTo>
                    <a:pt x="0" y="150019"/>
                  </a:lnTo>
                  <a:cubicBezTo>
                    <a:pt x="692150" y="307975"/>
                    <a:pt x="1527174" y="432594"/>
                    <a:pt x="2369343" y="438150"/>
                  </a:cubicBezTo>
                  <a:lnTo>
                    <a:pt x="2240756" y="564357"/>
                  </a:lnTo>
                  <a:lnTo>
                    <a:pt x="3405187" y="402432"/>
                  </a:lnTo>
                  <a:lnTo>
                    <a:pt x="2788443" y="107157"/>
                  </a:lnTo>
                  <a:lnTo>
                    <a:pt x="2705100" y="180975"/>
                  </a:lnTo>
                  <a:cubicBezTo>
                    <a:pt x="1933576" y="177800"/>
                    <a:pt x="1159668" y="98425"/>
                    <a:pt x="383381" y="0"/>
                  </a:cubicBezTo>
                  <a:close/>
                </a:path>
              </a:pathLst>
            </a:custGeom>
            <a:grpFill/>
            <a:ln>
              <a:noFill/>
            </a:ln>
            <a:effectLst>
              <a:innerShdw dist="25400" dir="162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scene3d>
                <a:camera prst="orthographicFront"/>
                <a:lightRig rig="threePt" dir="t"/>
              </a:scene3d>
              <a:sp3d contourW="12700"/>
            </a:bodyPr>
            <a:p>
              <a:pPr algn="ctr"/>
              <a:endParaRPr lang="zh-CN" altLang="en-US" sz="2400">
                <a:solidFill>
                  <a:schemeClr val="bg1"/>
                </a:solidFill>
                <a:cs typeface="+mn-ea"/>
                <a:sym typeface="+mn-lt"/>
              </a:endParaRPr>
            </a:p>
          </p:txBody>
        </p:sp>
      </p:grpSp>
      <p:sp>
        <p:nvSpPr>
          <p:cNvPr id="37" name="ïŝlîḋê"/>
          <p:cNvSpPr txBox="1"/>
          <p:nvPr/>
        </p:nvSpPr>
        <p:spPr>
          <a:xfrm>
            <a:off x="2456180" y="1081233"/>
            <a:ext cx="1489710" cy="908685"/>
          </a:xfrm>
          <a:prstGeom prst="rect">
            <a:avLst/>
          </a:prstGeom>
          <a:noFill/>
        </p:spPr>
        <p:txBody>
          <a:bodyPr wrap="none" rtlCol="0" anchor="ctr" anchorCtr="0">
            <a:scene3d>
              <a:camera prst="orthographicFront"/>
              <a:lightRig rig="threePt" dir="t"/>
            </a:scene3d>
            <a:sp3d contourW="12700"/>
          </a:bodyPr>
          <a:p>
            <a:pPr algn="ctr"/>
            <a:r>
              <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rPr>
              <a:t>留日回国</a:t>
            </a:r>
            <a:endPar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endParaRPr>
          </a:p>
        </p:txBody>
      </p:sp>
      <p:sp>
        <p:nvSpPr>
          <p:cNvPr id="41" name="ïŝlîḋê"/>
          <p:cNvSpPr txBox="1"/>
          <p:nvPr/>
        </p:nvSpPr>
        <p:spPr>
          <a:xfrm>
            <a:off x="4271010" y="1378585"/>
            <a:ext cx="1886585" cy="993775"/>
          </a:xfrm>
          <a:prstGeom prst="rect">
            <a:avLst/>
          </a:prstGeom>
          <a:noFill/>
        </p:spPr>
        <p:txBody>
          <a:bodyPr wrap="none" rtlCol="0" anchor="ctr" anchorCtr="0">
            <a:scene3d>
              <a:camera prst="orthographicFront"/>
              <a:lightRig rig="threePt" dir="t"/>
            </a:scene3d>
            <a:sp3d contourW="12700"/>
          </a:bodyPr>
          <a:p>
            <a:pPr algn="ctr"/>
            <a:r>
              <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rPr>
              <a:t>受聘北大</a:t>
            </a:r>
            <a:endPar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endParaRPr>
          </a:p>
        </p:txBody>
      </p:sp>
      <p:sp>
        <p:nvSpPr>
          <p:cNvPr id="50" name="ïŝlîḋê"/>
          <p:cNvSpPr txBox="1"/>
          <p:nvPr/>
        </p:nvSpPr>
        <p:spPr>
          <a:xfrm>
            <a:off x="5831205" y="2835910"/>
            <a:ext cx="1490345" cy="993775"/>
          </a:xfrm>
          <a:prstGeom prst="rect">
            <a:avLst/>
          </a:prstGeom>
          <a:noFill/>
        </p:spPr>
        <p:txBody>
          <a:bodyPr wrap="none" rtlCol="0" anchor="ctr" anchorCtr="0">
            <a:scene3d>
              <a:camera prst="orthographicFront"/>
              <a:lightRig rig="threePt" dir="t"/>
            </a:scene3d>
            <a:sp3d contourW="12700"/>
          </a:bodyPr>
          <a:p>
            <a:pPr algn="ctr"/>
            <a:r>
              <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rPr>
              <a:t>进入《新青年》</a:t>
            </a:r>
            <a:endPar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endParaRPr>
          </a:p>
          <a:p>
            <a:pPr algn="ctr"/>
            <a:r>
              <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rPr>
              <a:t>编辑部</a:t>
            </a:r>
            <a:endParaRPr lang="zh-CN" altLang="en-US" sz="2800" b="1" dirty="0">
              <a:solidFill>
                <a:schemeClr val="tx1"/>
              </a:solidFill>
              <a:latin typeface="汉仪昌黎宋刻本原版W" panose="00020600040101010101" charset="-122"/>
              <a:ea typeface="汉仪昌黎宋刻本原版W" panose="00020600040101010101" charset="-122"/>
              <a:cs typeface="+mn-ea"/>
              <a:sym typeface="+mn-lt"/>
            </a:endParaRPr>
          </a:p>
        </p:txBody>
      </p:sp>
      <p:sp>
        <p:nvSpPr>
          <p:cNvPr id="54" name="ïŝlîḋê"/>
          <p:cNvSpPr txBox="1"/>
          <p:nvPr/>
        </p:nvSpPr>
        <p:spPr>
          <a:xfrm>
            <a:off x="5712460" y="5498465"/>
            <a:ext cx="1490345" cy="993775"/>
          </a:xfrm>
          <a:prstGeom prst="rect">
            <a:avLst/>
          </a:prstGeom>
          <a:noFill/>
        </p:spPr>
        <p:txBody>
          <a:bodyPr wrap="none" rtlCol="0" anchor="ctr" anchorCtr="0">
            <a:scene3d>
              <a:camera prst="orthographicFront"/>
              <a:lightRig rig="threePt" dir="t"/>
            </a:scene3d>
            <a:sp3d contourW="12700"/>
          </a:bodyPr>
          <a:p>
            <a:pPr algn="ctr"/>
            <a:r>
              <a:rPr lang="en-US" altLang="zh-CN" sz="3600" b="1" dirty="0">
                <a:solidFill>
                  <a:schemeClr val="tx1"/>
                </a:solidFill>
                <a:latin typeface="汉仪昌黎宋刻本原版W" panose="00020600040101010101" charset="-122"/>
                <a:ea typeface="汉仪昌黎宋刻本原版W" panose="00020600040101010101" charset="-122"/>
                <a:cs typeface="+mn-ea"/>
                <a:sym typeface="+mn-lt"/>
              </a:rPr>
              <a:t>5</a:t>
            </a:r>
            <a:r>
              <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rPr>
              <a:t>月：领导五四运动，</a:t>
            </a:r>
            <a:r>
              <a:rPr lang="zh-CN" altLang="en-US" sz="3600" b="1" dirty="0">
                <a:latin typeface="汉仪昌黎宋刻本原版W" panose="00020600040101010101" charset="-122"/>
                <a:ea typeface="汉仪昌黎宋刻本原版W" panose="00020600040101010101" charset="-122"/>
                <a:cs typeface="+mn-ea"/>
                <a:sym typeface="+mn-lt"/>
              </a:rPr>
              <a:t>主办《新青年》马克思主义专号</a:t>
            </a:r>
            <a:endPar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endParaRPr>
          </a:p>
          <a:p>
            <a:pPr algn="ctr"/>
            <a:endPar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endParaRPr>
          </a:p>
        </p:txBody>
      </p:sp>
      <p:sp>
        <p:nvSpPr>
          <p:cNvPr id="56" name="ïŝlîḋê"/>
          <p:cNvSpPr txBox="1"/>
          <p:nvPr/>
        </p:nvSpPr>
        <p:spPr>
          <a:xfrm>
            <a:off x="2908300" y="5864225"/>
            <a:ext cx="1490345" cy="993775"/>
          </a:xfrm>
          <a:prstGeom prst="rect">
            <a:avLst/>
          </a:prstGeom>
          <a:noFill/>
        </p:spPr>
        <p:txBody>
          <a:bodyPr wrap="none" rtlCol="0" anchor="ctr" anchorCtr="0">
            <a:scene3d>
              <a:camera prst="orthographicFront"/>
              <a:lightRig rig="threePt" dir="t"/>
            </a:scene3d>
            <a:sp3d contourW="12700"/>
          </a:bodyPr>
          <a:p>
            <a:pPr algn="ctr"/>
            <a:r>
              <a:rPr lang="en-US" altLang="zh-CN" sz="3600" b="1" dirty="0">
                <a:solidFill>
                  <a:schemeClr val="tx1"/>
                </a:solidFill>
                <a:latin typeface="汉仪昌黎宋刻本原版W" panose="00020600040101010101" charset="-122"/>
                <a:ea typeface="汉仪昌黎宋刻本原版W" panose="00020600040101010101" charset="-122"/>
                <a:cs typeface="+mn-ea"/>
                <a:sym typeface="+mn-lt"/>
              </a:rPr>
              <a:t>7</a:t>
            </a:r>
            <a:r>
              <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rPr>
              <a:t>月：</a:t>
            </a:r>
            <a:r>
              <a:rPr lang="en-US" altLang="zh-CN" sz="3600" b="1" dirty="0">
                <a:solidFill>
                  <a:schemeClr val="tx1"/>
                </a:solidFill>
                <a:latin typeface="汉仪昌黎宋刻本原版W" panose="00020600040101010101" charset="-122"/>
                <a:ea typeface="汉仪昌黎宋刻本原版W" panose="00020600040101010101" charset="-122"/>
                <a:cs typeface="+mn-ea"/>
                <a:sym typeface="+mn-lt"/>
              </a:rPr>
              <a:t>“</a:t>
            </a:r>
            <a:r>
              <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rPr>
              <a:t>问题与主义</a:t>
            </a:r>
            <a:r>
              <a:rPr lang="en-US" altLang="zh-CN" sz="3600" b="1" dirty="0">
                <a:solidFill>
                  <a:schemeClr val="tx1"/>
                </a:solidFill>
                <a:latin typeface="汉仪昌黎宋刻本原版W" panose="00020600040101010101" charset="-122"/>
                <a:ea typeface="汉仪昌黎宋刻本原版W" panose="00020600040101010101" charset="-122"/>
                <a:cs typeface="+mn-ea"/>
                <a:sym typeface="+mn-lt"/>
              </a:rPr>
              <a:t>”</a:t>
            </a:r>
            <a:r>
              <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rPr>
              <a:t>之争</a:t>
            </a:r>
            <a:endParaRPr lang="zh-CN" altLang="en-US" sz="3600" b="1" dirty="0">
              <a:solidFill>
                <a:schemeClr val="tx1"/>
              </a:solidFill>
              <a:latin typeface="汉仪昌黎宋刻本原版W" panose="00020600040101010101" charset="-122"/>
              <a:ea typeface="汉仪昌黎宋刻本原版W" panose="00020600040101010101" charset="-122"/>
              <a:cs typeface="+mn-ea"/>
              <a:sym typeface="+mn-lt"/>
            </a:endParaRPr>
          </a:p>
        </p:txBody>
      </p:sp>
      <p:pic>
        <p:nvPicPr>
          <p:cNvPr id="10" name="图片 9"/>
          <p:cNvPicPr>
            <a:picLocks noChangeAspect="1"/>
          </p:cNvPicPr>
          <p:nvPr/>
        </p:nvPicPr>
        <p:blipFill>
          <a:blip r:embed="rId4"/>
          <a:stretch>
            <a:fillRect/>
          </a:stretch>
        </p:blipFill>
        <p:spPr>
          <a:xfrm>
            <a:off x="2598420" y="213360"/>
            <a:ext cx="967105" cy="756920"/>
          </a:xfrm>
          <a:prstGeom prst="rect">
            <a:avLst/>
          </a:prstGeom>
        </p:spPr>
      </p:pic>
      <p:pic>
        <p:nvPicPr>
          <p:cNvPr id="12" name="图片 11"/>
          <p:cNvPicPr>
            <a:picLocks noChangeAspect="1"/>
          </p:cNvPicPr>
          <p:nvPr/>
        </p:nvPicPr>
        <p:blipFill>
          <a:blip r:embed="rId5"/>
          <a:stretch>
            <a:fillRect/>
          </a:stretch>
        </p:blipFill>
        <p:spPr>
          <a:xfrm>
            <a:off x="4909820" y="555625"/>
            <a:ext cx="921385" cy="717550"/>
          </a:xfrm>
          <a:prstGeom prst="rect">
            <a:avLst/>
          </a:prstGeom>
        </p:spPr>
      </p:pic>
      <p:pic>
        <p:nvPicPr>
          <p:cNvPr id="15" name="图片 14"/>
          <p:cNvPicPr>
            <a:picLocks noChangeAspect="1"/>
          </p:cNvPicPr>
          <p:nvPr/>
        </p:nvPicPr>
        <p:blipFill>
          <a:blip r:embed="rId6"/>
          <a:stretch>
            <a:fillRect/>
          </a:stretch>
        </p:blipFill>
        <p:spPr>
          <a:xfrm>
            <a:off x="5061585" y="1990090"/>
            <a:ext cx="873125" cy="680085"/>
          </a:xfrm>
          <a:prstGeom prst="rect">
            <a:avLst/>
          </a:prstGeom>
        </p:spPr>
      </p:pic>
      <p:pic>
        <p:nvPicPr>
          <p:cNvPr id="19" name="图片 18"/>
          <p:cNvPicPr>
            <a:picLocks noChangeAspect="1"/>
          </p:cNvPicPr>
          <p:nvPr/>
        </p:nvPicPr>
        <p:blipFill>
          <a:blip r:embed="rId7"/>
          <a:stretch>
            <a:fillRect/>
          </a:stretch>
        </p:blipFill>
        <p:spPr>
          <a:xfrm>
            <a:off x="6708775" y="3733165"/>
            <a:ext cx="1260475" cy="98171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88595" y="1664335"/>
            <a:ext cx="8586470" cy="4201795"/>
          </a:xfrm>
          <a:prstGeom prst="rect">
            <a:avLst/>
          </a:prstGeom>
          <a:solidFill>
            <a:schemeClr val="accent5">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W020150709489996148590"/>
          <p:cNvPicPr>
            <a:picLocks noChangeAspect="1"/>
          </p:cNvPicPr>
          <p:nvPr/>
        </p:nvPicPr>
        <p:blipFill>
          <a:blip r:embed="rId1"/>
          <a:stretch>
            <a:fillRect/>
          </a:stretch>
        </p:blipFill>
        <p:spPr>
          <a:xfrm>
            <a:off x="8905240" y="1664335"/>
            <a:ext cx="3006725" cy="4178300"/>
          </a:xfrm>
          <a:prstGeom prst="rect">
            <a:avLst/>
          </a:prstGeom>
        </p:spPr>
      </p:pic>
      <p:pic>
        <p:nvPicPr>
          <p:cNvPr id="3" name="图片 2"/>
          <p:cNvPicPr>
            <a:picLocks noChangeAspect="1"/>
          </p:cNvPicPr>
          <p:nvPr userDrawn="1"/>
        </p:nvPicPr>
        <p:blipFill>
          <a:blip r:embed="rId2">
            <a:lum contrast="6000"/>
          </a:blip>
          <a:stretch>
            <a:fillRect/>
          </a:stretch>
        </p:blipFill>
        <p:spPr>
          <a:xfrm>
            <a:off x="10175875" y="-90170"/>
            <a:ext cx="2016125" cy="1917700"/>
          </a:xfrm>
          <a:prstGeom prst="ellipse">
            <a:avLst/>
          </a:prstGeom>
          <a:effectLst>
            <a:softEdge rad="317500"/>
          </a:effectLst>
        </p:spPr>
      </p:pic>
      <p:sp>
        <p:nvSpPr>
          <p:cNvPr id="42" name="文本框 41"/>
          <p:cNvSpPr txBox="1"/>
          <p:nvPr/>
        </p:nvSpPr>
        <p:spPr>
          <a:xfrm>
            <a:off x="124460" y="399415"/>
            <a:ext cx="8083550" cy="583565"/>
          </a:xfrm>
          <a:prstGeom prst="rect">
            <a:avLst/>
          </a:prstGeom>
          <a:noFill/>
          <a:ln>
            <a:solidFill>
              <a:srgbClr val="C00000"/>
            </a:solidFill>
            <a:prstDash val="sysDot"/>
          </a:ln>
        </p:spPr>
        <p:txBody>
          <a:bodyPr wrap="square" rtlCol="0">
            <a:spAutoFit/>
          </a:bodyPr>
          <a:p>
            <a:pPr algn="l"/>
            <a:r>
              <a:rPr lang="zh-CN" altLang="en-US" sz="3200" b="1">
                <a:solidFill>
                  <a:schemeClr val="tx2"/>
                </a:solidFill>
                <a:latin typeface="汉仪昌黎宋刻本原版W" panose="00020600040101010101" charset="-122"/>
                <a:ea typeface="汉仪昌黎宋刻本原版W" panose="00020600040101010101" charset="-122"/>
                <a:cs typeface="汉仪昌黎宋刻本原版W" panose="00020600040101010101" charset="-122"/>
                <a:sym typeface="+mn-ea"/>
              </a:rPr>
              <a:t>探究二：马克思主义与其他社会思潮的论战</a:t>
            </a:r>
            <a:r>
              <a:rPr kumimoji="1" lang="en-US" altLang="zh-CN" sz="2000" dirty="0">
                <a:solidFill>
                  <a:schemeClr val="tx2"/>
                </a:solidFill>
              </a:rPr>
              <a:t>   </a:t>
            </a:r>
            <a:r>
              <a:rPr kumimoji="1" lang="en-US" altLang="zh-CN" sz="2000" dirty="0">
                <a:solidFill>
                  <a:schemeClr val="bg1"/>
                </a:solidFill>
              </a:rPr>
              <a:t>   </a:t>
            </a:r>
            <a:r>
              <a:rPr kumimoji="1" lang="en-US" altLang="zh-CN" sz="2000" dirty="0">
                <a:solidFill>
                  <a:schemeClr val="accent4">
                    <a:lumMod val="75000"/>
                  </a:schemeClr>
                </a:solidFill>
              </a:rPr>
              <a:t>  </a:t>
            </a:r>
            <a:endParaRPr kumimoji="1" lang="en-US" altLang="zh-CN" sz="2000" dirty="0">
              <a:solidFill>
                <a:schemeClr val="accent4">
                  <a:lumMod val="75000"/>
                </a:schemeClr>
              </a:solidFill>
            </a:endParaRPr>
          </a:p>
        </p:txBody>
      </p:sp>
      <p:sp>
        <p:nvSpPr>
          <p:cNvPr id="4" name="文本框 3"/>
          <p:cNvSpPr txBox="1"/>
          <p:nvPr/>
        </p:nvSpPr>
        <p:spPr>
          <a:xfrm>
            <a:off x="124460" y="1824990"/>
            <a:ext cx="8650605" cy="4523105"/>
          </a:xfrm>
          <a:prstGeom prst="rect">
            <a:avLst/>
          </a:prstGeom>
          <a:noFill/>
        </p:spPr>
        <p:txBody>
          <a:bodyPr wrap="square" rtlCol="0" anchor="t">
            <a:spAutoFit/>
          </a:bodyPr>
          <a:p>
            <a:r>
              <a:rPr 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论战一</a:t>
            </a:r>
            <a:r>
              <a:rPr lang="en-US" alt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问题与主义之争</a:t>
            </a:r>
            <a:endParaRPr 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论战双方：李大钊</a:t>
            </a:r>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胡适</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论战阵地：《每周评论》（</a:t>
            </a:r>
            <a:r>
              <a:rPr lang="zh-CN" altLang="en-US" sz="3000" b="1">
                <a:latin typeface="汉仪昌黎宋刻本原版W" panose="00020600040101010101" charset="-122"/>
                <a:ea typeface="汉仪昌黎宋刻本原版W" panose="00020600040101010101" charset="-122"/>
                <a:cs typeface="汉仪昌黎宋刻本原版W" panose="00020600040101010101" charset="-122"/>
                <a:sym typeface="+mn-ea"/>
              </a:rPr>
              <a:t>《新青年》的孪生刊物</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论战过程：</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1919</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年</a:t>
            </a:r>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7</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月，胡适《多研究些问题,少谈些“主义”》</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1919年8月，李大钊《再论问题与主义》</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1919</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年</a:t>
            </a:r>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8</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月，胡适《三论问题与主义》</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en-US" altLang="zh-CN"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《四论问题与主义</a:t>
            </a:r>
            <a:r>
              <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rPr>
              <a:t>》</a:t>
            </a:r>
            <a:endParaRPr lang="zh-CN" altLang="en-US" sz="30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endParaRPr lang="zh-CN" altLang="en-US" sz="24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endParaRPr lang="zh-CN" altLang="en-US" sz="2400" b="1">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prism isInverted="1"/>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U3093P1488DT20130813154240"/>
          <p:cNvPicPr>
            <a:picLocks noChangeAspect="1"/>
          </p:cNvPicPr>
          <p:nvPr/>
        </p:nvPicPr>
        <p:blipFill>
          <a:blip r:embed="rId1"/>
          <a:stretch>
            <a:fillRect/>
          </a:stretch>
        </p:blipFill>
        <p:spPr>
          <a:xfrm>
            <a:off x="71755" y="1888490"/>
            <a:ext cx="1750695" cy="2505075"/>
          </a:xfrm>
          <a:prstGeom prst="rect">
            <a:avLst/>
          </a:prstGeom>
          <a:effectLst>
            <a:softEdge rad="317500"/>
          </a:effectLst>
        </p:spPr>
      </p:pic>
      <p:sp>
        <p:nvSpPr>
          <p:cNvPr id="8" name="文本框 7"/>
          <p:cNvSpPr txBox="1"/>
          <p:nvPr/>
        </p:nvSpPr>
        <p:spPr>
          <a:xfrm>
            <a:off x="2160270" y="5647055"/>
            <a:ext cx="8397240" cy="1014730"/>
          </a:xfrm>
          <a:prstGeom prst="rect">
            <a:avLst/>
          </a:prstGeom>
          <a:noFill/>
        </p:spPr>
        <p:txBody>
          <a:bodyPr wrap="square" rtlCol="0">
            <a:spAutoFit/>
          </a:bodyPr>
          <a:p>
            <a:r>
              <a:rPr lang="zh-CN" altLang="en-US" sz="3200" b="1">
                <a:solidFill>
                  <a:schemeClr val="tx2"/>
                </a:solidFill>
                <a:latin typeface="汉仪昌黎宋刻本原版W" panose="00020600040101010101" charset="-122"/>
                <a:ea typeface="汉仪昌黎宋刻本原版W" panose="00020600040101010101" charset="-122"/>
              </a:rPr>
              <a:t>请分别谈谈你对胡适与李大钊观点的认识</a:t>
            </a:r>
            <a:r>
              <a:rPr lang="zh-CN" altLang="en-US" sz="2800" b="1">
                <a:solidFill>
                  <a:schemeClr val="tx2"/>
                </a:solidFill>
                <a:latin typeface="汉仪昌黎宋刻本原版W" panose="00020600040101010101" charset="-122"/>
                <a:ea typeface="汉仪昌黎宋刻本原版W" panose="00020600040101010101" charset="-122"/>
              </a:rPr>
              <a:t>。</a:t>
            </a:r>
            <a:endParaRPr lang="zh-CN" altLang="en-US" sz="2800" b="1">
              <a:solidFill>
                <a:schemeClr val="tx2"/>
              </a:solidFill>
              <a:latin typeface="汉仪昌黎宋刻本原版W" panose="00020600040101010101" charset="-122"/>
              <a:ea typeface="汉仪昌黎宋刻本原版W" panose="00020600040101010101" charset="-122"/>
            </a:endParaRPr>
          </a:p>
          <a:p>
            <a:endParaRPr lang="zh-CN" altLang="en-US" sz="2800" b="1">
              <a:solidFill>
                <a:schemeClr val="tx2"/>
              </a:solidFill>
              <a:latin typeface="汉仪昌黎宋刻本原版W" panose="00020600040101010101" charset="-122"/>
              <a:ea typeface="汉仪昌黎宋刻本原版W" panose="00020600040101010101" charset="-122"/>
            </a:endParaRPr>
          </a:p>
        </p:txBody>
      </p:sp>
      <p:sp>
        <p:nvSpPr>
          <p:cNvPr id="9" name="矩形 8"/>
          <p:cNvSpPr/>
          <p:nvPr/>
        </p:nvSpPr>
        <p:spPr>
          <a:xfrm>
            <a:off x="168275" y="5597525"/>
            <a:ext cx="11855450" cy="83629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3200" dirty="0">
                <a:solidFill>
                  <a:srgbClr val="C00000"/>
                </a:solidFill>
                <a:latin typeface="汉仪颜楷简" panose="00020600040101010101" charset="-122"/>
                <a:ea typeface="汉仪颜楷简" panose="00020600040101010101" charset="-122"/>
                <a:cs typeface="汉仪颜楷简" panose="00020600040101010101" charset="-122"/>
                <a:sym typeface="+mn-ea"/>
              </a:rPr>
              <a:t>实质：社会改良</a:t>
            </a:r>
            <a:r>
              <a:rPr lang="en-US" altLang="zh-CN" sz="3200" dirty="0">
                <a:solidFill>
                  <a:srgbClr val="C00000"/>
                </a:solidFill>
                <a:latin typeface="汉仪颜楷简" panose="00020600040101010101" charset="-122"/>
                <a:ea typeface="汉仪颜楷简" panose="00020600040101010101" charset="-122"/>
                <a:cs typeface="汉仪颜楷简" panose="00020600040101010101" charset="-122"/>
                <a:sym typeface="+mn-ea"/>
              </a:rPr>
              <a:t>VS</a:t>
            </a:r>
            <a:r>
              <a:rPr lang="zh-CN" altLang="en-US" sz="3200" dirty="0">
                <a:solidFill>
                  <a:srgbClr val="C00000"/>
                </a:solidFill>
                <a:latin typeface="汉仪颜楷简" panose="00020600040101010101" charset="-122"/>
                <a:ea typeface="汉仪颜楷简" panose="00020600040101010101" charset="-122"/>
                <a:cs typeface="汉仪颜楷简" panose="00020600040101010101" charset="-122"/>
                <a:sym typeface="+mn-ea"/>
              </a:rPr>
              <a:t>根本性的社会改造（要不要走马克思主义道路）</a:t>
            </a:r>
            <a:endParaRPr lang="zh-CN" altLang="en-US" sz="3200" dirty="0">
              <a:solidFill>
                <a:srgbClr val="C00000"/>
              </a:solidFill>
              <a:latin typeface="汉仪颜楷简" panose="00020600040101010101" charset="-122"/>
              <a:ea typeface="汉仪颜楷简" panose="00020600040101010101" charset="-122"/>
              <a:cs typeface="汉仪颜楷简" panose="00020600040101010101" charset="-122"/>
              <a:sym typeface="+mn-ea"/>
            </a:endParaRPr>
          </a:p>
        </p:txBody>
      </p:sp>
      <p:pic>
        <p:nvPicPr>
          <p:cNvPr id="6" name="图片 5" descr="src=http_%2F%2Fp2.cri.cn%2FM00%2FE8%2FFF%2FCqgNOlvXwUyAE8HlAAAAAAAAAAA763.388x507.png&amp;refer=http_%2F%2Fp2.cri"/>
          <p:cNvPicPr>
            <a:picLocks noChangeAspect="1"/>
          </p:cNvPicPr>
          <p:nvPr/>
        </p:nvPicPr>
        <p:blipFill>
          <a:blip r:embed="rId2"/>
          <a:stretch>
            <a:fillRect/>
          </a:stretch>
        </p:blipFill>
        <p:spPr>
          <a:xfrm>
            <a:off x="10622280" y="2003425"/>
            <a:ext cx="1710055" cy="2236470"/>
          </a:xfrm>
          <a:prstGeom prst="rect">
            <a:avLst/>
          </a:prstGeom>
          <a:effectLst>
            <a:softEdge rad="317500"/>
          </a:effectLst>
        </p:spPr>
      </p:pic>
      <p:sp>
        <p:nvSpPr>
          <p:cNvPr id="20" name="任意多边形 19"/>
          <p:cNvSpPr/>
          <p:nvPr/>
        </p:nvSpPr>
        <p:spPr>
          <a:xfrm rot="960000">
            <a:off x="10903614" y="1760247"/>
            <a:ext cx="93459" cy="24763"/>
          </a:xfrm>
          <a:custGeom>
            <a:avLst/>
            <a:gdLst/>
            <a:ahLst/>
            <a:cxnLst>
              <a:cxn ang="3">
                <a:pos x="hc" y="t"/>
              </a:cxn>
              <a:cxn ang="cd2">
                <a:pos x="l" y="vc"/>
              </a:cxn>
              <a:cxn ang="cd4">
                <a:pos x="hc" y="b"/>
              </a:cxn>
              <a:cxn ang="0">
                <a:pos x="r" y="vc"/>
              </a:cxn>
            </a:cxnLst>
            <a:rect l="l" t="t" r="r" b="b"/>
            <a:pathLst>
              <a:path w="147" h="39">
                <a:moveTo>
                  <a:pt x="136" y="0"/>
                </a:moveTo>
                <a:lnTo>
                  <a:pt x="147" y="39"/>
                </a:lnTo>
                <a:lnTo>
                  <a:pt x="0" y="39"/>
                </a:lnTo>
                <a:lnTo>
                  <a:pt x="136"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p:nvSpPr>
        <p:spPr>
          <a:xfrm>
            <a:off x="4962525" y="2668270"/>
            <a:ext cx="1402080"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VS</a:t>
            </a:r>
            <a:endParaRPr lang="en-US" altLang="zh-CN" sz="7200" b="1">
              <a:solidFill>
                <a:schemeClr val="tx1"/>
              </a:solidFill>
              <a:effectLst>
                <a:outerShdw blurRad="38100" dist="19050" dir="2700000" algn="tl" rotWithShape="0">
                  <a:schemeClr val="dk1">
                    <a:alpha val="40000"/>
                  </a:schemeClr>
                </a:outerShdw>
              </a:effectLst>
            </a:endParaRPr>
          </a:p>
        </p:txBody>
      </p:sp>
      <p:sp>
        <p:nvSpPr>
          <p:cNvPr id="2" name="文本框 1"/>
          <p:cNvSpPr txBox="1"/>
          <p:nvPr/>
        </p:nvSpPr>
        <p:spPr>
          <a:xfrm>
            <a:off x="1630680" y="961390"/>
            <a:ext cx="3779520" cy="4523105"/>
          </a:xfrm>
          <a:prstGeom prst="rect">
            <a:avLst/>
          </a:prstGeom>
          <a:noFill/>
        </p:spPr>
        <p:txBody>
          <a:bodyPr wrap="square" rtlCol="0">
            <a:spAutoFit/>
          </a:bodyPr>
          <a:p>
            <a:r>
              <a:rPr lang="zh-CN" altLang="en-US" sz="3200">
                <a:solidFill>
                  <a:schemeClr val="tx1"/>
                </a:solidFill>
                <a:latin typeface="汉仪北魏写经W" panose="00020600040101010101" charset="-122"/>
                <a:ea typeface="汉仪北魏写经W" panose="00020600040101010101" charset="-122"/>
              </a:rPr>
              <a:t>空谈主义不如实地研究社会需要</a:t>
            </a:r>
            <a:endParaRPr lang="zh-CN" altLang="en-US" sz="3200">
              <a:solidFill>
                <a:schemeClr val="tx1"/>
              </a:solidFill>
              <a:latin typeface="汉仪北魏写经W" panose="00020600040101010101" charset="-122"/>
              <a:ea typeface="汉仪北魏写经W" panose="00020600040101010101" charset="-122"/>
            </a:endParaRPr>
          </a:p>
          <a:p>
            <a:endParaRPr lang="zh-CN" altLang="en-US" sz="3200">
              <a:solidFill>
                <a:schemeClr val="tx1"/>
              </a:solidFill>
              <a:latin typeface="汉仪北魏写经W" panose="00020600040101010101" charset="-122"/>
              <a:ea typeface="汉仪北魏写经W" panose="00020600040101010101" charset="-122"/>
            </a:endParaRPr>
          </a:p>
          <a:p>
            <a:r>
              <a:rPr lang="zh-CN" altLang="en-US" sz="3200">
                <a:solidFill>
                  <a:schemeClr val="tx1"/>
                </a:solidFill>
                <a:latin typeface="汉仪北魏写经W" panose="00020600040101010101" charset="-122"/>
                <a:ea typeface="汉仪北魏写经W" panose="00020600040101010101" charset="-122"/>
              </a:rPr>
              <a:t>反动军阀动辄标榜主义危害社会</a:t>
            </a:r>
            <a:endParaRPr lang="zh-CN" altLang="en-US" sz="3200">
              <a:solidFill>
                <a:schemeClr val="tx1"/>
              </a:solidFill>
              <a:latin typeface="汉仪北魏写经W" panose="00020600040101010101" charset="-122"/>
              <a:ea typeface="汉仪北魏写经W" panose="00020600040101010101" charset="-122"/>
            </a:endParaRPr>
          </a:p>
          <a:p>
            <a:endParaRPr lang="zh-CN" altLang="en-US" sz="3200">
              <a:solidFill>
                <a:schemeClr val="tx1"/>
              </a:solidFill>
              <a:latin typeface="汉仪北魏写经W" panose="00020600040101010101" charset="-122"/>
              <a:ea typeface="汉仪北魏写经W" panose="00020600040101010101" charset="-122"/>
            </a:endParaRPr>
          </a:p>
          <a:p>
            <a:r>
              <a:rPr lang="zh-CN" altLang="en-US" sz="3200">
                <a:solidFill>
                  <a:schemeClr val="tx1"/>
                </a:solidFill>
                <a:latin typeface="汉仪北魏写经W" panose="00020600040101010101" charset="-122"/>
                <a:ea typeface="汉仪北魏写经W" panose="00020600040101010101" charset="-122"/>
              </a:rPr>
              <a:t>中国社会有许多迫在眉睫的问题亟待解决</a:t>
            </a:r>
            <a:endParaRPr lang="zh-CN" altLang="en-US" sz="3200">
              <a:solidFill>
                <a:schemeClr val="tx1"/>
              </a:solidFill>
              <a:latin typeface="汉仪北魏写经W" panose="00020600040101010101" charset="-122"/>
              <a:ea typeface="汉仪北魏写经W" panose="00020600040101010101" charset="-122"/>
            </a:endParaRPr>
          </a:p>
        </p:txBody>
      </p:sp>
      <p:sp>
        <p:nvSpPr>
          <p:cNvPr id="11" name="文本框 10"/>
          <p:cNvSpPr txBox="1"/>
          <p:nvPr/>
        </p:nvSpPr>
        <p:spPr>
          <a:xfrm>
            <a:off x="6497320" y="961390"/>
            <a:ext cx="4954270" cy="4523105"/>
          </a:xfrm>
          <a:prstGeom prst="rect">
            <a:avLst/>
          </a:prstGeom>
          <a:noFill/>
        </p:spPr>
        <p:txBody>
          <a:bodyPr wrap="square" rtlCol="0">
            <a:spAutoFit/>
          </a:bodyPr>
          <a:p>
            <a:r>
              <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rPr>
              <a:t>“问题”与“主义”有密不可分的关系</a:t>
            </a:r>
            <a:endPar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endParaRPr>
          </a:p>
          <a:p>
            <a:endPar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endParaRPr>
          </a:p>
          <a:p>
            <a:r>
              <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rPr>
              <a:t>有了假冒主义的人，更应大力宣传主义以澄清认识</a:t>
            </a:r>
            <a:endPar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endParaRPr>
          </a:p>
          <a:p>
            <a:endPar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endParaRPr>
          </a:p>
          <a:p>
            <a:r>
              <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rPr>
              <a:t>必须先对社会进行根本改造，才有把具体问题解决的希望</a:t>
            </a:r>
            <a:endParaRPr lang="zh-CN" altLang="en-US" sz="3200">
              <a:solidFill>
                <a:schemeClr val="tx1"/>
              </a:solidFill>
              <a:latin typeface="汉仪北魏写经W" panose="00020600040101010101" charset="-122"/>
              <a:ea typeface="汉仪北魏写经W" panose="00020600040101010101" charset="-122"/>
              <a:cs typeface="汉仪北魏写经W" panose="00020600040101010101" charset="-122"/>
            </a:endParaRPr>
          </a:p>
        </p:txBody>
      </p:sp>
      <p:cxnSp>
        <p:nvCxnSpPr>
          <p:cNvPr id="49" name="直线连接符 48"/>
          <p:cNvCxnSpPr/>
          <p:nvPr/>
        </p:nvCxnSpPr>
        <p:spPr>
          <a:xfrm>
            <a:off x="1731645" y="5431155"/>
            <a:ext cx="8729345" cy="19685"/>
          </a:xfrm>
          <a:prstGeom prst="line">
            <a:avLst/>
          </a:prstGeom>
          <a:ln w="41275" cmpd="thickThin">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500120" y="112395"/>
            <a:ext cx="4645660" cy="583565"/>
          </a:xfrm>
          <a:prstGeom prst="rect">
            <a:avLst/>
          </a:prstGeom>
          <a:noFill/>
        </p:spPr>
        <p:txBody>
          <a:bodyPr wrap="none" rtlCol="0" anchor="t">
            <a:spAutoFit/>
          </a:bodyPr>
          <a:p>
            <a:r>
              <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论战一</a:t>
            </a:r>
            <a:r>
              <a:rPr lang="en-US" alt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问题与主义之争</a:t>
            </a:r>
            <a:endParaRPr lang="zh-CN" altLang="en-US"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Tree>
    <p:custDataLst>
      <p:tags r:id="rId3"/>
    </p:custData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U3093P1488DT20130813154240"/>
          <p:cNvPicPr>
            <a:picLocks noChangeAspect="1"/>
          </p:cNvPicPr>
          <p:nvPr/>
        </p:nvPicPr>
        <p:blipFill>
          <a:blip r:embed="rId1"/>
          <a:stretch>
            <a:fillRect/>
          </a:stretch>
        </p:blipFill>
        <p:spPr>
          <a:xfrm>
            <a:off x="-129540" y="2759075"/>
            <a:ext cx="2317750" cy="3130550"/>
          </a:xfrm>
          <a:prstGeom prst="rect">
            <a:avLst/>
          </a:prstGeom>
          <a:effectLst>
            <a:softEdge rad="317500"/>
          </a:effectLst>
        </p:spPr>
      </p:pic>
      <p:pic>
        <p:nvPicPr>
          <p:cNvPr id="6" name="图片 5" descr="src=http_%2F%2Fp2.cri.cn%2FM00%2FE8%2FFF%2FCqgNOlvXwUyAE8HlAAAAAAAAAAA763.388x507.png&amp;refer=http_%2F%2Fp2.cri"/>
          <p:cNvPicPr>
            <a:picLocks noChangeAspect="1"/>
          </p:cNvPicPr>
          <p:nvPr/>
        </p:nvPicPr>
        <p:blipFill>
          <a:blip r:embed="rId2"/>
          <a:stretch>
            <a:fillRect/>
          </a:stretch>
        </p:blipFill>
        <p:spPr>
          <a:xfrm>
            <a:off x="9848850" y="567690"/>
            <a:ext cx="2343785" cy="3064510"/>
          </a:xfrm>
          <a:prstGeom prst="rect">
            <a:avLst/>
          </a:prstGeom>
          <a:effectLst>
            <a:softEdge rad="317500"/>
          </a:effectLst>
        </p:spPr>
      </p:pic>
      <p:sp>
        <p:nvSpPr>
          <p:cNvPr id="9" name="矩形 8"/>
          <p:cNvSpPr/>
          <p:nvPr/>
        </p:nvSpPr>
        <p:spPr>
          <a:xfrm>
            <a:off x="0" y="5889625"/>
            <a:ext cx="12191365" cy="859155"/>
          </a:xfrm>
          <a:prstGeom prst="rect">
            <a:avLst/>
          </a:prstGeom>
          <a:solidFill>
            <a:srgbClr val="E8C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a:buFont typeface="Wingdings" panose="05000000000000000000" charset="0"/>
              <a:buNone/>
            </a:pPr>
            <a:r>
              <a:rPr lang="zh-CN" sz="3400" dirty="0">
                <a:solidFill>
                  <a:srgbClr val="C00000"/>
                </a:solidFill>
                <a:latin typeface="汉仪颜楷简" panose="00020600040101010101" charset="-122"/>
                <a:ea typeface="汉仪颜楷简" panose="00020600040101010101" charset="-122"/>
                <a:sym typeface="+mn-ea"/>
              </a:rPr>
              <a:t>加深了对马克思主义的理解，成为马克思主义中国化的萌芽</a:t>
            </a:r>
            <a:endParaRPr lang="zh-CN" sz="3400" dirty="0">
              <a:solidFill>
                <a:srgbClr val="C00000"/>
              </a:solidFill>
              <a:latin typeface="汉仪颜楷简" panose="00020600040101010101" charset="-122"/>
              <a:ea typeface="汉仪颜楷简" panose="00020600040101010101" charset="-122"/>
              <a:sym typeface="+mn-ea"/>
            </a:endParaRPr>
          </a:p>
        </p:txBody>
      </p:sp>
      <p:sp>
        <p:nvSpPr>
          <p:cNvPr id="2" name="矩形 1"/>
          <p:cNvSpPr/>
          <p:nvPr/>
        </p:nvSpPr>
        <p:spPr>
          <a:xfrm>
            <a:off x="1920240" y="1776095"/>
            <a:ext cx="8322310" cy="2967990"/>
          </a:xfrm>
          <a:prstGeom prst="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sp>
        <p:nvSpPr>
          <p:cNvPr id="8" name="文本框 7"/>
          <p:cNvSpPr txBox="1"/>
          <p:nvPr/>
        </p:nvSpPr>
        <p:spPr>
          <a:xfrm>
            <a:off x="2010410" y="2291080"/>
            <a:ext cx="8232775" cy="1938020"/>
          </a:xfrm>
          <a:prstGeom prst="rect">
            <a:avLst/>
          </a:prstGeom>
          <a:noFill/>
        </p:spPr>
        <p:txBody>
          <a:bodyPr wrap="square" rtlCol="0" anchor="t">
            <a:spAutoFit/>
          </a:bodyPr>
          <a:p>
            <a:r>
              <a:rPr lang="en-US" altLang="zh-CN" sz="240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3000">
                <a:latin typeface="汉仪昌黎宋刻本原版W" panose="00020600040101010101" charset="-122"/>
                <a:ea typeface="汉仪昌黎宋刻本原版W" panose="00020600040101010101" charset="-122"/>
                <a:cs typeface="汉仪昌黎宋刻本原版W" panose="00020600040101010101" charset="-122"/>
                <a:sym typeface="+mn-ea"/>
              </a:rPr>
              <a:t>材料一</a:t>
            </a:r>
            <a:r>
              <a:rPr lang="en-US" altLang="zh-CN" sz="300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3000">
                <a:latin typeface="汉仪昌黎宋刻本原版W" panose="00020600040101010101" charset="-122"/>
                <a:ea typeface="汉仪昌黎宋刻本原版W" panose="00020600040101010101" charset="-122"/>
                <a:cs typeface="汉仪昌黎宋刻本原版W" panose="00020600040101010101" charset="-122"/>
                <a:sym typeface="+mn-ea"/>
              </a:rPr>
              <a:t>我们最近发表的言论，偏于纸上空谈的多，涉及实际问题的少，以后誓向实际的方面去作。这是读先生那篇论文后发生的觉悟。 </a:t>
            </a:r>
            <a:endParaRPr lang="zh-CN" altLang="en-US" sz="3000">
              <a:latin typeface="汉仪昌黎宋刻本原版W" panose="00020600040101010101" charset="-122"/>
              <a:ea typeface="汉仪昌黎宋刻本原版W" panose="00020600040101010101" charset="-122"/>
              <a:cs typeface="汉仪昌黎宋刻本原版W" panose="00020600040101010101" charset="-122"/>
            </a:endParaRPr>
          </a:p>
          <a:p>
            <a:r>
              <a:rPr lang="en-US" altLang="zh-CN" sz="3000">
                <a:latin typeface="汉仪昌黎宋刻本原版W" panose="00020600040101010101" charset="-122"/>
                <a:ea typeface="汉仪昌黎宋刻本原版W" panose="00020600040101010101" charset="-122"/>
                <a:cs typeface="汉仪昌黎宋刻本原版W" panose="00020600040101010101" charset="-122"/>
                <a:sym typeface="+mn-ea"/>
              </a:rPr>
              <a:t>                    ——李大钊《再论问题与主义》</a:t>
            </a:r>
            <a:r>
              <a:rPr lang="en-US" altLang="zh-CN" sz="2800">
                <a:latin typeface="楷体" panose="02010609060101010101" pitchFamily="49" charset="-122"/>
                <a:ea typeface="楷体" panose="02010609060101010101" pitchFamily="49" charset="-122"/>
                <a:cs typeface="楷体" panose="02010609060101010101" pitchFamily="49" charset="-122"/>
                <a:sym typeface="+mn-ea"/>
              </a:rPr>
              <a:t> </a:t>
            </a:r>
            <a:r>
              <a:rPr lang="en-US" altLang="zh-CN">
                <a:latin typeface="楷体" panose="02010609060101010101" pitchFamily="49" charset="-122"/>
                <a:ea typeface="楷体" panose="02010609060101010101" pitchFamily="49" charset="-122"/>
                <a:cs typeface="楷体" panose="02010609060101010101" pitchFamily="49" charset="-122"/>
                <a:sym typeface="+mn-ea"/>
              </a:rPr>
              <a:t>      </a:t>
            </a:r>
            <a:endParaRPr lang="zh-CN" altLang="en-US"/>
          </a:p>
        </p:txBody>
      </p:sp>
    </p:spTree>
    <p:custDataLst>
      <p:tags r:id="rId3"/>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p:nvPr/>
        </p:nvPicPr>
        <p:blipFill>
          <a:blip r:embed="rId1" r:link="rId2"/>
          <a:stretch>
            <a:fillRect/>
          </a:stretch>
        </p:blipFill>
        <p:spPr>
          <a:xfrm>
            <a:off x="9254490" y="2517140"/>
            <a:ext cx="2764155" cy="3475990"/>
          </a:xfrm>
          <a:prstGeom prst="rect">
            <a:avLst/>
          </a:prstGeom>
          <a:noFill/>
          <a:ln w="9525">
            <a:noFill/>
          </a:ln>
          <a:effectLst>
            <a:softEdge rad="127000"/>
          </a:effectLst>
        </p:spPr>
      </p:pic>
      <p:sp>
        <p:nvSpPr>
          <p:cNvPr id="14" name="矩形标注 13"/>
          <p:cNvSpPr/>
          <p:nvPr/>
        </p:nvSpPr>
        <p:spPr>
          <a:xfrm rot="5400000" flipV="1">
            <a:off x="5991860" y="2865120"/>
            <a:ext cx="2292985" cy="3662680"/>
          </a:xfrm>
          <a:prstGeom prst="wedgeRectCallou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3"/>
          <a:stretch>
            <a:fillRect/>
          </a:stretch>
        </p:blipFill>
        <p:spPr>
          <a:xfrm>
            <a:off x="144145" y="635635"/>
            <a:ext cx="2735580" cy="3704590"/>
          </a:xfrm>
          <a:prstGeom prst="rect">
            <a:avLst/>
          </a:prstGeom>
          <a:effectLst>
            <a:softEdge rad="317500"/>
          </a:effectLst>
        </p:spPr>
      </p:pic>
      <p:sp>
        <p:nvSpPr>
          <p:cNvPr id="9" name="矩形标注 8"/>
          <p:cNvSpPr/>
          <p:nvPr/>
        </p:nvSpPr>
        <p:spPr>
          <a:xfrm rot="5400000">
            <a:off x="3728720" y="528955"/>
            <a:ext cx="2049145" cy="3352800"/>
          </a:xfrm>
          <a:prstGeom prst="wedgeRectCallou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2762250" y="166370"/>
            <a:ext cx="10943590" cy="1014730"/>
          </a:xfrm>
          <a:prstGeom prst="rect">
            <a:avLst/>
          </a:prstGeom>
          <a:noFill/>
        </p:spPr>
        <p:txBody>
          <a:bodyPr wrap="square" rtlCol="0" anchor="t">
            <a:spAutoFit/>
          </a:bodyPr>
          <a:p>
            <a:r>
              <a:rPr 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论战二：马克思主义与无政府主义的论战</a:t>
            </a:r>
            <a:endParaRPr lang="zh-CN"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a:p>
            <a:endParaRPr lang="zh-CN" altLang="en-US" sz="30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6" name="文本框 5"/>
          <p:cNvSpPr txBox="1"/>
          <p:nvPr/>
        </p:nvSpPr>
        <p:spPr>
          <a:xfrm>
            <a:off x="229235" y="4231640"/>
            <a:ext cx="2435860" cy="521970"/>
          </a:xfrm>
          <a:prstGeom prst="rect">
            <a:avLst/>
          </a:prstGeom>
          <a:solidFill>
            <a:srgbClr val="E8C6C2"/>
          </a:solidFill>
        </p:spPr>
        <p:txBody>
          <a:bodyPr vert="horz" wrap="square" rtlCol="0" anchor="t">
            <a:spAutoFit/>
          </a:bodyPr>
          <a:p>
            <a:pPr lvl="0" algn="ctr">
              <a:buClrTx/>
              <a:buSzTx/>
              <a:buFontTx/>
            </a:pPr>
            <a:r>
              <a:rPr lang="zh-CN" sz="28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蔡和森</a:t>
            </a:r>
            <a:endParaRPr lang="zh-CN" sz="28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7" name="文本框 6"/>
          <p:cNvSpPr txBox="1"/>
          <p:nvPr/>
        </p:nvSpPr>
        <p:spPr>
          <a:xfrm>
            <a:off x="9254490" y="6118860"/>
            <a:ext cx="2491740" cy="521970"/>
          </a:xfrm>
          <a:prstGeom prst="rect">
            <a:avLst/>
          </a:prstGeom>
          <a:solidFill>
            <a:srgbClr val="E8C6C2"/>
          </a:solidFill>
        </p:spPr>
        <p:txBody>
          <a:bodyPr vert="horz" wrap="square" rtlCol="0" anchor="t">
            <a:spAutoFit/>
          </a:bodyPr>
          <a:p>
            <a:pPr lvl="0" algn="ctr">
              <a:buClrTx/>
              <a:buSzTx/>
              <a:buFontTx/>
            </a:pPr>
            <a:r>
              <a:rPr lang="zh-CN" sz="28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萧子升</a:t>
            </a:r>
            <a:endParaRPr lang="zh-CN" sz="28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12" name="文本框 11"/>
          <p:cNvSpPr txBox="1"/>
          <p:nvPr/>
        </p:nvSpPr>
        <p:spPr>
          <a:xfrm>
            <a:off x="3191510" y="1297940"/>
            <a:ext cx="3124200" cy="1814830"/>
          </a:xfrm>
          <a:prstGeom prst="rect">
            <a:avLst/>
          </a:prstGeom>
          <a:noFill/>
        </p:spPr>
        <p:txBody>
          <a:bodyPr wrap="square" rtlCol="0" anchor="t">
            <a:spAutoFit/>
          </a:bodyPr>
          <a:p>
            <a:pPr algn="l"/>
            <a:r>
              <a:rPr lang="en-US" altLang="zh-CN" sz="2800">
                <a:latin typeface="汉仪颜楷简" panose="00020600040101010101" charset="-122"/>
                <a:ea typeface="汉仪颜楷简" panose="00020600040101010101" charset="-122"/>
                <a:cs typeface="汉仪昌黎宋刻本原版W" panose="00020600040101010101" charset="-122"/>
                <a:sym typeface="+mn-ea"/>
              </a:rPr>
              <a:t>    </a:t>
            </a:r>
            <a:r>
              <a:rPr lang="zh-CN" sz="2800">
                <a:latin typeface="汉仪颜楷简" panose="00020600040101010101" charset="-122"/>
                <a:ea typeface="汉仪颜楷简" panose="00020600040101010101" charset="-122"/>
                <a:cs typeface="汉仪昌黎宋刻本原版W" panose="00020600040101010101" charset="-122"/>
                <a:sym typeface="+mn-ea"/>
              </a:rPr>
              <a:t>组织共产党、实行无产阶级专政，要进行暴力的革命打碎旧的国家机器。</a:t>
            </a:r>
            <a:endParaRPr lang="zh-CN" altLang="en-US" sz="2800">
              <a:latin typeface="汉仪颜楷简" panose="00020600040101010101" charset="-122"/>
              <a:ea typeface="汉仪颜楷简" panose="00020600040101010101" charset="-122"/>
              <a:cs typeface="汉仪昌黎宋刻本原版W" panose="00020600040101010101" charset="-122"/>
              <a:sym typeface="+mn-ea"/>
            </a:endParaRPr>
          </a:p>
        </p:txBody>
      </p:sp>
      <p:sp>
        <p:nvSpPr>
          <p:cNvPr id="13" name="文本框 12"/>
          <p:cNvSpPr txBox="1"/>
          <p:nvPr/>
        </p:nvSpPr>
        <p:spPr>
          <a:xfrm>
            <a:off x="5426075" y="3597910"/>
            <a:ext cx="3676650" cy="2245360"/>
          </a:xfrm>
          <a:prstGeom prst="rect">
            <a:avLst/>
          </a:prstGeom>
          <a:noFill/>
        </p:spPr>
        <p:txBody>
          <a:bodyPr wrap="square" rtlCol="0" anchor="t">
            <a:spAutoFit/>
          </a:bodyPr>
          <a:p>
            <a:pPr algn="l"/>
            <a:r>
              <a:rPr lang="en-US" altLang="zh-CN" sz="2800">
                <a:latin typeface="汉仪颜楷简" panose="00020600040101010101" charset="-122"/>
                <a:ea typeface="汉仪颜楷简" panose="00020600040101010101" charset="-122"/>
                <a:cs typeface="汉仪颜楷简" panose="00020600040101010101" charset="-122"/>
                <a:sym typeface="+mn-ea"/>
              </a:rPr>
              <a:t>    </a:t>
            </a:r>
            <a:r>
              <a:rPr lang="zh-CN" sz="2800">
                <a:latin typeface="汉仪颜楷简" panose="00020600040101010101" charset="-122"/>
                <a:ea typeface="汉仪颜楷简" panose="00020600040101010101" charset="-122"/>
                <a:cs typeface="汉仪颜楷简" panose="00020600040101010101" charset="-122"/>
                <a:sym typeface="+mn-ea"/>
              </a:rPr>
              <a:t>反对建立一切形式的政府与政党，要通过教育的手段一点一滴的改造社会，进行“温和的革命”。</a:t>
            </a:r>
            <a:endParaRPr lang="zh-CN" altLang="en-US" sz="2800">
              <a:latin typeface="汉仪颜楷简" panose="00020600040101010101" charset="-122"/>
              <a:ea typeface="汉仪颜楷简" panose="00020600040101010101" charset="-122"/>
              <a:cs typeface="汉仪颜楷简" panose="00020600040101010101" charset="-122"/>
              <a:sym typeface="+mn-ea"/>
            </a:endParaRPr>
          </a:p>
        </p:txBody>
      </p:sp>
    </p:spTree>
    <p:custDataLst>
      <p:tags r:id="rId4"/>
    </p:custDataLst>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r:link="rId2"/>
          <a:srcRect l="2227" t="1487" r="1709" b="2081"/>
          <a:stretch>
            <a:fillRect/>
          </a:stretch>
        </p:blipFill>
        <p:spPr>
          <a:xfrm>
            <a:off x="4856480" y="562610"/>
            <a:ext cx="6368415" cy="5972810"/>
          </a:xfrm>
          <a:prstGeom prst="rect">
            <a:avLst/>
          </a:prstGeom>
          <a:noFill/>
          <a:ln w="9525">
            <a:noFill/>
          </a:ln>
        </p:spPr>
      </p:pic>
      <p:sp>
        <p:nvSpPr>
          <p:cNvPr id="5" name="文本框 4"/>
          <p:cNvSpPr txBox="1"/>
          <p:nvPr/>
        </p:nvSpPr>
        <p:spPr>
          <a:xfrm>
            <a:off x="5026660" y="707390"/>
            <a:ext cx="6028690" cy="5931535"/>
          </a:xfrm>
          <a:prstGeom prst="rect">
            <a:avLst/>
          </a:prstGeom>
          <a:noFill/>
        </p:spPr>
        <p:txBody>
          <a:bodyPr wrap="square" rtlCol="0">
            <a:spAutoFit/>
          </a:bodyPr>
          <a:p>
            <a:pPr indent="266700" fontAlgn="auto">
              <a:lnSpc>
                <a:spcPct val="113000"/>
              </a:lnSpc>
            </a:pPr>
            <a:r>
              <a:rPr sz="2800" b="1">
                <a:latin typeface="汉仪放肆骄傲体简" panose="02010509060101010101" charset="-122"/>
                <a:ea typeface="汉仪放肆骄傲体简" panose="02010509060101010101" charset="-122"/>
                <a:cs typeface="汉仪放肆骄傲体简" panose="02010509060101010101" charset="-122"/>
                <a:sym typeface="+mn-ea"/>
              </a:rPr>
              <a:t>和森兄</a:t>
            </a:r>
            <a:r>
              <a:rPr lang="zh-CN" sz="2800" b="1">
                <a:latin typeface="汉仪放肆骄傲体简" panose="02010509060101010101" charset="-122"/>
                <a:ea typeface="汉仪放肆骄傲体简" panose="02010509060101010101" charset="-122"/>
                <a:cs typeface="汉仪放肆骄傲体简" panose="02010509060101010101" charset="-122"/>
                <a:sym typeface="+mn-ea"/>
              </a:rPr>
              <a:t>、</a:t>
            </a:r>
            <a:r>
              <a:rPr sz="2800" b="1">
                <a:latin typeface="汉仪放肆骄傲体简" panose="02010509060101010101" charset="-122"/>
                <a:ea typeface="汉仪放肆骄傲体简" panose="02010509060101010101" charset="-122"/>
                <a:cs typeface="汉仪放肆骄傲体简" panose="02010509060101010101" charset="-122"/>
                <a:sym typeface="+mn-ea"/>
              </a:rPr>
              <a:t>子升兄并转在法诸会友：</a:t>
            </a:r>
            <a:endParaRPr lang="zh-CN" altLang="en-US" sz="2800" b="1">
              <a:latin typeface="汉仪放肆骄傲体简" panose="02010509060101010101" charset="-122"/>
              <a:ea typeface="汉仪放肆骄傲体简" panose="02010509060101010101" charset="-122"/>
              <a:cs typeface="汉仪放肆骄傲体简" panose="02010509060101010101" charset="-122"/>
            </a:endParaRPr>
          </a:p>
          <a:p>
            <a:pPr indent="266700" fontAlgn="auto">
              <a:lnSpc>
                <a:spcPct val="113000"/>
              </a:lnSpc>
            </a:pPr>
            <a:r>
              <a:rPr lang="en-US" altLang="zh-CN" sz="2800" b="1">
                <a:latin typeface="汉仪放肆骄傲体简" panose="02010509060101010101" charset="-122"/>
                <a:ea typeface="汉仪放肆骄傲体简" panose="02010509060101010101" charset="-122"/>
                <a:cs typeface="汉仪放肆骄傲体简" panose="02010509060101010101" charset="-122"/>
                <a:sym typeface="+mn-ea"/>
              </a:rPr>
              <a:t>    </a:t>
            </a:r>
            <a:r>
              <a:rPr lang="zh-CN" sz="2800" b="1">
                <a:latin typeface="汉仪放肆骄傲体简" panose="02010509060101010101" charset="-122"/>
                <a:ea typeface="汉仪放肆骄傲体简" panose="02010509060101010101" charset="-122"/>
                <a:cs typeface="汉仪放肆骄傲体简" panose="02010509060101010101" charset="-122"/>
                <a:sym typeface="+mn-ea"/>
              </a:rPr>
              <a:t>我看俄国式的革命，是无可如何的山穷水尽诸路皆走不通了的一个变计，并不是有更好的方法弃而不采，单要采这个恐怖的方法……我对于绝对的自由主义，无政府的主义，以及德谟克拉西主义，依我现在的看法，都只认为于理论上说得好听，事实上是做不到的。</a:t>
            </a:r>
            <a:r>
              <a:rPr lang="en-US" altLang="zh-CN" sz="2800" b="1">
                <a:latin typeface="汉仪放肆骄傲体简" panose="02010509060101010101" charset="-122"/>
                <a:ea typeface="汉仪放肆骄傲体简" panose="02010509060101010101" charset="-122"/>
                <a:cs typeface="汉仪放肆骄傲体简" panose="02010509060101010101" charset="-122"/>
                <a:sym typeface="+mn-ea"/>
              </a:rPr>
              <a:t> </a:t>
            </a:r>
            <a:endParaRPr lang="en-US" altLang="zh-CN" sz="2800" b="1">
              <a:latin typeface="汉仪放肆骄傲体简" panose="02010509060101010101" charset="-122"/>
              <a:ea typeface="汉仪放肆骄傲体简" panose="02010509060101010101" charset="-122"/>
              <a:cs typeface="汉仪放肆骄傲体简" panose="02010509060101010101" charset="-122"/>
              <a:sym typeface="+mn-ea"/>
            </a:endParaRPr>
          </a:p>
          <a:p>
            <a:pPr indent="266700" fontAlgn="auto">
              <a:lnSpc>
                <a:spcPct val="113000"/>
              </a:lnSpc>
            </a:pPr>
            <a:r>
              <a:rPr lang="en-US" altLang="zh-CN" sz="2800" b="1">
                <a:latin typeface="汉仪放肆骄傲体简" panose="02010509060101010101" charset="-122"/>
                <a:ea typeface="汉仪放肆骄傲体简" panose="02010509060101010101" charset="-122"/>
                <a:cs typeface="汉仪放肆骄傲体简" panose="02010509060101010101" charset="-122"/>
                <a:sym typeface="+mn-ea"/>
              </a:rPr>
              <a:t>                               </a:t>
            </a:r>
            <a:r>
              <a:rPr sz="2800" b="1">
                <a:latin typeface="汉仪放肆骄傲体简" panose="02010509060101010101" charset="-122"/>
                <a:ea typeface="汉仪放肆骄傲体简" panose="02010509060101010101" charset="-122"/>
                <a:cs typeface="汉仪放肆骄傲体简" panose="02010509060101010101" charset="-122"/>
                <a:sym typeface="+mn-ea"/>
              </a:rPr>
              <a:t>弟泽东</a:t>
            </a:r>
            <a:r>
              <a:rPr lang="en-US" altLang="zh-CN" sz="2800" b="1">
                <a:latin typeface="汉仪放肆骄傲体简" panose="02010509060101010101" charset="-122"/>
                <a:ea typeface="汉仪放肆骄傲体简" panose="02010509060101010101" charset="-122"/>
                <a:cs typeface="汉仪放肆骄傲体简" panose="02010509060101010101" charset="-122"/>
                <a:sym typeface="+mn-ea"/>
              </a:rPr>
              <a:t>                                </a:t>
            </a:r>
            <a:r>
              <a:rPr lang="en-US" sz="2800" b="1">
                <a:latin typeface="汉仪放肆骄傲体简" panose="02010509060101010101" charset="-122"/>
                <a:ea typeface="汉仪放肆骄傲体简" panose="02010509060101010101" charset="-122"/>
                <a:cs typeface="汉仪放肆骄傲体简" panose="02010509060101010101" charset="-122"/>
                <a:sym typeface="+mn-ea"/>
              </a:rPr>
              <a:t>                     </a:t>
            </a:r>
            <a:r>
              <a:rPr sz="2800" b="1">
                <a:latin typeface="汉仪放肆骄傲体简" panose="02010509060101010101" charset="-122"/>
                <a:ea typeface="汉仪放肆骄傲体简" panose="02010509060101010101" charset="-122"/>
                <a:cs typeface="汉仪放肆骄傲体简" panose="02010509060101010101" charset="-122"/>
                <a:sym typeface="+mn-ea"/>
              </a:rPr>
              <a:t>九年十二月一日，文化书社，夜十二时</a:t>
            </a:r>
            <a:endParaRPr lang="zh-CN" altLang="en-US" sz="2800" b="1">
              <a:latin typeface="汉仪放肆骄傲体简" panose="02010509060101010101" charset="-122"/>
              <a:ea typeface="汉仪放肆骄傲体简" panose="02010509060101010101" charset="-122"/>
              <a:cs typeface="汉仪放肆骄傲体简" panose="02010509060101010101" charset="-122"/>
              <a:sym typeface="+mn-ea"/>
            </a:endParaRPr>
          </a:p>
        </p:txBody>
      </p:sp>
      <p:pic>
        <p:nvPicPr>
          <p:cNvPr id="6" name="图片 5" descr="src=http_%2F%2Fwww.people.com.cn%2Fmediafile%2Fpic%2F20110620%2F44%2F10907699696942735480.jpg&amp;refer=http_%2F%2Fwww.people.com"/>
          <p:cNvPicPr>
            <a:picLocks noChangeAspect="1"/>
          </p:cNvPicPr>
          <p:nvPr/>
        </p:nvPicPr>
        <p:blipFill>
          <a:blip r:embed="rId3"/>
          <a:stretch>
            <a:fillRect/>
          </a:stretch>
        </p:blipFill>
        <p:spPr>
          <a:xfrm>
            <a:off x="1666240" y="781685"/>
            <a:ext cx="2614295" cy="3731260"/>
          </a:xfrm>
          <a:prstGeom prst="rect">
            <a:avLst/>
          </a:prstGeom>
        </p:spPr>
      </p:pic>
      <p:sp>
        <p:nvSpPr>
          <p:cNvPr id="7" name="文本框 6"/>
          <p:cNvSpPr txBox="1"/>
          <p:nvPr/>
        </p:nvSpPr>
        <p:spPr>
          <a:xfrm>
            <a:off x="10556240" y="467995"/>
            <a:ext cx="668655" cy="491490"/>
          </a:xfrm>
          <a:prstGeom prst="rect">
            <a:avLst/>
          </a:prstGeom>
          <a:noFill/>
        </p:spPr>
        <p:txBody>
          <a:bodyPr wrap="square" rtlCol="0" anchor="t">
            <a:spAutoFit/>
          </a:bodyPr>
          <a:p>
            <a:pPr indent="266700"/>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2600" b="1"/>
          </a:p>
        </p:txBody>
      </p:sp>
      <p:sp>
        <p:nvSpPr>
          <p:cNvPr id="8" name="矩形 7"/>
          <p:cNvSpPr/>
          <p:nvPr/>
        </p:nvSpPr>
        <p:spPr>
          <a:xfrm>
            <a:off x="197485" y="4998720"/>
            <a:ext cx="4658995" cy="845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3200" b="1">
                <a:solidFill>
                  <a:srgbClr val="C00000"/>
                </a:solidFill>
                <a:latin typeface="汉仪昌黎宋刻本原版W" panose="00020600040101010101" charset="-122"/>
                <a:ea typeface="汉仪昌黎宋刻本原版W" panose="00020600040101010101" charset="-122"/>
              </a:rPr>
              <a:t>思考：毛泽东对这场论战有何认识？</a:t>
            </a:r>
            <a:endParaRPr lang="zh-CN" sz="3200" b="1">
              <a:solidFill>
                <a:srgbClr val="C00000"/>
              </a:solidFill>
              <a:latin typeface="汉仪昌黎宋刻本原版W" panose="00020600040101010101" charset="-122"/>
              <a:ea typeface="汉仪昌黎宋刻本原版W" panose="00020600040101010101" charset="-122"/>
            </a:endParaRPr>
          </a:p>
        </p:txBody>
      </p:sp>
      <p:sp>
        <p:nvSpPr>
          <p:cNvPr id="9" name="文本框 8"/>
          <p:cNvSpPr txBox="1"/>
          <p:nvPr/>
        </p:nvSpPr>
        <p:spPr>
          <a:xfrm>
            <a:off x="69215" y="174625"/>
            <a:ext cx="582930" cy="1285240"/>
          </a:xfrm>
          <a:prstGeom prst="rect">
            <a:avLst/>
          </a:prstGeom>
          <a:noFill/>
        </p:spPr>
        <p:txBody>
          <a:bodyPr vert="eaVert" wrap="square" rtlCol="0">
            <a:spAutoFit/>
          </a:bodyPr>
          <a:p>
            <a:r>
              <a:rPr lang="en-US">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2600"/>
          </a:p>
        </p:txBody>
      </p:sp>
      <p:cxnSp>
        <p:nvCxnSpPr>
          <p:cNvPr id="10" name="直接连接符 9"/>
          <p:cNvCxnSpPr/>
          <p:nvPr/>
        </p:nvCxnSpPr>
        <p:spPr>
          <a:xfrm flipV="1">
            <a:off x="5167630" y="121920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5189855" y="315595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5294630" y="363093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5167630" y="407797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5189855" y="4599305"/>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5167630" y="512064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5167630" y="558165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5167630" y="604266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5189855" y="1751330"/>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5189855" y="2187575"/>
            <a:ext cx="5702300" cy="18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5167630" y="2662555"/>
            <a:ext cx="5702300" cy="18415"/>
          </a:xfrm>
          <a:prstGeom prst="line">
            <a:avLst/>
          </a:prstGeom>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167630" y="102235"/>
            <a:ext cx="5055870" cy="460375"/>
          </a:xfrm>
          <a:prstGeom prst="rect">
            <a:avLst/>
          </a:prstGeom>
          <a:noFill/>
        </p:spPr>
        <p:txBody>
          <a:bodyPr wrap="square" rtlCol="0">
            <a:spAutoFit/>
          </a:bodyPr>
          <a:p>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sym typeface="+mn-ea"/>
              </a:rPr>
              <a:t>材料二</a:t>
            </a:r>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sym typeface="+mn-ea"/>
              </a:rPr>
              <a:t>《毛泽东的回信》</a:t>
            </a:r>
            <a:endParaRPr lang="zh-CN" altLang="en-US" sz="2400"/>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timing>
    <p:tnLst>
      <p:par>
        <p:cTn id="1" dur="indefinite" restart="never" nodeType="tmRoot"/>
      </p:par>
    </p:tnLst>
    <p:bldLst>
      <p:bldP spid="8" grpId="1" animBg="1"/>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213360" y="425450"/>
            <a:ext cx="4852035" cy="4695190"/>
          </a:xfrm>
          <a:prstGeom prst="rect">
            <a:avLst/>
          </a:prstGeom>
        </p:spPr>
      </p:pic>
      <p:sp>
        <p:nvSpPr>
          <p:cNvPr id="8" name="矩形 7"/>
          <p:cNvSpPr/>
          <p:nvPr/>
        </p:nvSpPr>
        <p:spPr>
          <a:xfrm>
            <a:off x="314960" y="5962015"/>
            <a:ext cx="11811000" cy="110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a:buFont typeface="Wingdings" panose="05000000000000000000" charset="0"/>
              <a:buNone/>
            </a:pPr>
            <a:r>
              <a:rPr lang="zh-CN" sz="3200" b="1" dirty="0">
                <a:solidFill>
                  <a:srgbClr val="C00000"/>
                </a:solidFill>
                <a:latin typeface="汉仪颜楷简" panose="00020600040101010101" charset="-122"/>
                <a:ea typeface="汉仪颜楷简" panose="00020600040101010101" charset="-122"/>
                <a:cs typeface="汉仪颜楷简" panose="00020600040101010101" charset="-122"/>
                <a:sym typeface="+mn-ea"/>
              </a:rPr>
              <a:t>李大钊、陈独秀宣传马克思主义的影响；无政府主义实践的失败；</a:t>
            </a:r>
            <a:endParaRPr lang="zh-CN" sz="3200" b="1" dirty="0">
              <a:solidFill>
                <a:srgbClr val="C00000"/>
              </a:solidFill>
              <a:latin typeface="汉仪颜楷简" panose="00020600040101010101" charset="-122"/>
              <a:ea typeface="汉仪颜楷简" panose="00020600040101010101" charset="-122"/>
              <a:cs typeface="汉仪颜楷简" panose="00020600040101010101" charset="-122"/>
              <a:sym typeface="+mn-ea"/>
            </a:endParaRPr>
          </a:p>
          <a:p>
            <a:pPr indent="0" algn="l">
              <a:buFont typeface="Wingdings" panose="05000000000000000000" charset="0"/>
              <a:buNone/>
            </a:pPr>
            <a:r>
              <a:rPr lang="zh-CN" sz="3200" b="1" dirty="0">
                <a:solidFill>
                  <a:srgbClr val="C00000"/>
                </a:solidFill>
                <a:latin typeface="汉仪颜楷简" panose="00020600040101010101" charset="-122"/>
                <a:ea typeface="汉仪颜楷简" panose="00020600040101010101" charset="-122"/>
                <a:cs typeface="汉仪颜楷简" panose="00020600040101010101" charset="-122"/>
                <a:sym typeface="+mn-ea"/>
              </a:rPr>
              <a:t>毛泽东对马克思主义认识的深入</a:t>
            </a:r>
            <a:endParaRPr lang="zh-CN" sz="3200" b="1" dirty="0">
              <a:solidFill>
                <a:srgbClr val="C00000"/>
              </a:solidFill>
              <a:latin typeface="汉仪颜楷简" panose="00020600040101010101" charset="-122"/>
              <a:ea typeface="汉仪颜楷简" panose="00020600040101010101" charset="-122"/>
              <a:cs typeface="汉仪颜楷简" panose="00020600040101010101" charset="-122"/>
              <a:sym typeface="+mn-ea"/>
            </a:endParaRPr>
          </a:p>
          <a:p>
            <a:pPr indent="0" algn="l">
              <a:buFont typeface="Wingdings" panose="05000000000000000000" charset="0"/>
              <a:buNone/>
            </a:pPr>
            <a:endParaRPr lang="zh-CN" sz="3200" b="1" dirty="0">
              <a:solidFill>
                <a:srgbClr val="C00000"/>
              </a:solidFill>
              <a:latin typeface="汉仪颜楷简" panose="00020600040101010101" charset="-122"/>
              <a:ea typeface="汉仪颜楷简" panose="00020600040101010101" charset="-122"/>
              <a:cs typeface="汉仪颜楷简" panose="00020600040101010101" charset="-122"/>
              <a:sym typeface="+mn-ea"/>
            </a:endParaRPr>
          </a:p>
        </p:txBody>
      </p:sp>
      <p:sp>
        <p:nvSpPr>
          <p:cNvPr id="19" name="文本框 18"/>
          <p:cNvSpPr txBox="1"/>
          <p:nvPr/>
        </p:nvSpPr>
        <p:spPr>
          <a:xfrm>
            <a:off x="-234315" y="495935"/>
            <a:ext cx="5299710" cy="5262245"/>
          </a:xfrm>
          <a:prstGeom prst="rect">
            <a:avLst/>
          </a:prstGeom>
          <a:noFill/>
        </p:spPr>
        <p:txBody>
          <a:bodyPr wrap="square" rtlCol="0" anchor="t">
            <a:spAutoFit/>
          </a:bodyPr>
          <a:p>
            <a:pPr marL="457200" indent="0" algn="l" fontAlgn="auto">
              <a:lnSpc>
                <a:spcPct val="100000"/>
              </a:lnSpc>
            </a:pPr>
            <a:r>
              <a:rPr lang="en-US" altLang="zh-CN"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材料三</a:t>
            </a:r>
            <a:r>
              <a:rPr lang="en-US" altLang="zh-CN"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可是就在这时候（1918年），我（毛泽东）的思想还是混乱的。我读了一些关于无政府主义的小册子，很受影响。我常常和来看我的学生讨论无政府主义和它在中国的前景。在那个时候，我赞同许多无政府主义的主张。</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en-US" altLang="zh-CN"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埃德加·斯诺</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《西行漫记》</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solidFill>
                <a:schemeClr val="tx1"/>
              </a:solidFill>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
        <p:nvSpPr>
          <p:cNvPr id="2" name="文本框 1"/>
          <p:cNvSpPr txBox="1"/>
          <p:nvPr/>
        </p:nvSpPr>
        <p:spPr>
          <a:xfrm>
            <a:off x="2773045" y="5174615"/>
            <a:ext cx="7102475" cy="583565"/>
          </a:xfrm>
          <a:prstGeom prst="rect">
            <a:avLst/>
          </a:prstGeom>
          <a:noFill/>
        </p:spPr>
        <p:txBody>
          <a:bodyPr wrap="none" rtlCol="0" anchor="t">
            <a:spAutoFit/>
          </a:bodyPr>
          <a:p>
            <a:r>
              <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思考：毛泽东的思想发生转变的原因。</a:t>
            </a:r>
            <a:endParaRPr lang="zh-CN" altLang="en-US"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pic>
        <p:nvPicPr>
          <p:cNvPr id="4" name="毛泽东的思想转变微课">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5403850" y="424815"/>
            <a:ext cx="6608445" cy="469582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prism isInverted="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20" fill="hold" display="1">
                  <p:stCondLst>
                    <p:cond delay="indefinite"/>
                  </p:stCondLst>
                  <p:endCondLst>
                    <p:cond evt="onNext">
                      <p:tgtEl>
                        <p:sldTgt/>
                      </p:tgtEl>
                    </p:cond>
                    <p:cond evt="onPrev">
                      <p:tgtEl>
                        <p:sldTgt/>
                      </p:tgtEl>
                    </p:cond>
                  </p:endCondLst>
                </p:cTn>
                <p:tgtEl>
                  <p:spTgt spid="4"/>
                </p:tgtEl>
              </p:cMediaNode>
            </p:video>
          </p:childTnLst>
        </p:cTn>
      </p:par>
    </p:tnLst>
    <p:bldLst>
      <p:bldP spid="8" grpId="0" bldLvl="0" animBg="1"/>
      <p:bldP spid="8" grpId="1"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nvSpPr>
        <p:spPr>
          <a:xfrm>
            <a:off x="-368935" y="4123055"/>
            <a:ext cx="3372485" cy="3169285"/>
          </a:xfrm>
          <a:prstGeom prst="rect">
            <a:avLst/>
          </a:prstGeom>
          <a:noFill/>
        </p:spPr>
        <p:txBody>
          <a:bodyPr wrap="square" rtlCol="0" anchor="t">
            <a:spAutoFit/>
          </a:bodyPr>
          <a:p>
            <a:pPr marL="457200" indent="0" algn="ctr" fontAlgn="auto">
              <a:lnSpc>
                <a:spcPct val="100000"/>
              </a:lnSpc>
            </a:pPr>
            <a:r>
              <a:rPr lang="en-US" altLang="zh-CN"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rPr>
              <a:t>何孟雄</a:t>
            </a:r>
            <a:endParaRPr lang="en-US" altLang="zh-CN"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l" fontAlgn="auto">
              <a:lnSpc>
                <a:spcPct val="100000"/>
              </a:lnSpc>
            </a:pPr>
            <a:r>
              <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rPr>
              <a:t>中国共产党创始人之一，北方工人运动领袖，中共一大代表。</a:t>
            </a:r>
            <a:endPar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l" fontAlgn="auto">
              <a:lnSpc>
                <a:spcPct val="100000"/>
              </a:lnSpc>
            </a:pPr>
            <a:endPar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r" fontAlgn="auto">
              <a:lnSpc>
                <a:spcPct val="100000"/>
              </a:lnSpc>
            </a:pP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solidFill>
                <a:schemeClr val="tx1"/>
              </a:solidFill>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
        <p:nvSpPr>
          <p:cNvPr id="12" name="文本框 11"/>
          <p:cNvSpPr txBox="1"/>
          <p:nvPr/>
        </p:nvSpPr>
        <p:spPr>
          <a:xfrm>
            <a:off x="5732780" y="4130675"/>
            <a:ext cx="3383280" cy="2430145"/>
          </a:xfrm>
          <a:prstGeom prst="rect">
            <a:avLst/>
          </a:prstGeom>
          <a:noFill/>
        </p:spPr>
        <p:txBody>
          <a:bodyPr wrap="square" rtlCol="0" anchor="t">
            <a:spAutoFit/>
          </a:bodyPr>
          <a:p>
            <a:pPr marL="457200" indent="0" algn="ctr"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澎湃</a:t>
            </a: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中国共产党早期农民运动领导人。</a:t>
            </a: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en-US" altLang="zh-CN" sz="2400" b="1" kern="100" dirty="0">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
        <p:nvSpPr>
          <p:cNvPr id="9" name="文本框 8"/>
          <p:cNvSpPr txBox="1"/>
          <p:nvPr/>
        </p:nvSpPr>
        <p:spPr>
          <a:xfrm>
            <a:off x="2671445" y="4130675"/>
            <a:ext cx="3152775" cy="2799715"/>
          </a:xfrm>
          <a:prstGeom prst="rect">
            <a:avLst/>
          </a:prstGeom>
          <a:noFill/>
        </p:spPr>
        <p:txBody>
          <a:bodyPr wrap="square" rtlCol="0" anchor="t">
            <a:spAutoFit/>
          </a:bodyPr>
          <a:p>
            <a:pPr marL="457200" indent="0" algn="ctr"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恽代英</a:t>
            </a: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中国无产阶级革命家，1921年加入中国共产党。</a:t>
            </a: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endPar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en-US" altLang="zh-CN" sz="2400" b="1" kern="100" dirty="0">
              <a:solidFill>
                <a:schemeClr val="tx1"/>
              </a:solidFill>
              <a:latin typeface="汉仪昌黎宋刻本原版W" panose="00020600040101010101" charset="-122"/>
              <a:ea typeface="汉仪昌黎宋刻本原版W" panose="00020600040101010101" charset="-122"/>
              <a:cs typeface="汉仪昌黎宋刻本原版W" panose="00020600040101010101" charset="-122"/>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pic>
        <p:nvPicPr>
          <p:cNvPr id="100" name="图片 99"/>
          <p:cNvPicPr/>
          <p:nvPr/>
        </p:nvPicPr>
        <p:blipFill>
          <a:blip r:embed="rId1" r:link="rId2"/>
          <a:stretch>
            <a:fillRect/>
          </a:stretch>
        </p:blipFill>
        <p:spPr>
          <a:xfrm>
            <a:off x="431165" y="803275"/>
            <a:ext cx="2573020" cy="3319780"/>
          </a:xfrm>
          <a:prstGeom prst="rect">
            <a:avLst/>
          </a:prstGeom>
          <a:noFill/>
          <a:ln w="9525">
            <a:noFill/>
          </a:ln>
          <a:effectLst>
            <a:softEdge rad="317500"/>
          </a:effectLst>
        </p:spPr>
      </p:pic>
      <p:pic>
        <p:nvPicPr>
          <p:cNvPr id="101" name="图片 100"/>
          <p:cNvPicPr/>
          <p:nvPr/>
        </p:nvPicPr>
        <p:blipFill>
          <a:blip r:embed="rId3" r:link="rId4"/>
          <a:stretch>
            <a:fillRect/>
          </a:stretch>
        </p:blipFill>
        <p:spPr>
          <a:xfrm>
            <a:off x="3501390" y="908685"/>
            <a:ext cx="2231390" cy="3108325"/>
          </a:xfrm>
          <a:prstGeom prst="rect">
            <a:avLst/>
          </a:prstGeom>
          <a:noFill/>
          <a:ln w="9525">
            <a:noFill/>
          </a:ln>
          <a:effectLst>
            <a:softEdge rad="317500"/>
          </a:effectLst>
        </p:spPr>
      </p:pic>
      <p:pic>
        <p:nvPicPr>
          <p:cNvPr id="102" name="图片 101"/>
          <p:cNvPicPr/>
          <p:nvPr/>
        </p:nvPicPr>
        <p:blipFill>
          <a:blip r:embed="rId5" r:link="rId6"/>
          <a:stretch>
            <a:fillRect/>
          </a:stretch>
        </p:blipFill>
        <p:spPr>
          <a:xfrm>
            <a:off x="6488430" y="908685"/>
            <a:ext cx="2231390" cy="3108325"/>
          </a:xfrm>
          <a:prstGeom prst="rect">
            <a:avLst/>
          </a:prstGeom>
          <a:noFill/>
          <a:ln w="9525">
            <a:noFill/>
          </a:ln>
          <a:effectLst>
            <a:softEdge rad="317500"/>
          </a:effectLst>
        </p:spPr>
      </p:pic>
      <p:pic>
        <p:nvPicPr>
          <p:cNvPr id="103" name="图片 102"/>
          <p:cNvPicPr/>
          <p:nvPr/>
        </p:nvPicPr>
        <p:blipFill>
          <a:blip r:embed="rId7" r:link="rId8"/>
          <a:stretch>
            <a:fillRect/>
          </a:stretch>
        </p:blipFill>
        <p:spPr>
          <a:xfrm>
            <a:off x="9382125" y="794385"/>
            <a:ext cx="2261235" cy="3263900"/>
          </a:xfrm>
          <a:prstGeom prst="rect">
            <a:avLst/>
          </a:prstGeom>
          <a:noFill/>
          <a:ln w="9525">
            <a:noFill/>
          </a:ln>
          <a:effectLst>
            <a:softEdge rad="317500"/>
          </a:effectLst>
        </p:spPr>
      </p:pic>
      <p:sp>
        <p:nvSpPr>
          <p:cNvPr id="7" name="文本框 6"/>
          <p:cNvSpPr txBox="1"/>
          <p:nvPr/>
        </p:nvSpPr>
        <p:spPr>
          <a:xfrm>
            <a:off x="2671445" y="211455"/>
            <a:ext cx="10943590" cy="583565"/>
          </a:xfrm>
          <a:prstGeom prst="rect">
            <a:avLst/>
          </a:prstGeom>
          <a:noFill/>
        </p:spPr>
        <p:txBody>
          <a:bodyPr wrap="square" rtlCol="0" anchor="t">
            <a:spAutoFit/>
          </a:bodyPr>
          <a:p>
            <a:r>
              <a:rPr lang="zh-CN"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无政府主义者向马克思主义者的转变</a:t>
            </a:r>
            <a:endParaRPr lang="zh-CN" altLang="en-US" sz="32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8" name="文本框 7"/>
          <p:cNvSpPr txBox="1"/>
          <p:nvPr/>
        </p:nvSpPr>
        <p:spPr>
          <a:xfrm>
            <a:off x="2357755" y="5977890"/>
            <a:ext cx="7509510" cy="583565"/>
          </a:xfrm>
          <a:prstGeom prst="rect">
            <a:avLst/>
          </a:prstGeom>
          <a:noFill/>
        </p:spPr>
        <p:txBody>
          <a:bodyPr wrap="none" rtlCol="0" anchor="t">
            <a:spAutoFit/>
          </a:bodyPr>
          <a:p>
            <a:pPr indent="0"/>
            <a:r>
              <a:rPr lang="zh-CN" altLang="en-US" sz="3200" b="1">
                <a:solidFill>
                  <a:srgbClr val="C00000"/>
                </a:solidFill>
                <a:latin typeface="汉仪昌黎宋刻本原版W" panose="00020600040101010101" charset="-122"/>
                <a:ea typeface="汉仪昌黎宋刻本原版W" panose="00020600040101010101" charset="-122"/>
              </a:rPr>
              <a:t>无政府主义者的转变说明论战有何影响？</a:t>
            </a:r>
            <a:endParaRPr lang="zh-CN" altLang="en-US" sz="3200" b="1">
              <a:solidFill>
                <a:srgbClr val="C00000"/>
              </a:solidFill>
              <a:latin typeface="汉仪昌黎宋刻本原版W" panose="00020600040101010101" charset="-122"/>
              <a:ea typeface="汉仪昌黎宋刻本原版W" panose="00020600040101010101" charset="-122"/>
            </a:endParaRPr>
          </a:p>
        </p:txBody>
      </p:sp>
      <p:sp>
        <p:nvSpPr>
          <p:cNvPr id="13" name="文本框 12"/>
          <p:cNvSpPr txBox="1"/>
          <p:nvPr/>
        </p:nvSpPr>
        <p:spPr>
          <a:xfrm>
            <a:off x="8786495" y="4058285"/>
            <a:ext cx="3649345" cy="2799715"/>
          </a:xfrm>
          <a:prstGeom prst="rect">
            <a:avLst/>
          </a:prstGeom>
          <a:noFill/>
        </p:spPr>
        <p:txBody>
          <a:bodyPr wrap="square" rtlCol="0" anchor="t">
            <a:spAutoFit/>
          </a:bodyPr>
          <a:p>
            <a:pPr marL="457200" indent="0" algn="ctr" fontAlgn="auto">
              <a:lnSpc>
                <a:spcPct val="100000"/>
              </a:lnSpc>
            </a:pPr>
            <a:r>
              <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rPr>
              <a:t>施存统</a:t>
            </a:r>
            <a:endPar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l" fontAlgn="auto">
              <a:lnSpc>
                <a:spcPct val="100000"/>
              </a:lnSpc>
            </a:pPr>
            <a:r>
              <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rPr>
              <a:t>共产党早期领导人。参与了东京共产主义小组的组建工作。</a:t>
            </a:r>
            <a:endPar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l" fontAlgn="auto">
              <a:lnSpc>
                <a:spcPct val="100000"/>
              </a:lnSpc>
            </a:pPr>
            <a:endParaRPr lang="zh-CN" altLang="en-US" sz="2400" b="1" kern="100" dirty="0">
              <a:latin typeface="汉仪昌黎宋刻本原版W" panose="00020600040101010101" charset="-122"/>
              <a:ea typeface="汉仪昌黎宋刻本原版W" panose="00020600040101010101" charset="-122"/>
              <a:cs typeface="Times New Roman" panose="02020603050405020304" pitchFamily="18" charset="0"/>
              <a:sym typeface="+mn-ea"/>
            </a:endParaRPr>
          </a:p>
          <a:p>
            <a:pPr marL="457200" indent="0" algn="r" fontAlgn="auto">
              <a:lnSpc>
                <a:spcPct val="100000"/>
              </a:lnSpc>
            </a:pP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solidFill>
                <a:schemeClr val="tx1"/>
              </a:solidFill>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
        <p:nvSpPr>
          <p:cNvPr id="11" name="矩形 10"/>
          <p:cNvSpPr/>
          <p:nvPr/>
        </p:nvSpPr>
        <p:spPr>
          <a:xfrm>
            <a:off x="-57150" y="5411470"/>
            <a:ext cx="12249150" cy="1446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3200">
                <a:solidFill>
                  <a:schemeClr val="bg1"/>
                </a:solidFill>
                <a:latin typeface="汉仪颜楷简" panose="00020600040101010101" charset="-122"/>
                <a:ea typeface="汉仪颜楷简" panose="00020600040101010101" charset="-122"/>
                <a:sym typeface="+mn-ea"/>
              </a:rPr>
              <a:t>影响：坚定了马克思主义者的信仰，提升了马克思主义者的理论水平；扩大了马克思主义的影响；推动了中国共产党的建立。</a:t>
            </a:r>
            <a:endParaRPr lang="zh-CN" altLang="en-US" sz="3200">
              <a:solidFill>
                <a:schemeClr val="bg1"/>
              </a:solidFill>
              <a:latin typeface="汉仪颜楷简" panose="00020600040101010101" charset="-122"/>
              <a:ea typeface="汉仪颜楷简" panose="00020600040101010101" charset="-122"/>
            </a:endParaRPr>
          </a:p>
          <a:p>
            <a:pPr algn="l"/>
            <a:endParaRPr lang="zh-CN" altLang="en-US" sz="3200" dirty="0">
              <a:solidFill>
                <a:schemeClr val="bg1"/>
              </a:solidFill>
              <a:latin typeface="汉仪颜楷简" panose="00020600040101010101" charset="-122"/>
              <a:ea typeface="汉仪颜楷简" panose="00020600040101010101" charset="-122"/>
              <a:sym typeface="+mn-ea"/>
            </a:endParaRPr>
          </a:p>
        </p:txBody>
      </p:sp>
      <p:sp>
        <p:nvSpPr>
          <p:cNvPr id="17" name="矩形 16"/>
          <p:cNvSpPr/>
          <p:nvPr/>
        </p:nvSpPr>
        <p:spPr>
          <a:xfrm>
            <a:off x="1780540" y="4592320"/>
            <a:ext cx="8194675" cy="768350"/>
          </a:xfrm>
          <a:prstGeom prst="rect">
            <a:avLst/>
          </a:prstGeom>
          <a:solidFill>
            <a:schemeClr val="bg1">
              <a:lumMod val="85000"/>
            </a:schemeClr>
          </a:solidFill>
          <a:ln>
            <a:noFill/>
          </a:ln>
        </p:spPr>
        <p:txBody>
          <a:bodyPr wrap="square" rtlCol="0" anchor="t">
            <a:spAutoFit/>
          </a:bodyPr>
          <a:p>
            <a:pPr lvl="0" algn="ctr">
              <a:buClrTx/>
              <a:buSzTx/>
              <a:buFontTx/>
            </a:pPr>
            <a:r>
              <a:rPr lang="zh-CN" altLang="en-US" sz="44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颜楷简" panose="00020600040101010101" charset="-122"/>
                <a:ea typeface="汉仪颜楷简" panose="00020600040101010101" charset="-122"/>
                <a:cs typeface="汉仪颜楷简" panose="00020600040101010101" charset="-122"/>
                <a:sym typeface="+mn-ea"/>
              </a:rPr>
              <a:t>精英知识分子</a:t>
            </a:r>
            <a:r>
              <a:rPr lang="en-US" altLang="zh-CN" sz="44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颜楷简" panose="00020600040101010101" charset="-122"/>
                <a:ea typeface="汉仪颜楷简" panose="00020600040101010101" charset="-122"/>
                <a:cs typeface="汉仪颜楷简" panose="00020600040101010101" charset="-122"/>
                <a:sym typeface="+mn-ea"/>
              </a:rPr>
              <a:t>     </a:t>
            </a:r>
            <a:r>
              <a:rPr lang="zh-CN" altLang="en-US" sz="44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颜楷简" panose="00020600040101010101" charset="-122"/>
                <a:ea typeface="汉仪颜楷简" panose="00020600040101010101" charset="-122"/>
                <a:cs typeface="汉仪颜楷简" panose="00020600040101010101" charset="-122"/>
                <a:sym typeface="+mn-ea"/>
              </a:rPr>
              <a:t>青年学生</a:t>
            </a:r>
            <a:endParaRPr lang="zh-CN" altLang="en-US" sz="44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颜楷简" panose="00020600040101010101" charset="-122"/>
              <a:ea typeface="汉仪颜楷简" panose="00020600040101010101" charset="-122"/>
              <a:cs typeface="汉仪颜楷简" panose="00020600040101010101" charset="-122"/>
              <a:sym typeface="+mn-ea"/>
            </a:endParaRPr>
          </a:p>
        </p:txBody>
      </p:sp>
      <p:cxnSp>
        <p:nvCxnSpPr>
          <p:cNvPr id="2" name="直接箭头连接符 1"/>
          <p:cNvCxnSpPr/>
          <p:nvPr/>
        </p:nvCxnSpPr>
        <p:spPr>
          <a:xfrm>
            <a:off x="5969635" y="4966970"/>
            <a:ext cx="981710" cy="0"/>
          </a:xfrm>
          <a:prstGeom prst="straightConnector1">
            <a:avLst/>
          </a:prstGeom>
          <a:ln w="53975" cmpd="thickThin">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custDataLst>
      <p:tags r:id="rId9"/>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p:bldP spid="11" grpId="0" bldLvl="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7305" y="0"/>
            <a:ext cx="12165330" cy="6858000"/>
          </a:xfrm>
          <a:prstGeom prst="rect">
            <a:avLst/>
          </a:prstGeom>
        </p:spPr>
      </p:pic>
      <p:pic>
        <p:nvPicPr>
          <p:cNvPr id="3" name="Future World Music - A Hero Will Rise">
            <a:hlinkClick r:id="" action="ppaction://media"/>
          </p:cNvPr>
          <p:cNvPicPr/>
          <p:nvPr>
            <a:audioFile r:link="rId2"/>
            <p:extLst>
              <p:ext uri="{DAA4B4D4-6D71-4841-9C94-3DE7FCFB9230}">
                <p14:media xmlns:p14="http://schemas.microsoft.com/office/powerpoint/2010/main" r:embed="rId3">
                  <p14:trim st="30703.000000"/>
                </p14:media>
              </p:ext>
            </p:extLst>
          </p:nvPr>
        </p:nvPicPr>
        <p:blipFill>
          <a:blip r:embed="rId4"/>
          <a:stretch>
            <a:fillRect/>
          </a:stretch>
        </p:blipFill>
        <p:spPr>
          <a:xfrm>
            <a:off x="8248650" y="-394970"/>
            <a:ext cx="412750" cy="412750"/>
          </a:xfrm>
          <a:prstGeom prst="rect">
            <a:avLst/>
          </a:prstGeom>
        </p:spPr>
      </p:pic>
      <p:sp>
        <p:nvSpPr>
          <p:cNvPr id="4" name="矩形 3"/>
          <p:cNvSpPr/>
          <p:nvPr/>
        </p:nvSpPr>
        <p:spPr>
          <a:xfrm>
            <a:off x="-635" y="5500370"/>
            <a:ext cx="12192635" cy="1357630"/>
          </a:xfrm>
          <a:prstGeom prst="rect">
            <a:avLst/>
          </a:prstGeom>
          <a:solidFill>
            <a:srgbClr val="E8C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4000" b="1" dirty="0">
                <a:solidFill>
                  <a:srgbClr val="C00000"/>
                </a:solidFill>
                <a:latin typeface="汉仪昌黎宋刻本原版W" panose="00020600040101010101" charset="-122"/>
                <a:ea typeface="汉仪昌黎宋刻本原版W" panose="00020600040101010101" charset="-122"/>
                <a:sym typeface="+mn-ea"/>
              </a:rPr>
              <a:t>山穷水尽诸路皆走不通，中国的出路在何方？</a:t>
            </a:r>
            <a:endParaRPr lang="zh-CN" sz="4000" b="1" dirty="0">
              <a:solidFill>
                <a:srgbClr val="C00000"/>
              </a:solidFill>
              <a:latin typeface="汉仪昌黎宋刻本原版W" panose="00020600040101010101" charset="-122"/>
              <a:ea typeface="汉仪昌黎宋刻本原版W" panose="0002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6000" showWhenStopped="0">
                <p:cTn id="10"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bldLst>
      <p:bldP spid="4" grpId="1" animBg="1"/>
      <p:bldP spid="4" grpId="2"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26695" y="1431290"/>
            <a:ext cx="8910955" cy="491490"/>
          </a:xfrm>
          <a:prstGeom prst="rect">
            <a:avLst/>
          </a:prstGeom>
          <a:noFill/>
          <a:ln w="9525">
            <a:noFill/>
          </a:ln>
        </p:spPr>
        <p:txBody>
          <a:bodyPr wrap="square">
            <a:spAutoFit/>
          </a:bodyPr>
          <a:p>
            <a:pPr indent="304800"/>
            <a:r>
              <a:rPr lang="en-US" sz="2400" b="0">
                <a:latin typeface="Calibri" panose="020F0502020204030204" charset="0"/>
                <a:ea typeface="宋体" panose="02010600030101010101" pitchFamily="2" charset="-122"/>
              </a:rPr>
              <a:t>  </a:t>
            </a:r>
            <a:r>
              <a:rPr lang="en-US" sz="2400" b="1">
                <a:latin typeface="汉仪昌黎宋刻本原版W" panose="00020600040101010101" charset="-122"/>
                <a:ea typeface="汉仪昌黎宋刻本原版W" panose="00020600040101010101" charset="-122"/>
                <a:cs typeface="汉仪昌黎宋刻本原版W" panose="00020600040101010101" charset="-122"/>
              </a:rPr>
              <a:t>  </a:t>
            </a:r>
            <a:r>
              <a:rPr lang="en-US" sz="2600" b="1">
                <a:latin typeface="汉仪昌黎宋刻本原版W" panose="00020600040101010101" charset="-122"/>
                <a:ea typeface="汉仪昌黎宋刻本原版W" panose="00020600040101010101" charset="-122"/>
                <a:cs typeface="汉仪昌黎宋刻本原版W" panose="00020600040101010101" charset="-122"/>
              </a:rPr>
              <a:t> </a:t>
            </a:r>
            <a:endParaRPr lang="en-US" altLang="zh-CN" sz="2600" b="1">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4" name="图片 3" descr="src=http_%2F%2Fp2.cri.cn%2FM00%2FE8%2FFF%2FCqgNOlvXwUyAE8HlAAAAAAAAAAA763.388x507.png&amp;refer=http_%2F%2Fp2.cri"/>
          <p:cNvPicPr>
            <a:picLocks noChangeAspect="1"/>
          </p:cNvPicPr>
          <p:nvPr>
            <p:custDataLst>
              <p:tags r:id="rId1"/>
            </p:custDataLst>
          </p:nvPr>
        </p:nvPicPr>
        <p:blipFill>
          <a:blip r:embed="rId2"/>
          <a:stretch>
            <a:fillRect/>
          </a:stretch>
        </p:blipFill>
        <p:spPr>
          <a:xfrm>
            <a:off x="9062085" y="1228725"/>
            <a:ext cx="2748280" cy="3593465"/>
          </a:xfrm>
          <a:prstGeom prst="rect">
            <a:avLst/>
          </a:prstGeom>
          <a:noFill/>
          <a:effectLst>
            <a:softEdge rad="317500"/>
          </a:effectLst>
        </p:spPr>
      </p:pic>
      <p:sp>
        <p:nvSpPr>
          <p:cNvPr id="2" name="文本框 1"/>
          <p:cNvSpPr txBox="1"/>
          <p:nvPr/>
        </p:nvSpPr>
        <p:spPr>
          <a:xfrm>
            <a:off x="2021205" y="5485130"/>
            <a:ext cx="7740650" cy="922020"/>
          </a:xfrm>
          <a:prstGeom prst="rect">
            <a:avLst/>
          </a:prstGeom>
          <a:noFill/>
        </p:spPr>
        <p:txBody>
          <a:bodyPr wrap="none" rtlCol="0" anchor="t">
            <a:spAutoFit/>
          </a:bodyPr>
          <a:p>
            <a:pPr algn="l"/>
            <a:r>
              <a:rPr kumimoji="1" lang="zh-CN" sz="5400" b="1" dirty="0">
                <a:solidFill>
                  <a:schemeClr val="tx2"/>
                </a:solidFill>
                <a:latin typeface="汉仪尚巍手书W" panose="00020600040101010101" pitchFamily="18" charset="-122"/>
                <a:ea typeface="汉仪尚巍手书W" panose="00020600040101010101" pitchFamily="18" charset="-122"/>
                <a:cs typeface="+mn-ea"/>
                <a:sym typeface="+mn-ea"/>
              </a:rPr>
              <a:t>马克思主义的</a:t>
            </a:r>
            <a:r>
              <a:rPr kumimoji="1" lang="en-US" altLang="zh-CN" sz="5400" b="1" dirty="0">
                <a:solidFill>
                  <a:schemeClr val="tx2"/>
                </a:solidFill>
                <a:latin typeface="汉仪尚巍手书W" panose="00020600040101010101" pitchFamily="18" charset="-122"/>
                <a:ea typeface="汉仪尚巍手书W" panose="00020600040101010101" pitchFamily="18" charset="-122"/>
                <a:cs typeface="+mn-ea"/>
                <a:sym typeface="+mn-ea"/>
              </a:rPr>
              <a:t>“</a:t>
            </a:r>
            <a:r>
              <a:rPr kumimoji="1" lang="zh-CN" altLang="en-US" sz="5400" b="1" dirty="0">
                <a:solidFill>
                  <a:schemeClr val="tx2"/>
                </a:solidFill>
                <a:latin typeface="汉仪尚巍手书W" panose="00020600040101010101" pitchFamily="18" charset="-122"/>
                <a:ea typeface="汉仪尚巍手书W" panose="00020600040101010101" pitchFamily="18" charset="-122"/>
                <a:cs typeface="+mn-ea"/>
                <a:sym typeface="+mn-ea"/>
              </a:rPr>
              <a:t>播火者</a:t>
            </a:r>
            <a:r>
              <a:rPr kumimoji="1" lang="en-US" altLang="zh-CN" sz="5400" b="1" dirty="0">
                <a:solidFill>
                  <a:schemeClr val="tx2"/>
                </a:solidFill>
                <a:latin typeface="汉仪尚巍手书W" panose="00020600040101010101" pitchFamily="18" charset="-122"/>
                <a:ea typeface="汉仪尚巍手书W" panose="00020600040101010101" pitchFamily="18" charset="-122"/>
                <a:cs typeface="+mn-ea"/>
                <a:sym typeface="+mn-ea"/>
              </a:rPr>
              <a:t>”</a:t>
            </a:r>
            <a:endParaRPr kumimoji="1" lang="en-US" altLang="zh-CN" sz="5400" b="1" dirty="0">
              <a:solidFill>
                <a:schemeClr val="tx2"/>
              </a:solidFill>
              <a:latin typeface="汉仪尚巍手书W" panose="00020600040101010101" pitchFamily="18" charset="-122"/>
              <a:ea typeface="汉仪尚巍手书W" panose="00020600040101010101" pitchFamily="18" charset="-122"/>
              <a:cs typeface="+mn-ea"/>
              <a:sym typeface="+mn-ea"/>
            </a:endParaRPr>
          </a:p>
        </p:txBody>
      </p:sp>
      <p:sp>
        <p:nvSpPr>
          <p:cNvPr id="3" name="文本框 2"/>
          <p:cNvSpPr txBox="1"/>
          <p:nvPr/>
        </p:nvSpPr>
        <p:spPr>
          <a:xfrm>
            <a:off x="226695" y="1010285"/>
            <a:ext cx="8910320" cy="4030980"/>
          </a:xfrm>
          <a:prstGeom prst="rect">
            <a:avLst/>
          </a:prstGeom>
          <a:noFill/>
        </p:spPr>
        <p:txBody>
          <a:bodyPr wrap="square" rtlCol="0" anchor="t">
            <a:spAutoFit/>
          </a:bodyPr>
          <a:p>
            <a:pPr algn="ctr"/>
            <a:r>
              <a:rPr lang="en-US" altLang="zh-CN" sz="2800">
                <a:latin typeface="汉仪昌黎宋刻本原版W" panose="00020600040101010101" charset="-122"/>
                <a:ea typeface="汉仪昌黎宋刻本原版W" panose="00020600040101010101" charset="-122"/>
              </a:rPr>
              <a:t>     </a:t>
            </a:r>
            <a:r>
              <a:rPr lang="en-US" altLang="zh-CN" sz="2800">
                <a:latin typeface="汉仪许静行楷繁" panose="00020600040101010101" charset="-122"/>
                <a:ea typeface="汉仪许静行楷繁" panose="00020600040101010101" charset="-122"/>
                <a:cs typeface="汉仪许静行楷繁" panose="00020600040101010101" charset="-122"/>
              </a:rPr>
              <a:t> </a:t>
            </a:r>
            <a:endParaRPr lang="en-US" altLang="zh-CN" sz="4000">
              <a:solidFill>
                <a:srgbClr val="C00000"/>
              </a:solidFill>
              <a:latin typeface="汉仪许静行楷繁" panose="00020600040101010101" charset="-122"/>
              <a:ea typeface="汉仪许静行楷繁" panose="00020600040101010101" charset="-122"/>
              <a:cs typeface="汉仪许静行楷繁" panose="00020600040101010101" charset="-122"/>
            </a:endParaRPr>
          </a:p>
          <a:p>
            <a:r>
              <a:rPr lang="en-US" altLang="zh-CN" sz="2800">
                <a:latin typeface="汉仪昌黎宋刻本原版W" panose="00020600040101010101" charset="-122"/>
                <a:ea typeface="汉仪昌黎宋刻本原版W" panose="00020600040101010101" charset="-122"/>
              </a:rPr>
              <a:t>      </a:t>
            </a:r>
            <a:r>
              <a:rPr lang="zh-CN" altLang="en-US" sz="3200">
                <a:latin typeface="汉仪北魏写经W" panose="00020600040101010101" charset="-122"/>
                <a:ea typeface="汉仪北魏写经W" panose="00020600040101010101" charset="-122"/>
                <a:cs typeface="汉仪北魏写经W" panose="00020600040101010101" charset="-122"/>
              </a:rPr>
              <a:t>一九二〇年三月，大钊同志在北京先后发起组织马克思学说研究会和共产主义小组。许多青年在他的影响下接受了马克思主义，其中有些成为中国共产党早期的著名活动家，如邓中夏同志、高君宇同志等。毛泽东同志和周恩来同志也都受到过他的影响。</a:t>
            </a:r>
            <a:endParaRPr lang="zh-CN" altLang="en-US" sz="3200">
              <a:latin typeface="汉仪北魏写经W" panose="00020600040101010101" charset="-122"/>
              <a:ea typeface="汉仪北魏写经W" panose="00020600040101010101" charset="-122"/>
              <a:cs typeface="汉仪北魏写经W" panose="00020600040101010101" charset="-122"/>
            </a:endParaRPr>
          </a:p>
          <a:p>
            <a:r>
              <a:rPr lang="en-US" altLang="zh-CN" sz="3200">
                <a:latin typeface="汉仪北魏写经W" panose="00020600040101010101" charset="-122"/>
                <a:ea typeface="汉仪北魏写经W" panose="00020600040101010101" charset="-122"/>
                <a:cs typeface="汉仪北魏写经W" panose="00020600040101010101" charset="-122"/>
              </a:rPr>
              <a:t>                                     </a:t>
            </a:r>
            <a:r>
              <a:rPr lang="en-US" altLang="zh-CN" sz="3600">
                <a:solidFill>
                  <a:schemeClr val="tx1"/>
                </a:solidFill>
                <a:latin typeface="汉仪北魏写经W" panose="00020600040101010101" charset="-122"/>
                <a:ea typeface="汉仪北魏写经W" panose="00020600040101010101" charset="-122"/>
                <a:cs typeface="汉仪北魏写经W" panose="00020600040101010101" charset="-122"/>
              </a:rPr>
              <a:t>——</a:t>
            </a:r>
            <a:r>
              <a:rPr lang="zh-CN" altLang="en-US" sz="3600">
                <a:solidFill>
                  <a:schemeClr val="tx1"/>
                </a:solidFill>
                <a:latin typeface="汉仪北魏写经W" panose="00020600040101010101" charset="-122"/>
                <a:ea typeface="汉仪北魏写经W" panose="00020600040101010101" charset="-122"/>
                <a:cs typeface="汉仪北魏写经W" panose="00020600040101010101" charset="-122"/>
              </a:rPr>
              <a:t>《</a:t>
            </a:r>
            <a:r>
              <a:rPr lang="zh-CN" altLang="en-US" sz="3600">
                <a:solidFill>
                  <a:schemeClr val="tx1"/>
                </a:solidFill>
                <a:latin typeface="汉仪北魏写经W" panose="00020600040101010101" charset="-122"/>
                <a:ea typeface="汉仪北魏写经W" panose="00020600040101010101" charset="-122"/>
                <a:cs typeface="汉仪北魏写经W" panose="00020600040101010101" charset="-122"/>
                <a:sym typeface="+mn-ea"/>
              </a:rPr>
              <a:t>李大钊烈士碑文》</a:t>
            </a:r>
            <a:endParaRPr lang="zh-CN" altLang="en-US" sz="3600">
              <a:solidFill>
                <a:schemeClr val="tx1"/>
              </a:solidFill>
              <a:latin typeface="汉仪北魏写经W" panose="00020600040101010101" charset="-122"/>
              <a:ea typeface="汉仪北魏写经W" panose="00020600040101010101" charset="-122"/>
              <a:cs typeface="汉仪北魏写经W" panose="00020600040101010101" charset="-122"/>
              <a:sym typeface="+mn-ea"/>
            </a:endParaRPr>
          </a:p>
        </p:txBody>
      </p:sp>
    </p:spTree>
    <p:custDataLst>
      <p:tags r:id="rId3"/>
    </p:custDataLst>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1750" y="-122555"/>
            <a:ext cx="12160885" cy="6914515"/>
          </a:xfrm>
          <a:prstGeom prst="rect">
            <a:avLst/>
          </a:prstGeom>
        </p:spPr>
      </p:pic>
      <p:pic>
        <p:nvPicPr>
          <p:cNvPr id="4" name="图片 3" descr="src=http_%2F%2Fp2.cri.cn%2FM00%2FE8%2FFF%2FCqgNOlvXwUyAE8HlAAAAAAAAAAA763.388x507.png&amp;refer=http_%2F%2Fp2.cri"/>
          <p:cNvPicPr>
            <a:picLocks noChangeAspect="1"/>
          </p:cNvPicPr>
          <p:nvPr/>
        </p:nvPicPr>
        <p:blipFill>
          <a:blip r:embed="rId2"/>
          <a:stretch>
            <a:fillRect/>
          </a:stretch>
        </p:blipFill>
        <p:spPr>
          <a:xfrm>
            <a:off x="831215" y="3471545"/>
            <a:ext cx="2334260" cy="3051810"/>
          </a:xfrm>
          <a:prstGeom prst="rect">
            <a:avLst/>
          </a:prstGeom>
          <a:noFill/>
          <a:effectLst>
            <a:softEdge rad="317500"/>
          </a:effectLst>
        </p:spPr>
      </p:pic>
      <p:cxnSp>
        <p:nvCxnSpPr>
          <p:cNvPr id="6" name="直接箭头连接符 5"/>
          <p:cNvCxnSpPr/>
          <p:nvPr/>
        </p:nvCxnSpPr>
        <p:spPr>
          <a:xfrm>
            <a:off x="666115" y="2146935"/>
            <a:ext cx="11301095" cy="0"/>
          </a:xfrm>
          <a:prstGeom prst="straightConnector1">
            <a:avLst/>
          </a:prstGeom>
          <a:ln w="44450">
            <a:tailEnd type="arrow" w="med" len="med"/>
          </a:ln>
        </p:spPr>
        <p:style>
          <a:lnRef idx="1">
            <a:schemeClr val="accent5"/>
          </a:lnRef>
          <a:fillRef idx="0">
            <a:schemeClr val="accent5"/>
          </a:fillRef>
          <a:effectRef idx="0">
            <a:schemeClr val="accent5"/>
          </a:effectRef>
          <a:fontRef idx="minor">
            <a:schemeClr val="tx1"/>
          </a:fontRef>
        </p:style>
      </p:cxnSp>
      <p:sp>
        <p:nvSpPr>
          <p:cNvPr id="7" name="圆角矩形 6"/>
          <p:cNvSpPr/>
          <p:nvPr/>
        </p:nvSpPr>
        <p:spPr>
          <a:xfrm>
            <a:off x="1158875" y="2108835"/>
            <a:ext cx="75565" cy="7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3"/>
            </p:custDataLst>
          </p:nvPr>
        </p:nvSpPr>
        <p:spPr>
          <a:xfrm>
            <a:off x="755650" y="1602740"/>
            <a:ext cx="1641475" cy="521970"/>
          </a:xfrm>
          <a:prstGeom prst="rect">
            <a:avLst/>
          </a:prstGeom>
          <a:noFill/>
        </p:spPr>
        <p:txBody>
          <a:bodyPr wrap="square" rtlCol="0">
            <a:spAutoFit/>
          </a:bodyPr>
          <a:p>
            <a:r>
              <a:rPr lang="en-US" altLang="zh-CN" sz="2800" b="1"/>
              <a:t>1916</a:t>
            </a:r>
            <a:endParaRPr lang="en-US" altLang="zh-CN" sz="2800" b="1"/>
          </a:p>
        </p:txBody>
      </p:sp>
      <p:sp>
        <p:nvSpPr>
          <p:cNvPr id="9" name="文本框 8"/>
          <p:cNvSpPr txBox="1"/>
          <p:nvPr/>
        </p:nvSpPr>
        <p:spPr>
          <a:xfrm>
            <a:off x="425450" y="2270125"/>
            <a:ext cx="1475105" cy="460375"/>
          </a:xfrm>
          <a:prstGeom prst="rect">
            <a:avLst/>
          </a:prstGeom>
          <a:noFill/>
        </p:spPr>
        <p:txBody>
          <a:bodyPr wrap="square" rtlCol="0">
            <a:spAutoFit/>
          </a:bodyPr>
          <a:p>
            <a:pPr algn="ctr"/>
            <a:r>
              <a:rPr lang="zh-CN" altLang="en-US" sz="2400" b="1">
                <a:solidFill>
                  <a:schemeClr val="tx1"/>
                </a:solidFill>
                <a:latin typeface="汉仪昌黎宋刻本原版W" panose="00020600040101010101" charset="-122"/>
                <a:ea typeface="汉仪昌黎宋刻本原版W" panose="00020600040101010101" charset="-122"/>
              </a:rPr>
              <a:t>留日回国</a:t>
            </a:r>
            <a:endParaRPr lang="zh-CN" altLang="en-US" sz="2400" b="1">
              <a:solidFill>
                <a:schemeClr val="tx1"/>
              </a:solidFill>
              <a:latin typeface="汉仪昌黎宋刻本原版W" panose="00020600040101010101" charset="-122"/>
              <a:ea typeface="汉仪昌黎宋刻本原版W" panose="00020600040101010101" charset="-122"/>
            </a:endParaRPr>
          </a:p>
        </p:txBody>
      </p:sp>
      <p:sp>
        <p:nvSpPr>
          <p:cNvPr id="11" name="圆角矩形 10"/>
          <p:cNvSpPr/>
          <p:nvPr/>
        </p:nvSpPr>
        <p:spPr>
          <a:xfrm>
            <a:off x="2397125" y="2108835"/>
            <a:ext cx="75565" cy="7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4415155" y="2108835"/>
            <a:ext cx="75565" cy="7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7103110" y="2096770"/>
            <a:ext cx="75565" cy="7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10067290" y="2109470"/>
            <a:ext cx="75565" cy="7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custDataLst>
              <p:tags r:id="rId4"/>
            </p:custDataLst>
          </p:nvPr>
        </p:nvSpPr>
        <p:spPr>
          <a:xfrm>
            <a:off x="1964055" y="1602740"/>
            <a:ext cx="1641475" cy="521970"/>
          </a:xfrm>
          <a:prstGeom prst="rect">
            <a:avLst/>
          </a:prstGeom>
          <a:noFill/>
        </p:spPr>
        <p:txBody>
          <a:bodyPr wrap="square" rtlCol="0">
            <a:spAutoFit/>
          </a:bodyPr>
          <a:p>
            <a:r>
              <a:rPr lang="en-US" altLang="zh-CN" sz="2800" b="1"/>
              <a:t>1917</a:t>
            </a:r>
            <a:endParaRPr lang="en-US" altLang="zh-CN" sz="2800" b="1"/>
          </a:p>
        </p:txBody>
      </p:sp>
      <p:sp>
        <p:nvSpPr>
          <p:cNvPr id="16" name="文本框 15"/>
          <p:cNvSpPr txBox="1"/>
          <p:nvPr/>
        </p:nvSpPr>
        <p:spPr>
          <a:xfrm>
            <a:off x="1792605" y="2638425"/>
            <a:ext cx="1693545" cy="460375"/>
          </a:xfrm>
          <a:prstGeom prst="rect">
            <a:avLst/>
          </a:prstGeom>
          <a:noFill/>
        </p:spPr>
        <p:txBody>
          <a:bodyPr wrap="square" rtlCol="0" anchor="t">
            <a:spAutoFit/>
          </a:bodyPr>
          <a:p>
            <a:pPr lvl="0" algn="ctr">
              <a:buClrTx/>
              <a:buSzTx/>
              <a:buFontTx/>
            </a:pPr>
            <a:r>
              <a:rPr lang="zh-CN" altLang="en-US" sz="2400" b="1">
                <a:solidFill>
                  <a:schemeClr val="tx1"/>
                </a:solidFill>
                <a:latin typeface="汉仪昌黎宋刻本原版W" panose="00020600040101010101" charset="-122"/>
                <a:ea typeface="汉仪昌黎宋刻本原版W" panose="00020600040101010101" charset="-122"/>
                <a:sym typeface="+mn-ea"/>
              </a:rPr>
              <a:t>受聘北大</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p:txBody>
      </p:sp>
      <p:sp>
        <p:nvSpPr>
          <p:cNvPr id="17" name="文本框 16"/>
          <p:cNvSpPr txBox="1"/>
          <p:nvPr>
            <p:custDataLst>
              <p:tags r:id="rId5"/>
            </p:custDataLst>
          </p:nvPr>
        </p:nvSpPr>
        <p:spPr>
          <a:xfrm>
            <a:off x="6700520" y="1600200"/>
            <a:ext cx="1641475" cy="521970"/>
          </a:xfrm>
          <a:prstGeom prst="rect">
            <a:avLst/>
          </a:prstGeom>
          <a:noFill/>
        </p:spPr>
        <p:txBody>
          <a:bodyPr wrap="square" rtlCol="0">
            <a:spAutoFit/>
          </a:bodyPr>
          <a:p>
            <a:r>
              <a:rPr lang="en-US" altLang="zh-CN" sz="2800" b="1"/>
              <a:t>1919</a:t>
            </a:r>
            <a:endParaRPr lang="en-US" altLang="zh-CN" sz="2800" b="1"/>
          </a:p>
        </p:txBody>
      </p:sp>
      <p:sp>
        <p:nvSpPr>
          <p:cNvPr id="18" name="文本框 17"/>
          <p:cNvSpPr txBox="1"/>
          <p:nvPr/>
        </p:nvSpPr>
        <p:spPr>
          <a:xfrm>
            <a:off x="3363595" y="3008630"/>
            <a:ext cx="2731135" cy="829945"/>
          </a:xfrm>
          <a:prstGeom prst="rect">
            <a:avLst/>
          </a:prstGeom>
          <a:noFill/>
        </p:spPr>
        <p:txBody>
          <a:bodyPr wrap="square" rtlCol="0" anchor="t">
            <a:spAutoFit/>
          </a:bodyPr>
          <a:p>
            <a:pPr lvl="0" algn="ctr">
              <a:buClrTx/>
              <a:buSzTx/>
              <a:buFontTx/>
            </a:pPr>
            <a:r>
              <a:rPr lang="zh-CN" altLang="en-US" sz="2400" b="1">
                <a:solidFill>
                  <a:schemeClr val="tx1"/>
                </a:solidFill>
                <a:latin typeface="汉仪昌黎宋刻本原版W" panose="00020600040101010101" charset="-122"/>
                <a:ea typeface="汉仪昌黎宋刻本原版W" panose="00020600040101010101" charset="-122"/>
                <a:sym typeface="+mn-ea"/>
              </a:rPr>
              <a:t>进入《新青年》</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a:p>
            <a:pPr lvl="0" algn="l">
              <a:buClrTx/>
              <a:buSzTx/>
              <a:buFontTx/>
            </a:pPr>
            <a:r>
              <a:rPr lang="en-US" altLang="zh-CN" sz="2400" b="1">
                <a:solidFill>
                  <a:schemeClr val="tx1"/>
                </a:solidFill>
                <a:latin typeface="汉仪昌黎宋刻本原版W" panose="00020600040101010101" charset="-122"/>
                <a:ea typeface="汉仪昌黎宋刻本原版W" panose="00020600040101010101" charset="-122"/>
                <a:sym typeface="+mn-ea"/>
              </a:rPr>
              <a:t> </a:t>
            </a:r>
            <a:r>
              <a:rPr lang="zh-CN" altLang="en-US" sz="2400" b="1">
                <a:solidFill>
                  <a:schemeClr val="tx1"/>
                </a:solidFill>
                <a:latin typeface="汉仪昌黎宋刻本原版W" panose="00020600040101010101" charset="-122"/>
                <a:ea typeface="汉仪昌黎宋刻本原版W" panose="00020600040101010101" charset="-122"/>
                <a:sym typeface="+mn-ea"/>
              </a:rPr>
              <a:t>编辑部</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p:txBody>
      </p:sp>
      <p:sp>
        <p:nvSpPr>
          <p:cNvPr id="19" name="文本框 18"/>
          <p:cNvSpPr txBox="1"/>
          <p:nvPr>
            <p:custDataLst>
              <p:tags r:id="rId6"/>
            </p:custDataLst>
          </p:nvPr>
        </p:nvSpPr>
        <p:spPr>
          <a:xfrm>
            <a:off x="4034790" y="1600835"/>
            <a:ext cx="1641475" cy="521970"/>
          </a:xfrm>
          <a:prstGeom prst="rect">
            <a:avLst/>
          </a:prstGeom>
          <a:noFill/>
        </p:spPr>
        <p:txBody>
          <a:bodyPr wrap="square" rtlCol="0">
            <a:spAutoFit/>
          </a:bodyPr>
          <a:p>
            <a:r>
              <a:rPr lang="en-US" altLang="zh-CN" sz="2800" b="1"/>
              <a:t>1918</a:t>
            </a:r>
            <a:endParaRPr lang="en-US" altLang="zh-CN" sz="2800" b="1"/>
          </a:p>
        </p:txBody>
      </p:sp>
      <p:sp>
        <p:nvSpPr>
          <p:cNvPr id="22" name="文本框 21"/>
          <p:cNvSpPr txBox="1"/>
          <p:nvPr>
            <p:custDataLst>
              <p:tags r:id="rId7"/>
            </p:custDataLst>
          </p:nvPr>
        </p:nvSpPr>
        <p:spPr>
          <a:xfrm>
            <a:off x="9640570" y="1501775"/>
            <a:ext cx="1209040" cy="521970"/>
          </a:xfrm>
          <a:prstGeom prst="rect">
            <a:avLst/>
          </a:prstGeom>
          <a:solidFill>
            <a:schemeClr val="accent1"/>
          </a:solidFill>
        </p:spPr>
        <p:txBody>
          <a:bodyPr wrap="square" rtlCol="0">
            <a:spAutoFit/>
          </a:bodyPr>
          <a:p>
            <a:r>
              <a:rPr lang="en-US" altLang="zh-CN" sz="2800" b="1">
                <a:solidFill>
                  <a:schemeClr val="bg1"/>
                </a:solidFill>
              </a:rPr>
              <a:t>1920</a:t>
            </a:r>
            <a:endParaRPr lang="en-US" altLang="zh-CN" sz="2800" b="1">
              <a:solidFill>
                <a:schemeClr val="bg1"/>
              </a:solidFill>
            </a:endParaRPr>
          </a:p>
        </p:txBody>
      </p:sp>
      <p:sp>
        <p:nvSpPr>
          <p:cNvPr id="23" name="文本框 22"/>
          <p:cNvSpPr txBox="1"/>
          <p:nvPr/>
        </p:nvSpPr>
        <p:spPr>
          <a:xfrm>
            <a:off x="9205595" y="3296920"/>
            <a:ext cx="2787650" cy="829945"/>
          </a:xfrm>
          <a:prstGeom prst="rect">
            <a:avLst/>
          </a:prstGeom>
          <a:solidFill>
            <a:schemeClr val="accent1"/>
          </a:solidFill>
        </p:spPr>
        <p:txBody>
          <a:bodyPr wrap="square" rtlCol="0" anchor="t">
            <a:spAutoFit/>
          </a:bodyPr>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成立北京马克思</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a:p>
            <a:pPr lvl="0" algn="l">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 </a:t>
            </a:r>
            <a:r>
              <a:rPr lang="en-US" altLang="zh-CN" sz="2400">
                <a:solidFill>
                  <a:schemeClr val="bg1"/>
                </a:solidFill>
                <a:latin typeface="汉仪昌黎宋刻本原版W" panose="00020600040101010101" charset="-122"/>
                <a:ea typeface="汉仪昌黎宋刻本原版W" panose="00020600040101010101" charset="-122"/>
                <a:sym typeface="+mn-ea"/>
              </a:rPr>
              <a:t> </a:t>
            </a:r>
            <a:r>
              <a:rPr lang="zh-CN" altLang="en-US" sz="2400">
                <a:solidFill>
                  <a:schemeClr val="bg1"/>
                </a:solidFill>
                <a:latin typeface="汉仪昌黎宋刻本原版W" panose="00020600040101010101" charset="-122"/>
                <a:ea typeface="汉仪昌黎宋刻本原版W" panose="00020600040101010101" charset="-122"/>
                <a:sym typeface="+mn-ea"/>
              </a:rPr>
              <a:t>学说研究会</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p:txBody>
      </p:sp>
      <p:sp>
        <p:nvSpPr>
          <p:cNvPr id="84" name="文本框 83"/>
          <p:cNvSpPr txBox="1"/>
          <p:nvPr/>
        </p:nvSpPr>
        <p:spPr>
          <a:xfrm>
            <a:off x="6010275" y="3112135"/>
            <a:ext cx="3021965" cy="1198880"/>
          </a:xfrm>
          <a:prstGeom prst="rect">
            <a:avLst/>
          </a:prstGeom>
          <a:noFill/>
        </p:spPr>
        <p:txBody>
          <a:bodyPr wrap="square" rtlCol="0" anchor="t">
            <a:spAutoFit/>
          </a:bodyPr>
          <a:p>
            <a:pPr lvl="0" algn="l">
              <a:buClrTx/>
              <a:buSzTx/>
              <a:buFontTx/>
            </a:pPr>
            <a:r>
              <a:rPr lang="zh-CN" altLang="en-US" sz="2400" b="1">
                <a:solidFill>
                  <a:schemeClr val="tx1"/>
                </a:solidFill>
                <a:latin typeface="汉仪昌黎宋刻本原版W" panose="00020600040101010101" charset="-122"/>
                <a:ea typeface="汉仪昌黎宋刻本原版W" panose="00020600040101010101" charset="-122"/>
                <a:sym typeface="+mn-ea"/>
              </a:rPr>
              <a:t>5月：领导五四运动</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a:p>
            <a:pPr lvl="0" algn="l">
              <a:buClrTx/>
              <a:buSzTx/>
              <a:buFontTx/>
            </a:pPr>
            <a:r>
              <a:rPr lang="en-US" altLang="zh-CN" sz="2400" b="1">
                <a:solidFill>
                  <a:schemeClr val="tx1"/>
                </a:solidFill>
                <a:latin typeface="汉仪昌黎宋刻本原版W" panose="00020600040101010101" charset="-122"/>
                <a:ea typeface="汉仪昌黎宋刻本原版W" panose="00020600040101010101" charset="-122"/>
                <a:sym typeface="+mn-ea"/>
              </a:rPr>
              <a:t>7</a:t>
            </a:r>
            <a:r>
              <a:rPr lang="zh-CN" altLang="en-US" sz="2400" b="1">
                <a:solidFill>
                  <a:schemeClr val="tx1"/>
                </a:solidFill>
                <a:latin typeface="汉仪昌黎宋刻本原版W" panose="00020600040101010101" charset="-122"/>
                <a:ea typeface="汉仪昌黎宋刻本原版W" panose="00020600040101010101" charset="-122"/>
                <a:sym typeface="+mn-ea"/>
              </a:rPr>
              <a:t>月：主办《新青年》</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a:p>
            <a:pPr lvl="0" algn="l">
              <a:buClrTx/>
              <a:buSzTx/>
              <a:buFontTx/>
            </a:pPr>
            <a:r>
              <a:rPr lang="zh-CN" altLang="en-US" sz="2400" b="1">
                <a:solidFill>
                  <a:schemeClr val="tx1"/>
                </a:solidFill>
                <a:latin typeface="汉仪昌黎宋刻本原版W" panose="00020600040101010101" charset="-122"/>
                <a:ea typeface="汉仪昌黎宋刻本原版W" panose="00020600040101010101" charset="-122"/>
                <a:sym typeface="+mn-ea"/>
              </a:rPr>
              <a:t>“马克思主义专号”</a:t>
            </a:r>
            <a:endParaRPr lang="zh-CN" altLang="en-US" sz="2400" b="1">
              <a:solidFill>
                <a:schemeClr val="tx1"/>
              </a:solidFill>
              <a:latin typeface="汉仪昌黎宋刻本原版W" panose="00020600040101010101" charset="-122"/>
              <a:ea typeface="汉仪昌黎宋刻本原版W" panose="00020600040101010101" charset="-122"/>
              <a:sym typeface="+mn-ea"/>
            </a:endParaRPr>
          </a:p>
        </p:txBody>
      </p:sp>
      <p:sp>
        <p:nvSpPr>
          <p:cNvPr id="85" name="文本框 84"/>
          <p:cNvSpPr txBox="1"/>
          <p:nvPr/>
        </p:nvSpPr>
        <p:spPr>
          <a:xfrm>
            <a:off x="9205595" y="5148580"/>
            <a:ext cx="2787015" cy="829945"/>
          </a:xfrm>
          <a:prstGeom prst="rect">
            <a:avLst/>
          </a:prstGeom>
          <a:solidFill>
            <a:schemeClr val="accent1"/>
          </a:solidFill>
        </p:spPr>
        <p:txBody>
          <a:bodyPr wrap="square" rtlCol="0" anchor="t">
            <a:spAutoFit/>
          </a:bodyPr>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出版《新青年》</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劳动节纪念专号</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p:txBody>
      </p:sp>
      <p:sp>
        <p:nvSpPr>
          <p:cNvPr id="86" name="文本框 85"/>
          <p:cNvSpPr txBox="1"/>
          <p:nvPr/>
        </p:nvSpPr>
        <p:spPr>
          <a:xfrm>
            <a:off x="9204960" y="6062980"/>
            <a:ext cx="2778760" cy="460375"/>
          </a:xfrm>
          <a:prstGeom prst="rect">
            <a:avLst/>
          </a:prstGeom>
          <a:solidFill>
            <a:schemeClr val="accent1"/>
          </a:solidFill>
        </p:spPr>
        <p:txBody>
          <a:bodyPr wrap="square" rtlCol="0" anchor="t">
            <a:spAutoFit/>
          </a:bodyPr>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南陈北李相约建党</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p:txBody>
      </p:sp>
      <p:sp>
        <p:nvSpPr>
          <p:cNvPr id="3" name="文本框 2"/>
          <p:cNvSpPr txBox="1"/>
          <p:nvPr/>
        </p:nvSpPr>
        <p:spPr>
          <a:xfrm>
            <a:off x="9205595" y="4278630"/>
            <a:ext cx="2787650" cy="829945"/>
          </a:xfrm>
          <a:prstGeom prst="rect">
            <a:avLst/>
          </a:prstGeom>
          <a:solidFill>
            <a:schemeClr val="accent1"/>
          </a:solidFill>
        </p:spPr>
        <p:txBody>
          <a:bodyPr wrap="square" rtlCol="0" anchor="t">
            <a:spAutoFit/>
          </a:bodyPr>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开设马克思主义</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a:p>
            <a:pPr lvl="0" algn="ctr">
              <a:buClrTx/>
              <a:buSzTx/>
              <a:buFontTx/>
            </a:pPr>
            <a:r>
              <a:rPr lang="zh-CN" altLang="en-US" sz="2400">
                <a:solidFill>
                  <a:schemeClr val="bg1"/>
                </a:solidFill>
                <a:latin typeface="汉仪昌黎宋刻本原版W" panose="00020600040101010101" charset="-122"/>
                <a:ea typeface="汉仪昌黎宋刻本原版W" panose="00020600040101010101" charset="-122"/>
                <a:sym typeface="+mn-ea"/>
              </a:rPr>
              <a:t>相关课程</a:t>
            </a:r>
            <a:endParaRPr lang="zh-CN" altLang="en-US" sz="2400">
              <a:solidFill>
                <a:schemeClr val="bg1"/>
              </a:solidFill>
              <a:latin typeface="汉仪昌黎宋刻本原版W" panose="00020600040101010101" charset="-122"/>
              <a:ea typeface="汉仪昌黎宋刻本原版W" panose="00020600040101010101"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Freeform 12"/>
          <p:cNvSpPr>
            <a:spLocks noEditPoints="1"/>
          </p:cNvSpPr>
          <p:nvPr userDrawn="1"/>
        </p:nvSpPr>
        <p:spPr bwMode="auto">
          <a:xfrm>
            <a:off x="5194300" y="1909445"/>
            <a:ext cx="1438275" cy="1290955"/>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方正清刻本悦宋简体" panose="02000000000000000000" charset="-122"/>
              <a:cs typeface="+mn-cs"/>
            </a:endParaRPr>
          </a:p>
        </p:txBody>
      </p:sp>
      <p:cxnSp>
        <p:nvCxnSpPr>
          <p:cNvPr id="12" name="直接连接符 11"/>
          <p:cNvCxnSpPr/>
          <p:nvPr userDrawn="1"/>
        </p:nvCxnSpPr>
        <p:spPr>
          <a:xfrm flipV="1">
            <a:off x="3839845" y="2556510"/>
            <a:ext cx="1095375" cy="3175"/>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10315575" y="2559685"/>
            <a:ext cx="1637030" cy="0"/>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5064125" y="2052320"/>
            <a:ext cx="1698625"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叁</a:t>
            </a:r>
            <a:endPar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0" name="文本框 9"/>
          <p:cNvSpPr txBox="1"/>
          <p:nvPr/>
        </p:nvSpPr>
        <p:spPr>
          <a:xfrm>
            <a:off x="6342380" y="1724025"/>
            <a:ext cx="4079240" cy="1476375"/>
          </a:xfrm>
          <a:prstGeom prst="rect">
            <a:avLst/>
          </a:prstGeom>
          <a:noFill/>
        </p:spPr>
        <p:txBody>
          <a:bodyPr wrap="square">
            <a:spAutoFit/>
          </a:bodyPr>
          <a:p>
            <a:pPr marL="0" marR="0" lvl="0" indent="0" algn="ctr" defTabSz="914400" rtl="0" fontAlgn="auto">
              <a:lnSpc>
                <a:spcPct val="150000"/>
              </a:lnSpc>
              <a:spcBef>
                <a:spcPts val="0"/>
              </a:spcBef>
              <a:spcAft>
                <a:spcPts val="0"/>
              </a:spcAft>
              <a:buClrTx/>
              <a:buSzTx/>
              <a:buFontTx/>
              <a:buNone/>
              <a:defRPr/>
            </a:pPr>
            <a:r>
              <a:rPr lang="zh-CN" altLang="en-US" sz="6000" noProof="0" dirty="0">
                <a:ln>
                  <a:noFill/>
                </a:ln>
                <a:solidFill>
                  <a:srgbClr val="C00000"/>
                </a:solidFill>
                <a:effectLst/>
                <a:uLnTx/>
                <a:uFillTx/>
                <a:latin typeface="汉仪昌黎宋刻本原版W" panose="00020600040101010101" charset="-122"/>
                <a:ea typeface="汉仪昌黎宋刻本原版W" panose="00020600040101010101" charset="-122"/>
                <a:sym typeface="字魂浩然手书" panose="02010600030101010101" charset="-122"/>
              </a:rPr>
              <a:t>洪流奔涌</a:t>
            </a:r>
            <a:endParaRPr kumimoji="0" lang="zh-CN" altLang="en-US" sz="6000" b="0"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方正苏新诗柳楷_GBK" panose="02010600030101010101" charset="-122"/>
              <a:sym typeface="字魂浩然手书" panose="02010600030101010101" charset="-122"/>
            </a:endParaRPr>
          </a:p>
        </p:txBody>
      </p:sp>
      <p:sp>
        <p:nvSpPr>
          <p:cNvPr id="21" name="文本框 20"/>
          <p:cNvSpPr txBox="1"/>
          <p:nvPr/>
        </p:nvSpPr>
        <p:spPr>
          <a:xfrm>
            <a:off x="5476240" y="3437890"/>
            <a:ext cx="6329680" cy="1106805"/>
          </a:xfrm>
          <a:prstGeom prst="rect">
            <a:avLst/>
          </a:prstGeom>
          <a:noFill/>
        </p:spPr>
        <p:txBody>
          <a:bodyPr wrap="none" rtlCol="0" anchor="t">
            <a:spAutoFit/>
          </a:bodyPr>
          <a:p>
            <a:pPr lvl="0" indent="0" algn="ctr">
              <a:lnSpc>
                <a:spcPct val="150000"/>
              </a:lnSpc>
              <a:spcBef>
                <a:spcPts val="0"/>
              </a:spcBef>
              <a:spcAft>
                <a:spcPts val="0"/>
              </a:spcAft>
              <a:buClrTx/>
              <a:buSzTx/>
              <a:buFont typeface="Wingdings" panose="05000000000000000000" charset="0"/>
              <a:buNone/>
              <a:defRPr/>
            </a:pPr>
            <a:r>
              <a:rPr lang="en-US" altLang="zh-CN"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a:t>
            </a:r>
            <a:r>
              <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马克思主义落地生根</a:t>
            </a:r>
            <a:endPar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endParaRPr>
          </a:p>
        </p:txBody>
      </p:sp>
    </p:spTree>
    <p:custDataLst>
      <p:tags r:id="rId1"/>
    </p:custDataLst>
  </p:cSld>
  <p:clrMapOvr>
    <a:masterClrMapping/>
  </p:clrMapOvr>
  <p:transition>
    <p:blinds/>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79400" y="2232025"/>
            <a:ext cx="11989435" cy="3195955"/>
          </a:xfrm>
          <a:prstGeom prst="rect">
            <a:avLst/>
          </a:prstGeom>
        </p:spPr>
      </p:pic>
      <p:graphicFrame>
        <p:nvGraphicFramePr>
          <p:cNvPr id="4" name="表格 3"/>
          <p:cNvGraphicFramePr/>
          <p:nvPr>
            <p:custDataLst>
              <p:tags r:id="rId2"/>
            </p:custDataLst>
          </p:nvPr>
        </p:nvGraphicFramePr>
        <p:xfrm>
          <a:off x="398145" y="2481580"/>
          <a:ext cx="5408295" cy="2827655"/>
        </p:xfrm>
        <a:graphic>
          <a:graphicData uri="http://schemas.openxmlformats.org/drawingml/2006/table">
            <a:tbl>
              <a:tblPr firstRow="1" bandRow="1">
                <a:tableStyleId>{C083E6E3-FA7D-4D7B-A595-EF9225AFEA82}</a:tableStyleId>
              </a:tblPr>
              <a:tblGrid>
                <a:gridCol w="1134745"/>
                <a:gridCol w="4273550"/>
              </a:tblGrid>
              <a:tr h="530225">
                <a:tc>
                  <a:txBody>
                    <a:bodyPr/>
                    <a:p>
                      <a:pPr>
                        <a:buNone/>
                      </a:pPr>
                      <a:r>
                        <a:rPr lang="zh-CN" altLang="en-US" sz="2400" b="1">
                          <a:latin typeface="汉仪昌黎宋刻本原版W" panose="00020600040101010101" charset="-122"/>
                          <a:ea typeface="汉仪昌黎宋刻本原版W" panose="00020600040101010101" charset="-122"/>
                        </a:rPr>
                        <a:t>李大钊</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《五一运动史》</a:t>
                      </a:r>
                      <a:endParaRPr lang="zh-CN" altLang="en-US" sz="2400" b="1">
                        <a:latin typeface="汉仪昌黎宋刻本原版W" panose="00020600040101010101" charset="-122"/>
                        <a:ea typeface="汉仪昌黎宋刻本原版W" panose="00020600040101010101" charset="-122"/>
                      </a:endParaRPr>
                    </a:p>
                  </a:txBody>
                  <a:tcPr/>
                </a:tc>
              </a:tr>
              <a:tr h="592455">
                <a:tc>
                  <a:txBody>
                    <a:bodyPr/>
                    <a:p>
                      <a:pPr>
                        <a:buNone/>
                      </a:pPr>
                      <a:r>
                        <a:rPr lang="en-US" altLang="zh-CN" sz="2400" b="1">
                          <a:latin typeface="汉仪昌黎宋刻本原版W" panose="00020600040101010101" charset="-122"/>
                          <a:ea typeface="汉仪昌黎宋刻本原版W" panose="00020600040101010101" charset="-122"/>
                        </a:rPr>
                        <a:t>TCI</a:t>
                      </a:r>
                      <a:endParaRPr lang="en-US" altLang="zh-CN"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a:t>
                      </a:r>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rPr>
                        <a:t>1919</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年巴黎五一运动》</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a:txBody>
                  <a:tcPr/>
                </a:tc>
              </a:tr>
              <a:tr h="536575">
                <a:tc>
                  <a:txBody>
                    <a:bodyPr/>
                    <a:p>
                      <a:pPr>
                        <a:buNone/>
                      </a:pPr>
                      <a:r>
                        <a:rPr lang="zh-CN" altLang="en-US" sz="2400" b="1">
                          <a:latin typeface="汉仪昌黎宋刻本原版W" panose="00020600040101010101" charset="-122"/>
                          <a:ea typeface="汉仪昌黎宋刻本原版W" panose="00020600040101010101" charset="-122"/>
                        </a:rPr>
                        <a:t>陈独秀</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《劳动者底觉悟》</a:t>
                      </a:r>
                      <a:endParaRPr lang="zh-CN" altLang="en-US" sz="2400" b="1">
                        <a:latin typeface="汉仪昌黎宋刻本原版W" panose="00020600040101010101" charset="-122"/>
                        <a:ea typeface="汉仪昌黎宋刻本原版W" panose="00020600040101010101" charset="-122"/>
                      </a:endParaRPr>
                    </a:p>
                  </a:txBody>
                  <a:tcPr/>
                </a:tc>
              </a:tr>
              <a:tr h="478790">
                <a:tc>
                  <a:txBody>
                    <a:bodyPr/>
                    <a:p>
                      <a:pPr>
                        <a:buNone/>
                      </a:pPr>
                      <a:r>
                        <a:rPr lang="zh-CN" altLang="en-US" sz="2400" b="1">
                          <a:latin typeface="汉仪昌黎宋刻本原版W" panose="00020600040101010101" charset="-122"/>
                          <a:ea typeface="汉仪昌黎宋刻本原版W" panose="00020600040101010101" charset="-122"/>
                        </a:rPr>
                        <a:t>陈独秀</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《上海厚生纱厂湖南女工问题》</a:t>
                      </a:r>
                      <a:endParaRPr lang="zh-CN" altLang="en-US" sz="2400" b="1">
                        <a:latin typeface="汉仪昌黎宋刻本原版W" panose="00020600040101010101" charset="-122"/>
                        <a:ea typeface="汉仪昌黎宋刻本原版W" panose="00020600040101010101" charset="-122"/>
                      </a:endParaRPr>
                    </a:p>
                  </a:txBody>
                  <a:tcPr/>
                </a:tc>
              </a:tr>
              <a:tr h="689610">
                <a:tc>
                  <a:txBody>
                    <a:bodyPr/>
                    <a:p>
                      <a:pPr>
                        <a:buNone/>
                      </a:pPr>
                      <a:r>
                        <a:rPr lang="zh-CN" altLang="en-US" sz="2400" b="1">
                          <a:latin typeface="汉仪昌黎宋刻本原版W" panose="00020600040101010101" charset="-122"/>
                          <a:ea typeface="汉仪昌黎宋刻本原版W" panose="00020600040101010101" charset="-122"/>
                        </a:rPr>
                        <a:t>张慰慈</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《美国劳动运动及组织》</a:t>
                      </a:r>
                      <a:endParaRPr lang="zh-CN" altLang="en-US" sz="2400" b="1">
                        <a:latin typeface="汉仪昌黎宋刻本原版W" panose="00020600040101010101" charset="-122"/>
                        <a:ea typeface="汉仪昌黎宋刻本原版W" panose="00020600040101010101" charset="-122"/>
                      </a:endParaRPr>
                    </a:p>
                  </a:txBody>
                  <a:tcPr/>
                </a:tc>
              </a:tr>
            </a:tbl>
          </a:graphicData>
        </a:graphic>
      </p:graphicFrame>
      <p:graphicFrame>
        <p:nvGraphicFramePr>
          <p:cNvPr id="5" name="表格 4"/>
          <p:cNvGraphicFramePr/>
          <p:nvPr>
            <p:custDataLst>
              <p:tags r:id="rId3"/>
            </p:custDataLst>
          </p:nvPr>
        </p:nvGraphicFramePr>
        <p:xfrm>
          <a:off x="5834380" y="2459990"/>
          <a:ext cx="6357620" cy="2849245"/>
        </p:xfrm>
        <a:graphic>
          <a:graphicData uri="http://schemas.openxmlformats.org/drawingml/2006/table">
            <a:tbl>
              <a:tblPr firstRow="1" bandRow="1">
                <a:tableStyleId>{C083E6E3-FA7D-4D7B-A595-EF9225AFEA82}</a:tableStyleId>
              </a:tblPr>
              <a:tblGrid>
                <a:gridCol w="1333500"/>
                <a:gridCol w="5024120"/>
              </a:tblGrid>
              <a:tr h="572770">
                <a:tc>
                  <a:txBody>
                    <a:bodyPr/>
                    <a:p>
                      <a:pPr>
                        <a:buNone/>
                      </a:pPr>
                      <a:r>
                        <a:rPr lang="zh-CN" altLang="en-US" sz="2400" b="1">
                          <a:latin typeface="汉仪昌黎宋刻本原版W" panose="00020600040101010101" charset="-122"/>
                          <a:ea typeface="汉仪昌黎宋刻本原版W" panose="00020600040101010101" charset="-122"/>
                        </a:rPr>
                        <a:t>李幽影</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《北京劳动状况》</a:t>
                      </a:r>
                      <a:endParaRPr lang="zh-CN" altLang="en-US" sz="2400" b="1">
                        <a:latin typeface="汉仪昌黎宋刻本原版W" panose="00020600040101010101" charset="-122"/>
                        <a:ea typeface="汉仪昌黎宋刻本原版W" panose="00020600040101010101" charset="-122"/>
                      </a:endParaRPr>
                    </a:p>
                  </a:txBody>
                  <a:tcPr/>
                </a:tc>
              </a:tr>
              <a:tr h="605790">
                <a:tc>
                  <a:txBody>
                    <a:bodyPr/>
                    <a:p>
                      <a:pPr>
                        <a:buNone/>
                      </a:pPr>
                      <a:r>
                        <a:rPr lang="zh-CN" altLang="en-US" sz="2400" b="1">
                          <a:latin typeface="汉仪昌黎宋刻本原版W" panose="00020600040101010101" charset="-122"/>
                          <a:ea typeface="汉仪昌黎宋刻本原版W" panose="00020600040101010101" charset="-122"/>
                        </a:rPr>
                        <a:t>许元启</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cs typeface="宋体" panose="02010600030101010101" pitchFamily="2" charset="-122"/>
                        </a:rPr>
                        <a:t>《</a:t>
                      </a:r>
                      <a:r>
                        <a:rPr lang="zh-CN" sz="2400" b="1">
                          <a:latin typeface="汉仪昌黎宋刻本原版W" panose="00020600040101010101" charset="-122"/>
                          <a:ea typeface="汉仪昌黎宋刻本原版W" panose="00020600040101010101" charset="-122"/>
                          <a:cs typeface="宋体" panose="02010600030101010101" pitchFamily="2" charset="-122"/>
                        </a:rPr>
                        <a:t>唐山劳动状况</a:t>
                      </a:r>
                      <a:r>
                        <a:rPr lang="zh-CN" altLang="en-US" sz="2400" b="1">
                          <a:latin typeface="汉仪昌黎宋刻本原版W" panose="00020600040101010101" charset="-122"/>
                          <a:ea typeface="汉仪昌黎宋刻本原版W" panose="00020600040101010101" charset="-122"/>
                          <a:cs typeface="宋体" panose="02010600030101010101" pitchFamily="2" charset="-122"/>
                        </a:rPr>
                        <a:t>》</a:t>
                      </a:r>
                      <a:endParaRPr lang="zh-CN" altLang="en-US" sz="2400" b="1">
                        <a:latin typeface="汉仪昌黎宋刻本原版W" panose="00020600040101010101" charset="-122"/>
                        <a:ea typeface="汉仪昌黎宋刻本原版W" panose="00020600040101010101" charset="-122"/>
                        <a:cs typeface="宋体" panose="02010600030101010101" pitchFamily="2" charset="-122"/>
                      </a:endParaRPr>
                    </a:p>
                  </a:txBody>
                  <a:tcPr/>
                </a:tc>
              </a:tr>
              <a:tr h="551180">
                <a:tc>
                  <a:txBody>
                    <a:bodyPr/>
                    <a:p>
                      <a:pPr>
                        <a:buNone/>
                      </a:pPr>
                      <a:r>
                        <a:rPr lang="zh-CN" altLang="en-US" sz="2400" b="1">
                          <a:latin typeface="汉仪昌黎宋刻本原版W" panose="00020600040101010101" charset="-122"/>
                          <a:ea typeface="汉仪昌黎宋刻本原版W" panose="00020600040101010101" charset="-122"/>
                        </a:rPr>
                        <a:t>高君宇</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《江苏江都劳动调查表》</a:t>
                      </a:r>
                      <a:endParaRPr lang="zh-CN" altLang="en-US" sz="2400" b="1">
                        <a:latin typeface="汉仪昌黎宋刻本原版W" panose="00020600040101010101" charset="-122"/>
                        <a:ea typeface="汉仪昌黎宋刻本原版W" panose="00020600040101010101" charset="-122"/>
                      </a:endParaRPr>
                    </a:p>
                  </a:txBody>
                  <a:tcPr/>
                </a:tc>
              </a:tr>
              <a:tr h="491490">
                <a:tc>
                  <a:txBody>
                    <a:bodyPr/>
                    <a:p>
                      <a:pPr>
                        <a:buNone/>
                      </a:pPr>
                      <a:r>
                        <a:rPr lang="zh-CN" altLang="en-US" sz="2400" b="1">
                          <a:latin typeface="汉仪昌黎宋刻本原版W" panose="00020600040101010101" charset="-122"/>
                          <a:ea typeface="汉仪昌黎宋刻本原版W" panose="00020600040101010101" charset="-122"/>
                        </a:rPr>
                        <a:t>铁民</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《长沙劳动状况》</a:t>
                      </a:r>
                      <a:endParaRPr lang="zh-CN" altLang="en-US" sz="2400" b="1">
                        <a:latin typeface="汉仪昌黎宋刻本原版W" panose="00020600040101010101" charset="-122"/>
                        <a:ea typeface="汉仪昌黎宋刻本原版W" panose="00020600040101010101" charset="-122"/>
                      </a:endParaRPr>
                    </a:p>
                  </a:txBody>
                  <a:tcPr/>
                </a:tc>
              </a:tr>
              <a:tr h="628015">
                <a:tc>
                  <a:txBody>
                    <a:bodyPr/>
                    <a:p>
                      <a:pPr>
                        <a:buNone/>
                      </a:pPr>
                      <a:r>
                        <a:rPr lang="zh-CN" altLang="en-US" sz="2400" b="1">
                          <a:latin typeface="汉仪昌黎宋刻本原版W" panose="00020600040101010101" charset="-122"/>
                          <a:ea typeface="汉仪昌黎宋刻本原版W" panose="00020600040101010101" charset="-122"/>
                        </a:rPr>
                        <a:t>高语罕</a:t>
                      </a:r>
                      <a:endParaRPr lang="zh-CN" altLang="en-US" sz="2400" b="1">
                        <a:latin typeface="汉仪昌黎宋刻本原版W" panose="00020600040101010101" charset="-122"/>
                        <a:ea typeface="汉仪昌黎宋刻本原版W" panose="00020600040101010101" charset="-122"/>
                      </a:endParaRPr>
                    </a:p>
                  </a:txBody>
                  <a:tcPr/>
                </a:tc>
                <a:tc>
                  <a:txBody>
                    <a:bodyPr/>
                    <a:p>
                      <a:pPr>
                        <a:buNone/>
                      </a:pPr>
                      <a:r>
                        <a:rPr lang="zh-CN" altLang="en-US" sz="2400" b="1">
                          <a:latin typeface="汉仪昌黎宋刻本原版W" panose="00020600040101010101" charset="-122"/>
                          <a:ea typeface="汉仪昌黎宋刻本原版W" panose="00020600040101010101" charset="-122"/>
                        </a:rPr>
                        <a:t>《芜湖劳动状况》</a:t>
                      </a:r>
                      <a:endParaRPr lang="zh-CN" altLang="en-US" sz="2400" b="1">
                        <a:latin typeface="汉仪昌黎宋刻本原版W" panose="00020600040101010101" charset="-122"/>
                        <a:ea typeface="汉仪昌黎宋刻本原版W" panose="00020600040101010101" charset="-122"/>
                      </a:endParaRPr>
                    </a:p>
                  </a:txBody>
                  <a:tcPr/>
                </a:tc>
              </a:tr>
            </a:tbl>
          </a:graphicData>
        </a:graphic>
      </p:graphicFrame>
      <p:pic>
        <p:nvPicPr>
          <p:cNvPr id="49" name="图片 48"/>
          <p:cNvPicPr>
            <a:picLocks noChangeAspect="1"/>
          </p:cNvPicPr>
          <p:nvPr/>
        </p:nvPicPr>
        <p:blipFill>
          <a:blip r:embed="rId4">
            <a:lum bright="12000" contrast="6000"/>
          </a:blip>
          <a:srcRect b="6346"/>
          <a:stretch>
            <a:fillRect/>
          </a:stretch>
        </p:blipFill>
        <p:spPr>
          <a:xfrm>
            <a:off x="10774045" y="20320"/>
            <a:ext cx="1206500" cy="1651635"/>
          </a:xfrm>
          <a:prstGeom prst="rect">
            <a:avLst/>
          </a:prstGeom>
          <a:effectLst>
            <a:softEdge rad="127000"/>
          </a:effectLst>
        </p:spPr>
      </p:pic>
      <p:sp>
        <p:nvSpPr>
          <p:cNvPr id="14" name="文本框 13"/>
          <p:cNvSpPr txBox="1"/>
          <p:nvPr/>
        </p:nvSpPr>
        <p:spPr>
          <a:xfrm>
            <a:off x="0" y="1470025"/>
            <a:ext cx="12081510" cy="2183765"/>
          </a:xfrm>
          <a:prstGeom prst="rect">
            <a:avLst/>
          </a:prstGeom>
          <a:noFill/>
        </p:spPr>
        <p:txBody>
          <a:bodyPr wrap="square" rtlCol="0" anchor="t">
            <a:spAutoFit/>
          </a:bodyPr>
          <a:p>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材料一</a:t>
            </a:r>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《新青年》第七卷第六期（</a:t>
            </a:r>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1920</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劳动节纪念号</a:t>
            </a:r>
            <a:r>
              <a:rPr lang="en-US" altLang="zh-CN" sz="28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a:latin typeface="楷体" panose="02010609060101010101" pitchFamily="49" charset="-122"/>
                <a:ea typeface="楷体" panose="02010609060101010101" pitchFamily="49" charset="-122"/>
                <a:cs typeface="楷体" panose="02010609060101010101" pitchFamily="49" charset="-122"/>
                <a:sym typeface="+mn-ea"/>
              </a:rPr>
              <a:t>目录摘录</a:t>
            </a:r>
            <a:endParaRPr lang="zh-CN" altLang="en-US" sz="2800" b="1">
              <a:latin typeface="楷体" panose="02010609060101010101" pitchFamily="49" charset="-122"/>
              <a:ea typeface="楷体" panose="02010609060101010101" pitchFamily="49" charset="-122"/>
              <a:cs typeface="楷体" panose="02010609060101010101" pitchFamily="49" charset="-122"/>
              <a:sym typeface="+mn-ea"/>
            </a:endParaRPr>
          </a:p>
          <a:p>
            <a:endParaRPr lang="zh-CN" altLang="en-US" sz="2800" b="1">
              <a:latin typeface="楷体" panose="02010609060101010101" pitchFamily="49" charset="-122"/>
              <a:ea typeface="楷体" panose="02010609060101010101" pitchFamily="49" charset="-122"/>
              <a:cs typeface="楷体" panose="02010609060101010101" pitchFamily="49" charset="-122"/>
              <a:sym typeface="+mn-ea"/>
            </a:endParaRPr>
          </a:p>
          <a:p>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a:p>
            <a:endParaRPr lang="zh-CN" altLang="en-US" sz="2000">
              <a:latin typeface="楷体" panose="02010609060101010101" pitchFamily="49" charset="-122"/>
              <a:ea typeface="楷体" panose="02010609060101010101" pitchFamily="49" charset="-122"/>
              <a:cs typeface="楷体" panose="02010609060101010101" pitchFamily="49" charset="-122"/>
            </a:endParaRPr>
          </a:p>
          <a:p>
            <a:endParaRPr lang="zh-CN" altLang="en-US" sz="2000">
              <a:latin typeface="楷体" panose="02010609060101010101" pitchFamily="49" charset="-122"/>
              <a:ea typeface="楷体" panose="02010609060101010101" pitchFamily="49" charset="-122"/>
              <a:cs typeface="楷体" panose="02010609060101010101" pitchFamily="49" charset="-122"/>
              <a:sym typeface="+mn-ea"/>
            </a:endParaRPr>
          </a:p>
          <a:p>
            <a:r>
              <a:rPr lang="zh-CN" altLang="en-US" sz="2000">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000">
                <a:latin typeface="楷体" panose="02010609060101010101" pitchFamily="49" charset="-122"/>
                <a:ea typeface="楷体" panose="02010609060101010101" pitchFamily="49" charset="-122"/>
                <a:cs typeface="楷体" panose="02010609060101010101" pitchFamily="49" charset="-122"/>
                <a:sym typeface="+mn-ea"/>
              </a:rPr>
              <a:t>                                                                                                                                  </a:t>
            </a:r>
            <a:endParaRPr lang="en-US" altLang="zh-CN" sz="200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7" name="椭圆 16"/>
          <p:cNvSpPr/>
          <p:nvPr/>
        </p:nvSpPr>
        <p:spPr>
          <a:xfrm>
            <a:off x="7569200" y="1339215"/>
            <a:ext cx="2672715" cy="65659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941195" y="5664200"/>
            <a:ext cx="11527155" cy="583565"/>
          </a:xfrm>
          <a:prstGeom prst="rect">
            <a:avLst/>
          </a:prstGeom>
          <a:noFill/>
        </p:spPr>
        <p:txBody>
          <a:bodyPr wrap="square" rtlCol="0" anchor="t">
            <a:spAutoFit/>
          </a:bodyPr>
          <a:p>
            <a:pPr algn="l"/>
            <a:r>
              <a:rPr lang="zh-CN" altLang="en-US" sz="32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rPr>
              <a:t>思考：《新青年》的关注内容有何变化？</a:t>
            </a:r>
            <a:endParaRPr lang="zh-CN" altLang="en-US" sz="32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endParaRPr>
          </a:p>
        </p:txBody>
      </p:sp>
      <p:sp>
        <p:nvSpPr>
          <p:cNvPr id="42" name="文本框 41"/>
          <p:cNvSpPr txBox="1"/>
          <p:nvPr/>
        </p:nvSpPr>
        <p:spPr>
          <a:xfrm>
            <a:off x="360305" y="554265"/>
            <a:ext cx="5474335" cy="583565"/>
          </a:xfrm>
          <a:prstGeom prst="rect">
            <a:avLst/>
          </a:prstGeom>
          <a:noFill/>
          <a:ln>
            <a:solidFill>
              <a:srgbClr val="C00000"/>
            </a:solidFill>
            <a:prstDash val="sysDot"/>
          </a:ln>
        </p:spPr>
        <p:txBody>
          <a:bodyPr wrap="none" rtlCol="0">
            <a:spAutoFit/>
          </a:bodyPr>
          <a:p>
            <a:pPr algn="l"/>
            <a:r>
              <a:rPr lang="zh-CN" altLang="en-US" sz="3200" b="1">
                <a:solidFill>
                  <a:schemeClr val="tx2"/>
                </a:solidFill>
                <a:latin typeface="汉仪昌黎宋刻本原版W" panose="00020600040101010101" charset="-122"/>
                <a:ea typeface="汉仪昌黎宋刻本原版W" panose="00020600040101010101" charset="-122"/>
                <a:cs typeface="汉仪昌黎宋刻本原版W" panose="00020600040101010101" charset="-122"/>
                <a:sym typeface="+mn-ea"/>
              </a:rPr>
              <a:t>探究三：马克思主义到民间去</a:t>
            </a:r>
            <a:endParaRPr kumimoji="1" lang="zh-CN" altLang="en-US" sz="3200" b="1" dirty="0">
              <a:solidFill>
                <a:schemeClr val="tx2"/>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Tree>
    <p:custDataLst>
      <p:tags r:id="rId5"/>
    </p:custData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2" nodeType="clickEffect">
                                  <p:stCondLst>
                                    <p:cond delay="0"/>
                                  </p:stCondLst>
                                  <p:childTnLst>
                                    <p:set>
                                      <p:cBhvr>
                                        <p:cTn id="13" dur="1000" fill="hold">
                                          <p:stCondLst>
                                            <p:cond delay="0"/>
                                          </p:stCondLst>
                                        </p:cTn>
                                        <p:tgtEl>
                                          <p:spTgt spid="17"/>
                                        </p:tgtEl>
                                        <p:attrNameLst>
                                          <p:attrName>style.visibility</p:attrName>
                                        </p:attrNameLst>
                                      </p:cBhvr>
                                      <p:to>
                                        <p:strVal val="visible"/>
                                      </p:to>
                                    </p:set>
                                    <p:animEffect transition="in" filter="wipe(down)">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7" grpId="1" animBg="1"/>
      <p:bldP spid="18" grpId="0"/>
      <p:bldP spid="17"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r:link="rId2"/>
          <a:stretch>
            <a:fillRect/>
          </a:stretch>
        </p:blipFill>
        <p:spPr>
          <a:xfrm>
            <a:off x="856615" y="520700"/>
            <a:ext cx="4749165" cy="3235325"/>
          </a:xfrm>
          <a:prstGeom prst="rect">
            <a:avLst/>
          </a:prstGeom>
          <a:noFill/>
          <a:ln w="9525">
            <a:noFill/>
          </a:ln>
        </p:spPr>
      </p:pic>
      <p:sp>
        <p:nvSpPr>
          <p:cNvPr id="2" name="文本框 1"/>
          <p:cNvSpPr txBox="1"/>
          <p:nvPr/>
        </p:nvSpPr>
        <p:spPr>
          <a:xfrm>
            <a:off x="5863590" y="1710055"/>
            <a:ext cx="5527675" cy="1383665"/>
          </a:xfrm>
          <a:prstGeom prst="rect">
            <a:avLst/>
          </a:prstGeom>
          <a:noFill/>
        </p:spPr>
        <p:txBody>
          <a:bodyPr wrap="square" rtlCol="0" anchor="t">
            <a:spAutoFit/>
          </a:bodyPr>
          <a:p>
            <a:r>
              <a:rPr kumimoji="1" lang="en-US" altLang="zh-CN" sz="2800" b="1" dirty="0">
                <a:solidFill>
                  <a:schemeClr val="tx2"/>
                </a:solidFill>
                <a:latin typeface="汉仪尚巍手书W" panose="00020600040101010101" pitchFamily="18" charset="-122"/>
                <a:ea typeface="汉仪尚巍手书W" panose="00020600040101010101" pitchFamily="18" charset="-122"/>
                <a:cs typeface="+mn-ea"/>
                <a:sym typeface="+mn-ea"/>
              </a:rPr>
              <a:t>    </a:t>
            </a:r>
            <a:r>
              <a:rPr kumimoji="1" lang="zh-CN" altLang="en-US" sz="2800" b="1" dirty="0">
                <a:solidFill>
                  <a:schemeClr val="tx2"/>
                </a:solidFill>
                <a:latin typeface="汉仪尚巍手书W" panose="00020600040101010101" pitchFamily="18" charset="-122"/>
                <a:ea typeface="汉仪尚巍手书W" panose="00020600040101010101" pitchFamily="18" charset="-122"/>
                <a:cs typeface="+mn-ea"/>
                <a:sym typeface="+mn-ea"/>
              </a:rPr>
              <a:t>在各国工人的</a:t>
            </a:r>
            <a:r>
              <a:rPr kumimoji="1" lang="zh-CN" altLang="en-US" sz="2800" b="1" dirty="0">
                <a:solidFill>
                  <a:schemeClr val="tx2"/>
                </a:solidFill>
                <a:latin typeface="汉仪尚巍手书W" panose="00020600040101010101" pitchFamily="18" charset="-122"/>
                <a:ea typeface="汉仪尚巍手书W" panose="00020600040101010101" pitchFamily="18" charset="-122"/>
                <a:cs typeface="+mn-ea"/>
                <a:sym typeface="+mn-ea"/>
              </a:rPr>
              <a:t>斗争下，1889年，第二国际成立大会上，将每年的五月一日，确立为国际劳动节。</a:t>
            </a:r>
            <a:endParaRPr kumimoji="1" lang="zh-CN" altLang="en-US" sz="2800" b="1" dirty="0">
              <a:solidFill>
                <a:schemeClr val="tx2"/>
              </a:solidFill>
              <a:latin typeface="汉仪尚巍手书W" panose="00020600040101010101" pitchFamily="18" charset="-122"/>
              <a:ea typeface="汉仪尚巍手书W" panose="00020600040101010101" pitchFamily="18" charset="-122"/>
              <a:cs typeface="+mn-ea"/>
              <a:sym typeface="+mn-ea"/>
            </a:endParaRPr>
          </a:p>
        </p:txBody>
      </p:sp>
      <p:sp>
        <p:nvSpPr>
          <p:cNvPr id="3" name="文本框 2"/>
          <p:cNvSpPr txBox="1"/>
          <p:nvPr/>
        </p:nvSpPr>
        <p:spPr>
          <a:xfrm>
            <a:off x="0" y="4107180"/>
            <a:ext cx="12159615" cy="2245360"/>
          </a:xfrm>
          <a:prstGeom prst="rect">
            <a:avLst/>
          </a:prstGeom>
          <a:noFill/>
        </p:spPr>
        <p:txBody>
          <a:bodyPr wrap="square" rtlCol="0" anchor="t">
            <a:spAutoFit/>
          </a:bodyPr>
          <a:p>
            <a:r>
              <a:rPr lang="en-US" altLang="zh-CN"/>
              <a:t>     </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rPr>
              <a:t>   </a:t>
            </a:r>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rPr>
              <a:t>材料二</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rPr>
              <a:t>  </a:t>
            </a:r>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rPr>
              <a:t>到了今天，中国人的“五一”纪念日，仍然不是劳工社会的纪念日，只是几家报馆的纪念日；中国人的“五一”运动，仍然不是劳工阶级的运动，只是三五文人的运动；不是街市上的群众运动，只是纸面上的笔墨运动。这是我们第一个遗憾！ </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endParaRPr>
          </a:p>
          <a:p>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rPr>
              <a:t>                                          ——</a:t>
            </a:r>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rPr>
              <a:t>李大钊《“五一”May Day运动史》</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rPr>
              <a:t>1920</a:t>
            </a:r>
            <a:endParaRPr lang="en-US" altLang="zh-CN" sz="2800" b="1">
              <a:latin typeface="汉仪昌黎宋刻本原版W" panose="00020600040101010101" charset="-122"/>
              <a:ea typeface="汉仪昌黎宋刻本原版W" panose="00020600040101010101" charset="-122"/>
              <a:cs typeface="汉仪昌黎宋刻本原版W" panose="00020600040101010101" charset="-122"/>
            </a:endParaRPr>
          </a:p>
        </p:txBody>
      </p:sp>
    </p:spTree>
    <p:custDataLst>
      <p:tags r:id="rId3"/>
    </p:custDataLst>
  </p:cSld>
  <p:clrMapOvr>
    <a:masterClrMapping/>
  </p:clrMapOvr>
  <p:transition>
    <p:cover dir="d"/>
  </p:transition>
  <p:timing>
    <p:tnLst>
      <p:par>
        <p:cTn id="1" dur="indefinite" restart="never" nodeType="tmRoot"/>
      </p:par>
    </p:tnLst>
    <p:bldLst>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r:link="rId2"/>
          <a:stretch>
            <a:fillRect/>
          </a:stretch>
        </p:blipFill>
        <p:spPr>
          <a:xfrm>
            <a:off x="1323340" y="314960"/>
            <a:ext cx="1906905" cy="2292985"/>
          </a:xfrm>
          <a:prstGeom prst="rect">
            <a:avLst/>
          </a:prstGeom>
          <a:noFill/>
          <a:ln w="9525">
            <a:noFill/>
          </a:ln>
        </p:spPr>
      </p:pic>
      <p:sp>
        <p:nvSpPr>
          <p:cNvPr id="2" name="文本框 1"/>
          <p:cNvSpPr txBox="1"/>
          <p:nvPr/>
        </p:nvSpPr>
        <p:spPr>
          <a:xfrm>
            <a:off x="673735" y="2713355"/>
            <a:ext cx="2956560" cy="706755"/>
          </a:xfrm>
          <a:prstGeom prst="rect">
            <a:avLst/>
          </a:prstGeom>
          <a:noFill/>
        </p:spPr>
        <p:txBody>
          <a:bodyPr wrap="square" rtlCol="0">
            <a:spAutoFit/>
          </a:bodyPr>
          <a:p>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1920年，北京共产主义小组创办的《劳动音》</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sp>
        <p:nvSpPr>
          <p:cNvPr id="4" name="文本框 3"/>
          <p:cNvSpPr txBox="1"/>
          <p:nvPr/>
        </p:nvSpPr>
        <p:spPr>
          <a:xfrm>
            <a:off x="3918585" y="2713355"/>
            <a:ext cx="4003040" cy="706755"/>
          </a:xfrm>
          <a:prstGeom prst="rect">
            <a:avLst/>
          </a:prstGeom>
          <a:noFill/>
        </p:spPr>
        <p:txBody>
          <a:bodyPr wrap="square" rtlCol="0">
            <a:spAutoFit/>
          </a:bodyPr>
          <a:p>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北大平民讲演团在北京灯市口街头向市民演讲</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103" name="图片 102"/>
          <p:cNvPicPr/>
          <p:nvPr/>
        </p:nvPicPr>
        <p:blipFill>
          <a:blip r:embed="rId3" r:link="rId4"/>
          <a:stretch>
            <a:fillRect/>
          </a:stretch>
        </p:blipFill>
        <p:spPr>
          <a:xfrm>
            <a:off x="4003040" y="314960"/>
            <a:ext cx="3858260" cy="2370455"/>
          </a:xfrm>
          <a:prstGeom prst="rect">
            <a:avLst/>
          </a:prstGeom>
          <a:noFill/>
          <a:ln w="9525">
            <a:noFill/>
          </a:ln>
        </p:spPr>
      </p:pic>
      <p:sp>
        <p:nvSpPr>
          <p:cNvPr id="5" name="文本框 4"/>
          <p:cNvSpPr txBox="1"/>
          <p:nvPr/>
        </p:nvSpPr>
        <p:spPr>
          <a:xfrm>
            <a:off x="8345805" y="2713355"/>
            <a:ext cx="3612515" cy="1014730"/>
          </a:xfrm>
          <a:prstGeom prst="rect">
            <a:avLst/>
          </a:prstGeom>
          <a:noFill/>
        </p:spPr>
        <p:txBody>
          <a:bodyPr wrap="square" rtlCol="0">
            <a:spAutoFit/>
          </a:bodyPr>
          <a:p>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李大钊在长辛店劳动补习学校中为工人授课（</a:t>
            </a:r>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长辛店二七纪念馆</a:t>
            </a:r>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油画）</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sp>
        <p:nvSpPr>
          <p:cNvPr id="7" name="文本框 6"/>
          <p:cNvSpPr txBox="1"/>
          <p:nvPr/>
        </p:nvSpPr>
        <p:spPr>
          <a:xfrm>
            <a:off x="59055" y="314960"/>
            <a:ext cx="773430" cy="1198880"/>
          </a:xfrm>
          <a:prstGeom prst="rect">
            <a:avLst/>
          </a:prstGeom>
          <a:noFill/>
        </p:spPr>
        <p:txBody>
          <a:bodyPr wrap="square" rtlCol="0">
            <a:spAutoFit/>
          </a:bodyPr>
          <a:p>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材料三</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8" name="图片 7"/>
          <p:cNvPicPr/>
          <p:nvPr/>
        </p:nvPicPr>
        <p:blipFill>
          <a:blip r:embed="rId5" r:link="rId6"/>
          <a:srcRect t="1807" r="7504" b="4726"/>
          <a:stretch>
            <a:fillRect/>
          </a:stretch>
        </p:blipFill>
        <p:spPr>
          <a:xfrm>
            <a:off x="1323340" y="3791585"/>
            <a:ext cx="1717040" cy="2036445"/>
          </a:xfrm>
          <a:prstGeom prst="rect">
            <a:avLst/>
          </a:prstGeom>
          <a:noFill/>
          <a:ln w="9525">
            <a:noFill/>
          </a:ln>
        </p:spPr>
      </p:pic>
      <p:sp>
        <p:nvSpPr>
          <p:cNvPr id="106" name="文本框 105"/>
          <p:cNvSpPr txBox="1"/>
          <p:nvPr/>
        </p:nvSpPr>
        <p:spPr>
          <a:xfrm>
            <a:off x="772795" y="6075680"/>
            <a:ext cx="2857500" cy="706755"/>
          </a:xfrm>
          <a:prstGeom prst="rect">
            <a:avLst/>
          </a:prstGeom>
          <a:noFill/>
          <a:ln w="9525">
            <a:noFill/>
          </a:ln>
        </p:spPr>
        <p:txBody>
          <a:bodyPr wrap="square">
            <a:spAutoFit/>
          </a:bodyPr>
          <a:p>
            <a:pPr indent="0"/>
            <a:r>
              <a:rPr lang="en-US" sz="2000" b="1">
                <a:latin typeface="汉仪昌黎宋刻本原版W" panose="00020600040101010101" charset="-122"/>
                <a:ea typeface="汉仪昌黎宋刻本原版W" panose="00020600040101010101" charset="-122"/>
                <a:cs typeface="汉仪昌黎宋刻本原版W" panose="00020600040101010101" charset="-122"/>
              </a:rPr>
              <a:t>1920</a:t>
            </a:r>
            <a:r>
              <a:rPr lang="zh-CN" sz="2000" b="1">
                <a:latin typeface="汉仪昌黎宋刻本原版W" panose="00020600040101010101" charset="-122"/>
                <a:ea typeface="汉仪昌黎宋刻本原版W" panose="00020600040101010101" charset="-122"/>
                <a:cs typeface="汉仪昌黎宋刻本原版W" panose="00020600040101010101" charset="-122"/>
              </a:rPr>
              <a:t>年五一劳动节时向工人散发的传单</a:t>
            </a:r>
            <a:endParaRPr lang="zh-CN" altLang="en-US" sz="2000">
              <a:latin typeface="汉仪昌黎宋刻本原版W" panose="00020600040101010101" charset="-122"/>
              <a:ea typeface="汉仪昌黎宋刻本原版W" panose="00020600040101010101" charset="-122"/>
              <a:cs typeface="汉仪昌黎宋刻本原版W" panose="00020600040101010101" charset="-122"/>
            </a:endParaRPr>
          </a:p>
        </p:txBody>
      </p:sp>
      <p:sp>
        <p:nvSpPr>
          <p:cNvPr id="10" name="文本框 9"/>
          <p:cNvSpPr txBox="1"/>
          <p:nvPr/>
        </p:nvSpPr>
        <p:spPr>
          <a:xfrm>
            <a:off x="3918585" y="5843270"/>
            <a:ext cx="3728720" cy="1322070"/>
          </a:xfrm>
          <a:prstGeom prst="rect">
            <a:avLst/>
          </a:prstGeom>
          <a:noFill/>
          <a:ln w="9525">
            <a:noFill/>
          </a:ln>
        </p:spPr>
        <p:txBody>
          <a:bodyPr wrap="square">
            <a:spAutoFit/>
          </a:bodyPr>
          <a:p>
            <a:pPr indent="0"/>
            <a:r>
              <a:rPr lang="zh-CN" sz="2000" b="1">
                <a:latin typeface="汉仪昌黎宋刻本原版W" panose="00020600040101010101" charset="-122"/>
                <a:ea typeface="汉仪昌黎宋刻本原版W" panose="00020600040101010101" charset="-122"/>
                <a:cs typeface="汉仪昌黎宋刻本原版W" panose="00020600040101010101" charset="-122"/>
              </a:rPr>
              <a:t>1921年长辛店工人举行五一劳动节庆祝活动（</a:t>
            </a:r>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sym typeface="+mn-ea"/>
              </a:rPr>
              <a:t>长辛店二七纪念馆油画）</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a:p>
            <a:pPr indent="0"/>
            <a:endParaRPr lang="zh-CN" altLang="en-US" sz="2000">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11" name="图片 10"/>
          <p:cNvPicPr/>
          <p:nvPr/>
        </p:nvPicPr>
        <p:blipFill>
          <a:blip r:embed="rId7" r:link="rId8"/>
          <a:stretch>
            <a:fillRect/>
          </a:stretch>
        </p:blipFill>
        <p:spPr>
          <a:xfrm>
            <a:off x="8468995" y="3717925"/>
            <a:ext cx="2962275" cy="2190750"/>
          </a:xfrm>
          <a:prstGeom prst="rect">
            <a:avLst/>
          </a:prstGeom>
          <a:noFill/>
          <a:ln w="9525">
            <a:noFill/>
          </a:ln>
        </p:spPr>
      </p:pic>
      <p:sp>
        <p:nvSpPr>
          <p:cNvPr id="12" name="文本框 11"/>
          <p:cNvSpPr txBox="1"/>
          <p:nvPr/>
        </p:nvSpPr>
        <p:spPr>
          <a:xfrm>
            <a:off x="8228965" y="6304915"/>
            <a:ext cx="3846195" cy="398780"/>
          </a:xfrm>
          <a:prstGeom prst="rect">
            <a:avLst/>
          </a:prstGeom>
          <a:noFill/>
          <a:ln w="9525">
            <a:noFill/>
          </a:ln>
        </p:spPr>
        <p:txBody>
          <a:bodyPr wrap="square">
            <a:spAutoFit/>
          </a:bodyPr>
          <a:p>
            <a:pPr indent="0"/>
            <a:r>
              <a:rPr lang="zh-CN" sz="2000" b="1">
                <a:latin typeface="汉仪昌黎宋刻本原版W" panose="00020600040101010101" charset="-122"/>
                <a:ea typeface="汉仪昌黎宋刻本原版W" panose="00020600040101010101" charset="-122"/>
                <a:cs typeface="汉仪昌黎宋刻本原版W" panose="00020600040101010101" charset="-122"/>
              </a:rPr>
              <a:t>192</a:t>
            </a:r>
            <a:r>
              <a:rPr lang="en-US" altLang="zh-CN" sz="2000" b="1">
                <a:latin typeface="汉仪昌黎宋刻本原版W" panose="00020600040101010101" charset="-122"/>
                <a:ea typeface="汉仪昌黎宋刻本原版W" panose="00020600040101010101" charset="-122"/>
                <a:cs typeface="汉仪昌黎宋刻本原版W" panose="00020600040101010101" charset="-122"/>
              </a:rPr>
              <a:t>2</a:t>
            </a:r>
            <a:r>
              <a:rPr lang="zh-CN" sz="2000" b="1">
                <a:latin typeface="汉仪昌黎宋刻本原版W" panose="00020600040101010101" charset="-122"/>
                <a:ea typeface="汉仪昌黎宋刻本原版W" panose="00020600040101010101" charset="-122"/>
                <a:cs typeface="汉仪昌黎宋刻本原版W" panose="00020600040101010101" charset="-122"/>
              </a:rPr>
              <a:t>年长辛店铁路工人组织罢工</a:t>
            </a:r>
            <a:endParaRPr lang="zh-CN" altLang="en-US" sz="2000">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9" name="图片 8"/>
          <p:cNvPicPr/>
          <p:nvPr/>
        </p:nvPicPr>
        <p:blipFill>
          <a:blip r:embed="rId9" r:link="rId10"/>
          <a:stretch>
            <a:fillRect/>
          </a:stretch>
        </p:blipFill>
        <p:spPr>
          <a:xfrm>
            <a:off x="4003040" y="3762375"/>
            <a:ext cx="3644265" cy="2144395"/>
          </a:xfrm>
          <a:prstGeom prst="rect">
            <a:avLst/>
          </a:prstGeom>
          <a:noFill/>
          <a:ln w="9525">
            <a:noFill/>
          </a:ln>
        </p:spPr>
      </p:pic>
      <p:pic>
        <p:nvPicPr>
          <p:cNvPr id="104" name="图片 103"/>
          <p:cNvPicPr/>
          <p:nvPr/>
        </p:nvPicPr>
        <p:blipFill>
          <a:blip r:embed="rId11" r:link="rId12"/>
          <a:srcRect l="11569" t="3778" r="11097" b="13222"/>
          <a:stretch>
            <a:fillRect/>
          </a:stretch>
        </p:blipFill>
        <p:spPr>
          <a:xfrm>
            <a:off x="8573770" y="314960"/>
            <a:ext cx="3082290" cy="2327910"/>
          </a:xfrm>
          <a:prstGeom prst="rect">
            <a:avLst/>
          </a:prstGeom>
          <a:noFill/>
          <a:ln w="9525">
            <a:noFill/>
          </a:ln>
        </p:spPr>
      </p:pic>
      <p:grpSp>
        <p:nvGrpSpPr>
          <p:cNvPr id="15" name="组合 14"/>
          <p:cNvGrpSpPr/>
          <p:nvPr/>
        </p:nvGrpSpPr>
        <p:grpSpPr>
          <a:xfrm>
            <a:off x="-74295" y="4975225"/>
            <a:ext cx="12267569" cy="1997710"/>
            <a:chOff x="0" y="7835"/>
            <a:chExt cx="19201" cy="3146"/>
          </a:xfrm>
        </p:grpSpPr>
        <p:pic>
          <p:nvPicPr>
            <p:cNvPr id="3" name="图片 2"/>
            <p:cNvPicPr>
              <a:picLocks noChangeAspect="1"/>
            </p:cNvPicPr>
            <p:nvPr/>
          </p:nvPicPr>
          <p:blipFill>
            <a:blip r:embed="rId13"/>
            <a:stretch>
              <a:fillRect/>
            </a:stretch>
          </p:blipFill>
          <p:spPr>
            <a:xfrm>
              <a:off x="0" y="7835"/>
              <a:ext cx="19201" cy="2965"/>
            </a:xfrm>
            <a:prstGeom prst="rect">
              <a:avLst/>
            </a:prstGeom>
          </p:spPr>
        </p:pic>
        <p:sp>
          <p:nvSpPr>
            <p:cNvPr id="13" name="文本框 12"/>
            <p:cNvSpPr txBox="1"/>
            <p:nvPr/>
          </p:nvSpPr>
          <p:spPr>
            <a:xfrm>
              <a:off x="108" y="8123"/>
              <a:ext cx="18153" cy="2858"/>
            </a:xfrm>
            <a:prstGeom prst="rect">
              <a:avLst/>
            </a:prstGeom>
            <a:noFill/>
          </p:spPr>
          <p:txBody>
            <a:bodyPr wrap="square" rtlCol="0" anchor="t">
              <a:spAutoFit/>
            </a:bodyPr>
            <a:p>
              <a:pPr algn="l"/>
              <a:r>
                <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rPr>
                <a:t>思考：</a:t>
              </a:r>
              <a:endPar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endParaRPr>
            </a:p>
            <a:p>
              <a:pPr algn="l"/>
              <a:r>
                <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rPr>
                <a:t>早期党组织通过哪些方式在无产阶级中传播马克思主义？</a:t>
              </a:r>
              <a:endPar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endParaRPr>
            </a:p>
            <a:p>
              <a:pPr algn="l"/>
              <a:r>
                <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rPr>
                <a:t>1921年前后马克思主义在中国传播呈现出哪些新特点？</a:t>
              </a:r>
              <a:endPar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endParaRPr>
            </a:p>
            <a:p>
              <a:pPr algn="l"/>
              <a:endParaRPr lang="zh-CN" altLang="en-US" sz="2800" b="1" dirty="0">
                <a:solidFill>
                  <a:srgbClr val="C00000"/>
                </a:solidFill>
                <a:latin typeface="汉仪昌黎宋刻本原版W" panose="00020600040101010101" charset="-122"/>
                <a:ea typeface="汉仪昌黎宋刻本原版W" panose="00020600040101010101" charset="-122"/>
                <a:cs typeface="+mn-ea"/>
                <a:sym typeface="字魂43号-国朝手书" panose="00000500000000000000" pitchFamily="2" charset="-122"/>
              </a:endParaRPr>
            </a:p>
          </p:txBody>
        </p:sp>
      </p:grpSp>
      <p:sp>
        <p:nvSpPr>
          <p:cNvPr id="44" name="矩形 43"/>
          <p:cNvSpPr/>
          <p:nvPr/>
        </p:nvSpPr>
        <p:spPr>
          <a:xfrm>
            <a:off x="-74295" y="5289550"/>
            <a:ext cx="12266295" cy="1568450"/>
          </a:xfrm>
          <a:prstGeom prst="rect">
            <a:avLst/>
          </a:prstGeom>
          <a:solidFill>
            <a:schemeClr val="bg1">
              <a:lumMod val="85000"/>
            </a:schemeClr>
          </a:solidFill>
          <a:ln>
            <a:noFill/>
          </a:ln>
        </p:spPr>
        <p:txBody>
          <a:bodyPr wrap="square" rtlCol="0" anchor="t">
            <a:spAutoFit/>
          </a:bodyPr>
          <a:p>
            <a:pPr algn="ctr"/>
            <a:r>
              <a:rPr kumimoji="1" lang="en-US" altLang="zh-CN" sz="4800" b="1" dirty="0">
                <a:solidFill>
                  <a:schemeClr val="tx2"/>
                </a:solidFill>
                <a:latin typeface="汉仪尚巍手书W" panose="00020600040101010101" pitchFamily="18" charset="-122"/>
                <a:ea typeface="汉仪尚巍手书W" panose="00020600040101010101" pitchFamily="18" charset="-122"/>
                <a:cs typeface="+mn-ea"/>
                <a:sym typeface="+mn-ea"/>
              </a:rPr>
              <a:t>从学理传播到政治实践</a:t>
            </a:r>
            <a:endParaRPr kumimoji="1" lang="en-US" altLang="zh-CN" sz="4800" b="1" dirty="0">
              <a:solidFill>
                <a:schemeClr val="tx2"/>
              </a:solidFill>
              <a:latin typeface="汉仪尚巍手书W" panose="00020600040101010101" pitchFamily="18" charset="-122"/>
              <a:ea typeface="汉仪尚巍手书W" panose="00020600040101010101" pitchFamily="18" charset="-122"/>
              <a:cs typeface="+mn-ea"/>
              <a:sym typeface="+mn-ea"/>
            </a:endParaRPr>
          </a:p>
          <a:p>
            <a:pPr algn="ctr"/>
            <a:r>
              <a:rPr kumimoji="1" lang="en-US" altLang="zh-CN" sz="4800" b="1" dirty="0">
                <a:solidFill>
                  <a:schemeClr val="tx2"/>
                </a:solidFill>
                <a:latin typeface="汉仪尚巍手书W" panose="00020600040101010101" pitchFamily="18" charset="-122"/>
                <a:ea typeface="汉仪尚巍手书W" panose="00020600040101010101" pitchFamily="18" charset="-122"/>
                <a:cs typeface="+mn-ea"/>
                <a:sym typeface="+mn-ea"/>
              </a:rPr>
              <a:t>从知识分子到联合工人阶级</a:t>
            </a:r>
            <a:endParaRPr kumimoji="1" lang="en-US" altLang="zh-CN" sz="4800" b="1" dirty="0">
              <a:ln w="9525">
                <a:solidFill>
                  <a:schemeClr val="bg1"/>
                </a:solidFill>
                <a:prstDash val="solid"/>
              </a:ln>
              <a:solidFill>
                <a:schemeClr val="tx2"/>
              </a:solidFill>
              <a:effectLst>
                <a:outerShdw blurRad="12700" dist="38100" dir="2700000" algn="tl" rotWithShape="0">
                  <a:schemeClr val="bg1">
                    <a:lumMod val="50000"/>
                  </a:schemeClr>
                </a:outerShdw>
              </a:effectLst>
              <a:latin typeface="汉仪尚巍手书W" panose="00020600040101010101" pitchFamily="18" charset="-122"/>
              <a:ea typeface="汉仪尚巍手书W" panose="00020600040101010101" pitchFamily="18" charset="-122"/>
              <a:cs typeface="+mn-ea"/>
              <a:sym typeface="+mn-ea"/>
            </a:endParaRPr>
          </a:p>
        </p:txBody>
      </p:sp>
    </p:spTree>
    <p:custDataLst>
      <p:tags r:id="rId14"/>
    </p:custData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04"/>
                                        </p:tgtEl>
                                      </p:cBhvr>
                                      <p:by x="200000" y="200000"/>
                                    </p:animScale>
                                  </p:childTnLst>
                                </p:cTn>
                              </p:par>
                              <p:par>
                                <p:cTn id="18" presetID="0" presetClass="path" presetSubtype="0" accel="50000" decel="50000" fill="hold" nodeType="withEffect">
                                  <p:stCondLst>
                                    <p:cond delay="0"/>
                                  </p:stCondLst>
                                  <p:childTnLst>
                                    <p:animMotion origin="layout" path="M 0 0 L -0.265312 0.231204 " pathEditMode="relative" rAng="0" ptsTypes="">
                                      <p:cBhvr>
                                        <p:cTn id="19" dur="2000" fill="hold"/>
                                        <p:tgtEl>
                                          <p:spTgt spid="104"/>
                                        </p:tgtEl>
                                        <p:attrNameLst>
                                          <p:attrName>ppt_x</p:attrName>
                                          <p:attrName>ppt_y</p:attrName>
                                        </p:attrNameLst>
                                      </p:cBhvr>
                                      <p:rCtr x="-120" y="105"/>
                                    </p:animMotion>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104"/>
                                        </p:tgtEl>
                                      </p:cBhvr>
                                      <p:by x="50000" y="50000"/>
                                    </p:animScale>
                                  </p:childTnLst>
                                </p:cTn>
                              </p:par>
                              <p:par>
                                <p:cTn id="24" presetID="0" presetClass="path" presetSubtype="0" accel="50000" decel="50000" fill="hold" nodeType="withEffect">
                                  <p:stCondLst>
                                    <p:cond delay="0"/>
                                  </p:stCondLst>
                                  <p:childTnLst>
                                    <p:animMotion origin="layout" path="M -0.259271 0.231296 L 0 0 " pathEditMode="relative" ptsTypes="">
                                      <p:cBhvr>
                                        <p:cTn id="25" dur="2000" fill="hold"/>
                                        <p:tgtEl>
                                          <p:spTgt spid="104"/>
                                        </p:tgtEl>
                                        <p:attrNameLst>
                                          <p:attrName>ppt_x</p:attrName>
                                          <p:attrName>ppt_y</p:attrName>
                                        </p:attrNameLst>
                                      </p:cBhvr>
                                    </p:animMotion>
                                  </p:childTnLst>
                                </p:cTn>
                              </p:par>
                              <p:par>
                                <p:cTn id="26" presetID="6" presetClass="emph" presetSubtype="0" fill="hold" nodeType="withEffect">
                                  <p:stCondLst>
                                    <p:cond delay="0"/>
                                  </p:stCondLst>
                                  <p:childTnLst>
                                    <p:animScale>
                                      <p:cBhvr>
                                        <p:cTn id="27" dur="2000" fill="hold"/>
                                        <p:tgtEl>
                                          <p:spTgt spid="9"/>
                                        </p:tgtEl>
                                      </p:cBhvr>
                                      <p:by x="200000" y="200000"/>
                                    </p:animScale>
                                  </p:childTnLst>
                                </p:cTn>
                              </p:par>
                              <p:par>
                                <p:cTn id="28" presetID="0" presetClass="path" presetSubtype="0" accel="50000" decel="50000" fill="hold" nodeType="withEffect">
                                  <p:stCondLst>
                                    <p:cond delay="0"/>
                                  </p:stCondLst>
                                  <p:childTnLst>
                                    <p:animMotion origin="layout" path="M 0 0 L -0.121563 -0.181574 " pathEditMode="relative" rAng="0" ptsTypes="">
                                      <p:cBhvr>
                                        <p:cTn id="29" dur="2000" fill="hold"/>
                                        <p:tgtEl>
                                          <p:spTgt spid="9"/>
                                        </p:tgtEl>
                                        <p:attrNameLst>
                                          <p:attrName>ppt_x</p:attrName>
                                          <p:attrName>ppt_y</p:attrName>
                                        </p:attrNameLst>
                                      </p:cBhvr>
                                      <p:rCtr x="0" y="-87"/>
                                    </p:animMotion>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9"/>
                                        </p:tgtEl>
                                      </p:cBhvr>
                                      <p:by x="50000" y="50000"/>
                                    </p:animScale>
                                  </p:childTnLst>
                                </p:cTn>
                              </p:par>
                              <p:par>
                                <p:cTn id="34" presetID="0" presetClass="path" presetSubtype="0" accel="50000" decel="50000" fill="hold" nodeType="withEffect">
                                  <p:stCondLst>
                                    <p:cond delay="0"/>
                                  </p:stCondLst>
                                  <p:childTnLst>
                                    <p:animMotion origin="layout" path="M -0.115365 -0.165833 L 0 0 " pathEditMode="relative" rAng="0" ptsTypes="">
                                      <p:cBhvr>
                                        <p:cTn id="35" dur="2000" fill="hold"/>
                                        <p:tgtEl>
                                          <p:spTgt spid="9"/>
                                        </p:tgtEl>
                                        <p:attrNameLst>
                                          <p:attrName>ppt_x</p:attrName>
                                          <p:attrName>ppt_y</p:attrName>
                                        </p:attrNameLst>
                                      </p:cBhvr>
                                      <p:rCtr x="56" y="82"/>
                                    </p:animMotion>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anim calcmode="lin" valueType="num">
                                      <p:cBhvr>
                                        <p:cTn id="41" dur="1000" fill="hold"/>
                                        <p:tgtEl>
                                          <p:spTgt spid="44"/>
                                        </p:tgtEl>
                                        <p:attrNameLst>
                                          <p:attrName>ppt_x</p:attrName>
                                        </p:attrNameLst>
                                      </p:cBhvr>
                                      <p:tavLst>
                                        <p:tav tm="0">
                                          <p:val>
                                            <p:strVal val="#ppt_x"/>
                                          </p:val>
                                        </p:tav>
                                        <p:tav tm="100000">
                                          <p:val>
                                            <p:strVal val="#ppt_x"/>
                                          </p:val>
                                        </p:tav>
                                      </p:tavLst>
                                    </p:anim>
                                    <p:anim calcmode="lin" valueType="num">
                                      <p:cBhvr>
                                        <p:cTn id="4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P spid="4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custDataLst>
              <p:tags r:id="rId1"/>
            </p:custDataLst>
          </p:nvPr>
        </p:nvPicPr>
        <p:blipFill>
          <a:blip r:embed="rId2" r:link="rId3"/>
          <a:srcRect l="5168" t="2657" r="3834" b="1348"/>
          <a:stretch>
            <a:fillRect/>
          </a:stretch>
        </p:blipFill>
        <p:spPr>
          <a:xfrm>
            <a:off x="5594350" y="191135"/>
            <a:ext cx="2322830" cy="2891790"/>
          </a:xfrm>
          <a:prstGeom prst="rect">
            <a:avLst/>
          </a:prstGeom>
          <a:noFill/>
          <a:ln w="9525">
            <a:noFill/>
          </a:ln>
        </p:spPr>
      </p:pic>
      <p:sp>
        <p:nvSpPr>
          <p:cNvPr id="2" name="文本框 1"/>
          <p:cNvSpPr txBox="1"/>
          <p:nvPr/>
        </p:nvSpPr>
        <p:spPr>
          <a:xfrm>
            <a:off x="2945130" y="3150235"/>
            <a:ext cx="5377815" cy="398780"/>
          </a:xfrm>
          <a:prstGeom prst="rect">
            <a:avLst/>
          </a:prstGeom>
          <a:noFill/>
        </p:spPr>
        <p:txBody>
          <a:bodyPr wrap="square" rtlCol="0">
            <a:spAutoFit/>
          </a:bodyPr>
          <a:p>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1920年，陈独秀、李汉俊在上海创办《劳动界》</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101" name="图片 100"/>
          <p:cNvPicPr/>
          <p:nvPr/>
        </p:nvPicPr>
        <p:blipFill>
          <a:blip r:embed="rId4" r:link="rId5"/>
          <a:stretch>
            <a:fillRect/>
          </a:stretch>
        </p:blipFill>
        <p:spPr>
          <a:xfrm>
            <a:off x="6689725" y="3759835"/>
            <a:ext cx="2896235" cy="2749550"/>
          </a:xfrm>
          <a:prstGeom prst="rect">
            <a:avLst/>
          </a:prstGeom>
          <a:noFill/>
          <a:ln w="9525">
            <a:noFill/>
          </a:ln>
        </p:spPr>
      </p:pic>
      <p:sp>
        <p:nvSpPr>
          <p:cNvPr id="3" name="文本框 2"/>
          <p:cNvSpPr txBox="1"/>
          <p:nvPr/>
        </p:nvSpPr>
        <p:spPr>
          <a:xfrm>
            <a:off x="9706610" y="4467225"/>
            <a:ext cx="2160905" cy="706755"/>
          </a:xfrm>
          <a:prstGeom prst="rect">
            <a:avLst/>
          </a:prstGeom>
          <a:noFill/>
        </p:spPr>
        <p:txBody>
          <a:bodyPr wrap="square" rtlCol="0">
            <a:spAutoFit/>
          </a:bodyPr>
          <a:p>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陈独秀组织建立的上海机器工会</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pic>
        <p:nvPicPr>
          <p:cNvPr id="102" name="图片 101"/>
          <p:cNvPicPr/>
          <p:nvPr/>
        </p:nvPicPr>
        <p:blipFill>
          <a:blip r:embed="rId6" r:link="rId7"/>
          <a:stretch>
            <a:fillRect/>
          </a:stretch>
        </p:blipFill>
        <p:spPr>
          <a:xfrm>
            <a:off x="2183130" y="3759835"/>
            <a:ext cx="4124960" cy="2655570"/>
          </a:xfrm>
          <a:prstGeom prst="rect">
            <a:avLst/>
          </a:prstGeom>
          <a:noFill/>
          <a:ln w="9525">
            <a:noFill/>
          </a:ln>
        </p:spPr>
      </p:pic>
      <p:pic>
        <p:nvPicPr>
          <p:cNvPr id="103" name="图片 102"/>
          <p:cNvPicPr/>
          <p:nvPr/>
        </p:nvPicPr>
        <p:blipFill>
          <a:blip r:embed="rId8" r:link="rId9"/>
          <a:stretch>
            <a:fillRect/>
          </a:stretch>
        </p:blipFill>
        <p:spPr>
          <a:xfrm>
            <a:off x="3484245" y="191135"/>
            <a:ext cx="2110105" cy="2891790"/>
          </a:xfrm>
          <a:prstGeom prst="rect">
            <a:avLst/>
          </a:prstGeom>
          <a:noFill/>
          <a:ln w="9525">
            <a:noFill/>
          </a:ln>
        </p:spPr>
      </p:pic>
      <p:sp>
        <p:nvSpPr>
          <p:cNvPr id="4" name="文本框 3"/>
          <p:cNvSpPr txBox="1"/>
          <p:nvPr/>
        </p:nvSpPr>
        <p:spPr>
          <a:xfrm>
            <a:off x="130175" y="4627245"/>
            <a:ext cx="2052955" cy="1014730"/>
          </a:xfrm>
          <a:prstGeom prst="rect">
            <a:avLst/>
          </a:prstGeom>
          <a:noFill/>
        </p:spPr>
        <p:txBody>
          <a:bodyPr wrap="square" rtlCol="0">
            <a:spAutoFit/>
          </a:bodyPr>
          <a:p>
            <a:r>
              <a:rPr lang="en-US" altLang="zh-CN" sz="2000" b="1">
                <a:latin typeface="汉仪昌黎宋刻本原版W" panose="00020600040101010101" charset="-122"/>
                <a:ea typeface="汉仪昌黎宋刻本原版W" panose="00020600040101010101" charset="-122"/>
                <a:cs typeface="汉仪昌黎宋刻本原版W" panose="00020600040101010101" charset="-122"/>
              </a:rPr>
              <a:t>1920</a:t>
            </a:r>
            <a:r>
              <a:rPr lang="zh-CN" altLang="en-US" sz="2000" b="1">
                <a:latin typeface="汉仪昌黎宋刻本原版W" panose="00020600040101010101" charset="-122"/>
                <a:ea typeface="汉仪昌黎宋刻本原版W" panose="00020600040101010101" charset="-122"/>
                <a:cs typeface="汉仪昌黎宋刻本原版W" panose="00020600040101010101" charset="-122"/>
              </a:rPr>
              <a:t>年，陈独秀在上海成立马克思主义研究会</a:t>
            </a:r>
            <a:endParaRPr lang="zh-CN" altLang="en-US" sz="2000" b="1">
              <a:latin typeface="汉仪昌黎宋刻本原版W" panose="00020600040101010101" charset="-122"/>
              <a:ea typeface="汉仪昌黎宋刻本原版W" panose="00020600040101010101" charset="-122"/>
              <a:cs typeface="汉仪昌黎宋刻本原版W" panose="00020600040101010101" charset="-122"/>
            </a:endParaRPr>
          </a:p>
        </p:txBody>
      </p:sp>
    </p:spTree>
    <p:custDataLst>
      <p:tags r:id="rId10"/>
    </p:custDataLst>
  </p:cSld>
  <p:clrMapOvr>
    <a:masterClrMapping/>
  </p:clrMapOvr>
  <p:transition>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51" name="矩形 50"/>
          <p:cNvSpPr/>
          <p:nvPr/>
        </p:nvSpPr>
        <p:spPr>
          <a:xfrm>
            <a:off x="4754880" y="4369435"/>
            <a:ext cx="7242810" cy="1905635"/>
          </a:xfrm>
          <a:prstGeom prst="rect">
            <a:avLst/>
          </a:prstGeom>
          <a:solidFill>
            <a:schemeClr val="accent3">
              <a:lumMod val="20000"/>
              <a:lumOff val="8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1432887153437_589"/>
          <p:cNvPicPr>
            <a:picLocks noChangeAspect="1"/>
          </p:cNvPicPr>
          <p:nvPr/>
        </p:nvPicPr>
        <p:blipFill>
          <a:blip r:embed="rId2"/>
          <a:stretch>
            <a:fillRect/>
          </a:stretch>
        </p:blipFill>
        <p:spPr>
          <a:xfrm>
            <a:off x="415290" y="3632835"/>
            <a:ext cx="4264025" cy="2642235"/>
          </a:xfrm>
          <a:prstGeom prst="rect">
            <a:avLst/>
          </a:prstGeom>
        </p:spPr>
      </p:pic>
      <p:sp>
        <p:nvSpPr>
          <p:cNvPr id="3" name="文本框 2"/>
          <p:cNvSpPr txBox="1"/>
          <p:nvPr/>
        </p:nvSpPr>
        <p:spPr>
          <a:xfrm>
            <a:off x="10727690" y="0"/>
            <a:ext cx="786130" cy="4276725"/>
          </a:xfrm>
          <a:prstGeom prst="rect">
            <a:avLst/>
          </a:prstGeom>
          <a:noFill/>
        </p:spPr>
        <p:txBody>
          <a:bodyPr wrap="square" rtlCol="0" anchor="t">
            <a:spAutoFit/>
          </a:bodyPr>
          <a:p>
            <a:r>
              <a:rPr lang="zh-CN" altLang="en-US" sz="34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中国共产党的成立</a:t>
            </a:r>
            <a:endParaRPr lang="zh-CN" altLang="en-US" sz="34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grpSp>
        <p:nvGrpSpPr>
          <p:cNvPr id="12" name="组合 11"/>
          <p:cNvGrpSpPr/>
          <p:nvPr/>
        </p:nvGrpSpPr>
        <p:grpSpPr>
          <a:xfrm>
            <a:off x="4829175" y="551180"/>
            <a:ext cx="5748655" cy="3635375"/>
            <a:chOff x="7882" y="1723"/>
            <a:chExt cx="8398" cy="5725"/>
          </a:xfrm>
        </p:grpSpPr>
        <p:pic>
          <p:nvPicPr>
            <p:cNvPr id="7" name="图片 6"/>
            <p:cNvPicPr>
              <a:picLocks noChangeAspect="1"/>
            </p:cNvPicPr>
            <p:nvPr/>
          </p:nvPicPr>
          <p:blipFill>
            <a:blip r:embed="rId3"/>
            <a:srcRect t="2189" b="34710"/>
            <a:stretch>
              <a:fillRect/>
            </a:stretch>
          </p:blipFill>
          <p:spPr>
            <a:xfrm>
              <a:off x="7882" y="1723"/>
              <a:ext cx="8398" cy="5725"/>
            </a:xfrm>
            <a:prstGeom prst="rect">
              <a:avLst/>
            </a:prstGeom>
          </p:spPr>
        </p:pic>
        <p:sp>
          <p:nvSpPr>
            <p:cNvPr id="9" name="矩形 8"/>
            <p:cNvSpPr/>
            <p:nvPr/>
          </p:nvSpPr>
          <p:spPr>
            <a:xfrm>
              <a:off x="9465" y="6820"/>
              <a:ext cx="4688" cy="628"/>
            </a:xfrm>
            <a:prstGeom prst="rect">
              <a:avLst/>
            </a:prstGeom>
            <a:noFill/>
            <a:ln>
              <a:noFill/>
            </a:ln>
          </p:spPr>
          <p:txBody>
            <a:bodyPr wrap="square" rtlCol="0" anchor="t">
              <a:spAutoFit/>
            </a:bodyPr>
            <a:p>
              <a:pPr algn="ctr"/>
              <a:r>
                <a:rPr lang="zh-CN" altLang="en-US" sz="2000" b="1">
                  <a:solidFill>
                    <a:schemeClr val="tx1"/>
                  </a:solidFill>
                  <a:effectLst>
                    <a:outerShdw blurRad="38100" dist="19050" dir="2700000" algn="tl" rotWithShape="0">
                      <a:schemeClr val="dk1">
                        <a:alpha val="40000"/>
                      </a:schemeClr>
                    </a:outerShdw>
                  </a:effectLst>
                </a:rPr>
                <a:t>早期共产主义小组分布图</a:t>
              </a:r>
              <a:endParaRPr lang="zh-CN" altLang="en-US" sz="2000" b="1">
                <a:solidFill>
                  <a:schemeClr val="tx1"/>
                </a:solidFill>
                <a:effectLst>
                  <a:outerShdw blurRad="38100" dist="19050" dir="2700000" algn="tl" rotWithShape="0">
                    <a:schemeClr val="dk1">
                      <a:alpha val="40000"/>
                    </a:schemeClr>
                  </a:outerShdw>
                </a:effectLst>
              </a:endParaRPr>
            </a:p>
          </p:txBody>
        </p:sp>
      </p:grpSp>
      <p:sp>
        <p:nvSpPr>
          <p:cNvPr id="19" name="文本框 18"/>
          <p:cNvSpPr txBox="1"/>
          <p:nvPr/>
        </p:nvSpPr>
        <p:spPr>
          <a:xfrm>
            <a:off x="4379595" y="4058285"/>
            <a:ext cx="7618095" cy="2953385"/>
          </a:xfrm>
          <a:prstGeom prst="rect">
            <a:avLst/>
          </a:prstGeom>
          <a:noFill/>
        </p:spPr>
        <p:txBody>
          <a:bodyPr wrap="square" rtlCol="0" anchor="t">
            <a:spAutoFit/>
          </a:bodyPr>
          <a:p>
            <a:pPr marL="457200" indent="0" algn="ctr" fontAlgn="auto">
              <a:lnSpc>
                <a:spcPct val="100000"/>
              </a:lnSpc>
            </a:pPr>
            <a:endParaRPr lang="zh-CN" altLang="en-US" sz="26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endParaRPr>
          </a:p>
          <a:p>
            <a:pPr marL="457200" indent="0" fontAlgn="auto">
              <a:lnSpc>
                <a:spcPct val="100000"/>
              </a:lnSpc>
            </a:pPr>
            <a:r>
              <a:rPr lang="en-US" altLang="zh-CN" sz="26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6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1921年的夏天，在上海望志路106号，中国共产党第一次代表大会召开，十几个年轻人，以马克思列宁主义为思想武器，在上海悄悄揭开了中国近代史上开天辟地的一幕——成立中国共产党。    </a:t>
            </a:r>
            <a:endParaRPr lang="zh-CN" altLang="en-US" sz="26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pic>
        <p:nvPicPr>
          <p:cNvPr id="102" name="图片 101"/>
          <p:cNvPicPr/>
          <p:nvPr/>
        </p:nvPicPr>
        <p:blipFill>
          <a:blip r:embed="rId4" r:link="rId5"/>
          <a:srcRect l="9661" t="11288"/>
          <a:stretch>
            <a:fillRect/>
          </a:stretch>
        </p:blipFill>
        <p:spPr>
          <a:xfrm>
            <a:off x="415290" y="551180"/>
            <a:ext cx="4264025" cy="2900680"/>
          </a:xfrm>
          <a:prstGeom prst="rect">
            <a:avLst/>
          </a:prstGeom>
          <a:noFill/>
          <a:ln w="9525">
            <a:noFill/>
          </a:ln>
        </p:spPr>
      </p:pic>
      <p:pic>
        <p:nvPicPr>
          <p:cNvPr id="104" name="图片 103"/>
          <p:cNvPicPr/>
          <p:nvPr/>
        </p:nvPicPr>
        <p:blipFill>
          <a:blip r:embed="rId6" r:link="rId7"/>
          <a:stretch>
            <a:fillRect/>
          </a:stretch>
        </p:blipFill>
        <p:spPr>
          <a:xfrm>
            <a:off x="0" y="0"/>
            <a:ext cx="12256770" cy="6858000"/>
          </a:xfrm>
          <a:prstGeom prst="rect">
            <a:avLst/>
          </a:prstGeom>
          <a:noFill/>
          <a:ln w="9525">
            <a:noFill/>
          </a:ln>
        </p:spPr>
      </p:pic>
      <p:sp>
        <p:nvSpPr>
          <p:cNvPr id="10" name="文本框 9"/>
          <p:cNvSpPr txBox="1"/>
          <p:nvPr/>
        </p:nvSpPr>
        <p:spPr>
          <a:xfrm>
            <a:off x="210185" y="248285"/>
            <a:ext cx="5114290" cy="460375"/>
          </a:xfrm>
          <a:prstGeom prst="rect">
            <a:avLst/>
          </a:prstGeom>
          <a:noFill/>
        </p:spPr>
        <p:txBody>
          <a:bodyPr wrap="square" rtlCol="0">
            <a:spAutoFit/>
          </a:bodyPr>
          <a:p>
            <a:r>
              <a:rPr lang="zh-CN" altLang="en-US" sz="2400" b="1">
                <a:solidFill>
                  <a:schemeClr val="bg1"/>
                </a:solidFill>
                <a:latin typeface="汉仪昌黎宋刻本原版W" panose="00020600040101010101" charset="-122"/>
                <a:ea typeface="汉仪昌黎宋刻本原版W" panose="00020600040101010101" charset="-122"/>
              </a:rPr>
              <a:t>油画《开天辟地》</a:t>
            </a:r>
            <a:endParaRPr lang="zh-CN" altLang="en-US" sz="2400" b="1">
              <a:solidFill>
                <a:schemeClr val="bg1"/>
              </a:solidFill>
              <a:latin typeface="汉仪昌黎宋刻本原版W" panose="00020600040101010101" charset="-122"/>
              <a:ea typeface="汉仪昌黎宋刻本原版W" panose="00020600040101010101" charset="-122"/>
            </a:endParaRPr>
          </a:p>
        </p:txBody>
      </p:sp>
    </p:spTree>
    <p:custDataLst>
      <p:tags r:id="rId8"/>
    </p:custData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anim calcmode="lin" valueType="num">
                                      <p:cBhvr>
                                        <p:cTn id="8" dur="1000" fill="hold"/>
                                        <p:tgtEl>
                                          <p:spTgt spid="104"/>
                                        </p:tgtEl>
                                        <p:attrNameLst>
                                          <p:attrName>ppt_x</p:attrName>
                                        </p:attrNameLst>
                                      </p:cBhvr>
                                      <p:tavLst>
                                        <p:tav tm="0">
                                          <p:val>
                                            <p:strVal val="#ppt_x"/>
                                          </p:val>
                                        </p:tav>
                                        <p:tav tm="100000">
                                          <p:val>
                                            <p:strVal val="#ppt_x"/>
                                          </p:val>
                                        </p:tav>
                                      </p:tavLst>
                                    </p:anim>
                                    <p:anim calcmode="lin" valueType="num">
                                      <p:cBhvr>
                                        <p:cTn id="9" dur="1000" fill="hold"/>
                                        <p:tgtEl>
                                          <p:spTgt spid="10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8260" y="15240"/>
            <a:ext cx="12288520" cy="6827520"/>
          </a:xfrm>
          <a:prstGeom prst="rect">
            <a:avLst/>
          </a:prstGeom>
          <a:blipFill rotWithShape="1">
            <a:blip r:embed="rId1">
              <a:alphaModFix amt="67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2"/>
          <a:stretch>
            <a:fillRect/>
          </a:stretch>
        </p:blipFill>
        <p:spPr>
          <a:xfrm>
            <a:off x="252951" y="1215006"/>
            <a:ext cx="9899650" cy="4428496"/>
          </a:xfrm>
          <a:prstGeom prst="rect">
            <a:avLst/>
          </a:prstGeom>
        </p:spPr>
      </p:pic>
      <p:sp>
        <p:nvSpPr>
          <p:cNvPr id="11" name="五角星 10"/>
          <p:cNvSpPr/>
          <p:nvPr/>
        </p:nvSpPr>
        <p:spPr>
          <a:xfrm>
            <a:off x="11607800" y="749300"/>
            <a:ext cx="177800" cy="177800"/>
          </a:xfrm>
          <a:prstGeom prst="star5">
            <a:avLst/>
          </a:prstGeom>
          <a:solidFill>
            <a:srgbClr val="FFB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五角星 11"/>
          <p:cNvSpPr/>
          <p:nvPr/>
        </p:nvSpPr>
        <p:spPr>
          <a:xfrm>
            <a:off x="11607800" y="990600"/>
            <a:ext cx="177800" cy="177800"/>
          </a:xfrm>
          <a:prstGeom prst="star5">
            <a:avLst/>
          </a:prstGeom>
          <a:solidFill>
            <a:srgbClr val="FFB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252730" y="406400"/>
            <a:ext cx="11753850" cy="6174105"/>
          </a:xfrm>
          <a:prstGeom prst="rect">
            <a:avLst/>
          </a:prstGeom>
          <a:solidFill>
            <a:schemeClr val="bg1">
              <a:alpha val="86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1588" y="4641850"/>
            <a:ext cx="14765655" cy="1938020"/>
          </a:xfrm>
          <a:prstGeom prst="rect">
            <a:avLst/>
          </a:prstGeom>
          <a:noFill/>
          <a:ln>
            <a:noFill/>
          </a:ln>
        </p:spPr>
        <p:txBody>
          <a:bodyPr wrap="none" rtlCol="0" anchor="t">
            <a:spAutoFit/>
          </a:bodyPr>
          <a:p>
            <a:pPr algn="ctr"/>
            <a:r>
              <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汉仪雅酷黑-65J" panose="00020600040101010101" charset="-122"/>
                <a:ea typeface="汉仪雅酷黑-65J" panose="00020600040101010101" charset="-122"/>
                <a:cs typeface="方正粗黑宋简体" panose="02000000000000000000" charset="-122"/>
              </a:rPr>
              <a:t>《</a:t>
            </a:r>
            <a:r>
              <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新</a:t>
            </a:r>
            <a:r>
              <a:rPr lang="zh-CN" sz="6000" b="1">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方正粗黑宋简体" panose="02000000000000000000" charset="-122"/>
              </a:rPr>
              <a:t>青年</a:t>
            </a:r>
            <a:r>
              <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汉仪雅酷黑-65J" panose="00020600040101010101" charset="-122"/>
                <a:ea typeface="汉仪雅酷黑-65J" panose="00020600040101010101" charset="-122"/>
                <a:cs typeface="方正粗黑宋简体" panose="02000000000000000000" charset="-122"/>
              </a:rPr>
              <a:t>》</a:t>
            </a:r>
            <a:r>
              <a:rPr lang="en-US" alt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新</a:t>
            </a:r>
            <a:r>
              <a:rPr lang="zh-CN" sz="6000" b="1">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方正粗黑宋简体" panose="02000000000000000000" charset="-122"/>
              </a:rPr>
              <a:t>青年</a:t>
            </a:r>
            <a:r>
              <a:rPr lang="en-US" altLang="zh-CN" sz="60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zh-CN" altLang="en-US"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新</a:t>
            </a:r>
            <a:r>
              <a:rPr lang="zh-CN" altLang="en-US" sz="6000" b="1">
                <a:solidFill>
                  <a:schemeClr val="accent1"/>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cs typeface="方正粗黑宋简体" panose="02000000000000000000" charset="-122"/>
              </a:rPr>
              <a:t>世界</a:t>
            </a:r>
            <a:r>
              <a:rPr lang="en-US" altLang="zh-CN" sz="60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endPar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endParaRPr>
          </a:p>
          <a:p>
            <a:pPr algn="ctr"/>
            <a:endParaRPr lang="zh-CN" sz="6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5" name="右箭头 4"/>
          <p:cNvSpPr/>
          <p:nvPr/>
        </p:nvSpPr>
        <p:spPr>
          <a:xfrm>
            <a:off x="3747770" y="4970780"/>
            <a:ext cx="1381760" cy="2806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右箭头 5"/>
          <p:cNvSpPr/>
          <p:nvPr/>
        </p:nvSpPr>
        <p:spPr>
          <a:xfrm>
            <a:off x="7737475" y="4970780"/>
            <a:ext cx="1381760" cy="2806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357506" y="3204845"/>
            <a:ext cx="13009880" cy="1260475"/>
          </a:xfrm>
          <a:prstGeom prst="rect">
            <a:avLst/>
          </a:prstGeom>
          <a:noFill/>
          <a:ln>
            <a:noFill/>
          </a:ln>
        </p:spPr>
        <p:txBody>
          <a:bodyPr wrap="none" rtlCol="0" anchor="t">
            <a:spAutoFit/>
          </a:bodyPr>
          <a:p>
            <a:pPr algn="ctr"/>
            <a:r>
              <a:rPr lang="zh-CN" sz="4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精英知识分子</a:t>
            </a:r>
            <a:r>
              <a:rPr lang="en-US" altLang="zh-CN"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zh-CN" sz="4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青年学生</a:t>
            </a:r>
            <a:r>
              <a:rPr lang="en-US" altLang="zh-CN"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en-US" altLang="zh-CN" sz="36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zh-CN" sz="4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劳工大众</a:t>
            </a:r>
            <a:r>
              <a:rPr lang="en-US" altLang="zh-CN" sz="36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r>
              <a:rPr lang="en-US" altLang="zh-CN" sz="36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rPr>
              <a:t>           </a:t>
            </a:r>
            <a:endParaRPr lang="zh-CN"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endParaRPr>
          </a:p>
          <a:p>
            <a:pPr algn="ctr"/>
            <a:endParaRPr lang="zh-CN" sz="36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sp>
        <p:nvSpPr>
          <p:cNvPr id="13" name="右箭头 12"/>
          <p:cNvSpPr/>
          <p:nvPr/>
        </p:nvSpPr>
        <p:spPr>
          <a:xfrm>
            <a:off x="3747770" y="3338830"/>
            <a:ext cx="1381125" cy="2806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右箭头 13"/>
          <p:cNvSpPr/>
          <p:nvPr/>
        </p:nvSpPr>
        <p:spPr>
          <a:xfrm>
            <a:off x="7693025" y="3352800"/>
            <a:ext cx="1426210" cy="2806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3"/>
          <a:stretch>
            <a:fillRect/>
          </a:stretch>
        </p:blipFill>
        <p:spPr>
          <a:xfrm>
            <a:off x="3368040" y="2559685"/>
            <a:ext cx="2317750" cy="711200"/>
          </a:xfrm>
          <a:prstGeom prst="rect">
            <a:avLst/>
          </a:prstGeom>
        </p:spPr>
      </p:pic>
      <p:pic>
        <p:nvPicPr>
          <p:cNvPr id="15" name="图片 14"/>
          <p:cNvPicPr>
            <a:picLocks noChangeAspect="1"/>
          </p:cNvPicPr>
          <p:nvPr/>
        </p:nvPicPr>
        <p:blipFill>
          <a:blip r:embed="rId4"/>
          <a:stretch>
            <a:fillRect/>
          </a:stretch>
        </p:blipFill>
        <p:spPr>
          <a:xfrm>
            <a:off x="7353300" y="2493645"/>
            <a:ext cx="2317750" cy="711200"/>
          </a:xfrm>
          <a:prstGeom prst="rect">
            <a:avLst/>
          </a:prstGeom>
        </p:spPr>
      </p:pic>
      <p:pic>
        <p:nvPicPr>
          <p:cNvPr id="16" name="图片 15"/>
          <p:cNvPicPr>
            <a:picLocks noChangeAspect="1"/>
          </p:cNvPicPr>
          <p:nvPr/>
        </p:nvPicPr>
        <p:blipFill>
          <a:blip r:embed="rId5"/>
          <a:stretch>
            <a:fillRect/>
          </a:stretch>
        </p:blipFill>
        <p:spPr>
          <a:xfrm>
            <a:off x="3669665" y="4138930"/>
            <a:ext cx="1536700" cy="831850"/>
          </a:xfrm>
          <a:prstGeom prst="rect">
            <a:avLst/>
          </a:prstGeom>
        </p:spPr>
      </p:pic>
      <p:pic>
        <p:nvPicPr>
          <p:cNvPr id="20" name="图片 19"/>
          <p:cNvPicPr>
            <a:picLocks noChangeAspect="1"/>
          </p:cNvPicPr>
          <p:nvPr/>
        </p:nvPicPr>
        <p:blipFill>
          <a:blip r:embed="rId6"/>
          <a:stretch>
            <a:fillRect/>
          </a:stretch>
        </p:blipFill>
        <p:spPr>
          <a:xfrm>
            <a:off x="7637780" y="4138930"/>
            <a:ext cx="1536700" cy="831850"/>
          </a:xfrm>
          <a:prstGeom prst="rect">
            <a:avLst/>
          </a:prstGeom>
        </p:spPr>
      </p:pic>
      <p:sp>
        <p:nvSpPr>
          <p:cNvPr id="7" name="矩形 6"/>
          <p:cNvSpPr/>
          <p:nvPr/>
        </p:nvSpPr>
        <p:spPr>
          <a:xfrm>
            <a:off x="152400" y="1231900"/>
            <a:ext cx="11854180" cy="829945"/>
          </a:xfrm>
          <a:prstGeom prst="rect">
            <a:avLst/>
          </a:prstGeom>
          <a:noFill/>
          <a:ln>
            <a:noFill/>
          </a:ln>
        </p:spPr>
        <p:txBody>
          <a:bodyPr wrap="square" rtlCol="0" anchor="t">
            <a:spAutoFit/>
          </a:bodyPr>
          <a:p>
            <a:pPr algn="ctr"/>
            <a:r>
              <a:rPr lang="zh-CN" sz="4800" b="1">
                <a:ln w="9525">
                  <a:solidFill>
                    <a:schemeClr val="bg1"/>
                  </a:solidFill>
                  <a:prstDash val="solid"/>
                </a:ln>
                <a:solidFill>
                  <a:schemeClr val="tx1"/>
                </a:solidFill>
                <a:effectLst>
                  <a:outerShdw blurRad="12700" dist="38100" dir="2700000" algn="tl" rotWithShape="0">
                    <a:schemeClr val="bg1">
                      <a:lumMod val="50000"/>
                    </a:schemeClr>
                  </a:outerShdw>
                </a:effectLst>
                <a:latin typeface="汉仪北魏写经W" panose="00020600040101010101" charset="-122"/>
                <a:ea typeface="汉仪北魏写经W" panose="00020600040101010101" charset="-122"/>
                <a:cs typeface="方正粗黑宋简体" panose="02000000000000000000" charset="-122"/>
              </a:rPr>
              <a:t>马克思主义</a:t>
            </a:r>
            <a:r>
              <a:rPr lang="zh-CN" sz="48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北魏写经W" panose="00020600040101010101" charset="-122"/>
                <a:ea typeface="汉仪北魏写经W" panose="00020600040101010101" charset="-122"/>
                <a:cs typeface="方正粗黑宋简体" panose="02000000000000000000" charset="-122"/>
              </a:rPr>
              <a:t>大众化、中国化、时代化</a:t>
            </a:r>
            <a:endParaRPr lang="zh-CN" sz="4800" b="1">
              <a:ln w="9525">
                <a:solidFill>
                  <a:schemeClr val="bg1"/>
                </a:solidFill>
                <a:prstDash val="solid"/>
              </a:ln>
              <a:solidFill>
                <a:srgbClr val="C00000"/>
              </a:solidFill>
              <a:effectLst>
                <a:outerShdw blurRad="12700" dist="38100" dir="2700000" algn="tl" rotWithShape="0">
                  <a:schemeClr val="bg1">
                    <a:lumMod val="50000"/>
                  </a:schemeClr>
                </a:outerShdw>
              </a:effectLst>
              <a:latin typeface="汉仪北魏写经W" panose="00020600040101010101" charset="-122"/>
              <a:ea typeface="汉仪北魏写经W" panose="00020600040101010101" charset="-122"/>
              <a:cs typeface="方正粗黑宋简体" panose="020000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2000"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0.70"/>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5" presetClass="entr" presetSubtype="0" fill="hold" grpId="0" nodeType="withEffect">
                                  <p:stCondLst>
                                    <p:cond delay="0"/>
                                  </p:stCondLst>
                                  <p:childTnLst>
                                    <p:set>
                                      <p:cBhvr>
                                        <p:cTn id="16" dur="2000"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0.70"/>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42" presetClass="entr" presetSubtype="0" fill="hold" nodeType="withEffect">
                                  <p:stCondLst>
                                    <p:cond delay="0"/>
                                  </p:stCondLst>
                                  <p:childTnLst>
                                    <p:set>
                                      <p:cBhvr>
                                        <p:cTn id="21" dur="2000"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anim calcmode="lin" valueType="num">
                                      <p:cBhvr>
                                        <p:cTn id="23" dur="2000" fill="hold"/>
                                        <p:tgtEl>
                                          <p:spTgt spid="4"/>
                                        </p:tgtEl>
                                        <p:attrNameLst>
                                          <p:attrName>ppt_x</p:attrName>
                                        </p:attrNameLst>
                                      </p:cBhvr>
                                      <p:tavLst>
                                        <p:tav tm="0">
                                          <p:val>
                                            <p:strVal val="#ppt_x"/>
                                          </p:val>
                                        </p:tav>
                                        <p:tav tm="100000">
                                          <p:val>
                                            <p:strVal val="#ppt_x"/>
                                          </p:val>
                                        </p:tav>
                                      </p:tavLst>
                                    </p:anim>
                                    <p:anim calcmode="lin" valueType="num">
                                      <p:cBhvr>
                                        <p:cTn id="24" dur="2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2000"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anim calcmode="lin" valueType="num">
                                      <p:cBhvr>
                                        <p:cTn id="28" dur="2000" fill="hold"/>
                                        <p:tgtEl>
                                          <p:spTgt spid="15"/>
                                        </p:tgtEl>
                                        <p:attrNameLst>
                                          <p:attrName>ppt_x</p:attrName>
                                        </p:attrNameLst>
                                      </p:cBhvr>
                                      <p:tavLst>
                                        <p:tav tm="0">
                                          <p:val>
                                            <p:strVal val="#ppt_x"/>
                                          </p:val>
                                        </p:tav>
                                        <p:tav tm="100000">
                                          <p:val>
                                            <p:strVal val="#ppt_x"/>
                                          </p:val>
                                        </p:tav>
                                      </p:tavLst>
                                    </p:anim>
                                    <p:anim calcmode="lin" valueType="num">
                                      <p:cBhvr>
                                        <p:cTn id="29"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55" presetClass="entr" presetSubtype="0" fill="hold" grpId="0" nodeType="withEffect">
                                  <p:stCondLst>
                                    <p:cond delay="0"/>
                                  </p:stCondLst>
                                  <p:childTnLst>
                                    <p:set>
                                      <p:cBhvr>
                                        <p:cTn id="38" dur="2000" fill="hold">
                                          <p:stCondLst>
                                            <p:cond delay="0"/>
                                          </p:stCondLst>
                                        </p:cTn>
                                        <p:tgtEl>
                                          <p:spTgt spid="5"/>
                                        </p:tgtEl>
                                        <p:attrNameLst>
                                          <p:attrName>style.visibility</p:attrName>
                                        </p:attrNameLst>
                                      </p:cBhvr>
                                      <p:to>
                                        <p:strVal val="visible"/>
                                      </p:to>
                                    </p:set>
                                    <p:anim calcmode="lin" valueType="num">
                                      <p:cBhvr>
                                        <p:cTn id="39" dur="2000" fill="hold"/>
                                        <p:tgtEl>
                                          <p:spTgt spid="5"/>
                                        </p:tgtEl>
                                        <p:attrNameLst>
                                          <p:attrName>ppt_w</p:attrName>
                                        </p:attrNameLst>
                                      </p:cBhvr>
                                      <p:tavLst>
                                        <p:tav tm="0">
                                          <p:val>
                                            <p:strVal val="#ppt_w*0.70"/>
                                          </p:val>
                                        </p:tav>
                                        <p:tav tm="100000">
                                          <p:val>
                                            <p:strVal val="#ppt_w"/>
                                          </p:val>
                                        </p:tav>
                                      </p:tavLst>
                                    </p:anim>
                                    <p:anim calcmode="lin" valueType="num">
                                      <p:cBhvr>
                                        <p:cTn id="40" dur="2000" fill="hold"/>
                                        <p:tgtEl>
                                          <p:spTgt spid="5"/>
                                        </p:tgtEl>
                                        <p:attrNameLst>
                                          <p:attrName>ppt_h</p:attrName>
                                        </p:attrNameLst>
                                      </p:cBhvr>
                                      <p:tavLst>
                                        <p:tav tm="0">
                                          <p:val>
                                            <p:strVal val="#ppt_h"/>
                                          </p:val>
                                        </p:tav>
                                        <p:tav tm="100000">
                                          <p:val>
                                            <p:strVal val="#ppt_h"/>
                                          </p:val>
                                        </p:tav>
                                      </p:tavLst>
                                    </p:anim>
                                    <p:animEffect transition="in" filter="fade">
                                      <p:cBhvr>
                                        <p:cTn id="41" dur="2000"/>
                                        <p:tgtEl>
                                          <p:spTgt spid="5"/>
                                        </p:tgtEl>
                                      </p:cBhvr>
                                    </p:animEffect>
                                  </p:childTnLst>
                                </p:cTn>
                              </p:par>
                              <p:par>
                                <p:cTn id="42" presetID="42"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55" presetClass="entr" presetSubtype="0" fill="hold" grpId="0" nodeType="afterEffect">
                                  <p:stCondLst>
                                    <p:cond delay="0"/>
                                  </p:stCondLst>
                                  <p:childTnLst>
                                    <p:set>
                                      <p:cBhvr>
                                        <p:cTn id="49" dur="2000" fill="hold">
                                          <p:stCondLst>
                                            <p:cond delay="0"/>
                                          </p:stCondLst>
                                        </p:cTn>
                                        <p:tgtEl>
                                          <p:spTgt spid="6"/>
                                        </p:tgtEl>
                                        <p:attrNameLst>
                                          <p:attrName>style.visibility</p:attrName>
                                        </p:attrNameLst>
                                      </p:cBhvr>
                                      <p:to>
                                        <p:strVal val="visible"/>
                                      </p:to>
                                    </p:set>
                                    <p:anim calcmode="lin" valueType="num">
                                      <p:cBhvr>
                                        <p:cTn id="50" dur="2000" fill="hold"/>
                                        <p:tgtEl>
                                          <p:spTgt spid="6"/>
                                        </p:tgtEl>
                                        <p:attrNameLst>
                                          <p:attrName>ppt_w</p:attrName>
                                        </p:attrNameLst>
                                      </p:cBhvr>
                                      <p:tavLst>
                                        <p:tav tm="0">
                                          <p:val>
                                            <p:strVal val="#ppt_w*0.70"/>
                                          </p:val>
                                        </p:tav>
                                        <p:tav tm="100000">
                                          <p:val>
                                            <p:strVal val="#ppt_w"/>
                                          </p:val>
                                        </p:tav>
                                      </p:tavLst>
                                    </p:anim>
                                    <p:anim calcmode="lin" valueType="num">
                                      <p:cBhvr>
                                        <p:cTn id="51" dur="2000" fill="hold"/>
                                        <p:tgtEl>
                                          <p:spTgt spid="6"/>
                                        </p:tgtEl>
                                        <p:attrNameLst>
                                          <p:attrName>ppt_h</p:attrName>
                                        </p:attrNameLst>
                                      </p:cBhvr>
                                      <p:tavLst>
                                        <p:tav tm="0">
                                          <p:val>
                                            <p:strVal val="#ppt_h"/>
                                          </p:val>
                                        </p:tav>
                                        <p:tav tm="100000">
                                          <p:val>
                                            <p:strVal val="#ppt_h"/>
                                          </p:val>
                                        </p:tav>
                                      </p:tavLst>
                                    </p:anim>
                                    <p:animEffect transition="in" filter="fade">
                                      <p:cBhvr>
                                        <p:cTn id="52" dur="2000"/>
                                        <p:tgtEl>
                                          <p:spTgt spid="6"/>
                                        </p:tgtEl>
                                      </p:cBhvr>
                                    </p:animEffect>
                                  </p:childTnLst>
                                </p:cTn>
                              </p:par>
                              <p:par>
                                <p:cTn id="53" presetID="42"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anim calcmode="lin" valueType="num">
                                      <p:cBhvr>
                                        <p:cTn id="63" dur="1000" fill="hold"/>
                                        <p:tgtEl>
                                          <p:spTgt spid="7"/>
                                        </p:tgtEl>
                                        <p:attrNameLst>
                                          <p:attrName>ppt_x</p:attrName>
                                        </p:attrNameLst>
                                      </p:cBhvr>
                                      <p:tavLst>
                                        <p:tav tm="0">
                                          <p:val>
                                            <p:strVal val="#ppt_x"/>
                                          </p:val>
                                        </p:tav>
                                        <p:tav tm="100000">
                                          <p:val>
                                            <p:strVal val="#ppt_x"/>
                                          </p:val>
                                        </p:tav>
                                      </p:tavLst>
                                    </p:anim>
                                    <p:anim calcmode="lin" valueType="num">
                                      <p:cBhvr>
                                        <p:cTn id="6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0" grpId="0"/>
      <p:bldP spid="10" grpId="1"/>
      <p:bldP spid="13" grpId="0" bldLvl="0" animBg="1"/>
      <p:bldP spid="14" grpId="0" bldLvl="0" animBg="1"/>
      <p:bldP spid="5" grpId="0" bldLvl="0" animBg="1"/>
      <p:bldP spid="6" grpId="0" bldLvl="0" animBg="1"/>
      <p:bldP spid="7" grpId="0"/>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5875" y="-137795"/>
            <a:ext cx="12160885" cy="6962140"/>
          </a:xfrm>
          <a:prstGeom prst="rect">
            <a:avLst/>
          </a:prstGeom>
        </p:spPr>
      </p:pic>
      <p:pic>
        <p:nvPicPr>
          <p:cNvPr id="8" name="图片 7"/>
          <p:cNvPicPr>
            <a:picLocks noChangeAspect="1"/>
          </p:cNvPicPr>
          <p:nvPr/>
        </p:nvPicPr>
        <p:blipFill>
          <a:blip r:embed="rId2"/>
          <a:stretch>
            <a:fillRect/>
          </a:stretch>
        </p:blipFill>
        <p:spPr>
          <a:xfrm>
            <a:off x="-10229850" y="-802005"/>
            <a:ext cx="2212975" cy="1953260"/>
          </a:xfrm>
          <a:prstGeom prst="rect">
            <a:avLst/>
          </a:prstGeom>
        </p:spPr>
      </p:pic>
      <p:pic>
        <p:nvPicPr>
          <p:cNvPr id="18" name="图片 17"/>
          <p:cNvPicPr>
            <a:picLocks noChangeAspect="1"/>
          </p:cNvPicPr>
          <p:nvPr>
            <p:custDataLst>
              <p:tags r:id="rId3"/>
            </p:custDataLst>
          </p:nvPr>
        </p:nvPicPr>
        <p:blipFill>
          <a:blip r:embed="rId4"/>
          <a:stretch>
            <a:fillRect/>
          </a:stretch>
        </p:blipFill>
        <p:spPr>
          <a:xfrm>
            <a:off x="24808180" y="12437745"/>
            <a:ext cx="6167120" cy="3962400"/>
          </a:xfrm>
          <a:prstGeom prst="rect">
            <a:avLst/>
          </a:prstGeom>
        </p:spPr>
      </p:pic>
      <p:pic>
        <p:nvPicPr>
          <p:cNvPr id="19" name="图片 18"/>
          <p:cNvPicPr>
            <a:picLocks noChangeAspect="1"/>
          </p:cNvPicPr>
          <p:nvPr>
            <p:custDataLst>
              <p:tags r:id="rId5"/>
            </p:custDataLst>
          </p:nvPr>
        </p:nvPicPr>
        <p:blipFill>
          <a:blip r:embed="rId6"/>
          <a:stretch>
            <a:fillRect/>
          </a:stretch>
        </p:blipFill>
        <p:spPr>
          <a:xfrm>
            <a:off x="19235547" y="12437745"/>
            <a:ext cx="5519420" cy="4066540"/>
          </a:xfrm>
          <a:prstGeom prst="rect">
            <a:avLst/>
          </a:prstGeom>
        </p:spPr>
      </p:pic>
      <p:pic>
        <p:nvPicPr>
          <p:cNvPr id="20" name="图片 19"/>
          <p:cNvPicPr>
            <a:picLocks noChangeAspect="1"/>
          </p:cNvPicPr>
          <p:nvPr>
            <p:custDataLst>
              <p:tags r:id="rId7"/>
            </p:custDataLst>
          </p:nvPr>
        </p:nvPicPr>
        <p:blipFill>
          <a:blip r:embed="rId8"/>
          <a:stretch>
            <a:fillRect/>
          </a:stretch>
        </p:blipFill>
        <p:spPr>
          <a:xfrm>
            <a:off x="14252194" y="12437745"/>
            <a:ext cx="4930140" cy="4032885"/>
          </a:xfrm>
          <a:prstGeom prst="rect">
            <a:avLst/>
          </a:prstGeom>
        </p:spPr>
      </p:pic>
      <p:pic>
        <p:nvPicPr>
          <p:cNvPr id="21" name="图片 20"/>
          <p:cNvPicPr>
            <a:picLocks noChangeAspect="1"/>
          </p:cNvPicPr>
          <p:nvPr>
            <p:custDataLst>
              <p:tags r:id="rId9"/>
            </p:custDataLst>
          </p:nvPr>
        </p:nvPicPr>
        <p:blipFill>
          <a:blip r:embed="rId10"/>
          <a:stretch>
            <a:fillRect/>
          </a:stretch>
        </p:blipFill>
        <p:spPr>
          <a:xfrm>
            <a:off x="8121397" y="12437745"/>
            <a:ext cx="6077585" cy="4016375"/>
          </a:xfrm>
          <a:prstGeom prst="rect">
            <a:avLst/>
          </a:prstGeom>
        </p:spPr>
      </p:pic>
      <p:pic>
        <p:nvPicPr>
          <p:cNvPr id="22" name="图片 21"/>
          <p:cNvPicPr>
            <a:picLocks noChangeAspect="1"/>
          </p:cNvPicPr>
          <p:nvPr>
            <p:custDataLst>
              <p:tags r:id="rId11"/>
            </p:custDataLst>
          </p:nvPr>
        </p:nvPicPr>
        <p:blipFill>
          <a:blip r:embed="rId12"/>
          <a:stretch>
            <a:fillRect/>
          </a:stretch>
        </p:blipFill>
        <p:spPr>
          <a:xfrm>
            <a:off x="3011043" y="12437745"/>
            <a:ext cx="5057140" cy="3931920"/>
          </a:xfrm>
          <a:prstGeom prst="rect">
            <a:avLst/>
          </a:prstGeom>
        </p:spPr>
      </p:pic>
      <p:pic>
        <p:nvPicPr>
          <p:cNvPr id="23" name="图片 22"/>
          <p:cNvPicPr>
            <a:picLocks noChangeAspect="1"/>
          </p:cNvPicPr>
          <p:nvPr>
            <p:custDataLst>
              <p:tags r:id="rId13"/>
            </p:custDataLst>
          </p:nvPr>
        </p:nvPicPr>
        <p:blipFill>
          <a:blip r:embed="rId14"/>
          <a:stretch>
            <a:fillRect/>
          </a:stretch>
        </p:blipFill>
        <p:spPr>
          <a:xfrm>
            <a:off x="-156845" y="12437745"/>
            <a:ext cx="3114675" cy="3926205"/>
          </a:xfrm>
          <a:prstGeom prst="rect">
            <a:avLst/>
          </a:prstGeom>
        </p:spPr>
      </p:pic>
      <p:sp>
        <p:nvSpPr>
          <p:cNvPr id="25" name="文本框 24"/>
          <p:cNvSpPr txBox="1"/>
          <p:nvPr/>
        </p:nvSpPr>
        <p:spPr>
          <a:xfrm>
            <a:off x="8582660" y="3874770"/>
            <a:ext cx="3449955" cy="1383665"/>
          </a:xfrm>
          <a:prstGeom prst="rect">
            <a:avLst/>
          </a:prstGeom>
          <a:noFill/>
        </p:spPr>
        <p:txBody>
          <a:bodyPr wrap="square" rtlCol="0" anchor="t">
            <a:spAutoFit/>
          </a:bodyPr>
          <a:p>
            <a:r>
              <a:rPr lang="en-US" sz="2800">
                <a:solidFill>
                  <a:srgbClr val="C00000"/>
                </a:solidFill>
                <a:latin typeface="汉仪北魏写经W" panose="00020600040101010101" charset="-122"/>
                <a:ea typeface="汉仪北魏写经W" panose="00020600040101010101" charset="-122"/>
                <a:cs typeface="汉仪北魏写经W" panose="00020600040101010101" charset="-122"/>
                <a:sym typeface="+mn-ea"/>
              </a:rPr>
              <a:t>1927</a:t>
            </a:r>
            <a:r>
              <a:rPr lang="zh-CN" altLang="en-US" sz="2800">
                <a:solidFill>
                  <a:srgbClr val="C00000"/>
                </a:solidFill>
                <a:latin typeface="汉仪北魏写经W" panose="00020600040101010101" charset="-122"/>
                <a:ea typeface="汉仪北魏写经W" panose="00020600040101010101" charset="-122"/>
                <a:cs typeface="汉仪北魏写经W" panose="00020600040101010101" charset="-122"/>
                <a:sym typeface="+mn-ea"/>
              </a:rPr>
              <a:t>年，李大钊遭反动军阀杀害，英勇就义，时年</a:t>
            </a:r>
            <a:r>
              <a:rPr lang="en-US" altLang="zh-CN" sz="2800">
                <a:solidFill>
                  <a:srgbClr val="C00000"/>
                </a:solidFill>
                <a:latin typeface="汉仪北魏写经W" panose="00020600040101010101" charset="-122"/>
                <a:ea typeface="汉仪北魏写经W" panose="00020600040101010101" charset="-122"/>
                <a:cs typeface="汉仪北魏写经W" panose="00020600040101010101" charset="-122"/>
                <a:sym typeface="+mn-ea"/>
              </a:rPr>
              <a:t>38</a:t>
            </a:r>
            <a:r>
              <a:rPr lang="zh-CN" altLang="en-US" sz="2800">
                <a:solidFill>
                  <a:srgbClr val="C00000"/>
                </a:solidFill>
                <a:latin typeface="汉仪北魏写经W" panose="00020600040101010101" charset="-122"/>
                <a:ea typeface="汉仪北魏写经W" panose="00020600040101010101" charset="-122"/>
                <a:cs typeface="汉仪北魏写经W" panose="00020600040101010101" charset="-122"/>
                <a:sym typeface="+mn-ea"/>
              </a:rPr>
              <a:t>岁</a:t>
            </a:r>
            <a:endParaRPr lang="zh-CN" altLang="en-US" sz="2800">
              <a:solidFill>
                <a:srgbClr val="C00000"/>
              </a:solidFill>
              <a:latin typeface="汉仪北魏写经W" panose="00020600040101010101" charset="-122"/>
              <a:ea typeface="汉仪北魏写经W" panose="00020600040101010101" charset="-122"/>
              <a:cs typeface="汉仪北魏写经W" panose="00020600040101010101" charset="-122"/>
              <a:sym typeface="+mn-ea"/>
            </a:endParaRPr>
          </a:p>
        </p:txBody>
      </p:sp>
      <p:pic>
        <p:nvPicPr>
          <p:cNvPr id="26" name="图片 25" descr="55358078&amp;pky8155358078&amp;"/>
          <p:cNvPicPr>
            <a:picLocks noChangeAspect="1"/>
          </p:cNvPicPr>
          <p:nvPr/>
        </p:nvPicPr>
        <p:blipFill>
          <a:blip r:embed="rId15">
            <a:clrChange>
              <a:clrFrom>
                <a:srgbClr val="FFFFFF">
                  <a:alpha val="100000"/>
                </a:srgbClr>
              </a:clrFrom>
              <a:clrTo>
                <a:srgbClr val="FFFFFF">
                  <a:alpha val="100000"/>
                  <a:alpha val="0"/>
                </a:srgbClr>
              </a:clrTo>
            </a:clrChange>
          </a:blip>
          <a:stretch>
            <a:fillRect/>
          </a:stretch>
        </p:blipFill>
        <p:spPr>
          <a:xfrm>
            <a:off x="8902700" y="4973955"/>
            <a:ext cx="2066925" cy="1377950"/>
          </a:xfrm>
          <a:prstGeom prst="rect">
            <a:avLst/>
          </a:prstGeom>
        </p:spPr>
      </p:pic>
      <p:pic>
        <p:nvPicPr>
          <p:cNvPr id="17" name="图片 16" descr="C:\Users\Mcdul\Desktop\图片1.png图片1"/>
          <p:cNvPicPr>
            <a:picLocks noChangeAspect="1"/>
          </p:cNvPicPr>
          <p:nvPr/>
        </p:nvPicPr>
        <p:blipFill>
          <a:blip r:embed="rId16"/>
          <a:srcRect/>
          <a:stretch>
            <a:fillRect/>
          </a:stretch>
        </p:blipFill>
        <p:spPr>
          <a:xfrm>
            <a:off x="0" y="3742690"/>
            <a:ext cx="2819400" cy="2078355"/>
          </a:xfrm>
          <a:prstGeom prst="rect">
            <a:avLst/>
          </a:prstGeom>
          <a:effectLst>
            <a:softEdge rad="317500"/>
          </a:effectLst>
        </p:spPr>
      </p:pic>
      <p:pic>
        <p:nvPicPr>
          <p:cNvPr id="3" name="图片 2" descr="C:\Users\Mcdul\Desktop\图片2.png图片2"/>
          <p:cNvPicPr>
            <a:picLocks noChangeAspect="1"/>
          </p:cNvPicPr>
          <p:nvPr/>
        </p:nvPicPr>
        <p:blipFill>
          <a:blip r:embed="rId17"/>
          <a:srcRect/>
          <a:stretch>
            <a:fillRect/>
          </a:stretch>
        </p:blipFill>
        <p:spPr>
          <a:xfrm>
            <a:off x="2800350" y="2600960"/>
            <a:ext cx="2533650" cy="1867535"/>
          </a:xfrm>
          <a:prstGeom prst="rect">
            <a:avLst/>
          </a:prstGeom>
          <a:effectLst>
            <a:softEdge rad="317500"/>
          </a:effectLst>
        </p:spPr>
      </p:pic>
      <p:sp>
        <p:nvSpPr>
          <p:cNvPr id="5" name="Freeform 5"/>
          <p:cNvSpPr/>
          <p:nvPr>
            <p:custDataLst>
              <p:tags r:id="rId18"/>
            </p:custDataLst>
          </p:nvPr>
        </p:nvSpPr>
        <p:spPr bwMode="auto">
          <a:xfrm>
            <a:off x="302895" y="2600801"/>
            <a:ext cx="10666730" cy="4216241"/>
          </a:xfrm>
          <a:custGeom>
            <a:avLst/>
            <a:gdLst>
              <a:gd name="T0" fmla="*/ 1311 w 16920"/>
              <a:gd name="T1" fmla="*/ 7223 h 8424"/>
              <a:gd name="T2" fmla="*/ 1661 w 16920"/>
              <a:gd name="T3" fmla="*/ 7222 h 8424"/>
              <a:gd name="T4" fmla="*/ 2090 w 16920"/>
              <a:gd name="T5" fmla="*/ 7210 h 8424"/>
              <a:gd name="T6" fmla="*/ 2858 w 16920"/>
              <a:gd name="T7" fmla="*/ 7164 h 8424"/>
              <a:gd name="T8" fmla="*/ 3683 w 16920"/>
              <a:gd name="T9" fmla="*/ 7074 h 8424"/>
              <a:gd name="T10" fmla="*/ 4195 w 16920"/>
              <a:gd name="T11" fmla="*/ 6996 h 8424"/>
              <a:gd name="T12" fmla="*/ 5032 w 16920"/>
              <a:gd name="T13" fmla="*/ 6736 h 8424"/>
              <a:gd name="T14" fmla="*/ 5487 w 16920"/>
              <a:gd name="T15" fmla="*/ 6362 h 8424"/>
              <a:gd name="T16" fmla="*/ 5701 w 16920"/>
              <a:gd name="T17" fmla="*/ 5921 h 8424"/>
              <a:gd name="T18" fmla="*/ 5810 w 16920"/>
              <a:gd name="T19" fmla="*/ 5460 h 8424"/>
              <a:gd name="T20" fmla="*/ 5951 w 16920"/>
              <a:gd name="T21" fmla="*/ 5030 h 8424"/>
              <a:gd name="T22" fmla="*/ 6259 w 16920"/>
              <a:gd name="T23" fmla="*/ 4680 h 8424"/>
              <a:gd name="T24" fmla="*/ 6831 w 16920"/>
              <a:gd name="T25" fmla="*/ 4447 h 8424"/>
              <a:gd name="T26" fmla="*/ 7542 w 16920"/>
              <a:gd name="T27" fmla="*/ 4298 h 8424"/>
              <a:gd name="T28" fmla="*/ 8629 w 16920"/>
              <a:gd name="T29" fmla="*/ 4121 h 8424"/>
              <a:gd name="T30" fmla="*/ 9390 w 16920"/>
              <a:gd name="T31" fmla="*/ 3943 h 8424"/>
              <a:gd name="T32" fmla="*/ 10065 w 16920"/>
              <a:gd name="T33" fmla="*/ 3659 h 8424"/>
              <a:gd name="T34" fmla="*/ 10596 w 16920"/>
              <a:gd name="T35" fmla="*/ 3212 h 8424"/>
              <a:gd name="T36" fmla="*/ 10994 w 16920"/>
              <a:gd name="T37" fmla="*/ 2633 h 8424"/>
              <a:gd name="T38" fmla="*/ 11499 w 16920"/>
              <a:gd name="T39" fmla="*/ 2223 h 8424"/>
              <a:gd name="T40" fmla="*/ 12104 w 16920"/>
              <a:gd name="T41" fmla="*/ 1970 h 8424"/>
              <a:gd name="T42" fmla="*/ 12768 w 16920"/>
              <a:gd name="T43" fmla="*/ 1828 h 8424"/>
              <a:gd name="T44" fmla="*/ 13450 w 16920"/>
              <a:gd name="T45" fmla="*/ 1749 h 8424"/>
              <a:gd name="T46" fmla="*/ 14110 w 16920"/>
              <a:gd name="T47" fmla="*/ 1686 h 8424"/>
              <a:gd name="T48" fmla="*/ 14710 w 16920"/>
              <a:gd name="T49" fmla="*/ 1590 h 8424"/>
              <a:gd name="T50" fmla="*/ 15264 w 16920"/>
              <a:gd name="T51" fmla="*/ 1379 h 8424"/>
              <a:gd name="T52" fmla="*/ 15774 w 16920"/>
              <a:gd name="T53" fmla="*/ 1070 h 8424"/>
              <a:gd name="T54" fmla="*/ 16216 w 16920"/>
              <a:gd name="T55" fmla="*/ 719 h 8424"/>
              <a:gd name="T56" fmla="*/ 16569 w 16920"/>
              <a:gd name="T57" fmla="*/ 386 h 8424"/>
              <a:gd name="T58" fmla="*/ 16870 w 16920"/>
              <a:gd name="T59" fmla="*/ 59 h 8424"/>
              <a:gd name="T60" fmla="*/ 16862 w 16920"/>
              <a:gd name="T61" fmla="*/ 114 h 8424"/>
              <a:gd name="T62" fmla="*/ 16688 w 16920"/>
              <a:gd name="T63" fmla="*/ 407 h 8424"/>
              <a:gd name="T64" fmla="*/ 16404 w 16920"/>
              <a:gd name="T65" fmla="*/ 812 h 8424"/>
              <a:gd name="T66" fmla="*/ 16012 w 16920"/>
              <a:gd name="T67" fmla="*/ 1254 h 8424"/>
              <a:gd name="T68" fmla="*/ 15517 w 16920"/>
              <a:gd name="T69" fmla="*/ 1664 h 8424"/>
              <a:gd name="T70" fmla="*/ 14920 w 16920"/>
              <a:gd name="T71" fmla="*/ 1971 h 8424"/>
              <a:gd name="T72" fmla="*/ 14248 w 16920"/>
              <a:gd name="T73" fmla="*/ 2131 h 8424"/>
              <a:gd name="T74" fmla="*/ 13332 w 16920"/>
              <a:gd name="T75" fmla="*/ 2276 h 8424"/>
              <a:gd name="T76" fmla="*/ 12726 w 16920"/>
              <a:gd name="T77" fmla="*/ 2406 h 8424"/>
              <a:gd name="T78" fmla="*/ 12177 w 16920"/>
              <a:gd name="T79" fmla="*/ 2623 h 8424"/>
              <a:gd name="T80" fmla="*/ 11702 w 16920"/>
              <a:gd name="T81" fmla="*/ 2980 h 8424"/>
              <a:gd name="T82" fmla="*/ 11315 w 16920"/>
              <a:gd name="T83" fmla="*/ 3534 h 8424"/>
              <a:gd name="T84" fmla="*/ 10944 w 16920"/>
              <a:gd name="T85" fmla="*/ 4233 h 8424"/>
              <a:gd name="T86" fmla="*/ 10300 w 16920"/>
              <a:gd name="T87" fmla="*/ 4711 h 8424"/>
              <a:gd name="T88" fmla="*/ 9479 w 16920"/>
              <a:gd name="T89" fmla="*/ 5008 h 8424"/>
              <a:gd name="T90" fmla="*/ 8621 w 16920"/>
              <a:gd name="T91" fmla="*/ 5212 h 8424"/>
              <a:gd name="T92" fmla="*/ 7861 w 16920"/>
              <a:gd name="T93" fmla="*/ 5413 h 8424"/>
              <a:gd name="T94" fmla="*/ 7341 w 16920"/>
              <a:gd name="T95" fmla="*/ 5700 h 8424"/>
              <a:gd name="T96" fmla="*/ 7185 w 16920"/>
              <a:gd name="T97" fmla="*/ 6155 h 8424"/>
              <a:gd name="T98" fmla="*/ 7083 w 16920"/>
              <a:gd name="T99" fmla="*/ 6651 h 8424"/>
              <a:gd name="T100" fmla="*/ 6852 w 16920"/>
              <a:gd name="T101" fmla="*/ 7096 h 8424"/>
              <a:gd name="T102" fmla="*/ 6490 w 16920"/>
              <a:gd name="T103" fmla="*/ 7486 h 8424"/>
              <a:gd name="T104" fmla="*/ 6002 w 16920"/>
              <a:gd name="T105" fmla="*/ 7810 h 8424"/>
              <a:gd name="T106" fmla="*/ 5389 w 16920"/>
              <a:gd name="T107" fmla="*/ 8061 h 8424"/>
              <a:gd name="T108" fmla="*/ 4653 w 16920"/>
              <a:gd name="T109" fmla="*/ 8232 h 8424"/>
              <a:gd name="T110" fmla="*/ 4156 w 16920"/>
              <a:gd name="T111" fmla="*/ 8296 h 8424"/>
              <a:gd name="T112" fmla="*/ 3710 w 16920"/>
              <a:gd name="T113" fmla="*/ 8335 h 8424"/>
              <a:gd name="T114" fmla="*/ 3242 w 16920"/>
              <a:gd name="T115" fmla="*/ 8363 h 8424"/>
              <a:gd name="T116" fmla="*/ 0 w 16920"/>
              <a:gd name="T117" fmla="*/ 8424 h 8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20" h="8424">
                <a:moveTo>
                  <a:pt x="0" y="7222"/>
                </a:moveTo>
                <a:lnTo>
                  <a:pt x="1115" y="7222"/>
                </a:lnTo>
                <a:lnTo>
                  <a:pt x="1179" y="7222"/>
                </a:lnTo>
                <a:lnTo>
                  <a:pt x="1245" y="7223"/>
                </a:lnTo>
                <a:lnTo>
                  <a:pt x="1311" y="7223"/>
                </a:lnTo>
                <a:lnTo>
                  <a:pt x="1379" y="7223"/>
                </a:lnTo>
                <a:lnTo>
                  <a:pt x="1448" y="7223"/>
                </a:lnTo>
                <a:lnTo>
                  <a:pt x="1519" y="7223"/>
                </a:lnTo>
                <a:lnTo>
                  <a:pt x="1589" y="7222"/>
                </a:lnTo>
                <a:lnTo>
                  <a:pt x="1661" y="7222"/>
                </a:lnTo>
                <a:lnTo>
                  <a:pt x="1665" y="7222"/>
                </a:lnTo>
                <a:lnTo>
                  <a:pt x="1665" y="7221"/>
                </a:lnTo>
                <a:lnTo>
                  <a:pt x="1803" y="7219"/>
                </a:lnTo>
                <a:lnTo>
                  <a:pt x="1945" y="7216"/>
                </a:lnTo>
                <a:lnTo>
                  <a:pt x="2090" y="7210"/>
                </a:lnTo>
                <a:lnTo>
                  <a:pt x="2238" y="7204"/>
                </a:lnTo>
                <a:lnTo>
                  <a:pt x="2389" y="7197"/>
                </a:lnTo>
                <a:lnTo>
                  <a:pt x="2543" y="7187"/>
                </a:lnTo>
                <a:lnTo>
                  <a:pt x="2700" y="7177"/>
                </a:lnTo>
                <a:lnTo>
                  <a:pt x="2858" y="7164"/>
                </a:lnTo>
                <a:lnTo>
                  <a:pt x="3019" y="7150"/>
                </a:lnTo>
                <a:lnTo>
                  <a:pt x="3183" y="7134"/>
                </a:lnTo>
                <a:lnTo>
                  <a:pt x="3348" y="7116"/>
                </a:lnTo>
                <a:lnTo>
                  <a:pt x="3515" y="7096"/>
                </a:lnTo>
                <a:lnTo>
                  <a:pt x="3683" y="7074"/>
                </a:lnTo>
                <a:lnTo>
                  <a:pt x="3852" y="7051"/>
                </a:lnTo>
                <a:lnTo>
                  <a:pt x="3938" y="7038"/>
                </a:lnTo>
                <a:lnTo>
                  <a:pt x="4024" y="7024"/>
                </a:lnTo>
                <a:lnTo>
                  <a:pt x="4109" y="7010"/>
                </a:lnTo>
                <a:lnTo>
                  <a:pt x="4195" y="6996"/>
                </a:lnTo>
                <a:lnTo>
                  <a:pt x="4399" y="6955"/>
                </a:lnTo>
                <a:lnTo>
                  <a:pt x="4584" y="6909"/>
                </a:lnTo>
                <a:lnTo>
                  <a:pt x="4750" y="6857"/>
                </a:lnTo>
                <a:lnTo>
                  <a:pt x="4898" y="6799"/>
                </a:lnTo>
                <a:lnTo>
                  <a:pt x="5032" y="6736"/>
                </a:lnTo>
                <a:lnTo>
                  <a:pt x="5148" y="6670"/>
                </a:lnTo>
                <a:lnTo>
                  <a:pt x="5252" y="6598"/>
                </a:lnTo>
                <a:lnTo>
                  <a:pt x="5341" y="6523"/>
                </a:lnTo>
                <a:lnTo>
                  <a:pt x="5420" y="6444"/>
                </a:lnTo>
                <a:lnTo>
                  <a:pt x="5487" y="6362"/>
                </a:lnTo>
                <a:lnTo>
                  <a:pt x="5546" y="6277"/>
                </a:lnTo>
                <a:lnTo>
                  <a:pt x="5594" y="6191"/>
                </a:lnTo>
                <a:lnTo>
                  <a:pt x="5636" y="6102"/>
                </a:lnTo>
                <a:lnTo>
                  <a:pt x="5671" y="6012"/>
                </a:lnTo>
                <a:lnTo>
                  <a:pt x="5701" y="5921"/>
                </a:lnTo>
                <a:lnTo>
                  <a:pt x="5727" y="5828"/>
                </a:lnTo>
                <a:lnTo>
                  <a:pt x="5750" y="5736"/>
                </a:lnTo>
                <a:lnTo>
                  <a:pt x="5770" y="5644"/>
                </a:lnTo>
                <a:lnTo>
                  <a:pt x="5790" y="5551"/>
                </a:lnTo>
                <a:lnTo>
                  <a:pt x="5810" y="5460"/>
                </a:lnTo>
                <a:lnTo>
                  <a:pt x="5831" y="5369"/>
                </a:lnTo>
                <a:lnTo>
                  <a:pt x="5854" y="5282"/>
                </a:lnTo>
                <a:lnTo>
                  <a:pt x="5882" y="5195"/>
                </a:lnTo>
                <a:lnTo>
                  <a:pt x="5912" y="5111"/>
                </a:lnTo>
                <a:lnTo>
                  <a:pt x="5951" y="5030"/>
                </a:lnTo>
                <a:lnTo>
                  <a:pt x="5994" y="4952"/>
                </a:lnTo>
                <a:lnTo>
                  <a:pt x="6046" y="4877"/>
                </a:lnTo>
                <a:lnTo>
                  <a:pt x="6106" y="4807"/>
                </a:lnTo>
                <a:lnTo>
                  <a:pt x="6177" y="4741"/>
                </a:lnTo>
                <a:lnTo>
                  <a:pt x="6259" y="4680"/>
                </a:lnTo>
                <a:lnTo>
                  <a:pt x="6353" y="4623"/>
                </a:lnTo>
                <a:lnTo>
                  <a:pt x="6460" y="4572"/>
                </a:lnTo>
                <a:lnTo>
                  <a:pt x="6579" y="4526"/>
                </a:lnTo>
                <a:lnTo>
                  <a:pt x="6702" y="4484"/>
                </a:lnTo>
                <a:lnTo>
                  <a:pt x="6831" y="4447"/>
                </a:lnTo>
                <a:lnTo>
                  <a:pt x="6965" y="4412"/>
                </a:lnTo>
                <a:lnTo>
                  <a:pt x="7103" y="4380"/>
                </a:lnTo>
                <a:lnTo>
                  <a:pt x="7246" y="4351"/>
                </a:lnTo>
                <a:lnTo>
                  <a:pt x="7392" y="4323"/>
                </a:lnTo>
                <a:lnTo>
                  <a:pt x="7542" y="4298"/>
                </a:lnTo>
                <a:lnTo>
                  <a:pt x="7847" y="4248"/>
                </a:lnTo>
                <a:lnTo>
                  <a:pt x="8159" y="4200"/>
                </a:lnTo>
                <a:lnTo>
                  <a:pt x="8315" y="4175"/>
                </a:lnTo>
                <a:lnTo>
                  <a:pt x="8473" y="4149"/>
                </a:lnTo>
                <a:lnTo>
                  <a:pt x="8629" y="4121"/>
                </a:lnTo>
                <a:lnTo>
                  <a:pt x="8785" y="4091"/>
                </a:lnTo>
                <a:lnTo>
                  <a:pt x="8939" y="4060"/>
                </a:lnTo>
                <a:lnTo>
                  <a:pt x="9091" y="4024"/>
                </a:lnTo>
                <a:lnTo>
                  <a:pt x="9241" y="3986"/>
                </a:lnTo>
                <a:lnTo>
                  <a:pt x="9390" y="3943"/>
                </a:lnTo>
                <a:lnTo>
                  <a:pt x="9533" y="3897"/>
                </a:lnTo>
                <a:lnTo>
                  <a:pt x="9673" y="3845"/>
                </a:lnTo>
                <a:lnTo>
                  <a:pt x="9808" y="3789"/>
                </a:lnTo>
                <a:lnTo>
                  <a:pt x="9939" y="3726"/>
                </a:lnTo>
                <a:lnTo>
                  <a:pt x="10065" y="3659"/>
                </a:lnTo>
                <a:lnTo>
                  <a:pt x="10185" y="3584"/>
                </a:lnTo>
                <a:lnTo>
                  <a:pt x="10299" y="3502"/>
                </a:lnTo>
                <a:lnTo>
                  <a:pt x="10406" y="3413"/>
                </a:lnTo>
                <a:lnTo>
                  <a:pt x="10505" y="3317"/>
                </a:lnTo>
                <a:lnTo>
                  <a:pt x="10596" y="3212"/>
                </a:lnTo>
                <a:lnTo>
                  <a:pt x="10680" y="3098"/>
                </a:lnTo>
                <a:lnTo>
                  <a:pt x="10755" y="2975"/>
                </a:lnTo>
                <a:lnTo>
                  <a:pt x="10828" y="2852"/>
                </a:lnTo>
                <a:lnTo>
                  <a:pt x="10908" y="2739"/>
                </a:lnTo>
                <a:lnTo>
                  <a:pt x="10994" y="2633"/>
                </a:lnTo>
                <a:lnTo>
                  <a:pt x="11085" y="2536"/>
                </a:lnTo>
                <a:lnTo>
                  <a:pt x="11181" y="2447"/>
                </a:lnTo>
                <a:lnTo>
                  <a:pt x="11282" y="2366"/>
                </a:lnTo>
                <a:lnTo>
                  <a:pt x="11388" y="2291"/>
                </a:lnTo>
                <a:lnTo>
                  <a:pt x="11499" y="2223"/>
                </a:lnTo>
                <a:lnTo>
                  <a:pt x="11613" y="2162"/>
                </a:lnTo>
                <a:lnTo>
                  <a:pt x="11731" y="2105"/>
                </a:lnTo>
                <a:lnTo>
                  <a:pt x="11852" y="2055"/>
                </a:lnTo>
                <a:lnTo>
                  <a:pt x="11977" y="2010"/>
                </a:lnTo>
                <a:lnTo>
                  <a:pt x="12104" y="1970"/>
                </a:lnTo>
                <a:lnTo>
                  <a:pt x="12233" y="1934"/>
                </a:lnTo>
                <a:lnTo>
                  <a:pt x="12364" y="1902"/>
                </a:lnTo>
                <a:lnTo>
                  <a:pt x="12498" y="1875"/>
                </a:lnTo>
                <a:lnTo>
                  <a:pt x="12633" y="1849"/>
                </a:lnTo>
                <a:lnTo>
                  <a:pt x="12768" y="1828"/>
                </a:lnTo>
                <a:lnTo>
                  <a:pt x="12905" y="1808"/>
                </a:lnTo>
                <a:lnTo>
                  <a:pt x="13041" y="1791"/>
                </a:lnTo>
                <a:lnTo>
                  <a:pt x="13178" y="1776"/>
                </a:lnTo>
                <a:lnTo>
                  <a:pt x="13315" y="1763"/>
                </a:lnTo>
                <a:lnTo>
                  <a:pt x="13450" y="1749"/>
                </a:lnTo>
                <a:lnTo>
                  <a:pt x="13586" y="1737"/>
                </a:lnTo>
                <a:lnTo>
                  <a:pt x="13720" y="1725"/>
                </a:lnTo>
                <a:lnTo>
                  <a:pt x="13852" y="1713"/>
                </a:lnTo>
                <a:lnTo>
                  <a:pt x="13982" y="1700"/>
                </a:lnTo>
                <a:lnTo>
                  <a:pt x="14110" y="1686"/>
                </a:lnTo>
                <a:lnTo>
                  <a:pt x="14236" y="1672"/>
                </a:lnTo>
                <a:lnTo>
                  <a:pt x="14360" y="1655"/>
                </a:lnTo>
                <a:lnTo>
                  <a:pt x="14479" y="1637"/>
                </a:lnTo>
                <a:lnTo>
                  <a:pt x="14596" y="1616"/>
                </a:lnTo>
                <a:lnTo>
                  <a:pt x="14710" y="1590"/>
                </a:lnTo>
                <a:lnTo>
                  <a:pt x="14823" y="1558"/>
                </a:lnTo>
                <a:lnTo>
                  <a:pt x="14935" y="1521"/>
                </a:lnTo>
                <a:lnTo>
                  <a:pt x="15046" y="1478"/>
                </a:lnTo>
                <a:lnTo>
                  <a:pt x="15156" y="1430"/>
                </a:lnTo>
                <a:lnTo>
                  <a:pt x="15264" y="1379"/>
                </a:lnTo>
                <a:lnTo>
                  <a:pt x="15370" y="1323"/>
                </a:lnTo>
                <a:lnTo>
                  <a:pt x="15474" y="1263"/>
                </a:lnTo>
                <a:lnTo>
                  <a:pt x="15576" y="1201"/>
                </a:lnTo>
                <a:lnTo>
                  <a:pt x="15676" y="1136"/>
                </a:lnTo>
                <a:lnTo>
                  <a:pt x="15774" y="1070"/>
                </a:lnTo>
                <a:lnTo>
                  <a:pt x="15868" y="1001"/>
                </a:lnTo>
                <a:lnTo>
                  <a:pt x="15960" y="931"/>
                </a:lnTo>
                <a:lnTo>
                  <a:pt x="16049" y="860"/>
                </a:lnTo>
                <a:lnTo>
                  <a:pt x="16133" y="789"/>
                </a:lnTo>
                <a:lnTo>
                  <a:pt x="16216" y="719"/>
                </a:lnTo>
                <a:lnTo>
                  <a:pt x="16294" y="650"/>
                </a:lnTo>
                <a:lnTo>
                  <a:pt x="16369" y="581"/>
                </a:lnTo>
                <a:lnTo>
                  <a:pt x="16440" y="514"/>
                </a:lnTo>
                <a:lnTo>
                  <a:pt x="16507" y="449"/>
                </a:lnTo>
                <a:lnTo>
                  <a:pt x="16569" y="386"/>
                </a:lnTo>
                <a:lnTo>
                  <a:pt x="16627" y="327"/>
                </a:lnTo>
                <a:lnTo>
                  <a:pt x="16680" y="271"/>
                </a:lnTo>
                <a:lnTo>
                  <a:pt x="16729" y="219"/>
                </a:lnTo>
                <a:lnTo>
                  <a:pt x="16810" y="129"/>
                </a:lnTo>
                <a:lnTo>
                  <a:pt x="16870" y="59"/>
                </a:lnTo>
                <a:lnTo>
                  <a:pt x="16907" y="16"/>
                </a:lnTo>
                <a:lnTo>
                  <a:pt x="16920" y="0"/>
                </a:lnTo>
                <a:lnTo>
                  <a:pt x="16910" y="19"/>
                </a:lnTo>
                <a:lnTo>
                  <a:pt x="16882" y="74"/>
                </a:lnTo>
                <a:lnTo>
                  <a:pt x="16862" y="114"/>
                </a:lnTo>
                <a:lnTo>
                  <a:pt x="16835" y="161"/>
                </a:lnTo>
                <a:lnTo>
                  <a:pt x="16806" y="214"/>
                </a:lnTo>
                <a:lnTo>
                  <a:pt x="16771" y="273"/>
                </a:lnTo>
                <a:lnTo>
                  <a:pt x="16732" y="338"/>
                </a:lnTo>
                <a:lnTo>
                  <a:pt x="16688" y="407"/>
                </a:lnTo>
                <a:lnTo>
                  <a:pt x="16640" y="482"/>
                </a:lnTo>
                <a:lnTo>
                  <a:pt x="16588" y="560"/>
                </a:lnTo>
                <a:lnTo>
                  <a:pt x="16531" y="641"/>
                </a:lnTo>
                <a:lnTo>
                  <a:pt x="16470" y="726"/>
                </a:lnTo>
                <a:lnTo>
                  <a:pt x="16404" y="812"/>
                </a:lnTo>
                <a:lnTo>
                  <a:pt x="16334" y="899"/>
                </a:lnTo>
                <a:lnTo>
                  <a:pt x="16260" y="988"/>
                </a:lnTo>
                <a:lnTo>
                  <a:pt x="16182" y="1077"/>
                </a:lnTo>
                <a:lnTo>
                  <a:pt x="16099" y="1166"/>
                </a:lnTo>
                <a:lnTo>
                  <a:pt x="16012" y="1254"/>
                </a:lnTo>
                <a:lnTo>
                  <a:pt x="15921" y="1341"/>
                </a:lnTo>
                <a:lnTo>
                  <a:pt x="15827" y="1425"/>
                </a:lnTo>
                <a:lnTo>
                  <a:pt x="15727" y="1509"/>
                </a:lnTo>
                <a:lnTo>
                  <a:pt x="15624" y="1588"/>
                </a:lnTo>
                <a:lnTo>
                  <a:pt x="15517" y="1664"/>
                </a:lnTo>
                <a:lnTo>
                  <a:pt x="15405" y="1736"/>
                </a:lnTo>
                <a:lnTo>
                  <a:pt x="15289" y="1803"/>
                </a:lnTo>
                <a:lnTo>
                  <a:pt x="15171" y="1865"/>
                </a:lnTo>
                <a:lnTo>
                  <a:pt x="15047" y="1921"/>
                </a:lnTo>
                <a:lnTo>
                  <a:pt x="14920" y="1971"/>
                </a:lnTo>
                <a:lnTo>
                  <a:pt x="14789" y="2014"/>
                </a:lnTo>
                <a:lnTo>
                  <a:pt x="14655" y="2049"/>
                </a:lnTo>
                <a:lnTo>
                  <a:pt x="14518" y="2079"/>
                </a:lnTo>
                <a:lnTo>
                  <a:pt x="14383" y="2107"/>
                </a:lnTo>
                <a:lnTo>
                  <a:pt x="14248" y="2131"/>
                </a:lnTo>
                <a:lnTo>
                  <a:pt x="14113" y="2154"/>
                </a:lnTo>
                <a:lnTo>
                  <a:pt x="13848" y="2195"/>
                </a:lnTo>
                <a:lnTo>
                  <a:pt x="13587" y="2236"/>
                </a:lnTo>
                <a:lnTo>
                  <a:pt x="13459" y="2255"/>
                </a:lnTo>
                <a:lnTo>
                  <a:pt x="13332" y="2276"/>
                </a:lnTo>
                <a:lnTo>
                  <a:pt x="13207" y="2298"/>
                </a:lnTo>
                <a:lnTo>
                  <a:pt x="13083" y="2321"/>
                </a:lnTo>
                <a:lnTo>
                  <a:pt x="12962" y="2347"/>
                </a:lnTo>
                <a:lnTo>
                  <a:pt x="12843" y="2375"/>
                </a:lnTo>
                <a:lnTo>
                  <a:pt x="12726" y="2406"/>
                </a:lnTo>
                <a:lnTo>
                  <a:pt x="12611" y="2441"/>
                </a:lnTo>
                <a:lnTo>
                  <a:pt x="12499" y="2480"/>
                </a:lnTo>
                <a:lnTo>
                  <a:pt x="12389" y="2522"/>
                </a:lnTo>
                <a:lnTo>
                  <a:pt x="12282" y="2570"/>
                </a:lnTo>
                <a:lnTo>
                  <a:pt x="12177" y="2623"/>
                </a:lnTo>
                <a:lnTo>
                  <a:pt x="12077" y="2681"/>
                </a:lnTo>
                <a:lnTo>
                  <a:pt x="11978" y="2746"/>
                </a:lnTo>
                <a:lnTo>
                  <a:pt x="11883" y="2816"/>
                </a:lnTo>
                <a:lnTo>
                  <a:pt x="11791" y="2895"/>
                </a:lnTo>
                <a:lnTo>
                  <a:pt x="11702" y="2980"/>
                </a:lnTo>
                <a:lnTo>
                  <a:pt x="11617" y="3074"/>
                </a:lnTo>
                <a:lnTo>
                  <a:pt x="11536" y="3175"/>
                </a:lnTo>
                <a:lnTo>
                  <a:pt x="11458" y="3285"/>
                </a:lnTo>
                <a:lnTo>
                  <a:pt x="11385" y="3405"/>
                </a:lnTo>
                <a:lnTo>
                  <a:pt x="11315" y="3534"/>
                </a:lnTo>
                <a:lnTo>
                  <a:pt x="11250" y="3673"/>
                </a:lnTo>
                <a:lnTo>
                  <a:pt x="11188" y="3823"/>
                </a:lnTo>
                <a:lnTo>
                  <a:pt x="11121" y="3972"/>
                </a:lnTo>
                <a:lnTo>
                  <a:pt x="11039" y="4108"/>
                </a:lnTo>
                <a:lnTo>
                  <a:pt x="10944" y="4233"/>
                </a:lnTo>
                <a:lnTo>
                  <a:pt x="10836" y="4347"/>
                </a:lnTo>
                <a:lnTo>
                  <a:pt x="10717" y="4452"/>
                </a:lnTo>
                <a:lnTo>
                  <a:pt x="10587" y="4547"/>
                </a:lnTo>
                <a:lnTo>
                  <a:pt x="10447" y="4633"/>
                </a:lnTo>
                <a:lnTo>
                  <a:pt x="10300" y="4711"/>
                </a:lnTo>
                <a:lnTo>
                  <a:pt x="10146" y="4782"/>
                </a:lnTo>
                <a:lnTo>
                  <a:pt x="9985" y="4847"/>
                </a:lnTo>
                <a:lnTo>
                  <a:pt x="9820" y="4905"/>
                </a:lnTo>
                <a:lnTo>
                  <a:pt x="9651" y="4959"/>
                </a:lnTo>
                <a:lnTo>
                  <a:pt x="9479" y="5008"/>
                </a:lnTo>
                <a:lnTo>
                  <a:pt x="9306" y="5053"/>
                </a:lnTo>
                <a:lnTo>
                  <a:pt x="9133" y="5095"/>
                </a:lnTo>
                <a:lnTo>
                  <a:pt x="8960" y="5136"/>
                </a:lnTo>
                <a:lnTo>
                  <a:pt x="8789" y="5175"/>
                </a:lnTo>
                <a:lnTo>
                  <a:pt x="8621" y="5212"/>
                </a:lnTo>
                <a:lnTo>
                  <a:pt x="8456" y="5250"/>
                </a:lnTo>
                <a:lnTo>
                  <a:pt x="8297" y="5288"/>
                </a:lnTo>
                <a:lnTo>
                  <a:pt x="8144" y="5327"/>
                </a:lnTo>
                <a:lnTo>
                  <a:pt x="7999" y="5369"/>
                </a:lnTo>
                <a:lnTo>
                  <a:pt x="7861" y="5413"/>
                </a:lnTo>
                <a:lnTo>
                  <a:pt x="7733" y="5460"/>
                </a:lnTo>
                <a:lnTo>
                  <a:pt x="7617" y="5512"/>
                </a:lnTo>
                <a:lnTo>
                  <a:pt x="7511" y="5569"/>
                </a:lnTo>
                <a:lnTo>
                  <a:pt x="7419" y="5631"/>
                </a:lnTo>
                <a:lnTo>
                  <a:pt x="7341" y="5700"/>
                </a:lnTo>
                <a:lnTo>
                  <a:pt x="7278" y="5775"/>
                </a:lnTo>
                <a:lnTo>
                  <a:pt x="7231" y="5858"/>
                </a:lnTo>
                <a:lnTo>
                  <a:pt x="7201" y="5949"/>
                </a:lnTo>
                <a:lnTo>
                  <a:pt x="7190" y="6050"/>
                </a:lnTo>
                <a:lnTo>
                  <a:pt x="7185" y="6155"/>
                </a:lnTo>
                <a:lnTo>
                  <a:pt x="7175" y="6257"/>
                </a:lnTo>
                <a:lnTo>
                  <a:pt x="7160" y="6358"/>
                </a:lnTo>
                <a:lnTo>
                  <a:pt x="7140" y="6457"/>
                </a:lnTo>
                <a:lnTo>
                  <a:pt x="7114" y="6554"/>
                </a:lnTo>
                <a:lnTo>
                  <a:pt x="7083" y="6651"/>
                </a:lnTo>
                <a:lnTo>
                  <a:pt x="7047" y="6744"/>
                </a:lnTo>
                <a:lnTo>
                  <a:pt x="7006" y="6835"/>
                </a:lnTo>
                <a:lnTo>
                  <a:pt x="6959" y="6925"/>
                </a:lnTo>
                <a:lnTo>
                  <a:pt x="6908" y="7012"/>
                </a:lnTo>
                <a:lnTo>
                  <a:pt x="6852" y="7096"/>
                </a:lnTo>
                <a:lnTo>
                  <a:pt x="6789" y="7180"/>
                </a:lnTo>
                <a:lnTo>
                  <a:pt x="6723" y="7260"/>
                </a:lnTo>
                <a:lnTo>
                  <a:pt x="6650" y="7337"/>
                </a:lnTo>
                <a:lnTo>
                  <a:pt x="6572" y="7413"/>
                </a:lnTo>
                <a:lnTo>
                  <a:pt x="6490" y="7486"/>
                </a:lnTo>
                <a:lnTo>
                  <a:pt x="6403" y="7556"/>
                </a:lnTo>
                <a:lnTo>
                  <a:pt x="6310" y="7624"/>
                </a:lnTo>
                <a:lnTo>
                  <a:pt x="6213" y="7689"/>
                </a:lnTo>
                <a:lnTo>
                  <a:pt x="6110" y="7751"/>
                </a:lnTo>
                <a:lnTo>
                  <a:pt x="6002" y="7810"/>
                </a:lnTo>
                <a:lnTo>
                  <a:pt x="5889" y="7866"/>
                </a:lnTo>
                <a:lnTo>
                  <a:pt x="5772" y="7919"/>
                </a:lnTo>
                <a:lnTo>
                  <a:pt x="5649" y="7970"/>
                </a:lnTo>
                <a:lnTo>
                  <a:pt x="5522" y="8018"/>
                </a:lnTo>
                <a:lnTo>
                  <a:pt x="5389" y="8061"/>
                </a:lnTo>
                <a:lnTo>
                  <a:pt x="5252" y="8102"/>
                </a:lnTo>
                <a:lnTo>
                  <a:pt x="5110" y="8140"/>
                </a:lnTo>
                <a:lnTo>
                  <a:pt x="4962" y="8174"/>
                </a:lnTo>
                <a:lnTo>
                  <a:pt x="4810" y="8205"/>
                </a:lnTo>
                <a:lnTo>
                  <a:pt x="4653" y="8232"/>
                </a:lnTo>
                <a:lnTo>
                  <a:pt x="4491" y="8257"/>
                </a:lnTo>
                <a:lnTo>
                  <a:pt x="4410" y="8267"/>
                </a:lnTo>
                <a:lnTo>
                  <a:pt x="4326" y="8278"/>
                </a:lnTo>
                <a:lnTo>
                  <a:pt x="4242" y="8288"/>
                </a:lnTo>
                <a:lnTo>
                  <a:pt x="4156" y="8296"/>
                </a:lnTo>
                <a:lnTo>
                  <a:pt x="4069" y="8304"/>
                </a:lnTo>
                <a:lnTo>
                  <a:pt x="3980" y="8313"/>
                </a:lnTo>
                <a:lnTo>
                  <a:pt x="3892" y="8320"/>
                </a:lnTo>
                <a:lnTo>
                  <a:pt x="3801" y="8328"/>
                </a:lnTo>
                <a:lnTo>
                  <a:pt x="3710" y="8335"/>
                </a:lnTo>
                <a:lnTo>
                  <a:pt x="3618" y="8341"/>
                </a:lnTo>
                <a:lnTo>
                  <a:pt x="3525" y="8347"/>
                </a:lnTo>
                <a:lnTo>
                  <a:pt x="3431" y="8353"/>
                </a:lnTo>
                <a:lnTo>
                  <a:pt x="3336" y="8357"/>
                </a:lnTo>
                <a:lnTo>
                  <a:pt x="3242" y="8363"/>
                </a:lnTo>
                <a:lnTo>
                  <a:pt x="3147" y="8367"/>
                </a:lnTo>
                <a:lnTo>
                  <a:pt x="3052" y="8371"/>
                </a:lnTo>
                <a:lnTo>
                  <a:pt x="3053" y="8371"/>
                </a:lnTo>
                <a:lnTo>
                  <a:pt x="2642" y="8399"/>
                </a:lnTo>
                <a:lnTo>
                  <a:pt x="0" y="8424"/>
                </a:lnTo>
                <a:lnTo>
                  <a:pt x="0" y="7222"/>
                </a:ln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a:lnSpc>
                <a:spcPct val="120000"/>
              </a:lnSpc>
            </a:pPr>
            <a:endParaRPr lang="id-ID">
              <a:solidFill>
                <a:prstClr val="black"/>
              </a:solidFill>
              <a:latin typeface="微软雅黑" panose="020B0503020204020204" pitchFamily="34" charset="-122"/>
              <a:ea typeface="微软雅黑" panose="020B0503020204020204" pitchFamily="34" charset="-122"/>
            </a:endParaRPr>
          </a:p>
        </p:txBody>
      </p:sp>
      <p:pic>
        <p:nvPicPr>
          <p:cNvPr id="7" name="图片 6" descr="C:\Users\Mcdul\Desktop\图片3.png图片3"/>
          <p:cNvPicPr>
            <a:picLocks noChangeAspect="1"/>
          </p:cNvPicPr>
          <p:nvPr/>
        </p:nvPicPr>
        <p:blipFill>
          <a:blip r:embed="rId19"/>
          <a:srcRect/>
          <a:stretch>
            <a:fillRect/>
          </a:stretch>
        </p:blipFill>
        <p:spPr>
          <a:xfrm>
            <a:off x="5619750" y="4813300"/>
            <a:ext cx="2773680" cy="2044700"/>
          </a:xfrm>
          <a:prstGeom prst="rect">
            <a:avLst/>
          </a:prstGeom>
          <a:effectLst>
            <a:softEdge rad="317500"/>
          </a:effectLst>
        </p:spPr>
      </p:pic>
      <p:pic>
        <p:nvPicPr>
          <p:cNvPr id="13" name="图片 12" descr="C:\Users\Mcdul\Desktop\图片5.png图片5"/>
          <p:cNvPicPr>
            <a:picLocks noChangeAspect="1"/>
          </p:cNvPicPr>
          <p:nvPr/>
        </p:nvPicPr>
        <p:blipFill>
          <a:blip r:embed="rId20"/>
          <a:srcRect/>
          <a:stretch>
            <a:fillRect/>
          </a:stretch>
        </p:blipFill>
        <p:spPr>
          <a:xfrm>
            <a:off x="5733415" y="2018030"/>
            <a:ext cx="2636520" cy="1943735"/>
          </a:xfrm>
          <a:prstGeom prst="rect">
            <a:avLst/>
          </a:prstGeom>
          <a:effectLst>
            <a:softEdge rad="317500"/>
          </a:effectLst>
        </p:spPr>
      </p:pic>
      <p:pic>
        <p:nvPicPr>
          <p:cNvPr id="16" name="图片 15" descr="C:\Users\Mcdul\Desktop\图片6.png图片6"/>
          <p:cNvPicPr>
            <a:picLocks noChangeAspect="1"/>
          </p:cNvPicPr>
          <p:nvPr/>
        </p:nvPicPr>
        <p:blipFill>
          <a:blip r:embed="rId21"/>
          <a:srcRect/>
          <a:stretch>
            <a:fillRect/>
          </a:stretch>
        </p:blipFill>
        <p:spPr>
          <a:xfrm>
            <a:off x="8769350" y="868045"/>
            <a:ext cx="2380615" cy="2374265"/>
          </a:xfrm>
          <a:prstGeom prst="rect">
            <a:avLst/>
          </a:prstGeom>
          <a:effectLst>
            <a:softEdge rad="127000"/>
          </a:effectLst>
        </p:spPr>
      </p:pic>
      <p:sp>
        <p:nvSpPr>
          <p:cNvPr id="12" name="文本框 11"/>
          <p:cNvSpPr txBox="1"/>
          <p:nvPr/>
        </p:nvSpPr>
        <p:spPr>
          <a:xfrm>
            <a:off x="459824" y="867691"/>
            <a:ext cx="8310880" cy="1322070"/>
          </a:xfrm>
          <a:prstGeom prst="rect">
            <a:avLst/>
          </a:prstGeom>
          <a:noFill/>
        </p:spPr>
        <p:txBody>
          <a:bodyPr wrap="none" rtlCol="0">
            <a:spAutoFit/>
          </a:bodyPr>
          <a:p>
            <a:pPr algn="l"/>
            <a:r>
              <a:rPr kumimoji="1" lang="zh-CN" altLang="en-US" sz="4000" dirty="0">
                <a:solidFill>
                  <a:srgbClr val="C00000"/>
                </a:solidFill>
                <a:latin typeface="汉仪尚巍手书W" panose="00020600040101010101" pitchFamily="18" charset="-122"/>
                <a:ea typeface="汉仪尚巍手书W" panose="00020600040101010101" pitchFamily="18" charset="-122"/>
              </a:rPr>
              <a:t>信仰的道路，并不平坦，</a:t>
            </a:r>
            <a:endParaRPr kumimoji="1" lang="zh-CN" altLang="en-US" sz="4000" dirty="0">
              <a:solidFill>
                <a:srgbClr val="C00000"/>
              </a:solidFill>
              <a:latin typeface="汉仪尚巍手书W" panose="00020600040101010101" pitchFamily="18" charset="-122"/>
              <a:ea typeface="汉仪尚巍手书W" panose="00020600040101010101" pitchFamily="18" charset="-122"/>
            </a:endParaRPr>
          </a:p>
          <a:p>
            <a:pPr algn="l"/>
            <a:r>
              <a:rPr kumimoji="1" lang="zh-CN" altLang="en-US" sz="4000" dirty="0">
                <a:solidFill>
                  <a:srgbClr val="C00000"/>
                </a:solidFill>
                <a:latin typeface="汉仪尚巍手书W" panose="00020600040101010101" pitchFamily="18" charset="-122"/>
                <a:ea typeface="汉仪尚巍手书W" panose="00020600040101010101" pitchFamily="18" charset="-122"/>
              </a:rPr>
              <a:t>充满着斗争，时刻准备着流血牺牲。</a:t>
            </a:r>
            <a:endParaRPr kumimoji="1" lang="zh-CN" altLang="en-US" sz="4000" dirty="0">
              <a:solidFill>
                <a:srgbClr val="C00000"/>
              </a:solidFill>
              <a:latin typeface="汉仪尚巍手书W" panose="00020600040101010101" pitchFamily="18" charset="-122"/>
              <a:ea typeface="汉仪尚巍手书W" panose="00020600040101010101" pitchFamily="18" charset="-122"/>
            </a:endParaRPr>
          </a:p>
        </p:txBody>
      </p:sp>
      <p:pic>
        <p:nvPicPr>
          <p:cNvPr id="10" name="中国广播艺术团交响乐团 - 国际歌 (合唱)">
            <a:hlinkClick r:id="" action="ppaction://media"/>
          </p:cNvPr>
          <p:cNvPicPr/>
          <p:nvPr>
            <a:audioFile r:link="rId22"/>
            <p:extLst>
              <p:ext uri="{DAA4B4D4-6D71-4841-9C94-3DE7FCFB9230}">
                <p14:media xmlns:p14="http://schemas.microsoft.com/office/powerpoint/2010/main" r:embed="rId23"/>
              </p:ext>
            </p:extLst>
          </p:nvPr>
        </p:nvPicPr>
        <p:blipFill>
          <a:blip r:embed="rId24"/>
          <a:stretch>
            <a:fillRect/>
          </a:stretch>
        </p:blipFill>
        <p:spPr>
          <a:xfrm>
            <a:off x="7254240" y="7031355"/>
            <a:ext cx="412750" cy="412750"/>
          </a:xfrm>
          <a:prstGeom prst="rect">
            <a:avLst/>
          </a:prstGeom>
        </p:spPr>
      </p:pic>
    </p:spTree>
    <p:custDataLst>
      <p:tags r:id="rId25"/>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p:tgtEl>
                                          <p:spTgt spid="25"/>
                                        </p:tgtEl>
                                        <p:attrNameLst>
                                          <p:attrName>ppt_y</p:attrName>
                                        </p:attrNameLst>
                                      </p:cBhvr>
                                      <p:tavLst>
                                        <p:tav tm="0">
                                          <p:val>
                                            <p:strVal val="#ppt_y+#ppt_h*1.125000"/>
                                          </p:val>
                                        </p:tav>
                                        <p:tav tm="100000">
                                          <p:val>
                                            <p:strVal val="#ppt_y"/>
                                          </p:val>
                                        </p:tav>
                                      </p:tavLst>
                                    </p:anim>
                                    <p:animEffect transition="in" filter="wipe(up)">
                                      <p:cBhvr>
                                        <p:cTn id="12" dur="500"/>
                                        <p:tgtEl>
                                          <p:spTgt spid="25"/>
                                        </p:tgtEl>
                                      </p:cBhvr>
                                    </p:animEffect>
                                  </p:childTnLst>
                                </p:cTn>
                              </p:par>
                              <p:par>
                                <p:cTn id="13" presetID="12" presetClass="entr" presetSubtype="8"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000" fill="hold">
                                          <p:stCondLst>
                                            <p:cond delay="0"/>
                                          </p:stCondLst>
                                        </p:cTn>
                                        <p:tgtEl>
                                          <p:spTgt spid="5"/>
                                        </p:tgtEl>
                                        <p:attrNameLst>
                                          <p:attrName>style.visibility</p:attrName>
                                        </p:attrNameLst>
                                      </p:cBhvr>
                                      <p:to>
                                        <p:strVal val="visible"/>
                                      </p:to>
                                    </p:set>
                                    <p:animEffect transition="in" filter="wipe(left)">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000" numSld="4" showWhenStopped="0">
                <p:cTn id="21" repeatCount="indefinite" fill="hold" display="1">
                  <p:stCondLst>
                    <p:cond delay="indefinite"/>
                  </p:stCondLst>
                  <p:endCondLst>
                    <p:cond evt="onNext">
                      <p:tgtEl>
                        <p:sldTgt/>
                      </p:tgtEl>
                    </p:cond>
                    <p:cond evt="onPrev">
                      <p:tgtEl>
                        <p:sldTgt/>
                      </p:tgtEl>
                    </p:cond>
                    <p:cond evt="onStopAudio">
                      <p:tgtEl>
                        <p:sldTgt/>
                      </p:tgtEl>
                    </p:cond>
                  </p:endCondLst>
                </p:cTn>
                <p:tgtEl>
                  <p:spTgt spid="10"/>
                </p:tgtEl>
              </p:cMediaNode>
            </p:audio>
          </p:childTnLst>
        </p:cTn>
      </p:par>
    </p:tnLst>
    <p:bldLst>
      <p:bldP spid="25" grpId="0"/>
      <p:bldP spid="25" grpId="1"/>
      <p:bldP spid="5" grpId="0" bldLvl="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descr="src=http_%2F%2Fwww.people.com.cn%2Fmediafile%2Fpic%2F20110620%2F44%2F10907699696942735480.jpg&amp;refer=http_%2F%2Fwww.people.com"/>
          <p:cNvPicPr>
            <a:picLocks noChangeAspect="1"/>
          </p:cNvPicPr>
          <p:nvPr userDrawn="1"/>
        </p:nvPicPr>
        <p:blipFill>
          <a:blip r:embed="rId1">
            <a:lum bright="-6000"/>
          </a:blip>
          <a:stretch>
            <a:fillRect/>
          </a:stretch>
        </p:blipFill>
        <p:spPr>
          <a:xfrm rot="180000">
            <a:off x="2992755" y="3870325"/>
            <a:ext cx="2004060" cy="2858770"/>
          </a:xfrm>
          <a:prstGeom prst="rect">
            <a:avLst/>
          </a:prstGeom>
          <a:effectLst>
            <a:softEdge rad="635000"/>
          </a:effectLst>
        </p:spPr>
      </p:pic>
      <p:pic>
        <p:nvPicPr>
          <p:cNvPr id="30" name="图片 29" descr="u=3802840053,1414972904&amp;fm=26&amp;gp=0"/>
          <p:cNvPicPr>
            <a:picLocks noChangeAspect="1"/>
          </p:cNvPicPr>
          <p:nvPr userDrawn="1"/>
        </p:nvPicPr>
        <p:blipFill>
          <a:blip r:embed="rId2"/>
          <a:srcRect r="49620"/>
          <a:stretch>
            <a:fillRect/>
          </a:stretch>
        </p:blipFill>
        <p:spPr>
          <a:xfrm>
            <a:off x="-277495" y="0"/>
            <a:ext cx="2134235" cy="3170555"/>
          </a:xfrm>
          <a:prstGeom prst="rect">
            <a:avLst/>
          </a:prstGeom>
          <a:effectLst>
            <a:softEdge rad="635000"/>
          </a:effectLst>
        </p:spPr>
      </p:pic>
      <p:pic>
        <p:nvPicPr>
          <p:cNvPr id="28" name="图片 27" descr="src=http_%2F%2Fp2.cri.cn%2FM00%2FE8%2FFF%2FCqgNOlvXwUyAE8HlAAAAAAAAAAA763.388x507.png&amp;refer=http_%2F%2Fp2.cri"/>
          <p:cNvPicPr>
            <a:picLocks noChangeAspect="1"/>
          </p:cNvPicPr>
          <p:nvPr userDrawn="1"/>
        </p:nvPicPr>
        <p:blipFill>
          <a:blip r:embed="rId3"/>
          <a:stretch>
            <a:fillRect/>
          </a:stretch>
        </p:blipFill>
        <p:spPr>
          <a:xfrm>
            <a:off x="751840" y="2738755"/>
            <a:ext cx="2167255" cy="2834005"/>
          </a:xfrm>
          <a:prstGeom prst="rect">
            <a:avLst/>
          </a:prstGeom>
          <a:effectLst>
            <a:softEdge rad="431800"/>
          </a:effectLst>
        </p:spPr>
      </p:pic>
      <p:pic>
        <p:nvPicPr>
          <p:cNvPr id="49" name="图片 48"/>
          <p:cNvPicPr>
            <a:picLocks noChangeAspect="1"/>
          </p:cNvPicPr>
          <p:nvPr/>
        </p:nvPicPr>
        <p:blipFill>
          <a:blip r:embed="rId4">
            <a:lum bright="12000" contrast="6000"/>
          </a:blip>
          <a:srcRect b="6346"/>
          <a:stretch>
            <a:fillRect/>
          </a:stretch>
        </p:blipFill>
        <p:spPr>
          <a:xfrm rot="2160000">
            <a:off x="7813040" y="4272915"/>
            <a:ext cx="1805305" cy="2471420"/>
          </a:xfrm>
          <a:prstGeom prst="rect">
            <a:avLst/>
          </a:prstGeom>
          <a:effectLst>
            <a:softEdge rad="127000"/>
          </a:effectLst>
        </p:spPr>
      </p:pic>
      <p:sp>
        <p:nvSpPr>
          <p:cNvPr id="9" name="矩形 8"/>
          <p:cNvSpPr/>
          <p:nvPr/>
        </p:nvSpPr>
        <p:spPr>
          <a:xfrm>
            <a:off x="2919017" y="3170769"/>
            <a:ext cx="9098280" cy="922020"/>
          </a:xfrm>
          <a:prstGeom prst="rect">
            <a:avLst/>
          </a:prstGeom>
        </p:spPr>
        <p:txBody>
          <a:bodyPr wrap="none">
            <a:spAutoFit/>
          </a:bodyPr>
          <a:p>
            <a:r>
              <a:rPr kumimoji="1" lang="en-US" altLang="zh-CN" sz="5400" dirty="0">
                <a:solidFill>
                  <a:srgbClr val="C00000"/>
                </a:solidFill>
                <a:latin typeface="汉仪尚巍手书W" panose="00020600040101010101" pitchFamily="18" charset="-122"/>
                <a:ea typeface="汉仪尚巍手书W" panose="00020600040101010101" pitchFamily="18" charset="-122"/>
              </a:rPr>
              <a:t>——</a:t>
            </a:r>
            <a:r>
              <a:rPr kumimoji="1" lang="zh-CN" altLang="en-US" sz="5400" dirty="0">
                <a:solidFill>
                  <a:srgbClr val="C00000"/>
                </a:solidFill>
                <a:latin typeface="汉仪尚巍手书W" panose="00020600040101010101" pitchFamily="18" charset="-122"/>
                <a:ea typeface="汉仪尚巍手书W" panose="00020600040101010101" pitchFamily="18" charset="-122"/>
              </a:rPr>
              <a:t>马克思主义在中国的传播</a:t>
            </a:r>
            <a:endParaRPr kumimoji="1" lang="zh-CN" altLang="en-US" sz="5400" dirty="0">
              <a:solidFill>
                <a:srgbClr val="C00000"/>
              </a:solidFill>
              <a:latin typeface="汉仪尚巍手书W" panose="00020600040101010101" pitchFamily="18" charset="-122"/>
              <a:ea typeface="汉仪尚巍手书W" panose="00020600040101010101" pitchFamily="18" charset="-122"/>
            </a:endParaRPr>
          </a:p>
        </p:txBody>
      </p:sp>
      <p:sp>
        <p:nvSpPr>
          <p:cNvPr id="2" name="矩形 1"/>
          <p:cNvSpPr/>
          <p:nvPr/>
        </p:nvSpPr>
        <p:spPr>
          <a:xfrm>
            <a:off x="3388282" y="1514689"/>
            <a:ext cx="5262880" cy="1322070"/>
          </a:xfrm>
          <a:prstGeom prst="rect">
            <a:avLst/>
          </a:prstGeom>
        </p:spPr>
        <p:txBody>
          <a:bodyPr wrap="none">
            <a:spAutoFit/>
          </a:bodyPr>
          <a:p>
            <a:r>
              <a:rPr kumimoji="1" lang="zh-CN" altLang="en-US" sz="8000" dirty="0">
                <a:solidFill>
                  <a:srgbClr val="C00000"/>
                </a:solidFill>
                <a:latin typeface="汉仪尚巍手书W" panose="00020600040101010101" pitchFamily="18" charset="-122"/>
                <a:ea typeface="汉仪尚巍手书W" panose="00020600040101010101" pitchFamily="18" charset="-122"/>
              </a:rPr>
              <a:t>觉醒与求索</a:t>
            </a:r>
            <a:endParaRPr kumimoji="1" lang="zh-CN" altLang="en-US" sz="8000" dirty="0">
              <a:solidFill>
                <a:srgbClr val="C00000"/>
              </a:solidFill>
              <a:latin typeface="汉仪尚巍手书W" panose="00020600040101010101" pitchFamily="18" charset="-122"/>
              <a:ea typeface="汉仪尚巍手书W" panose="00020600040101010101" pitchFamily="18" charset="-122"/>
            </a:endParaRPr>
          </a:p>
        </p:txBody>
      </p: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1000"/>
                                        <p:tgtEl>
                                          <p:spTgt spid="49"/>
                                        </p:tgtEl>
                                      </p:cBhvr>
                                    </p:animEffect>
                                    <p:anim calcmode="lin" valueType="num">
                                      <p:cBhvr>
                                        <p:cTn id="26" dur="1000" fill="hold"/>
                                        <p:tgtEl>
                                          <p:spTgt spid="49"/>
                                        </p:tgtEl>
                                        <p:attrNameLst>
                                          <p:attrName>ppt_x</p:attrName>
                                        </p:attrNameLst>
                                      </p:cBhvr>
                                      <p:tavLst>
                                        <p:tav tm="0">
                                          <p:val>
                                            <p:strVal val="#ppt_x"/>
                                          </p:val>
                                        </p:tav>
                                        <p:tav tm="100000">
                                          <p:val>
                                            <p:strVal val="#ppt_x"/>
                                          </p:val>
                                        </p:tav>
                                      </p:tavLst>
                                    </p:anim>
                                    <p:anim calcmode="lin" valueType="num">
                                      <p:cBhvr>
                                        <p:cTn id="2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结尾视频">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635"/>
            <a:ext cx="12192635" cy="6858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mute="1">
                <p:cTn id="7" fill="remove" display="1">
                  <p:stCondLst>
                    <p:cond delay="indefinite"/>
                  </p:stCondLst>
                  <p:endCondLst>
                    <p:cond evt="onNext">
                      <p:tgtEl>
                        <p:sldTgt/>
                      </p:tgtEl>
                    </p:cond>
                    <p:cond evt="onPrev">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p:cNvPicPr>
            <a:picLocks noChangeAspect="1"/>
          </p:cNvPicPr>
          <p:nvPr/>
        </p:nvPicPr>
        <p:blipFill>
          <a:blip r:embed="rId1"/>
          <a:stretch>
            <a:fillRect/>
          </a:stretch>
        </p:blipFill>
        <p:spPr>
          <a:xfrm>
            <a:off x="31115" y="-56515"/>
            <a:ext cx="12160885" cy="6914515"/>
          </a:xfrm>
          <a:prstGeom prst="rect">
            <a:avLst/>
          </a:prstGeom>
        </p:spPr>
      </p:pic>
      <p:cxnSp>
        <p:nvCxnSpPr>
          <p:cNvPr id="7" name="直接连接符 6"/>
          <p:cNvCxnSpPr/>
          <p:nvPr>
            <p:custDataLst>
              <p:tags r:id="rId2"/>
            </p:custDataLst>
          </p:nvPr>
        </p:nvCxnSpPr>
        <p:spPr>
          <a:xfrm>
            <a:off x="2316480" y="1285875"/>
            <a:ext cx="7152640"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8" name="椭圆 7"/>
          <p:cNvSpPr/>
          <p:nvPr>
            <p:custDataLst>
              <p:tags r:id="rId3"/>
            </p:custDataLst>
          </p:nvPr>
        </p:nvSpPr>
        <p:spPr>
          <a:xfrm>
            <a:off x="8632152" y="486616"/>
            <a:ext cx="2961564" cy="2961564"/>
          </a:xfrm>
          <a:prstGeom prst="ellipse">
            <a:avLst/>
          </a:prstGeom>
          <a:noFill/>
          <a:ln>
            <a:solidFill>
              <a:schemeClr val="accent1">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p>
            <a:pPr algn="ctr"/>
            <a:endParaRPr lang="zh-CN" altLang="en-US">
              <a:latin typeface="Arial" panose="020B0604020202020204" pitchFamily="34" charset="0"/>
              <a:ea typeface="楷体" panose="02010609060101010101" pitchFamily="49" charset="-122"/>
              <a:sym typeface="Arial" panose="020B0604020202020204" pitchFamily="34" charset="0"/>
            </a:endParaRPr>
          </a:p>
        </p:txBody>
      </p:sp>
      <p:sp>
        <p:nvSpPr>
          <p:cNvPr id="11" name="椭圆 10"/>
          <p:cNvSpPr/>
          <p:nvPr>
            <p:custDataLst>
              <p:tags r:id="rId4"/>
            </p:custDataLst>
          </p:nvPr>
        </p:nvSpPr>
        <p:spPr>
          <a:xfrm>
            <a:off x="10366469" y="355825"/>
            <a:ext cx="477671" cy="477671"/>
          </a:xfrm>
          <a:prstGeom prst="ellipse">
            <a:avLst/>
          </a:prstGeom>
          <a:gradFill>
            <a:gsLst>
              <a:gs pos="0">
                <a:schemeClr val="accent1"/>
              </a:gs>
              <a:gs pos="46000">
                <a:schemeClr val="accent1">
                  <a:lumMod val="60000"/>
                  <a:lumOff val="40000"/>
                </a:schemeClr>
              </a:gs>
              <a:gs pos="83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92500" lnSpcReduction="10000"/>
          </a:bodyPr>
          <a:p>
            <a:pPr algn="ctr"/>
            <a:endParaRPr lang="zh-CN" altLang="en-US">
              <a:latin typeface="Arial" panose="020B0604020202020204" pitchFamily="34" charset="0"/>
              <a:ea typeface="楷体" panose="02010609060101010101" pitchFamily="49" charset="-122"/>
              <a:sym typeface="Arial" panose="020B0604020202020204" pitchFamily="34" charset="0"/>
            </a:endParaRPr>
          </a:p>
        </p:txBody>
      </p:sp>
      <p:pic>
        <p:nvPicPr>
          <p:cNvPr id="4" name="图片 3" descr="src=http_%2F%2Fp2.cri.cn%2FM00%2FE8%2FFF%2FCqgNOlvXwUyAE8HlAAAAAAAAAAA763.388x507.png&amp;refer=http_%2F%2Fp2.cri"/>
          <p:cNvPicPr>
            <a:picLocks noChangeAspect="1"/>
          </p:cNvPicPr>
          <p:nvPr>
            <p:custDataLst>
              <p:tags r:id="rId5"/>
            </p:custDataLst>
          </p:nvPr>
        </p:nvPicPr>
        <p:blipFill>
          <a:blip r:embed="rId6"/>
          <a:stretch>
            <a:fillRect/>
          </a:stretch>
        </p:blipFill>
        <p:spPr>
          <a:xfrm>
            <a:off x="0" y="1027430"/>
            <a:ext cx="2172970" cy="2840355"/>
          </a:xfrm>
          <a:prstGeom prst="rect">
            <a:avLst/>
          </a:prstGeom>
          <a:effectLst>
            <a:softEdge rad="317500"/>
          </a:effectLst>
        </p:spPr>
      </p:pic>
      <p:cxnSp>
        <p:nvCxnSpPr>
          <p:cNvPr id="17" name="直接连接符 16"/>
          <p:cNvCxnSpPr/>
          <p:nvPr>
            <p:custDataLst>
              <p:tags r:id="rId7"/>
            </p:custDataLst>
          </p:nvPr>
        </p:nvCxnSpPr>
        <p:spPr>
          <a:xfrm>
            <a:off x="2519045" y="3448050"/>
            <a:ext cx="7152640"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769110" y="1146175"/>
            <a:ext cx="9979025" cy="3046095"/>
          </a:xfrm>
          <a:prstGeom prst="rect">
            <a:avLst/>
          </a:prstGeom>
          <a:noFill/>
        </p:spPr>
        <p:txBody>
          <a:bodyPr wrap="square" rtlCol="0" anchor="t">
            <a:spAutoFit/>
          </a:bodyPr>
          <a:p>
            <a:pPr marL="457200" indent="0" algn="ctr" fontAlgn="auto">
              <a:lnSpc>
                <a:spcPct val="100000"/>
              </a:lnSpc>
            </a:pPr>
            <a:endPar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endParaRPr>
          </a:p>
          <a:p>
            <a:pPr marL="457200" indent="0" algn="l" fontAlgn="auto">
              <a:lnSpc>
                <a:spcPct val="100000"/>
              </a:lnSpc>
            </a:pPr>
            <a:r>
              <a:rPr lang="en-US" altLang="zh-CN"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en-US" altLang="zh-CN"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吾愿吾亲爱之青年，生于青春死于青春，生于少年死于少年也。进前而勿顾后，背黑暗而向光明，为世界进文明，为人类造幸福.</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r" fontAlgn="auto">
              <a:lnSpc>
                <a:spcPct val="100000"/>
              </a:lnSpc>
            </a:pPr>
            <a:r>
              <a:rPr lang="en-US" altLang="zh-CN"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李大钊《青春》1916年</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solidFill>
                <a:schemeClr val="tx1"/>
              </a:solidFill>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
        <p:nvSpPr>
          <p:cNvPr id="14" name="文本框 13"/>
          <p:cNvSpPr txBox="1"/>
          <p:nvPr/>
        </p:nvSpPr>
        <p:spPr>
          <a:xfrm>
            <a:off x="31115" y="3381375"/>
            <a:ext cx="11992610" cy="3476625"/>
          </a:xfrm>
          <a:prstGeom prst="rect">
            <a:avLst/>
          </a:prstGeom>
          <a:noFill/>
        </p:spPr>
        <p:txBody>
          <a:bodyPr wrap="square" rtlCol="0" anchor="t">
            <a:spAutoFit/>
          </a:bodyPr>
          <a:p>
            <a:pPr marL="457200" indent="0" algn="ctr" fontAlgn="auto">
              <a:lnSpc>
                <a:spcPct val="100000"/>
              </a:lnSpc>
            </a:pPr>
            <a:endPar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endParaRPr>
          </a:p>
          <a:p>
            <a:pPr marL="457200" indent="0" algn="l" fontAlgn="auto">
              <a:lnSpc>
                <a:spcPct val="100000"/>
              </a:lnSpc>
            </a:pPr>
            <a:r>
              <a:rPr lang="en-US" altLang="zh-CN"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en-US" altLang="zh-CN" sz="24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守常先生，94年前，在敌人的绞刑架前，您坚定预言：“我们深信，共产主义在世界、在中国，必然要得到光荣的胜利！”今天，我们可以自豪地向您汇报：我们的国家欣欣向荣、蒸蒸日上，我们的民族扬眉吐气、自信满满，我们的人民幸福安康、意气风发。我们也将在中国共产党的带领下，在民族复兴的伟大征途里奋勇前行。请党放心，强国有我！</a:t>
            </a:r>
            <a:endPar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marL="457200" indent="0" algn="l" fontAlgn="auto">
              <a:lnSpc>
                <a:spcPct val="100000"/>
              </a:lnSpc>
            </a:pP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en-US" altLang="zh-CN"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                             </a:t>
            </a:r>
            <a:r>
              <a:rPr lang="zh-CN" altLang="en-US" sz="2800" b="1" kern="100" dirty="0">
                <a:latin typeface="汉仪昌黎宋刻本原版W" panose="00020600040101010101" charset="-122"/>
                <a:ea typeface="汉仪昌黎宋刻本原版W" panose="00020600040101010101" charset="-122"/>
                <a:cs typeface="汉仪昌黎宋刻本原版W" panose="00020600040101010101" charset="-122"/>
                <a:sym typeface="+mn-ea"/>
              </a:rPr>
              <a:t>——《一位当代青年写给李大钊先生的信》2021年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4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r>
              <a:rPr lang="zh-CN" altLang="en-US" sz="2800" b="1" kern="100" dirty="0">
                <a:latin typeface="FZBeiWeiKaiShu-S19S" panose="03000509000000000000" pitchFamily="66" charset="-122"/>
                <a:ea typeface="FZBeiWeiKaiShu-S19S" panose="03000509000000000000" pitchFamily="66" charset="-122"/>
                <a:cs typeface="Times New Roman" panose="02020603050405020304" pitchFamily="18" charset="0"/>
                <a:sym typeface="+mn-ea"/>
              </a:rPr>
              <a:t>                                                               </a:t>
            </a:r>
            <a:endParaRPr lang="en-US" altLang="zh-CN" sz="2400" b="1" kern="100" dirty="0">
              <a:solidFill>
                <a:schemeClr val="tx1"/>
              </a:solidFill>
              <a:latin typeface="FZBeiWeiKaiShu-S19S" panose="03000509000000000000" pitchFamily="66" charset="-122"/>
              <a:ea typeface="FZBeiWeiKaiShu-S19S" panose="03000509000000000000" pitchFamily="66" charset="-122"/>
              <a:cs typeface="Times New Roman" panose="02020603050405020304" pitchFamily="18" charset="0"/>
            </a:endParaRPr>
          </a:p>
          <a:p>
            <a:pPr indent="0" fontAlgn="auto">
              <a:lnSpc>
                <a:spcPct val="100000"/>
              </a:lnSpc>
            </a:pPr>
            <a:r>
              <a:rPr lang="en-US" altLang="zh-CN" sz="2800" b="1">
                <a:solidFill>
                  <a:schemeClr val="bg2"/>
                </a:solidFill>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3200" b="1" dirty="0">
              <a:solidFill>
                <a:sysClr val="window" lastClr="FFFFFF"/>
              </a:solidFill>
              <a:latin typeface="HYQuanTangShiJ" panose="00020600040101010101" pitchFamily="18" charset="-122"/>
              <a:ea typeface="HYQuanTangShiJ" panose="00020600040101010101" pitchFamily="18" charset="-122"/>
              <a:cs typeface="+mn-ea"/>
              <a:sym typeface="+mn-ea"/>
            </a:endParaRPr>
          </a:p>
        </p:txBody>
      </p:sp>
    </p:spTree>
    <p:custDataLst>
      <p:tags r:id="rId8"/>
    </p:custDataLst>
  </p:cSld>
  <p:clrMapOvr>
    <a:masterClrMapping/>
  </p:clrMapOvr>
  <p:transition>
    <p:cover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0" y="19685"/>
            <a:ext cx="12191365" cy="6818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0" y="7620"/>
            <a:ext cx="12191365" cy="6842125"/>
          </a:xfrm>
          <a:prstGeom prst="rect">
            <a:avLst/>
          </a:prstGeom>
          <a:blipFill rotWithShape="1">
            <a:blip r:embed="rId1">
              <a:alphaModFix amt="27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252730" y="406400"/>
            <a:ext cx="11753850" cy="6174105"/>
          </a:xfrm>
          <a:prstGeom prst="rect">
            <a:avLst/>
          </a:prstGeom>
          <a:solidFill>
            <a:schemeClr val="bg1">
              <a:alpha val="86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922395" y="991235"/>
            <a:ext cx="8006080" cy="3692525"/>
          </a:xfrm>
          <a:prstGeom prst="rect">
            <a:avLst/>
          </a:prstGeom>
          <a:noFill/>
        </p:spPr>
        <p:txBody>
          <a:bodyPr wrap="square" rtlCol="0" anchor="t">
            <a:spAutoFit/>
          </a:bodyPr>
          <a:p>
            <a:r>
              <a:rPr lang="en-US" altLang="zh-CN"/>
              <a:t>        </a:t>
            </a:r>
            <a:r>
              <a:rPr lang="en-US" altLang="zh-CN" sz="2400" b="1">
                <a:latin typeface="汉仪昌黎宋刻本原版W" panose="00020600040101010101" charset="-122"/>
                <a:ea typeface="汉仪昌黎宋刻本原版W" panose="00020600040101010101" charset="-122"/>
              </a:rPr>
              <a:t>  </a:t>
            </a:r>
            <a:r>
              <a:rPr lang="zh-CN" altLang="en-US" sz="2600" b="1">
                <a:latin typeface="汉仪昌黎宋刻本原版W" panose="00020600040101010101" charset="-122"/>
                <a:ea typeface="汉仪昌黎宋刻本原版W" panose="00020600040101010101" charset="-122"/>
              </a:rPr>
              <a:t>马克思主义是我们立党立国的根本指导思想，是我们党的灵魂和旗帜。中国共产党坚持马克思主义基本原理，坚持实事求是，从中国实际出发，洞察时代大势，把握历史主动，进行艰辛探索，不断推进马克思主义中国化时代化，指导中国人民不断推进伟大社会革命。中国共产党为什么能，中国特色社会主义为什么好，归根到底是因为马克思主义行！</a:t>
            </a:r>
            <a:endParaRPr lang="zh-CN" altLang="en-US" sz="2600" b="1">
              <a:latin typeface="汉仪昌黎宋刻本原版W" panose="00020600040101010101" charset="-122"/>
              <a:ea typeface="汉仪昌黎宋刻本原版W" panose="00020600040101010101" charset="-122"/>
            </a:endParaRPr>
          </a:p>
          <a:p>
            <a:r>
              <a:rPr lang="en-US" altLang="zh-CN" sz="2600" b="1">
                <a:latin typeface="汉仪昌黎宋刻本原版W" panose="00020600040101010101" charset="-122"/>
                <a:ea typeface="汉仪昌黎宋刻本原版W" panose="00020600040101010101" charset="-122"/>
              </a:rPr>
              <a:t>                      ——</a:t>
            </a:r>
            <a:r>
              <a:rPr lang="zh-CN" altLang="en-US" sz="2600" b="1">
                <a:latin typeface="汉仪昌黎宋刻本原版W" panose="00020600040101010101" charset="-122"/>
                <a:ea typeface="汉仪昌黎宋刻本原版W" panose="00020600040101010101" charset="-122"/>
              </a:rPr>
              <a:t>《习近平</a:t>
            </a:r>
            <a:r>
              <a:rPr lang="en-US" altLang="zh-CN" sz="2600" b="1">
                <a:latin typeface="汉仪昌黎宋刻本原版W" panose="00020600040101010101" charset="-122"/>
                <a:ea typeface="汉仪昌黎宋刻本原版W" panose="00020600040101010101" charset="-122"/>
              </a:rPr>
              <a:t>在庆祝中国共产党成立100周年大会上的讲话</a:t>
            </a:r>
            <a:r>
              <a:rPr lang="zh-CN" altLang="en-US" sz="2600" b="1">
                <a:latin typeface="汉仪昌黎宋刻本原版W" panose="00020600040101010101" charset="-122"/>
                <a:ea typeface="汉仪昌黎宋刻本原版W" panose="00020600040101010101" charset="-122"/>
              </a:rPr>
              <a:t>》</a:t>
            </a:r>
            <a:endParaRPr lang="zh-CN" altLang="en-US" sz="2600" b="1">
              <a:latin typeface="汉仪昌黎宋刻本原版W" panose="00020600040101010101" charset="-122"/>
              <a:ea typeface="汉仪昌黎宋刻本原版W" panose="00020600040101010101" charset="-122"/>
            </a:endParaRPr>
          </a:p>
        </p:txBody>
      </p:sp>
      <p:pic>
        <p:nvPicPr>
          <p:cNvPr id="101" name="图片 100"/>
          <p:cNvPicPr/>
          <p:nvPr/>
        </p:nvPicPr>
        <p:blipFill>
          <a:blip r:embed="rId2" r:link="rId3"/>
          <a:stretch>
            <a:fillRect/>
          </a:stretch>
        </p:blipFill>
        <p:spPr>
          <a:xfrm>
            <a:off x="324485" y="862330"/>
            <a:ext cx="3488055" cy="3821430"/>
          </a:xfrm>
          <a:prstGeom prst="rect">
            <a:avLst/>
          </a:prstGeom>
          <a:noFill/>
          <a:ln w="9525">
            <a:noFill/>
          </a:ln>
          <a:effectLst>
            <a:softEdge rad="127000"/>
          </a:effectLst>
        </p:spPr>
      </p:pic>
      <p:sp>
        <p:nvSpPr>
          <p:cNvPr id="3" name="文本框 2"/>
          <p:cNvSpPr txBox="1"/>
          <p:nvPr/>
        </p:nvSpPr>
        <p:spPr>
          <a:xfrm>
            <a:off x="324485" y="4892675"/>
            <a:ext cx="11603355" cy="1568450"/>
          </a:xfrm>
          <a:prstGeom prst="rect">
            <a:avLst/>
          </a:prstGeom>
          <a:noFill/>
        </p:spPr>
        <p:txBody>
          <a:bodyPr wrap="square" rtlCol="0" anchor="t">
            <a:spAutoFit/>
          </a:bodyPr>
          <a:p>
            <a:r>
              <a:rPr lang="zh-CN" altLang="en-US" sz="3200">
                <a:solidFill>
                  <a:srgbClr val="C00000"/>
                </a:solidFill>
                <a:latin typeface="汉仪尚巍手书简" panose="00020600040101010101" charset="-122"/>
                <a:ea typeface="汉仪尚巍手书简" panose="00020600040101010101" charset="-122"/>
                <a:sym typeface="+mn-ea"/>
              </a:rPr>
              <a:t>思考：</a:t>
            </a:r>
            <a:r>
              <a:rPr lang="en-US" altLang="zh-CN" sz="3200">
                <a:latin typeface="汉仪尚巍手书简" panose="00020600040101010101" charset="-122"/>
                <a:ea typeface="汉仪尚巍手书简" panose="00020600040101010101" charset="-122"/>
                <a:sym typeface="+mn-ea"/>
              </a:rPr>
              <a:t>   </a:t>
            </a:r>
            <a:endParaRPr lang="en-US" altLang="zh-CN" sz="3200">
              <a:latin typeface="汉仪尚巍手书简" panose="00020600040101010101" charset="-122"/>
              <a:ea typeface="汉仪尚巍手书简" panose="00020600040101010101" charset="-122"/>
              <a:sym typeface="+mn-ea"/>
            </a:endParaRPr>
          </a:p>
          <a:p>
            <a:r>
              <a:rPr lang="en-US" altLang="zh-CN" sz="3200">
                <a:latin typeface="汉仪尚巍手书简" panose="00020600040101010101" charset="-122"/>
                <a:ea typeface="汉仪尚巍手书简" panose="00020600040101010101" charset="-122"/>
                <a:sym typeface="+mn-ea"/>
              </a:rPr>
              <a:t>    </a:t>
            </a:r>
            <a:r>
              <a:rPr lang="zh-CN" altLang="en-US" sz="3200">
                <a:latin typeface="汉仪尚巍手书简" panose="00020600040101010101" charset="-122"/>
                <a:ea typeface="汉仪尚巍手书简" panose="00020600040101010101" charset="-122"/>
                <a:sym typeface="+mn-ea"/>
              </a:rPr>
              <a:t>查阅相关资料，了解中国共产党是如何将马克思主义与中国革命和社会主义建设的实践相结合的？</a:t>
            </a:r>
            <a:endParaRPr lang="zh-CN" altLang="en-US" sz="3200">
              <a:latin typeface="汉仪尚巍手书简" panose="00020600040101010101" charset="-122"/>
              <a:ea typeface="汉仪尚巍手书简" panose="00020600040101010101" charset="-122"/>
              <a:sym typeface="+mn-ea"/>
            </a:endParaRPr>
          </a:p>
        </p:txBody>
      </p:sp>
    </p:spTree>
    <p:custDataLst>
      <p:tags r:id="rId4"/>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72720" y="208280"/>
            <a:ext cx="6081395" cy="5782945"/>
          </a:xfrm>
          <a:prstGeom prst="rect">
            <a:avLst/>
          </a:prstGeom>
          <a:effectLst>
            <a:softEdge rad="635000"/>
          </a:effectLst>
        </p:spPr>
      </p:pic>
      <p:sp>
        <p:nvSpPr>
          <p:cNvPr id="2" name="文本框 1"/>
          <p:cNvSpPr txBox="1"/>
          <p:nvPr/>
        </p:nvSpPr>
        <p:spPr>
          <a:xfrm>
            <a:off x="5979795" y="2580640"/>
            <a:ext cx="5957570" cy="2168525"/>
          </a:xfrm>
          <a:prstGeom prst="rect">
            <a:avLst/>
          </a:prstGeom>
          <a:noFill/>
        </p:spPr>
        <p:txBody>
          <a:bodyPr wrap="square" rtlCol="0">
            <a:spAutoFit/>
          </a:bodyPr>
          <a:p>
            <a:pPr fontAlgn="auto">
              <a:lnSpc>
                <a:spcPct val="150000"/>
              </a:lnSpc>
            </a:pP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细流涓涓</a:t>
            </a:r>
            <a:r>
              <a:rPr lang="en-US" altLang="zh-CN" sz="3000">
                <a:latin typeface="汉仪昌黎宋刻本原版W" panose="00020600040101010101" charset="-122"/>
                <a:ea typeface="汉仪昌黎宋刻本原版W" panose="00020600040101010101" charset="-122"/>
                <a:cs typeface="汉仪昌黎宋刻本原版W" panose="00020600040101010101" charset="-122"/>
              </a:rPr>
              <a:t>——</a:t>
            </a: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马克思主义初来乍到</a:t>
            </a:r>
            <a:endParaRPr lang="zh-CN" altLang="en-US" sz="3000">
              <a:latin typeface="汉仪昌黎宋刻本原版W" panose="00020600040101010101" charset="-122"/>
              <a:ea typeface="汉仪昌黎宋刻本原版W" panose="00020600040101010101" charset="-122"/>
              <a:cs typeface="汉仪昌黎宋刻本原版W" panose="00020600040101010101" charset="-122"/>
            </a:endParaRPr>
          </a:p>
          <a:p>
            <a:pPr fontAlgn="auto">
              <a:lnSpc>
                <a:spcPct val="150000"/>
              </a:lnSpc>
            </a:pP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激流碰撞</a:t>
            </a:r>
            <a:r>
              <a:rPr lang="en-US" altLang="zh-CN" sz="3000">
                <a:latin typeface="汉仪昌黎宋刻本原版W" panose="00020600040101010101" charset="-122"/>
                <a:ea typeface="汉仪昌黎宋刻本原版W" panose="00020600040101010101" charset="-122"/>
                <a:cs typeface="汉仪昌黎宋刻本原版W" panose="00020600040101010101" charset="-122"/>
              </a:rPr>
              <a:t>——</a:t>
            </a: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马克思主义脱颖而出</a:t>
            </a:r>
            <a:endParaRPr lang="zh-CN" altLang="en-US" sz="3000">
              <a:latin typeface="汉仪昌黎宋刻本原版W" panose="00020600040101010101" charset="-122"/>
              <a:ea typeface="汉仪昌黎宋刻本原版W" panose="00020600040101010101" charset="-122"/>
              <a:cs typeface="汉仪昌黎宋刻本原版W" panose="00020600040101010101" charset="-122"/>
            </a:endParaRPr>
          </a:p>
          <a:p>
            <a:pPr fontAlgn="auto">
              <a:lnSpc>
                <a:spcPct val="150000"/>
              </a:lnSpc>
            </a:pP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洪流奔涌</a:t>
            </a:r>
            <a:r>
              <a:rPr lang="en-US" altLang="zh-CN" sz="3000">
                <a:latin typeface="汉仪昌黎宋刻本原版W" panose="00020600040101010101" charset="-122"/>
                <a:ea typeface="汉仪昌黎宋刻本原版W" panose="00020600040101010101" charset="-122"/>
                <a:cs typeface="汉仪昌黎宋刻本原版W" panose="00020600040101010101" charset="-122"/>
              </a:rPr>
              <a:t>——</a:t>
            </a:r>
            <a:r>
              <a:rPr lang="zh-CN" altLang="en-US" sz="3000">
                <a:latin typeface="汉仪昌黎宋刻本原版W" panose="00020600040101010101" charset="-122"/>
                <a:ea typeface="汉仪昌黎宋刻本原版W" panose="00020600040101010101" charset="-122"/>
                <a:cs typeface="汉仪昌黎宋刻本原版W" panose="00020600040101010101" charset="-122"/>
              </a:rPr>
              <a:t>马克思主义落地生根</a:t>
            </a:r>
            <a:endParaRPr lang="zh-CN" altLang="en-US" sz="3000">
              <a:latin typeface="汉仪昌黎宋刻本原版W" panose="00020600040101010101" charset="-122"/>
              <a:ea typeface="汉仪昌黎宋刻本原版W" panose="00020600040101010101" charset="-122"/>
              <a:cs typeface="汉仪昌黎宋刻本原版W" panose="00020600040101010101" charset="-122"/>
            </a:endParaRPr>
          </a:p>
        </p:txBody>
      </p:sp>
      <p:sp>
        <p:nvSpPr>
          <p:cNvPr id="4" name="矩形 3"/>
          <p:cNvSpPr/>
          <p:nvPr/>
        </p:nvSpPr>
        <p:spPr>
          <a:xfrm>
            <a:off x="6048932" y="774914"/>
            <a:ext cx="2468880" cy="645160"/>
          </a:xfrm>
          <a:prstGeom prst="rect">
            <a:avLst/>
          </a:prstGeom>
        </p:spPr>
        <p:txBody>
          <a:bodyPr wrap="none">
            <a:spAutoFit/>
          </a:bodyPr>
          <a:p>
            <a:r>
              <a:rPr kumimoji="1" lang="zh-CN" altLang="en-US" sz="3600" dirty="0">
                <a:solidFill>
                  <a:srgbClr val="C00000"/>
                </a:solidFill>
                <a:latin typeface="汉仪尚巍手书W" panose="00020600040101010101" pitchFamily="18" charset="-122"/>
                <a:ea typeface="汉仪尚巍手书W" panose="00020600040101010101" pitchFamily="18" charset="-122"/>
              </a:rPr>
              <a:t>觉醒与求索</a:t>
            </a:r>
            <a:endParaRPr kumimoji="1" lang="zh-CN" altLang="en-US" sz="3600" dirty="0">
              <a:solidFill>
                <a:srgbClr val="C00000"/>
              </a:solidFill>
              <a:latin typeface="汉仪尚巍手书W" panose="00020600040101010101" pitchFamily="18" charset="-122"/>
              <a:ea typeface="汉仪尚巍手书W" panose="00020600040101010101" pitchFamily="18" charset="-122"/>
            </a:endParaRPr>
          </a:p>
        </p:txBody>
      </p:sp>
      <p:sp>
        <p:nvSpPr>
          <p:cNvPr id="5" name="文本框 4"/>
          <p:cNvSpPr txBox="1"/>
          <p:nvPr/>
        </p:nvSpPr>
        <p:spPr>
          <a:xfrm>
            <a:off x="6725920" y="1419860"/>
            <a:ext cx="5466080" cy="583565"/>
          </a:xfrm>
          <a:prstGeom prst="rect">
            <a:avLst/>
          </a:prstGeom>
          <a:noFill/>
        </p:spPr>
        <p:txBody>
          <a:bodyPr wrap="none" rtlCol="0" anchor="t">
            <a:spAutoFit/>
          </a:bodyPr>
          <a:p>
            <a:r>
              <a:rPr kumimoji="1" lang="en-US" altLang="zh-CN" sz="3200" dirty="0">
                <a:solidFill>
                  <a:srgbClr val="C00000"/>
                </a:solidFill>
                <a:latin typeface="汉仪尚巍手书W" panose="00020600040101010101" pitchFamily="18" charset="-122"/>
                <a:ea typeface="汉仪尚巍手书W" panose="00020600040101010101" pitchFamily="18" charset="-122"/>
                <a:sym typeface="+mn-ea"/>
              </a:rPr>
              <a:t>——</a:t>
            </a:r>
            <a:r>
              <a:rPr kumimoji="1" lang="zh-CN" altLang="en-US" sz="3200" dirty="0">
                <a:solidFill>
                  <a:srgbClr val="C00000"/>
                </a:solidFill>
                <a:latin typeface="汉仪尚巍手书W" panose="00020600040101010101" pitchFamily="18" charset="-122"/>
                <a:ea typeface="汉仪尚巍手书W" panose="00020600040101010101" pitchFamily="18" charset="-122"/>
                <a:sym typeface="+mn-ea"/>
              </a:rPr>
              <a:t>马克思主义在中国的传播</a:t>
            </a:r>
            <a:endParaRPr lang="zh-CN" altLang="en-US" sz="32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版权页尾页"/>
          <p:cNvPicPr>
            <a:picLocks noChangeAspect="1"/>
          </p:cNvPicPr>
          <p:nvPr>
            <p:custDataLst>
              <p:tags r:id="rId1"/>
            </p:custDataLst>
          </p:nvPr>
        </p:nvPicPr>
        <p:blipFill>
          <a:blip r:embed="rId2"/>
          <a:stretch>
            <a:fillRect/>
          </a:stretch>
        </p:blipFill>
        <p:spPr>
          <a:xfrm>
            <a:off x="0" y="0"/>
            <a:ext cx="12179300" cy="6858000"/>
          </a:xfrm>
          <a:prstGeom prst="rect">
            <a:avLst/>
          </a:prstGeom>
        </p:spPr>
      </p:pic>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2"/>
          <p:cNvSpPr>
            <a:spLocks noEditPoints="1"/>
          </p:cNvSpPr>
          <p:nvPr userDrawn="1"/>
        </p:nvSpPr>
        <p:spPr bwMode="auto">
          <a:xfrm>
            <a:off x="5442585" y="1909445"/>
            <a:ext cx="1438275" cy="1290955"/>
          </a:xfrm>
          <a:custGeom>
            <a:avLst/>
            <a:gdLst>
              <a:gd name="T0" fmla="*/ 107 w 165"/>
              <a:gd name="T1" fmla="*/ 12 h 154"/>
              <a:gd name="T2" fmla="*/ 87 w 165"/>
              <a:gd name="T3" fmla="*/ 0 h 154"/>
              <a:gd name="T4" fmla="*/ 89 w 165"/>
              <a:gd name="T5" fmla="*/ 15 h 154"/>
              <a:gd name="T6" fmla="*/ 89 w 165"/>
              <a:gd name="T7" fmla="*/ 15 h 154"/>
              <a:gd name="T8" fmla="*/ 17 w 165"/>
              <a:gd name="T9" fmla="*/ 46 h 154"/>
              <a:gd name="T10" fmla="*/ 12 w 165"/>
              <a:gd name="T11" fmla="*/ 48 h 154"/>
              <a:gd name="T12" fmla="*/ 7 w 165"/>
              <a:gd name="T13" fmla="*/ 45 h 154"/>
              <a:gd name="T14" fmla="*/ 12 w 165"/>
              <a:gd name="T15" fmla="*/ 48 h 154"/>
              <a:gd name="T16" fmla="*/ 150 w 165"/>
              <a:gd name="T17" fmla="*/ 45 h 154"/>
              <a:gd name="T18" fmla="*/ 152 w 165"/>
              <a:gd name="T19" fmla="*/ 82 h 154"/>
              <a:gd name="T20" fmla="*/ 149 w 165"/>
              <a:gd name="T21" fmla="*/ 87 h 154"/>
              <a:gd name="T22" fmla="*/ 132 w 165"/>
              <a:gd name="T23" fmla="*/ 131 h 154"/>
              <a:gd name="T24" fmla="*/ 145 w 165"/>
              <a:gd name="T25" fmla="*/ 100 h 154"/>
              <a:gd name="T26" fmla="*/ 146 w 165"/>
              <a:gd name="T27" fmla="*/ 73 h 154"/>
              <a:gd name="T28" fmla="*/ 113 w 165"/>
              <a:gd name="T29" fmla="*/ 18 h 154"/>
              <a:gd name="T30" fmla="*/ 97 w 165"/>
              <a:gd name="T31" fmla="*/ 17 h 154"/>
              <a:gd name="T32" fmla="*/ 98 w 165"/>
              <a:gd name="T33" fmla="*/ 22 h 154"/>
              <a:gd name="T34" fmla="*/ 69 w 165"/>
              <a:gd name="T35" fmla="*/ 21 h 154"/>
              <a:gd name="T36" fmla="*/ 31 w 165"/>
              <a:gd name="T37" fmla="*/ 27 h 154"/>
              <a:gd name="T38" fmla="*/ 23 w 165"/>
              <a:gd name="T39" fmla="*/ 40 h 154"/>
              <a:gd name="T40" fmla="*/ 15 w 165"/>
              <a:gd name="T41" fmla="*/ 65 h 154"/>
              <a:gd name="T42" fmla="*/ 14 w 165"/>
              <a:gd name="T43" fmla="*/ 63 h 154"/>
              <a:gd name="T44" fmla="*/ 13 w 165"/>
              <a:gd name="T45" fmla="*/ 96 h 154"/>
              <a:gd name="T46" fmla="*/ 12 w 165"/>
              <a:gd name="T47" fmla="*/ 112 h 154"/>
              <a:gd name="T48" fmla="*/ 87 w 165"/>
              <a:gd name="T49" fmla="*/ 151 h 154"/>
              <a:gd name="T50" fmla="*/ 117 w 165"/>
              <a:gd name="T51" fmla="*/ 144 h 154"/>
              <a:gd name="T52" fmla="*/ 132 w 165"/>
              <a:gd name="T53" fmla="*/ 131 h 154"/>
              <a:gd name="T54" fmla="*/ 35 w 165"/>
              <a:gd name="T55" fmla="*/ 29 h 154"/>
              <a:gd name="T56" fmla="*/ 31 w 165"/>
              <a:gd name="T57" fmla="*/ 37 h 154"/>
              <a:gd name="T58" fmla="*/ 84 w 165"/>
              <a:gd name="T59" fmla="*/ 30 h 154"/>
              <a:gd name="T60" fmla="*/ 101 w 165"/>
              <a:gd name="T61" fmla="*/ 34 h 154"/>
              <a:gd name="T62" fmla="*/ 101 w 165"/>
              <a:gd name="T63" fmla="*/ 34 h 154"/>
              <a:gd name="T64" fmla="*/ 102 w 165"/>
              <a:gd name="T65" fmla="*/ 43 h 154"/>
              <a:gd name="T66" fmla="*/ 110 w 165"/>
              <a:gd name="T67" fmla="*/ 32 h 154"/>
              <a:gd name="T68" fmla="*/ 110 w 165"/>
              <a:gd name="T69" fmla="*/ 32 h 154"/>
              <a:gd name="T70" fmla="*/ 162 w 165"/>
              <a:gd name="T71" fmla="*/ 86 h 154"/>
              <a:gd name="T72" fmla="*/ 158 w 165"/>
              <a:gd name="T73" fmla="*/ 100 h 154"/>
              <a:gd name="T74" fmla="*/ 158 w 165"/>
              <a:gd name="T75" fmla="*/ 100 h 154"/>
              <a:gd name="T76" fmla="*/ 149 w 165"/>
              <a:gd name="T77" fmla="*/ 115 h 154"/>
              <a:gd name="T78" fmla="*/ 141 w 165"/>
              <a:gd name="T79"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54">
                <a:moveTo>
                  <a:pt x="92" y="6"/>
                </a:moveTo>
                <a:cubicBezTo>
                  <a:pt x="99" y="6"/>
                  <a:pt x="101" y="11"/>
                  <a:pt x="107" y="12"/>
                </a:cubicBezTo>
                <a:cubicBezTo>
                  <a:pt x="106" y="10"/>
                  <a:pt x="108" y="10"/>
                  <a:pt x="108" y="9"/>
                </a:cubicBezTo>
                <a:cubicBezTo>
                  <a:pt x="99" y="8"/>
                  <a:pt x="96" y="1"/>
                  <a:pt x="87" y="0"/>
                </a:cubicBezTo>
                <a:cubicBezTo>
                  <a:pt x="87" y="4"/>
                  <a:pt x="93" y="2"/>
                  <a:pt x="92" y="6"/>
                </a:cubicBezTo>
                <a:close/>
                <a:moveTo>
                  <a:pt x="89" y="15"/>
                </a:moveTo>
                <a:cubicBezTo>
                  <a:pt x="92" y="15"/>
                  <a:pt x="95" y="20"/>
                  <a:pt x="97" y="17"/>
                </a:cubicBezTo>
                <a:cubicBezTo>
                  <a:pt x="94" y="16"/>
                  <a:pt x="91" y="13"/>
                  <a:pt x="89" y="15"/>
                </a:cubicBezTo>
                <a:close/>
                <a:moveTo>
                  <a:pt x="20" y="32"/>
                </a:moveTo>
                <a:cubicBezTo>
                  <a:pt x="19" y="36"/>
                  <a:pt x="14" y="43"/>
                  <a:pt x="17" y="46"/>
                </a:cubicBezTo>
                <a:cubicBezTo>
                  <a:pt x="19" y="43"/>
                  <a:pt x="21" y="36"/>
                  <a:pt x="20" y="32"/>
                </a:cubicBezTo>
                <a:close/>
                <a:moveTo>
                  <a:pt x="12" y="48"/>
                </a:moveTo>
                <a:cubicBezTo>
                  <a:pt x="11" y="48"/>
                  <a:pt x="11" y="47"/>
                  <a:pt x="11" y="45"/>
                </a:cubicBezTo>
                <a:cubicBezTo>
                  <a:pt x="9" y="43"/>
                  <a:pt x="10" y="45"/>
                  <a:pt x="7" y="45"/>
                </a:cubicBezTo>
                <a:cubicBezTo>
                  <a:pt x="7" y="43"/>
                  <a:pt x="7" y="41"/>
                  <a:pt x="6" y="40"/>
                </a:cubicBezTo>
                <a:cubicBezTo>
                  <a:pt x="0" y="45"/>
                  <a:pt x="8" y="54"/>
                  <a:pt x="12" y="48"/>
                </a:cubicBezTo>
                <a:close/>
                <a:moveTo>
                  <a:pt x="151" y="52"/>
                </a:moveTo>
                <a:cubicBezTo>
                  <a:pt x="152" y="51"/>
                  <a:pt x="151" y="47"/>
                  <a:pt x="150" y="45"/>
                </a:cubicBezTo>
                <a:cubicBezTo>
                  <a:pt x="151" y="48"/>
                  <a:pt x="148" y="50"/>
                  <a:pt x="151" y="52"/>
                </a:cubicBezTo>
                <a:close/>
                <a:moveTo>
                  <a:pt x="152" y="82"/>
                </a:moveTo>
                <a:cubicBezTo>
                  <a:pt x="149" y="82"/>
                  <a:pt x="149" y="82"/>
                  <a:pt x="149" y="82"/>
                </a:cubicBezTo>
                <a:cubicBezTo>
                  <a:pt x="149" y="85"/>
                  <a:pt x="151" y="86"/>
                  <a:pt x="149" y="87"/>
                </a:cubicBezTo>
                <a:cubicBezTo>
                  <a:pt x="152" y="87"/>
                  <a:pt x="151" y="84"/>
                  <a:pt x="152" y="82"/>
                </a:cubicBezTo>
                <a:close/>
                <a:moveTo>
                  <a:pt x="132" y="131"/>
                </a:moveTo>
                <a:cubicBezTo>
                  <a:pt x="138" y="122"/>
                  <a:pt x="141" y="110"/>
                  <a:pt x="148" y="102"/>
                </a:cubicBezTo>
                <a:cubicBezTo>
                  <a:pt x="147" y="101"/>
                  <a:pt x="145" y="101"/>
                  <a:pt x="145" y="100"/>
                </a:cubicBezTo>
                <a:cubicBezTo>
                  <a:pt x="148" y="89"/>
                  <a:pt x="145" y="79"/>
                  <a:pt x="147" y="69"/>
                </a:cubicBezTo>
                <a:cubicBezTo>
                  <a:pt x="144" y="69"/>
                  <a:pt x="148" y="72"/>
                  <a:pt x="146" y="73"/>
                </a:cubicBezTo>
                <a:cubicBezTo>
                  <a:pt x="140" y="66"/>
                  <a:pt x="144" y="50"/>
                  <a:pt x="136" y="45"/>
                </a:cubicBezTo>
                <a:cubicBezTo>
                  <a:pt x="133" y="31"/>
                  <a:pt x="122" y="26"/>
                  <a:pt x="113" y="18"/>
                </a:cubicBezTo>
                <a:cubicBezTo>
                  <a:pt x="113" y="23"/>
                  <a:pt x="121" y="25"/>
                  <a:pt x="119" y="30"/>
                </a:cubicBezTo>
                <a:cubicBezTo>
                  <a:pt x="112" y="26"/>
                  <a:pt x="108" y="15"/>
                  <a:pt x="97" y="17"/>
                </a:cubicBezTo>
                <a:cubicBezTo>
                  <a:pt x="102" y="19"/>
                  <a:pt x="96" y="19"/>
                  <a:pt x="95" y="19"/>
                </a:cubicBezTo>
                <a:cubicBezTo>
                  <a:pt x="96" y="20"/>
                  <a:pt x="100" y="22"/>
                  <a:pt x="98" y="22"/>
                </a:cubicBezTo>
                <a:cubicBezTo>
                  <a:pt x="87" y="15"/>
                  <a:pt x="68" y="25"/>
                  <a:pt x="58" y="24"/>
                </a:cubicBezTo>
                <a:cubicBezTo>
                  <a:pt x="62" y="22"/>
                  <a:pt x="66" y="22"/>
                  <a:pt x="69" y="21"/>
                </a:cubicBezTo>
                <a:cubicBezTo>
                  <a:pt x="63" y="17"/>
                  <a:pt x="52" y="17"/>
                  <a:pt x="47" y="22"/>
                </a:cubicBezTo>
                <a:cubicBezTo>
                  <a:pt x="41" y="14"/>
                  <a:pt x="36" y="29"/>
                  <a:pt x="31" y="27"/>
                </a:cubicBezTo>
                <a:cubicBezTo>
                  <a:pt x="35" y="30"/>
                  <a:pt x="27" y="38"/>
                  <a:pt x="26" y="43"/>
                </a:cubicBezTo>
                <a:cubicBezTo>
                  <a:pt x="25" y="42"/>
                  <a:pt x="25" y="40"/>
                  <a:pt x="23" y="40"/>
                </a:cubicBezTo>
                <a:cubicBezTo>
                  <a:pt x="19" y="48"/>
                  <a:pt x="17" y="56"/>
                  <a:pt x="17" y="66"/>
                </a:cubicBezTo>
                <a:cubicBezTo>
                  <a:pt x="16" y="66"/>
                  <a:pt x="16" y="65"/>
                  <a:pt x="15" y="65"/>
                </a:cubicBezTo>
                <a:cubicBezTo>
                  <a:pt x="13" y="66"/>
                  <a:pt x="18" y="68"/>
                  <a:pt x="14" y="69"/>
                </a:cubicBezTo>
                <a:cubicBezTo>
                  <a:pt x="12" y="67"/>
                  <a:pt x="16" y="65"/>
                  <a:pt x="14" y="63"/>
                </a:cubicBezTo>
                <a:cubicBezTo>
                  <a:pt x="12" y="65"/>
                  <a:pt x="13" y="57"/>
                  <a:pt x="12" y="56"/>
                </a:cubicBezTo>
                <a:cubicBezTo>
                  <a:pt x="10" y="68"/>
                  <a:pt x="11" y="83"/>
                  <a:pt x="13" y="96"/>
                </a:cubicBezTo>
                <a:cubicBezTo>
                  <a:pt x="11" y="97"/>
                  <a:pt x="11" y="95"/>
                  <a:pt x="9" y="95"/>
                </a:cubicBezTo>
                <a:cubicBezTo>
                  <a:pt x="10" y="101"/>
                  <a:pt x="12" y="105"/>
                  <a:pt x="12" y="112"/>
                </a:cubicBezTo>
                <a:cubicBezTo>
                  <a:pt x="20" y="125"/>
                  <a:pt x="33" y="133"/>
                  <a:pt x="43" y="145"/>
                </a:cubicBezTo>
                <a:cubicBezTo>
                  <a:pt x="55" y="149"/>
                  <a:pt x="72" y="151"/>
                  <a:pt x="87" y="151"/>
                </a:cubicBezTo>
                <a:cubicBezTo>
                  <a:pt x="97" y="154"/>
                  <a:pt x="109" y="146"/>
                  <a:pt x="117" y="141"/>
                </a:cubicBezTo>
                <a:cubicBezTo>
                  <a:pt x="117" y="142"/>
                  <a:pt x="115" y="144"/>
                  <a:pt x="117" y="144"/>
                </a:cubicBezTo>
                <a:cubicBezTo>
                  <a:pt x="124" y="140"/>
                  <a:pt x="132" y="137"/>
                  <a:pt x="136" y="129"/>
                </a:cubicBezTo>
                <a:cubicBezTo>
                  <a:pt x="134" y="129"/>
                  <a:pt x="133" y="132"/>
                  <a:pt x="132" y="131"/>
                </a:cubicBezTo>
                <a:close/>
                <a:moveTo>
                  <a:pt x="31" y="37"/>
                </a:moveTo>
                <a:cubicBezTo>
                  <a:pt x="31" y="33"/>
                  <a:pt x="33" y="31"/>
                  <a:pt x="35" y="29"/>
                </a:cubicBezTo>
                <a:cubicBezTo>
                  <a:pt x="36" y="29"/>
                  <a:pt x="36" y="30"/>
                  <a:pt x="37" y="30"/>
                </a:cubicBezTo>
                <a:cubicBezTo>
                  <a:pt x="36" y="33"/>
                  <a:pt x="35" y="36"/>
                  <a:pt x="31" y="37"/>
                </a:cubicBezTo>
                <a:close/>
                <a:moveTo>
                  <a:pt x="77" y="30"/>
                </a:moveTo>
                <a:cubicBezTo>
                  <a:pt x="79" y="29"/>
                  <a:pt x="82" y="29"/>
                  <a:pt x="84" y="30"/>
                </a:cubicBezTo>
                <a:cubicBezTo>
                  <a:pt x="83" y="33"/>
                  <a:pt x="80" y="30"/>
                  <a:pt x="77" y="30"/>
                </a:cubicBezTo>
                <a:close/>
                <a:moveTo>
                  <a:pt x="101" y="34"/>
                </a:moveTo>
                <a:cubicBezTo>
                  <a:pt x="94" y="34"/>
                  <a:pt x="91" y="30"/>
                  <a:pt x="87" y="25"/>
                </a:cubicBezTo>
                <a:cubicBezTo>
                  <a:pt x="94" y="27"/>
                  <a:pt x="97" y="27"/>
                  <a:pt x="101" y="34"/>
                </a:cubicBezTo>
                <a:close/>
                <a:moveTo>
                  <a:pt x="89" y="31"/>
                </a:moveTo>
                <a:cubicBezTo>
                  <a:pt x="95" y="33"/>
                  <a:pt x="98" y="38"/>
                  <a:pt x="102" y="43"/>
                </a:cubicBezTo>
                <a:cubicBezTo>
                  <a:pt x="98" y="39"/>
                  <a:pt x="92" y="36"/>
                  <a:pt x="89" y="31"/>
                </a:cubicBezTo>
                <a:close/>
                <a:moveTo>
                  <a:pt x="110" y="32"/>
                </a:moveTo>
                <a:cubicBezTo>
                  <a:pt x="107" y="32"/>
                  <a:pt x="105" y="30"/>
                  <a:pt x="103" y="29"/>
                </a:cubicBezTo>
                <a:cubicBezTo>
                  <a:pt x="106" y="27"/>
                  <a:pt x="110" y="29"/>
                  <a:pt x="110" y="32"/>
                </a:cubicBezTo>
                <a:close/>
                <a:moveTo>
                  <a:pt x="164" y="77"/>
                </a:moveTo>
                <a:cubicBezTo>
                  <a:pt x="162" y="79"/>
                  <a:pt x="163" y="83"/>
                  <a:pt x="162" y="86"/>
                </a:cubicBezTo>
                <a:cubicBezTo>
                  <a:pt x="165" y="84"/>
                  <a:pt x="164" y="79"/>
                  <a:pt x="164" y="77"/>
                </a:cubicBezTo>
                <a:close/>
                <a:moveTo>
                  <a:pt x="158" y="100"/>
                </a:moveTo>
                <a:cubicBezTo>
                  <a:pt x="158" y="96"/>
                  <a:pt x="162" y="93"/>
                  <a:pt x="160" y="89"/>
                </a:cubicBezTo>
                <a:cubicBezTo>
                  <a:pt x="160" y="93"/>
                  <a:pt x="156" y="97"/>
                  <a:pt x="158" y="100"/>
                </a:cubicBezTo>
                <a:close/>
                <a:moveTo>
                  <a:pt x="141" y="125"/>
                </a:moveTo>
                <a:cubicBezTo>
                  <a:pt x="147" y="126"/>
                  <a:pt x="149" y="121"/>
                  <a:pt x="149" y="115"/>
                </a:cubicBezTo>
                <a:cubicBezTo>
                  <a:pt x="154" y="113"/>
                  <a:pt x="158" y="103"/>
                  <a:pt x="157" y="101"/>
                </a:cubicBezTo>
                <a:cubicBezTo>
                  <a:pt x="152" y="110"/>
                  <a:pt x="147" y="118"/>
                  <a:pt x="141" y="125"/>
                </a:cubicBezTo>
                <a:close/>
              </a:path>
            </a:pathLst>
          </a:custGeom>
          <a:solidFill>
            <a:srgbClr val="C00000"/>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方正清刻本悦宋简体" panose="02000000000000000000" charset="-122"/>
              <a:cs typeface="+mn-cs"/>
            </a:endParaRPr>
          </a:p>
        </p:txBody>
      </p:sp>
      <p:cxnSp>
        <p:nvCxnSpPr>
          <p:cNvPr id="12" name="直接连接符 11"/>
          <p:cNvCxnSpPr/>
          <p:nvPr userDrawn="1"/>
        </p:nvCxnSpPr>
        <p:spPr>
          <a:xfrm flipV="1">
            <a:off x="4098290" y="2556510"/>
            <a:ext cx="1095375" cy="3175"/>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10347960" y="2559685"/>
            <a:ext cx="1637030" cy="0"/>
          </a:xfrm>
          <a:prstGeom prst="line">
            <a:avLst/>
          </a:prstGeom>
          <a:ln w="254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5312410" y="2052320"/>
            <a:ext cx="1698625"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rPr>
              <a:t>壹</a:t>
            </a:r>
            <a:endParaRPr kumimoji="0" lang="zh-CN" altLang="en-US" sz="6000" b="0" i="0" u="none" strike="noStrike" kern="1200" cap="none" spc="0" normalizeH="0" baseline="0" noProof="0" dirty="0">
              <a:ln>
                <a:noFill/>
              </a:ln>
              <a:solidFill>
                <a:prstClr val="white"/>
              </a:solidFill>
              <a:effectLst/>
              <a:uLnTx/>
              <a:uFillTx/>
              <a:latin typeface="方正苏新诗柳楷简体" panose="02000000000000000000" pitchFamily="2" charset="-122"/>
              <a:ea typeface="方正苏新诗柳楷简体" panose="02000000000000000000" pitchFamily="2" charset="-122"/>
              <a:cs typeface="+mn-cs"/>
            </a:endParaRPr>
          </a:p>
        </p:txBody>
      </p:sp>
      <p:sp>
        <p:nvSpPr>
          <p:cNvPr id="10" name="文本框 9"/>
          <p:cNvSpPr txBox="1"/>
          <p:nvPr/>
        </p:nvSpPr>
        <p:spPr>
          <a:xfrm>
            <a:off x="6644005" y="1724025"/>
            <a:ext cx="3820160" cy="1476375"/>
          </a:xfrm>
          <a:prstGeom prst="rect">
            <a:avLst/>
          </a:prstGeom>
          <a:noFill/>
        </p:spPr>
        <p:txBody>
          <a:bodyPr wrap="square">
            <a:spAutoFit/>
          </a:bodyPr>
          <a:p>
            <a:pPr marL="0" marR="0" lvl="0" indent="0" algn="ctr" defTabSz="914400" rtl="0" fontAlgn="auto">
              <a:lnSpc>
                <a:spcPct val="150000"/>
              </a:lnSpc>
              <a:spcBef>
                <a:spcPts val="0"/>
              </a:spcBef>
              <a:spcAft>
                <a:spcPts val="0"/>
              </a:spcAft>
              <a:buClrTx/>
              <a:buSzTx/>
              <a:buFontTx/>
              <a:buNone/>
              <a:defRPr/>
            </a:pPr>
            <a:r>
              <a:rPr lang="zh-CN" altLang="en-US" sz="6000" noProof="0" dirty="0">
                <a:ln>
                  <a:noFill/>
                </a:ln>
                <a:solidFill>
                  <a:srgbClr val="C00000"/>
                </a:solidFill>
                <a:effectLst/>
                <a:uLnTx/>
                <a:uFillTx/>
                <a:latin typeface="汉仪昌黎宋刻本原版W" panose="00020600040101010101" charset="-122"/>
                <a:ea typeface="汉仪昌黎宋刻本原版W" panose="00020600040101010101" charset="-122"/>
                <a:sym typeface="字魂浩然手书" panose="02010600030101010101" charset="-122"/>
              </a:rPr>
              <a:t>细流涓涓</a:t>
            </a:r>
            <a:endParaRPr kumimoji="0" lang="zh-CN" altLang="en-US" sz="6000" b="0"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方正苏新诗柳楷_GBK" panose="02010600030101010101" charset="-122"/>
              <a:sym typeface="字魂浩然手书" panose="02010600030101010101" charset="-122"/>
            </a:endParaRPr>
          </a:p>
        </p:txBody>
      </p:sp>
      <p:sp>
        <p:nvSpPr>
          <p:cNvPr id="21" name="文本框 20"/>
          <p:cNvSpPr txBox="1"/>
          <p:nvPr/>
        </p:nvSpPr>
        <p:spPr>
          <a:xfrm>
            <a:off x="5655310" y="3395345"/>
            <a:ext cx="6329680" cy="1106805"/>
          </a:xfrm>
          <a:prstGeom prst="rect">
            <a:avLst/>
          </a:prstGeom>
          <a:noFill/>
        </p:spPr>
        <p:txBody>
          <a:bodyPr wrap="none" rtlCol="0" anchor="t">
            <a:spAutoFit/>
          </a:bodyPr>
          <a:p>
            <a:pPr marR="0" lvl="0" indent="0" algn="ctr" defTabSz="914400" rtl="0" fontAlgn="auto">
              <a:lnSpc>
                <a:spcPct val="150000"/>
              </a:lnSpc>
              <a:spcBef>
                <a:spcPts val="0"/>
              </a:spcBef>
              <a:spcAft>
                <a:spcPts val="0"/>
              </a:spcAft>
              <a:buClrTx/>
              <a:buSzTx/>
              <a:buFont typeface="Wingdings" panose="05000000000000000000" charset="0"/>
              <a:buNone/>
              <a:defRPr/>
            </a:pPr>
            <a:r>
              <a:rPr lang="en-US" altLang="zh-CN"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a:t>
            </a:r>
            <a:r>
              <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rPr>
              <a:t>马克思主义初来乍到</a:t>
            </a:r>
            <a:endParaRPr lang="zh-CN" altLang="en-US" sz="4400" noProof="0" dirty="0">
              <a:ln>
                <a:noFill/>
              </a:ln>
              <a:solidFill>
                <a:prstClr val="black"/>
              </a:solidFill>
              <a:effectLst/>
              <a:uLnTx/>
              <a:uFillTx/>
              <a:latin typeface="汉仪尚巍手书简" panose="00020600040101010101" charset="-122"/>
              <a:ea typeface="汉仪尚巍手书简" panose="00020600040101010101" charset="-122"/>
              <a:cs typeface="汉仪尚巍手书简" panose="00020600040101010101" charset="-122"/>
              <a:sym typeface="字魂浩然手书" panose="0201060003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p:push dir="u"/>
      </p:transition>
    </mc:Choice>
    <mc:Fallback>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矩形 180"/>
          <p:cNvSpPr/>
          <p:nvPr/>
        </p:nvSpPr>
        <p:spPr>
          <a:xfrm>
            <a:off x="635" y="-19685"/>
            <a:ext cx="12190413" cy="6858000"/>
          </a:xfrm>
          <a:prstGeom prst="rect">
            <a:avLst/>
          </a:prstGeom>
          <a:solidFill>
            <a:srgbClr val="C0B7B1">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eaLnBrk="0" fontAlgn="base" hangingPunct="0">
              <a:buClrTx/>
              <a:buSzTx/>
              <a:buFontTx/>
              <a:defRPr/>
            </a:pPr>
            <a:endParaRPr lang="zh-CN" altLang="en-US" sz="3735" b="1" noProof="0">
              <a:ln>
                <a:noFill/>
              </a:ln>
              <a:effectLst/>
              <a:uLnTx/>
              <a:uFillTx/>
              <a:sym typeface="+mn-ea"/>
            </a:endParaRPr>
          </a:p>
        </p:txBody>
      </p:sp>
      <p:sp>
        <p:nvSpPr>
          <p:cNvPr id="3" name="Freeform 4"/>
          <p:cNvSpPr/>
          <p:nvPr/>
        </p:nvSpPr>
        <p:spPr bwMode="auto">
          <a:xfrm>
            <a:off x="5987098" y="5022850"/>
            <a:ext cx="406400" cy="457200"/>
          </a:xfrm>
          <a:custGeom>
            <a:avLst/>
            <a:gdLst/>
            <a:ahLst/>
            <a:cxnLst>
              <a:cxn ang="0">
                <a:pos x="53" y="137"/>
              </a:cxn>
              <a:cxn ang="0">
                <a:pos x="60" y="133"/>
              </a:cxn>
              <a:cxn ang="0">
                <a:pos x="66" y="141"/>
              </a:cxn>
              <a:cxn ang="0">
                <a:pos x="80" y="141"/>
              </a:cxn>
              <a:cxn ang="0">
                <a:pos x="87" y="134"/>
              </a:cxn>
              <a:cxn ang="0">
                <a:pos x="87" y="59"/>
              </a:cxn>
              <a:cxn ang="0">
                <a:pos x="99" y="55"/>
              </a:cxn>
              <a:cxn ang="0">
                <a:pos x="99" y="16"/>
              </a:cxn>
              <a:cxn ang="0">
                <a:pos x="109" y="15"/>
              </a:cxn>
              <a:cxn ang="0">
                <a:pos x="122" y="11"/>
              </a:cxn>
              <a:cxn ang="0">
                <a:pos x="128" y="16"/>
              </a:cxn>
              <a:cxn ang="0">
                <a:pos x="136" y="11"/>
              </a:cxn>
              <a:cxn ang="0">
                <a:pos x="144" y="9"/>
              </a:cxn>
              <a:cxn ang="0">
                <a:pos x="143" y="6"/>
              </a:cxn>
              <a:cxn ang="0">
                <a:pos x="119" y="8"/>
              </a:cxn>
              <a:cxn ang="0">
                <a:pos x="102" y="9"/>
              </a:cxn>
              <a:cxn ang="0">
                <a:pos x="77" y="9"/>
              </a:cxn>
              <a:cxn ang="0">
                <a:pos x="73" y="5"/>
              </a:cxn>
              <a:cxn ang="0">
                <a:pos x="34" y="5"/>
              </a:cxn>
              <a:cxn ang="0">
                <a:pos x="24" y="3"/>
              </a:cxn>
              <a:cxn ang="0">
                <a:pos x="13" y="2"/>
              </a:cxn>
              <a:cxn ang="0">
                <a:pos x="8" y="0"/>
              </a:cxn>
              <a:cxn ang="0">
                <a:pos x="4" y="3"/>
              </a:cxn>
              <a:cxn ang="0">
                <a:pos x="1" y="3"/>
              </a:cxn>
              <a:cxn ang="0">
                <a:pos x="7" y="18"/>
              </a:cxn>
              <a:cxn ang="0">
                <a:pos x="18" y="41"/>
              </a:cxn>
              <a:cxn ang="0">
                <a:pos x="29" y="65"/>
              </a:cxn>
              <a:cxn ang="0">
                <a:pos x="30" y="84"/>
              </a:cxn>
              <a:cxn ang="0">
                <a:pos x="34" y="101"/>
              </a:cxn>
              <a:cxn ang="0">
                <a:pos x="42" y="129"/>
              </a:cxn>
              <a:cxn ang="0">
                <a:pos x="49" y="138"/>
              </a:cxn>
              <a:cxn ang="0">
                <a:pos x="53" y="137"/>
              </a:cxn>
            </a:cxnLst>
            <a:rect l="0" t="0" r="r" b="b"/>
            <a:pathLst>
              <a:path w="144" h="143">
                <a:moveTo>
                  <a:pt x="53" y="137"/>
                </a:moveTo>
                <a:cubicBezTo>
                  <a:pt x="53" y="134"/>
                  <a:pt x="57" y="130"/>
                  <a:pt x="60" y="133"/>
                </a:cubicBezTo>
                <a:cubicBezTo>
                  <a:pt x="62" y="137"/>
                  <a:pt x="61" y="141"/>
                  <a:pt x="66" y="141"/>
                </a:cubicBezTo>
                <a:cubicBezTo>
                  <a:pt x="70" y="141"/>
                  <a:pt x="79" y="143"/>
                  <a:pt x="80" y="141"/>
                </a:cubicBezTo>
                <a:cubicBezTo>
                  <a:pt x="81" y="139"/>
                  <a:pt x="87" y="137"/>
                  <a:pt x="87" y="134"/>
                </a:cubicBezTo>
                <a:cubicBezTo>
                  <a:pt x="87" y="130"/>
                  <a:pt x="87" y="62"/>
                  <a:pt x="87" y="59"/>
                </a:cubicBezTo>
                <a:cubicBezTo>
                  <a:pt x="87" y="57"/>
                  <a:pt x="99" y="59"/>
                  <a:pt x="99" y="55"/>
                </a:cubicBezTo>
                <a:cubicBezTo>
                  <a:pt x="99" y="51"/>
                  <a:pt x="99" y="16"/>
                  <a:pt x="99" y="16"/>
                </a:cubicBezTo>
                <a:cubicBezTo>
                  <a:pt x="99" y="16"/>
                  <a:pt x="107" y="16"/>
                  <a:pt x="109" y="15"/>
                </a:cubicBezTo>
                <a:cubicBezTo>
                  <a:pt x="112" y="14"/>
                  <a:pt x="120" y="10"/>
                  <a:pt x="122" y="11"/>
                </a:cubicBezTo>
                <a:cubicBezTo>
                  <a:pt x="124" y="13"/>
                  <a:pt x="127" y="17"/>
                  <a:pt x="128" y="16"/>
                </a:cubicBezTo>
                <a:cubicBezTo>
                  <a:pt x="129" y="14"/>
                  <a:pt x="133" y="11"/>
                  <a:pt x="136" y="11"/>
                </a:cubicBezTo>
                <a:cubicBezTo>
                  <a:pt x="138" y="11"/>
                  <a:pt x="141" y="10"/>
                  <a:pt x="144" y="9"/>
                </a:cubicBezTo>
                <a:cubicBezTo>
                  <a:pt x="143" y="8"/>
                  <a:pt x="143" y="7"/>
                  <a:pt x="143" y="6"/>
                </a:cubicBezTo>
                <a:cubicBezTo>
                  <a:pt x="143" y="4"/>
                  <a:pt x="122" y="7"/>
                  <a:pt x="119" y="8"/>
                </a:cubicBezTo>
                <a:cubicBezTo>
                  <a:pt x="116" y="9"/>
                  <a:pt x="105" y="11"/>
                  <a:pt x="102" y="9"/>
                </a:cubicBezTo>
                <a:cubicBezTo>
                  <a:pt x="98" y="8"/>
                  <a:pt x="77" y="9"/>
                  <a:pt x="77" y="9"/>
                </a:cubicBezTo>
                <a:cubicBezTo>
                  <a:pt x="73" y="5"/>
                  <a:pt x="73" y="5"/>
                  <a:pt x="73" y="5"/>
                </a:cubicBezTo>
                <a:cubicBezTo>
                  <a:pt x="73" y="5"/>
                  <a:pt x="38" y="5"/>
                  <a:pt x="34" y="5"/>
                </a:cubicBezTo>
                <a:cubicBezTo>
                  <a:pt x="30" y="5"/>
                  <a:pt x="27" y="5"/>
                  <a:pt x="24" y="3"/>
                </a:cubicBezTo>
                <a:cubicBezTo>
                  <a:pt x="20" y="0"/>
                  <a:pt x="17" y="0"/>
                  <a:pt x="13" y="2"/>
                </a:cubicBezTo>
                <a:cubicBezTo>
                  <a:pt x="9" y="4"/>
                  <a:pt x="11" y="0"/>
                  <a:pt x="8" y="0"/>
                </a:cubicBezTo>
                <a:cubicBezTo>
                  <a:pt x="5" y="0"/>
                  <a:pt x="4" y="3"/>
                  <a:pt x="4" y="3"/>
                </a:cubicBezTo>
                <a:cubicBezTo>
                  <a:pt x="1" y="3"/>
                  <a:pt x="1" y="3"/>
                  <a:pt x="1" y="3"/>
                </a:cubicBezTo>
                <a:cubicBezTo>
                  <a:pt x="0" y="7"/>
                  <a:pt x="3" y="13"/>
                  <a:pt x="7" y="18"/>
                </a:cubicBezTo>
                <a:cubicBezTo>
                  <a:pt x="11" y="23"/>
                  <a:pt x="15" y="33"/>
                  <a:pt x="18" y="41"/>
                </a:cubicBezTo>
                <a:cubicBezTo>
                  <a:pt x="20" y="49"/>
                  <a:pt x="28" y="59"/>
                  <a:pt x="29" y="65"/>
                </a:cubicBezTo>
                <a:cubicBezTo>
                  <a:pt x="31" y="71"/>
                  <a:pt x="28" y="80"/>
                  <a:pt x="30" y="84"/>
                </a:cubicBezTo>
                <a:cubicBezTo>
                  <a:pt x="32" y="88"/>
                  <a:pt x="33" y="95"/>
                  <a:pt x="34" y="101"/>
                </a:cubicBezTo>
                <a:cubicBezTo>
                  <a:pt x="35" y="108"/>
                  <a:pt x="35" y="123"/>
                  <a:pt x="42" y="129"/>
                </a:cubicBezTo>
                <a:cubicBezTo>
                  <a:pt x="44" y="131"/>
                  <a:pt x="46" y="134"/>
                  <a:pt x="49" y="138"/>
                </a:cubicBezTo>
                <a:cubicBezTo>
                  <a:pt x="51" y="138"/>
                  <a:pt x="53" y="138"/>
                  <a:pt x="53" y="13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 name="Freeform 5"/>
          <p:cNvSpPr/>
          <p:nvPr/>
        </p:nvSpPr>
        <p:spPr bwMode="auto">
          <a:xfrm>
            <a:off x="6393498" y="4968875"/>
            <a:ext cx="252413" cy="250825"/>
          </a:xfrm>
          <a:custGeom>
            <a:avLst/>
            <a:gdLst/>
            <a:ahLst/>
            <a:cxnLst>
              <a:cxn ang="0">
                <a:pos x="59" y="4"/>
              </a:cxn>
              <a:cxn ang="0">
                <a:pos x="58" y="0"/>
              </a:cxn>
              <a:cxn ang="0">
                <a:pos x="48" y="0"/>
              </a:cxn>
              <a:cxn ang="0">
                <a:pos x="42" y="6"/>
              </a:cxn>
              <a:cxn ang="0">
                <a:pos x="31" y="14"/>
              </a:cxn>
              <a:cxn ang="0">
                <a:pos x="20" y="27"/>
              </a:cxn>
              <a:cxn ang="0">
                <a:pos x="5" y="24"/>
              </a:cxn>
              <a:cxn ang="0">
                <a:pos x="0" y="25"/>
              </a:cxn>
              <a:cxn ang="0">
                <a:pos x="6" y="31"/>
              </a:cxn>
              <a:cxn ang="0">
                <a:pos x="12" y="45"/>
              </a:cxn>
              <a:cxn ang="0">
                <a:pos x="23" y="53"/>
              </a:cxn>
              <a:cxn ang="0">
                <a:pos x="28" y="61"/>
              </a:cxn>
              <a:cxn ang="0">
                <a:pos x="36" y="69"/>
              </a:cxn>
              <a:cxn ang="0">
                <a:pos x="44" y="74"/>
              </a:cxn>
              <a:cxn ang="0">
                <a:pos x="55" y="76"/>
              </a:cxn>
              <a:cxn ang="0">
                <a:pos x="67" y="78"/>
              </a:cxn>
              <a:cxn ang="0">
                <a:pos x="79" y="67"/>
              </a:cxn>
              <a:cxn ang="0">
                <a:pos x="82" y="56"/>
              </a:cxn>
              <a:cxn ang="0">
                <a:pos x="88" y="48"/>
              </a:cxn>
              <a:cxn ang="0">
                <a:pos x="84" y="39"/>
              </a:cxn>
              <a:cxn ang="0">
                <a:pos x="87" y="29"/>
              </a:cxn>
              <a:cxn ang="0">
                <a:pos x="87" y="12"/>
              </a:cxn>
              <a:cxn ang="0">
                <a:pos x="74" y="7"/>
              </a:cxn>
              <a:cxn ang="0">
                <a:pos x="59" y="4"/>
              </a:cxn>
            </a:cxnLst>
            <a:rect l="0" t="0" r="r" b="b"/>
            <a:pathLst>
              <a:path w="90" h="78">
                <a:moveTo>
                  <a:pt x="59" y="4"/>
                </a:moveTo>
                <a:cubicBezTo>
                  <a:pt x="58" y="0"/>
                  <a:pt x="58" y="0"/>
                  <a:pt x="58" y="0"/>
                </a:cubicBezTo>
                <a:cubicBezTo>
                  <a:pt x="48" y="0"/>
                  <a:pt x="48" y="0"/>
                  <a:pt x="48" y="0"/>
                </a:cubicBezTo>
                <a:cubicBezTo>
                  <a:pt x="42" y="2"/>
                  <a:pt x="42" y="4"/>
                  <a:pt x="42" y="6"/>
                </a:cubicBezTo>
                <a:cubicBezTo>
                  <a:pt x="42" y="8"/>
                  <a:pt x="36" y="13"/>
                  <a:pt x="31" y="14"/>
                </a:cubicBezTo>
                <a:cubicBezTo>
                  <a:pt x="27" y="15"/>
                  <a:pt x="22" y="25"/>
                  <a:pt x="20" y="27"/>
                </a:cubicBezTo>
                <a:cubicBezTo>
                  <a:pt x="17" y="28"/>
                  <a:pt x="8" y="25"/>
                  <a:pt x="5" y="24"/>
                </a:cubicBezTo>
                <a:cubicBezTo>
                  <a:pt x="4" y="24"/>
                  <a:pt x="2" y="25"/>
                  <a:pt x="0" y="25"/>
                </a:cubicBezTo>
                <a:cubicBezTo>
                  <a:pt x="1" y="28"/>
                  <a:pt x="5" y="31"/>
                  <a:pt x="6" y="31"/>
                </a:cubicBezTo>
                <a:cubicBezTo>
                  <a:pt x="8" y="31"/>
                  <a:pt x="8" y="43"/>
                  <a:pt x="12" y="45"/>
                </a:cubicBezTo>
                <a:cubicBezTo>
                  <a:pt x="16" y="47"/>
                  <a:pt x="23" y="51"/>
                  <a:pt x="23" y="53"/>
                </a:cubicBezTo>
                <a:cubicBezTo>
                  <a:pt x="23" y="55"/>
                  <a:pt x="28" y="58"/>
                  <a:pt x="28" y="61"/>
                </a:cubicBezTo>
                <a:cubicBezTo>
                  <a:pt x="28" y="65"/>
                  <a:pt x="32" y="69"/>
                  <a:pt x="36" y="69"/>
                </a:cubicBezTo>
                <a:cubicBezTo>
                  <a:pt x="43" y="69"/>
                  <a:pt x="44" y="72"/>
                  <a:pt x="44" y="74"/>
                </a:cubicBezTo>
                <a:cubicBezTo>
                  <a:pt x="44" y="76"/>
                  <a:pt x="53" y="74"/>
                  <a:pt x="55" y="76"/>
                </a:cubicBezTo>
                <a:cubicBezTo>
                  <a:pt x="56" y="78"/>
                  <a:pt x="65" y="77"/>
                  <a:pt x="67" y="78"/>
                </a:cubicBezTo>
                <a:cubicBezTo>
                  <a:pt x="71" y="75"/>
                  <a:pt x="77" y="70"/>
                  <a:pt x="79" y="67"/>
                </a:cubicBezTo>
                <a:cubicBezTo>
                  <a:pt x="82" y="63"/>
                  <a:pt x="79" y="58"/>
                  <a:pt x="82" y="56"/>
                </a:cubicBezTo>
                <a:cubicBezTo>
                  <a:pt x="84" y="55"/>
                  <a:pt x="90" y="48"/>
                  <a:pt x="88" y="48"/>
                </a:cubicBezTo>
                <a:cubicBezTo>
                  <a:pt x="86" y="47"/>
                  <a:pt x="87" y="42"/>
                  <a:pt x="84" y="39"/>
                </a:cubicBezTo>
                <a:cubicBezTo>
                  <a:pt x="81" y="36"/>
                  <a:pt x="88" y="35"/>
                  <a:pt x="87" y="29"/>
                </a:cubicBezTo>
                <a:cubicBezTo>
                  <a:pt x="87" y="24"/>
                  <a:pt x="88" y="13"/>
                  <a:pt x="87" y="12"/>
                </a:cubicBezTo>
                <a:cubicBezTo>
                  <a:pt x="85" y="11"/>
                  <a:pt x="78" y="10"/>
                  <a:pt x="74" y="7"/>
                </a:cubicBezTo>
                <a:cubicBezTo>
                  <a:pt x="69" y="4"/>
                  <a:pt x="59" y="4"/>
                  <a:pt x="59" y="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 name="Freeform 6"/>
          <p:cNvSpPr/>
          <p:nvPr/>
        </p:nvSpPr>
        <p:spPr bwMode="auto">
          <a:xfrm>
            <a:off x="6233160" y="5051425"/>
            <a:ext cx="284163" cy="349250"/>
          </a:xfrm>
          <a:custGeom>
            <a:avLst/>
            <a:gdLst/>
            <a:ahLst/>
            <a:cxnLst>
              <a:cxn ang="0">
                <a:pos x="93" y="44"/>
              </a:cxn>
              <a:cxn ang="0">
                <a:pos x="85" y="36"/>
              </a:cxn>
              <a:cxn ang="0">
                <a:pos x="80" y="28"/>
              </a:cxn>
              <a:cxn ang="0">
                <a:pos x="69" y="20"/>
              </a:cxn>
              <a:cxn ang="0">
                <a:pos x="63" y="6"/>
              </a:cxn>
              <a:cxn ang="0">
                <a:pos x="57" y="0"/>
              </a:cxn>
              <a:cxn ang="0">
                <a:pos x="49" y="2"/>
              </a:cxn>
              <a:cxn ang="0">
                <a:pos x="41" y="7"/>
              </a:cxn>
              <a:cxn ang="0">
                <a:pos x="35" y="2"/>
              </a:cxn>
              <a:cxn ang="0">
                <a:pos x="22" y="6"/>
              </a:cxn>
              <a:cxn ang="0">
                <a:pos x="12" y="7"/>
              </a:cxn>
              <a:cxn ang="0">
                <a:pos x="12" y="46"/>
              </a:cxn>
              <a:cxn ang="0">
                <a:pos x="0" y="50"/>
              </a:cxn>
              <a:cxn ang="0">
                <a:pos x="0" y="83"/>
              </a:cxn>
              <a:cxn ang="0">
                <a:pos x="6" y="87"/>
              </a:cxn>
              <a:cxn ang="0">
                <a:pos x="9" y="100"/>
              </a:cxn>
              <a:cxn ang="0">
                <a:pos x="7" y="102"/>
              </a:cxn>
              <a:cxn ang="0">
                <a:pos x="9" y="107"/>
              </a:cxn>
              <a:cxn ang="0">
                <a:pos x="20" y="107"/>
              </a:cxn>
              <a:cxn ang="0">
                <a:pos x="31" y="95"/>
              </a:cxn>
              <a:cxn ang="0">
                <a:pos x="38" y="89"/>
              </a:cxn>
              <a:cxn ang="0">
                <a:pos x="52" y="93"/>
              </a:cxn>
              <a:cxn ang="0">
                <a:pos x="62" y="88"/>
              </a:cxn>
              <a:cxn ang="0">
                <a:pos x="67" y="80"/>
              </a:cxn>
              <a:cxn ang="0">
                <a:pos x="76" y="73"/>
              </a:cxn>
              <a:cxn ang="0">
                <a:pos x="81" y="65"/>
              </a:cxn>
              <a:cxn ang="0">
                <a:pos x="90" y="59"/>
              </a:cxn>
              <a:cxn ang="0">
                <a:pos x="97" y="55"/>
              </a:cxn>
              <a:cxn ang="0">
                <a:pos x="101" y="49"/>
              </a:cxn>
              <a:cxn ang="0">
                <a:pos x="101" y="49"/>
              </a:cxn>
              <a:cxn ang="0">
                <a:pos x="93" y="44"/>
              </a:cxn>
            </a:cxnLst>
            <a:rect l="0" t="0" r="r" b="b"/>
            <a:pathLst>
              <a:path w="101" h="109">
                <a:moveTo>
                  <a:pt x="93" y="44"/>
                </a:moveTo>
                <a:cubicBezTo>
                  <a:pt x="89" y="44"/>
                  <a:pt x="85" y="40"/>
                  <a:pt x="85" y="36"/>
                </a:cubicBezTo>
                <a:cubicBezTo>
                  <a:pt x="85" y="33"/>
                  <a:pt x="80" y="30"/>
                  <a:pt x="80" y="28"/>
                </a:cubicBezTo>
                <a:cubicBezTo>
                  <a:pt x="80" y="26"/>
                  <a:pt x="73" y="22"/>
                  <a:pt x="69" y="20"/>
                </a:cubicBezTo>
                <a:cubicBezTo>
                  <a:pt x="65" y="18"/>
                  <a:pt x="65" y="6"/>
                  <a:pt x="63" y="6"/>
                </a:cubicBezTo>
                <a:cubicBezTo>
                  <a:pt x="62" y="6"/>
                  <a:pt x="58" y="3"/>
                  <a:pt x="57" y="0"/>
                </a:cubicBezTo>
                <a:cubicBezTo>
                  <a:pt x="54" y="1"/>
                  <a:pt x="51" y="2"/>
                  <a:pt x="49" y="2"/>
                </a:cubicBezTo>
                <a:cubicBezTo>
                  <a:pt x="46" y="2"/>
                  <a:pt x="42" y="5"/>
                  <a:pt x="41" y="7"/>
                </a:cubicBezTo>
                <a:cubicBezTo>
                  <a:pt x="40" y="8"/>
                  <a:pt x="37" y="4"/>
                  <a:pt x="35" y="2"/>
                </a:cubicBezTo>
                <a:cubicBezTo>
                  <a:pt x="33" y="1"/>
                  <a:pt x="25" y="5"/>
                  <a:pt x="22" y="6"/>
                </a:cubicBezTo>
                <a:cubicBezTo>
                  <a:pt x="20" y="7"/>
                  <a:pt x="12" y="7"/>
                  <a:pt x="12" y="7"/>
                </a:cubicBezTo>
                <a:cubicBezTo>
                  <a:pt x="12" y="7"/>
                  <a:pt x="12" y="42"/>
                  <a:pt x="12" y="46"/>
                </a:cubicBezTo>
                <a:cubicBezTo>
                  <a:pt x="12" y="50"/>
                  <a:pt x="0" y="48"/>
                  <a:pt x="0" y="50"/>
                </a:cubicBezTo>
                <a:cubicBezTo>
                  <a:pt x="0" y="51"/>
                  <a:pt x="0" y="67"/>
                  <a:pt x="0" y="83"/>
                </a:cubicBezTo>
                <a:cubicBezTo>
                  <a:pt x="3" y="84"/>
                  <a:pt x="5" y="85"/>
                  <a:pt x="6" y="87"/>
                </a:cubicBezTo>
                <a:cubicBezTo>
                  <a:pt x="7" y="90"/>
                  <a:pt x="10" y="98"/>
                  <a:pt x="9" y="100"/>
                </a:cubicBezTo>
                <a:cubicBezTo>
                  <a:pt x="9" y="102"/>
                  <a:pt x="7" y="100"/>
                  <a:pt x="7" y="102"/>
                </a:cubicBezTo>
                <a:cubicBezTo>
                  <a:pt x="7" y="104"/>
                  <a:pt x="6" y="107"/>
                  <a:pt x="9" y="107"/>
                </a:cubicBezTo>
                <a:cubicBezTo>
                  <a:pt x="12" y="107"/>
                  <a:pt x="18" y="109"/>
                  <a:pt x="20" y="107"/>
                </a:cubicBezTo>
                <a:cubicBezTo>
                  <a:pt x="23" y="104"/>
                  <a:pt x="30" y="98"/>
                  <a:pt x="31" y="95"/>
                </a:cubicBezTo>
                <a:cubicBezTo>
                  <a:pt x="31" y="92"/>
                  <a:pt x="33" y="85"/>
                  <a:pt x="38" y="89"/>
                </a:cubicBezTo>
                <a:cubicBezTo>
                  <a:pt x="44" y="93"/>
                  <a:pt x="44" y="93"/>
                  <a:pt x="52" y="93"/>
                </a:cubicBezTo>
                <a:cubicBezTo>
                  <a:pt x="59" y="93"/>
                  <a:pt x="61" y="93"/>
                  <a:pt x="62" y="88"/>
                </a:cubicBezTo>
                <a:cubicBezTo>
                  <a:pt x="64" y="84"/>
                  <a:pt x="62" y="80"/>
                  <a:pt x="67" y="80"/>
                </a:cubicBezTo>
                <a:cubicBezTo>
                  <a:pt x="71" y="80"/>
                  <a:pt x="76" y="76"/>
                  <a:pt x="76" y="73"/>
                </a:cubicBezTo>
                <a:cubicBezTo>
                  <a:pt x="76" y="70"/>
                  <a:pt x="78" y="65"/>
                  <a:pt x="81" y="65"/>
                </a:cubicBezTo>
                <a:cubicBezTo>
                  <a:pt x="84" y="65"/>
                  <a:pt x="89" y="62"/>
                  <a:pt x="90" y="59"/>
                </a:cubicBezTo>
                <a:cubicBezTo>
                  <a:pt x="91" y="55"/>
                  <a:pt x="95" y="57"/>
                  <a:pt x="97" y="55"/>
                </a:cubicBezTo>
                <a:cubicBezTo>
                  <a:pt x="98" y="54"/>
                  <a:pt x="99" y="51"/>
                  <a:pt x="101" y="49"/>
                </a:cubicBezTo>
                <a:cubicBezTo>
                  <a:pt x="101" y="49"/>
                  <a:pt x="101" y="49"/>
                  <a:pt x="101" y="49"/>
                </a:cubicBezTo>
                <a:cubicBezTo>
                  <a:pt x="101" y="47"/>
                  <a:pt x="100" y="44"/>
                  <a:pt x="93" y="4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 name="Freeform 7"/>
          <p:cNvSpPr/>
          <p:nvPr/>
        </p:nvSpPr>
        <p:spPr bwMode="auto">
          <a:xfrm>
            <a:off x="6566535" y="5353050"/>
            <a:ext cx="44450" cy="60325"/>
          </a:xfrm>
          <a:custGeom>
            <a:avLst/>
            <a:gdLst/>
            <a:ahLst/>
            <a:cxnLst>
              <a:cxn ang="0">
                <a:pos x="7" y="0"/>
              </a:cxn>
              <a:cxn ang="0">
                <a:pos x="0" y="8"/>
              </a:cxn>
              <a:cxn ang="0">
                <a:pos x="7" y="19"/>
              </a:cxn>
              <a:cxn ang="0">
                <a:pos x="13" y="16"/>
              </a:cxn>
              <a:cxn ang="0">
                <a:pos x="15" y="13"/>
              </a:cxn>
              <a:cxn ang="0">
                <a:pos x="14" y="3"/>
              </a:cxn>
              <a:cxn ang="0">
                <a:pos x="7" y="0"/>
              </a:cxn>
            </a:cxnLst>
            <a:rect l="0" t="0" r="r" b="b"/>
            <a:pathLst>
              <a:path w="15" h="19">
                <a:moveTo>
                  <a:pt x="7" y="0"/>
                </a:moveTo>
                <a:cubicBezTo>
                  <a:pt x="5" y="0"/>
                  <a:pt x="0" y="7"/>
                  <a:pt x="0" y="8"/>
                </a:cubicBezTo>
                <a:cubicBezTo>
                  <a:pt x="0" y="10"/>
                  <a:pt x="3" y="18"/>
                  <a:pt x="7" y="19"/>
                </a:cubicBezTo>
                <a:cubicBezTo>
                  <a:pt x="10" y="19"/>
                  <a:pt x="13" y="19"/>
                  <a:pt x="13" y="16"/>
                </a:cubicBezTo>
                <a:cubicBezTo>
                  <a:pt x="13" y="15"/>
                  <a:pt x="14" y="14"/>
                  <a:pt x="15" y="13"/>
                </a:cubicBezTo>
                <a:cubicBezTo>
                  <a:pt x="15" y="11"/>
                  <a:pt x="14" y="6"/>
                  <a:pt x="14" y="3"/>
                </a:cubicBezTo>
                <a:cubicBezTo>
                  <a:pt x="12" y="2"/>
                  <a:pt x="9" y="0"/>
                  <a:pt x="7"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 name="Freeform 8"/>
          <p:cNvSpPr/>
          <p:nvPr/>
        </p:nvSpPr>
        <p:spPr bwMode="auto">
          <a:xfrm>
            <a:off x="6452235" y="5453063"/>
            <a:ext cx="69850" cy="90488"/>
          </a:xfrm>
          <a:custGeom>
            <a:avLst/>
            <a:gdLst/>
            <a:ahLst/>
            <a:cxnLst>
              <a:cxn ang="0">
                <a:pos x="18" y="3"/>
              </a:cxn>
              <a:cxn ang="0">
                <a:pos x="7" y="8"/>
              </a:cxn>
              <a:cxn ang="0">
                <a:pos x="0" y="18"/>
              </a:cxn>
              <a:cxn ang="0">
                <a:pos x="7" y="27"/>
              </a:cxn>
              <a:cxn ang="0">
                <a:pos x="11" y="28"/>
              </a:cxn>
              <a:cxn ang="0">
                <a:pos x="14" y="22"/>
              </a:cxn>
              <a:cxn ang="0">
                <a:pos x="21" y="20"/>
              </a:cxn>
              <a:cxn ang="0">
                <a:pos x="25" y="12"/>
              </a:cxn>
              <a:cxn ang="0">
                <a:pos x="18" y="3"/>
              </a:cxn>
            </a:cxnLst>
            <a:rect l="0" t="0" r="r" b="b"/>
            <a:pathLst>
              <a:path w="25" h="28">
                <a:moveTo>
                  <a:pt x="18" y="3"/>
                </a:moveTo>
                <a:cubicBezTo>
                  <a:pt x="17" y="0"/>
                  <a:pt x="8" y="5"/>
                  <a:pt x="7" y="8"/>
                </a:cubicBezTo>
                <a:cubicBezTo>
                  <a:pt x="5" y="10"/>
                  <a:pt x="0" y="18"/>
                  <a:pt x="0" y="18"/>
                </a:cubicBezTo>
                <a:cubicBezTo>
                  <a:pt x="7" y="27"/>
                  <a:pt x="7" y="27"/>
                  <a:pt x="7" y="27"/>
                </a:cubicBezTo>
                <a:cubicBezTo>
                  <a:pt x="11" y="28"/>
                  <a:pt x="11" y="28"/>
                  <a:pt x="11" y="28"/>
                </a:cubicBezTo>
                <a:cubicBezTo>
                  <a:pt x="11" y="28"/>
                  <a:pt x="13" y="24"/>
                  <a:pt x="14" y="22"/>
                </a:cubicBezTo>
                <a:cubicBezTo>
                  <a:pt x="15" y="19"/>
                  <a:pt x="21" y="22"/>
                  <a:pt x="21" y="20"/>
                </a:cubicBezTo>
                <a:cubicBezTo>
                  <a:pt x="21" y="17"/>
                  <a:pt x="25" y="14"/>
                  <a:pt x="25" y="12"/>
                </a:cubicBezTo>
                <a:cubicBezTo>
                  <a:pt x="25" y="9"/>
                  <a:pt x="19" y="6"/>
                  <a:pt x="18" y="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 name="Freeform 9"/>
          <p:cNvSpPr>
            <a:spLocks noEditPoints="1"/>
          </p:cNvSpPr>
          <p:nvPr/>
        </p:nvSpPr>
        <p:spPr bwMode="auto">
          <a:xfrm>
            <a:off x="6125210" y="5207000"/>
            <a:ext cx="509588" cy="509588"/>
          </a:xfrm>
          <a:custGeom>
            <a:avLst/>
            <a:gdLst/>
            <a:ahLst/>
            <a:cxnLst>
              <a:cxn ang="0">
                <a:pos x="172" y="59"/>
              </a:cxn>
              <a:cxn ang="0">
                <a:pos x="172" y="58"/>
              </a:cxn>
              <a:cxn ang="0">
                <a:pos x="170" y="61"/>
              </a:cxn>
              <a:cxn ang="0">
                <a:pos x="164" y="64"/>
              </a:cxn>
              <a:cxn ang="0">
                <a:pos x="157" y="53"/>
              </a:cxn>
              <a:cxn ang="0">
                <a:pos x="164" y="45"/>
              </a:cxn>
              <a:cxn ang="0">
                <a:pos x="171" y="48"/>
              </a:cxn>
              <a:cxn ang="0">
                <a:pos x="171" y="46"/>
              </a:cxn>
              <a:cxn ang="0">
                <a:pos x="170" y="26"/>
              </a:cxn>
              <a:cxn ang="0">
                <a:pos x="163" y="5"/>
              </a:cxn>
              <a:cxn ang="0">
                <a:pos x="150" y="2"/>
              </a:cxn>
              <a:cxn ang="0">
                <a:pos x="139" y="0"/>
              </a:cxn>
              <a:cxn ang="0">
                <a:pos x="135" y="6"/>
              </a:cxn>
              <a:cxn ang="0">
                <a:pos x="128" y="10"/>
              </a:cxn>
              <a:cxn ang="0">
                <a:pos x="119" y="16"/>
              </a:cxn>
              <a:cxn ang="0">
                <a:pos x="114" y="24"/>
              </a:cxn>
              <a:cxn ang="0">
                <a:pos x="105" y="31"/>
              </a:cxn>
              <a:cxn ang="0">
                <a:pos x="100" y="39"/>
              </a:cxn>
              <a:cxn ang="0">
                <a:pos x="90" y="44"/>
              </a:cxn>
              <a:cxn ang="0">
                <a:pos x="76" y="40"/>
              </a:cxn>
              <a:cxn ang="0">
                <a:pos x="69" y="46"/>
              </a:cxn>
              <a:cxn ang="0">
                <a:pos x="58" y="58"/>
              </a:cxn>
              <a:cxn ang="0">
                <a:pos x="47" y="58"/>
              </a:cxn>
              <a:cxn ang="0">
                <a:pos x="45" y="53"/>
              </a:cxn>
              <a:cxn ang="0">
                <a:pos x="47" y="51"/>
              </a:cxn>
              <a:cxn ang="0">
                <a:pos x="44" y="38"/>
              </a:cxn>
              <a:cxn ang="0">
                <a:pos x="38" y="34"/>
              </a:cxn>
              <a:cxn ang="0">
                <a:pos x="38" y="76"/>
              </a:cxn>
              <a:cxn ang="0">
                <a:pos x="31" y="83"/>
              </a:cxn>
              <a:cxn ang="0">
                <a:pos x="17" y="83"/>
              </a:cxn>
              <a:cxn ang="0">
                <a:pos x="11" y="75"/>
              </a:cxn>
              <a:cxn ang="0">
                <a:pos x="4" y="79"/>
              </a:cxn>
              <a:cxn ang="0">
                <a:pos x="0" y="80"/>
              </a:cxn>
              <a:cxn ang="0">
                <a:pos x="8" y="98"/>
              </a:cxn>
              <a:cxn ang="0">
                <a:pos x="19" y="120"/>
              </a:cxn>
              <a:cxn ang="0">
                <a:pos x="19" y="131"/>
              </a:cxn>
              <a:cxn ang="0">
                <a:pos x="19" y="140"/>
              </a:cxn>
              <a:cxn ang="0">
                <a:pos x="23" y="149"/>
              </a:cxn>
              <a:cxn ang="0">
                <a:pos x="27" y="152"/>
              </a:cxn>
              <a:cxn ang="0">
                <a:pos x="33" y="157"/>
              </a:cxn>
              <a:cxn ang="0">
                <a:pos x="41" y="157"/>
              </a:cxn>
              <a:cxn ang="0">
                <a:pos x="54" y="153"/>
              </a:cxn>
              <a:cxn ang="0">
                <a:pos x="64" y="149"/>
              </a:cxn>
              <a:cxn ang="0">
                <a:pos x="82" y="149"/>
              </a:cxn>
              <a:cxn ang="0">
                <a:pos x="93" y="147"/>
              </a:cxn>
              <a:cxn ang="0">
                <a:pos x="100" y="146"/>
              </a:cxn>
              <a:cxn ang="0">
                <a:pos x="109" y="143"/>
              </a:cxn>
              <a:cxn ang="0">
                <a:pos x="132" y="128"/>
              </a:cxn>
              <a:cxn ang="0">
                <a:pos x="159" y="95"/>
              </a:cxn>
              <a:cxn ang="0">
                <a:pos x="175" y="77"/>
              </a:cxn>
              <a:cxn ang="0">
                <a:pos x="181" y="59"/>
              </a:cxn>
              <a:cxn ang="0">
                <a:pos x="172" y="59"/>
              </a:cxn>
              <a:cxn ang="0">
                <a:pos x="137" y="97"/>
              </a:cxn>
              <a:cxn ang="0">
                <a:pos x="130" y="99"/>
              </a:cxn>
              <a:cxn ang="0">
                <a:pos x="127" y="105"/>
              </a:cxn>
              <a:cxn ang="0">
                <a:pos x="123" y="104"/>
              </a:cxn>
              <a:cxn ang="0">
                <a:pos x="116" y="95"/>
              </a:cxn>
              <a:cxn ang="0">
                <a:pos x="123" y="85"/>
              </a:cxn>
              <a:cxn ang="0">
                <a:pos x="134" y="80"/>
              </a:cxn>
              <a:cxn ang="0">
                <a:pos x="141" y="89"/>
              </a:cxn>
              <a:cxn ang="0">
                <a:pos x="137" y="97"/>
              </a:cxn>
            </a:cxnLst>
            <a:rect l="0" t="0" r="r" b="b"/>
            <a:pathLst>
              <a:path w="181" h="159">
                <a:moveTo>
                  <a:pt x="172" y="59"/>
                </a:moveTo>
                <a:cubicBezTo>
                  <a:pt x="172" y="59"/>
                  <a:pt x="172" y="59"/>
                  <a:pt x="172" y="58"/>
                </a:cubicBezTo>
                <a:cubicBezTo>
                  <a:pt x="171" y="59"/>
                  <a:pt x="170" y="60"/>
                  <a:pt x="170" y="61"/>
                </a:cubicBezTo>
                <a:cubicBezTo>
                  <a:pt x="170" y="64"/>
                  <a:pt x="167" y="64"/>
                  <a:pt x="164" y="64"/>
                </a:cubicBezTo>
                <a:cubicBezTo>
                  <a:pt x="160" y="63"/>
                  <a:pt x="157" y="55"/>
                  <a:pt x="157" y="53"/>
                </a:cubicBezTo>
                <a:cubicBezTo>
                  <a:pt x="157" y="52"/>
                  <a:pt x="162" y="45"/>
                  <a:pt x="164" y="45"/>
                </a:cubicBezTo>
                <a:cubicBezTo>
                  <a:pt x="166" y="45"/>
                  <a:pt x="169" y="47"/>
                  <a:pt x="171" y="48"/>
                </a:cubicBezTo>
                <a:cubicBezTo>
                  <a:pt x="171" y="47"/>
                  <a:pt x="171" y="47"/>
                  <a:pt x="171" y="46"/>
                </a:cubicBezTo>
                <a:cubicBezTo>
                  <a:pt x="171" y="45"/>
                  <a:pt x="173" y="28"/>
                  <a:pt x="170" y="26"/>
                </a:cubicBezTo>
                <a:cubicBezTo>
                  <a:pt x="167" y="24"/>
                  <a:pt x="164" y="7"/>
                  <a:pt x="163" y="5"/>
                </a:cubicBezTo>
                <a:cubicBezTo>
                  <a:pt x="162" y="3"/>
                  <a:pt x="151" y="4"/>
                  <a:pt x="150" y="2"/>
                </a:cubicBezTo>
                <a:cubicBezTo>
                  <a:pt x="148" y="0"/>
                  <a:pt x="139" y="2"/>
                  <a:pt x="139" y="0"/>
                </a:cubicBezTo>
                <a:cubicBezTo>
                  <a:pt x="137" y="2"/>
                  <a:pt x="136" y="5"/>
                  <a:pt x="135" y="6"/>
                </a:cubicBezTo>
                <a:cubicBezTo>
                  <a:pt x="133" y="8"/>
                  <a:pt x="129" y="6"/>
                  <a:pt x="128" y="10"/>
                </a:cubicBezTo>
                <a:cubicBezTo>
                  <a:pt x="127" y="13"/>
                  <a:pt x="122" y="16"/>
                  <a:pt x="119" y="16"/>
                </a:cubicBezTo>
                <a:cubicBezTo>
                  <a:pt x="116" y="16"/>
                  <a:pt x="114" y="21"/>
                  <a:pt x="114" y="24"/>
                </a:cubicBezTo>
                <a:cubicBezTo>
                  <a:pt x="114" y="27"/>
                  <a:pt x="109" y="31"/>
                  <a:pt x="105" y="31"/>
                </a:cubicBezTo>
                <a:cubicBezTo>
                  <a:pt x="100" y="31"/>
                  <a:pt x="102" y="35"/>
                  <a:pt x="100" y="39"/>
                </a:cubicBezTo>
                <a:cubicBezTo>
                  <a:pt x="99" y="44"/>
                  <a:pt x="97" y="44"/>
                  <a:pt x="90" y="44"/>
                </a:cubicBezTo>
                <a:cubicBezTo>
                  <a:pt x="82" y="44"/>
                  <a:pt x="82" y="44"/>
                  <a:pt x="76" y="40"/>
                </a:cubicBezTo>
                <a:cubicBezTo>
                  <a:pt x="71" y="36"/>
                  <a:pt x="69" y="43"/>
                  <a:pt x="69" y="46"/>
                </a:cubicBezTo>
                <a:cubicBezTo>
                  <a:pt x="68" y="49"/>
                  <a:pt x="61" y="55"/>
                  <a:pt x="58" y="58"/>
                </a:cubicBezTo>
                <a:cubicBezTo>
                  <a:pt x="56" y="60"/>
                  <a:pt x="50" y="58"/>
                  <a:pt x="47" y="58"/>
                </a:cubicBezTo>
                <a:cubicBezTo>
                  <a:pt x="44" y="58"/>
                  <a:pt x="45" y="55"/>
                  <a:pt x="45" y="53"/>
                </a:cubicBezTo>
                <a:cubicBezTo>
                  <a:pt x="45" y="51"/>
                  <a:pt x="47" y="53"/>
                  <a:pt x="47" y="51"/>
                </a:cubicBezTo>
                <a:cubicBezTo>
                  <a:pt x="48" y="49"/>
                  <a:pt x="45" y="41"/>
                  <a:pt x="44" y="38"/>
                </a:cubicBezTo>
                <a:cubicBezTo>
                  <a:pt x="43" y="36"/>
                  <a:pt x="41" y="35"/>
                  <a:pt x="38" y="34"/>
                </a:cubicBezTo>
                <a:cubicBezTo>
                  <a:pt x="38" y="53"/>
                  <a:pt x="38" y="74"/>
                  <a:pt x="38" y="76"/>
                </a:cubicBezTo>
                <a:cubicBezTo>
                  <a:pt x="38" y="79"/>
                  <a:pt x="32" y="81"/>
                  <a:pt x="31" y="83"/>
                </a:cubicBezTo>
                <a:cubicBezTo>
                  <a:pt x="30" y="85"/>
                  <a:pt x="21" y="83"/>
                  <a:pt x="17" y="83"/>
                </a:cubicBezTo>
                <a:cubicBezTo>
                  <a:pt x="12" y="83"/>
                  <a:pt x="13" y="79"/>
                  <a:pt x="11" y="75"/>
                </a:cubicBezTo>
                <a:cubicBezTo>
                  <a:pt x="8" y="72"/>
                  <a:pt x="4" y="76"/>
                  <a:pt x="4" y="79"/>
                </a:cubicBezTo>
                <a:cubicBezTo>
                  <a:pt x="4" y="80"/>
                  <a:pt x="2" y="80"/>
                  <a:pt x="0" y="80"/>
                </a:cubicBezTo>
                <a:cubicBezTo>
                  <a:pt x="3" y="85"/>
                  <a:pt x="6" y="92"/>
                  <a:pt x="8" y="98"/>
                </a:cubicBezTo>
                <a:cubicBezTo>
                  <a:pt x="11" y="107"/>
                  <a:pt x="17" y="115"/>
                  <a:pt x="19" y="120"/>
                </a:cubicBezTo>
                <a:cubicBezTo>
                  <a:pt x="21" y="125"/>
                  <a:pt x="22" y="130"/>
                  <a:pt x="19" y="131"/>
                </a:cubicBezTo>
                <a:cubicBezTo>
                  <a:pt x="15" y="131"/>
                  <a:pt x="15" y="134"/>
                  <a:pt x="19" y="140"/>
                </a:cubicBezTo>
                <a:cubicBezTo>
                  <a:pt x="23" y="145"/>
                  <a:pt x="20" y="149"/>
                  <a:pt x="23" y="149"/>
                </a:cubicBezTo>
                <a:cubicBezTo>
                  <a:pt x="26" y="150"/>
                  <a:pt x="25" y="152"/>
                  <a:pt x="27" y="152"/>
                </a:cubicBezTo>
                <a:cubicBezTo>
                  <a:pt x="30" y="152"/>
                  <a:pt x="32" y="155"/>
                  <a:pt x="33" y="157"/>
                </a:cubicBezTo>
                <a:cubicBezTo>
                  <a:pt x="35" y="159"/>
                  <a:pt x="39" y="159"/>
                  <a:pt x="41" y="157"/>
                </a:cubicBezTo>
                <a:cubicBezTo>
                  <a:pt x="43" y="154"/>
                  <a:pt x="48" y="153"/>
                  <a:pt x="54" y="153"/>
                </a:cubicBezTo>
                <a:cubicBezTo>
                  <a:pt x="60" y="153"/>
                  <a:pt x="59" y="151"/>
                  <a:pt x="64" y="149"/>
                </a:cubicBezTo>
                <a:cubicBezTo>
                  <a:pt x="70" y="147"/>
                  <a:pt x="77" y="147"/>
                  <a:pt x="82" y="149"/>
                </a:cubicBezTo>
                <a:cubicBezTo>
                  <a:pt x="87" y="150"/>
                  <a:pt x="90" y="149"/>
                  <a:pt x="93" y="147"/>
                </a:cubicBezTo>
                <a:cubicBezTo>
                  <a:pt x="95" y="146"/>
                  <a:pt x="99" y="150"/>
                  <a:pt x="100" y="146"/>
                </a:cubicBezTo>
                <a:cubicBezTo>
                  <a:pt x="100" y="142"/>
                  <a:pt x="105" y="143"/>
                  <a:pt x="109" y="143"/>
                </a:cubicBezTo>
                <a:cubicBezTo>
                  <a:pt x="113" y="143"/>
                  <a:pt x="124" y="136"/>
                  <a:pt x="132" y="128"/>
                </a:cubicBezTo>
                <a:cubicBezTo>
                  <a:pt x="141" y="120"/>
                  <a:pt x="154" y="103"/>
                  <a:pt x="159" y="95"/>
                </a:cubicBezTo>
                <a:cubicBezTo>
                  <a:pt x="164" y="87"/>
                  <a:pt x="171" y="81"/>
                  <a:pt x="175" y="77"/>
                </a:cubicBezTo>
                <a:cubicBezTo>
                  <a:pt x="178" y="75"/>
                  <a:pt x="180" y="65"/>
                  <a:pt x="181" y="59"/>
                </a:cubicBezTo>
                <a:cubicBezTo>
                  <a:pt x="177" y="59"/>
                  <a:pt x="172" y="59"/>
                  <a:pt x="172" y="59"/>
                </a:cubicBezTo>
                <a:close/>
                <a:moveTo>
                  <a:pt x="137" y="97"/>
                </a:moveTo>
                <a:cubicBezTo>
                  <a:pt x="137" y="99"/>
                  <a:pt x="131" y="96"/>
                  <a:pt x="130" y="99"/>
                </a:cubicBezTo>
                <a:cubicBezTo>
                  <a:pt x="129" y="101"/>
                  <a:pt x="127" y="105"/>
                  <a:pt x="127" y="105"/>
                </a:cubicBezTo>
                <a:cubicBezTo>
                  <a:pt x="123" y="104"/>
                  <a:pt x="123" y="104"/>
                  <a:pt x="123" y="104"/>
                </a:cubicBezTo>
                <a:cubicBezTo>
                  <a:pt x="116" y="95"/>
                  <a:pt x="116" y="95"/>
                  <a:pt x="116" y="95"/>
                </a:cubicBezTo>
                <a:cubicBezTo>
                  <a:pt x="116" y="95"/>
                  <a:pt x="121" y="87"/>
                  <a:pt x="123" y="85"/>
                </a:cubicBezTo>
                <a:cubicBezTo>
                  <a:pt x="124" y="82"/>
                  <a:pt x="133" y="77"/>
                  <a:pt x="134" y="80"/>
                </a:cubicBezTo>
                <a:cubicBezTo>
                  <a:pt x="135" y="83"/>
                  <a:pt x="141" y="86"/>
                  <a:pt x="141" y="89"/>
                </a:cubicBezTo>
                <a:cubicBezTo>
                  <a:pt x="141" y="91"/>
                  <a:pt x="137" y="94"/>
                  <a:pt x="137" y="9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 name="Freeform 10"/>
          <p:cNvSpPr/>
          <p:nvPr/>
        </p:nvSpPr>
        <p:spPr bwMode="auto">
          <a:xfrm>
            <a:off x="5987098" y="4606925"/>
            <a:ext cx="371475" cy="450850"/>
          </a:xfrm>
          <a:custGeom>
            <a:avLst/>
            <a:gdLst/>
            <a:ahLst/>
            <a:cxnLst>
              <a:cxn ang="0">
                <a:pos x="8" y="129"/>
              </a:cxn>
              <a:cxn ang="0">
                <a:pos x="13" y="131"/>
              </a:cxn>
              <a:cxn ang="0">
                <a:pos x="24" y="132"/>
              </a:cxn>
              <a:cxn ang="0">
                <a:pos x="34" y="134"/>
              </a:cxn>
              <a:cxn ang="0">
                <a:pos x="73" y="134"/>
              </a:cxn>
              <a:cxn ang="0">
                <a:pos x="77" y="138"/>
              </a:cxn>
              <a:cxn ang="0">
                <a:pos x="102" y="138"/>
              </a:cxn>
              <a:cxn ang="0">
                <a:pos x="119" y="137"/>
              </a:cxn>
              <a:cxn ang="0">
                <a:pos x="122" y="136"/>
              </a:cxn>
              <a:cxn ang="0">
                <a:pos x="109" y="119"/>
              </a:cxn>
              <a:cxn ang="0">
                <a:pos x="110" y="81"/>
              </a:cxn>
              <a:cxn ang="0">
                <a:pos x="127" y="82"/>
              </a:cxn>
              <a:cxn ang="0">
                <a:pos x="130" y="79"/>
              </a:cxn>
              <a:cxn ang="0">
                <a:pos x="132" y="57"/>
              </a:cxn>
              <a:cxn ang="0">
                <a:pos x="129" y="57"/>
              </a:cxn>
              <a:cxn ang="0">
                <a:pos x="119" y="58"/>
              </a:cxn>
              <a:cxn ang="0">
                <a:pos x="113" y="61"/>
              </a:cxn>
              <a:cxn ang="0">
                <a:pos x="113" y="52"/>
              </a:cxn>
              <a:cxn ang="0">
                <a:pos x="108" y="43"/>
              </a:cxn>
              <a:cxn ang="0">
                <a:pos x="109" y="27"/>
              </a:cxn>
              <a:cxn ang="0">
                <a:pos x="107" y="18"/>
              </a:cxn>
              <a:cxn ang="0">
                <a:pos x="100" y="16"/>
              </a:cxn>
              <a:cxn ang="0">
                <a:pos x="94" y="14"/>
              </a:cxn>
              <a:cxn ang="0">
                <a:pos x="85" y="14"/>
              </a:cxn>
              <a:cxn ang="0">
                <a:pos x="81" y="24"/>
              </a:cxn>
              <a:cxn ang="0">
                <a:pos x="68" y="26"/>
              </a:cxn>
              <a:cxn ang="0">
                <a:pos x="58" y="19"/>
              </a:cxn>
              <a:cxn ang="0">
                <a:pos x="54" y="10"/>
              </a:cxn>
              <a:cxn ang="0">
                <a:pos x="52" y="1"/>
              </a:cxn>
              <a:cxn ang="0">
                <a:pos x="15" y="1"/>
              </a:cxn>
              <a:cxn ang="0">
                <a:pos x="9" y="4"/>
              </a:cxn>
              <a:cxn ang="0">
                <a:pos x="19" y="28"/>
              </a:cxn>
              <a:cxn ang="0">
                <a:pos x="17" y="39"/>
              </a:cxn>
              <a:cxn ang="0">
                <a:pos x="24" y="63"/>
              </a:cxn>
              <a:cxn ang="0">
                <a:pos x="16" y="79"/>
              </a:cxn>
              <a:cxn ang="0">
                <a:pos x="8" y="101"/>
              </a:cxn>
              <a:cxn ang="0">
                <a:pos x="2" y="117"/>
              </a:cxn>
              <a:cxn ang="0">
                <a:pos x="1" y="132"/>
              </a:cxn>
              <a:cxn ang="0">
                <a:pos x="1" y="132"/>
              </a:cxn>
              <a:cxn ang="0">
                <a:pos x="4" y="132"/>
              </a:cxn>
              <a:cxn ang="0">
                <a:pos x="8" y="129"/>
              </a:cxn>
            </a:cxnLst>
            <a:rect l="0" t="0" r="r" b="b"/>
            <a:pathLst>
              <a:path w="132" h="140">
                <a:moveTo>
                  <a:pt x="8" y="129"/>
                </a:moveTo>
                <a:cubicBezTo>
                  <a:pt x="11" y="129"/>
                  <a:pt x="9" y="133"/>
                  <a:pt x="13" y="131"/>
                </a:cubicBezTo>
                <a:cubicBezTo>
                  <a:pt x="17" y="129"/>
                  <a:pt x="20" y="129"/>
                  <a:pt x="24" y="132"/>
                </a:cubicBezTo>
                <a:cubicBezTo>
                  <a:pt x="27" y="134"/>
                  <a:pt x="30" y="134"/>
                  <a:pt x="34" y="134"/>
                </a:cubicBezTo>
                <a:cubicBezTo>
                  <a:pt x="38" y="134"/>
                  <a:pt x="73" y="134"/>
                  <a:pt x="73" y="134"/>
                </a:cubicBezTo>
                <a:cubicBezTo>
                  <a:pt x="77" y="138"/>
                  <a:pt x="77" y="138"/>
                  <a:pt x="77" y="138"/>
                </a:cubicBezTo>
                <a:cubicBezTo>
                  <a:pt x="77" y="138"/>
                  <a:pt x="98" y="137"/>
                  <a:pt x="102" y="138"/>
                </a:cubicBezTo>
                <a:cubicBezTo>
                  <a:pt x="105" y="140"/>
                  <a:pt x="116" y="138"/>
                  <a:pt x="119" y="137"/>
                </a:cubicBezTo>
                <a:cubicBezTo>
                  <a:pt x="120" y="137"/>
                  <a:pt x="121" y="137"/>
                  <a:pt x="122" y="136"/>
                </a:cubicBezTo>
                <a:cubicBezTo>
                  <a:pt x="109" y="119"/>
                  <a:pt x="109" y="119"/>
                  <a:pt x="109" y="119"/>
                </a:cubicBezTo>
                <a:cubicBezTo>
                  <a:pt x="110" y="81"/>
                  <a:pt x="110" y="81"/>
                  <a:pt x="110" y="81"/>
                </a:cubicBezTo>
                <a:cubicBezTo>
                  <a:pt x="127" y="82"/>
                  <a:pt x="127" y="82"/>
                  <a:pt x="127" y="82"/>
                </a:cubicBezTo>
                <a:cubicBezTo>
                  <a:pt x="130" y="79"/>
                  <a:pt x="130" y="79"/>
                  <a:pt x="130" y="79"/>
                </a:cubicBezTo>
                <a:cubicBezTo>
                  <a:pt x="132" y="57"/>
                  <a:pt x="132" y="57"/>
                  <a:pt x="132" y="57"/>
                </a:cubicBezTo>
                <a:cubicBezTo>
                  <a:pt x="132" y="56"/>
                  <a:pt x="131" y="56"/>
                  <a:pt x="129" y="57"/>
                </a:cubicBezTo>
                <a:cubicBezTo>
                  <a:pt x="126" y="58"/>
                  <a:pt x="123" y="58"/>
                  <a:pt x="119" y="58"/>
                </a:cubicBezTo>
                <a:cubicBezTo>
                  <a:pt x="116" y="58"/>
                  <a:pt x="115" y="61"/>
                  <a:pt x="113" y="61"/>
                </a:cubicBezTo>
                <a:cubicBezTo>
                  <a:pt x="111" y="60"/>
                  <a:pt x="113" y="54"/>
                  <a:pt x="113" y="52"/>
                </a:cubicBezTo>
                <a:cubicBezTo>
                  <a:pt x="114" y="49"/>
                  <a:pt x="110" y="45"/>
                  <a:pt x="108" y="43"/>
                </a:cubicBezTo>
                <a:cubicBezTo>
                  <a:pt x="105" y="41"/>
                  <a:pt x="111" y="28"/>
                  <a:pt x="109" y="27"/>
                </a:cubicBezTo>
                <a:cubicBezTo>
                  <a:pt x="108" y="25"/>
                  <a:pt x="107" y="21"/>
                  <a:pt x="107" y="18"/>
                </a:cubicBezTo>
                <a:cubicBezTo>
                  <a:pt x="107" y="14"/>
                  <a:pt x="105" y="16"/>
                  <a:pt x="100" y="16"/>
                </a:cubicBezTo>
                <a:cubicBezTo>
                  <a:pt x="95" y="16"/>
                  <a:pt x="94" y="14"/>
                  <a:pt x="94" y="14"/>
                </a:cubicBezTo>
                <a:cubicBezTo>
                  <a:pt x="94" y="14"/>
                  <a:pt x="88" y="12"/>
                  <a:pt x="85" y="14"/>
                </a:cubicBezTo>
                <a:cubicBezTo>
                  <a:pt x="82" y="15"/>
                  <a:pt x="83" y="24"/>
                  <a:pt x="81" y="24"/>
                </a:cubicBezTo>
                <a:cubicBezTo>
                  <a:pt x="79" y="23"/>
                  <a:pt x="73" y="24"/>
                  <a:pt x="68" y="26"/>
                </a:cubicBezTo>
                <a:cubicBezTo>
                  <a:pt x="63" y="27"/>
                  <a:pt x="61" y="25"/>
                  <a:pt x="58" y="19"/>
                </a:cubicBezTo>
                <a:cubicBezTo>
                  <a:pt x="56" y="13"/>
                  <a:pt x="53" y="15"/>
                  <a:pt x="54" y="10"/>
                </a:cubicBezTo>
                <a:cubicBezTo>
                  <a:pt x="55" y="6"/>
                  <a:pt x="52" y="1"/>
                  <a:pt x="52" y="1"/>
                </a:cubicBezTo>
                <a:cubicBezTo>
                  <a:pt x="52" y="1"/>
                  <a:pt x="19" y="0"/>
                  <a:pt x="15" y="1"/>
                </a:cubicBezTo>
                <a:cubicBezTo>
                  <a:pt x="14" y="1"/>
                  <a:pt x="11" y="2"/>
                  <a:pt x="9" y="4"/>
                </a:cubicBezTo>
                <a:cubicBezTo>
                  <a:pt x="11" y="12"/>
                  <a:pt x="17" y="25"/>
                  <a:pt x="19" y="28"/>
                </a:cubicBezTo>
                <a:cubicBezTo>
                  <a:pt x="20" y="31"/>
                  <a:pt x="17" y="34"/>
                  <a:pt x="17" y="39"/>
                </a:cubicBezTo>
                <a:cubicBezTo>
                  <a:pt x="17" y="45"/>
                  <a:pt x="23" y="56"/>
                  <a:pt x="24" y="63"/>
                </a:cubicBezTo>
                <a:cubicBezTo>
                  <a:pt x="25" y="70"/>
                  <a:pt x="20" y="75"/>
                  <a:pt x="16" y="79"/>
                </a:cubicBezTo>
                <a:cubicBezTo>
                  <a:pt x="12" y="84"/>
                  <a:pt x="8" y="95"/>
                  <a:pt x="8" y="101"/>
                </a:cubicBezTo>
                <a:cubicBezTo>
                  <a:pt x="8" y="108"/>
                  <a:pt x="2" y="114"/>
                  <a:pt x="2" y="117"/>
                </a:cubicBezTo>
                <a:cubicBezTo>
                  <a:pt x="2" y="120"/>
                  <a:pt x="1" y="129"/>
                  <a:pt x="1" y="132"/>
                </a:cubicBezTo>
                <a:cubicBezTo>
                  <a:pt x="0" y="132"/>
                  <a:pt x="1" y="132"/>
                  <a:pt x="1" y="132"/>
                </a:cubicBezTo>
                <a:cubicBezTo>
                  <a:pt x="4" y="132"/>
                  <a:pt x="4" y="132"/>
                  <a:pt x="4" y="132"/>
                </a:cubicBezTo>
                <a:cubicBezTo>
                  <a:pt x="4" y="132"/>
                  <a:pt x="5" y="129"/>
                  <a:pt x="8" y="12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 name="Freeform 11"/>
          <p:cNvSpPr/>
          <p:nvPr/>
        </p:nvSpPr>
        <p:spPr bwMode="auto">
          <a:xfrm>
            <a:off x="6295073" y="4692650"/>
            <a:ext cx="365125" cy="366713"/>
          </a:xfrm>
          <a:custGeom>
            <a:avLst/>
            <a:gdLst/>
            <a:ahLst/>
            <a:cxnLst>
              <a:cxn ang="0">
                <a:pos x="100" y="5"/>
              </a:cxn>
              <a:cxn ang="0">
                <a:pos x="92" y="0"/>
              </a:cxn>
              <a:cxn ang="0">
                <a:pos x="78" y="3"/>
              </a:cxn>
              <a:cxn ang="0">
                <a:pos x="75" y="10"/>
              </a:cxn>
              <a:cxn ang="0">
                <a:pos x="74" y="16"/>
              </a:cxn>
              <a:cxn ang="0">
                <a:pos x="73" y="29"/>
              </a:cxn>
              <a:cxn ang="0">
                <a:pos x="71" y="39"/>
              </a:cxn>
              <a:cxn ang="0">
                <a:pos x="78" y="48"/>
              </a:cxn>
              <a:cxn ang="0">
                <a:pos x="86" y="46"/>
              </a:cxn>
              <a:cxn ang="0">
                <a:pos x="87" y="54"/>
              </a:cxn>
              <a:cxn ang="0">
                <a:pos x="85" y="59"/>
              </a:cxn>
              <a:cxn ang="0">
                <a:pos x="77" y="59"/>
              </a:cxn>
              <a:cxn ang="0">
                <a:pos x="73" y="49"/>
              </a:cxn>
              <a:cxn ang="0">
                <a:pos x="64" y="47"/>
              </a:cxn>
              <a:cxn ang="0">
                <a:pos x="58" y="41"/>
              </a:cxn>
              <a:cxn ang="0">
                <a:pos x="54" y="43"/>
              </a:cxn>
              <a:cxn ang="0">
                <a:pos x="49" y="44"/>
              </a:cxn>
              <a:cxn ang="0">
                <a:pos x="40" y="41"/>
              </a:cxn>
              <a:cxn ang="0">
                <a:pos x="36" y="36"/>
              </a:cxn>
              <a:cxn ang="0">
                <a:pos x="29" y="36"/>
              </a:cxn>
              <a:cxn ang="0">
                <a:pos x="26" y="34"/>
              </a:cxn>
              <a:cxn ang="0">
                <a:pos x="23" y="31"/>
              </a:cxn>
              <a:cxn ang="0">
                <a:pos x="21" y="53"/>
              </a:cxn>
              <a:cxn ang="0">
                <a:pos x="18" y="56"/>
              </a:cxn>
              <a:cxn ang="0">
                <a:pos x="1" y="55"/>
              </a:cxn>
              <a:cxn ang="0">
                <a:pos x="0" y="93"/>
              </a:cxn>
              <a:cxn ang="0">
                <a:pos x="13" y="110"/>
              </a:cxn>
              <a:cxn ang="0">
                <a:pos x="34" y="109"/>
              </a:cxn>
              <a:cxn ang="0">
                <a:pos x="35" y="112"/>
              </a:cxn>
              <a:cxn ang="0">
                <a:pos x="40" y="111"/>
              </a:cxn>
              <a:cxn ang="0">
                <a:pos x="55" y="114"/>
              </a:cxn>
              <a:cxn ang="0">
                <a:pos x="66" y="101"/>
              </a:cxn>
              <a:cxn ang="0">
                <a:pos x="77" y="93"/>
              </a:cxn>
              <a:cxn ang="0">
                <a:pos x="83" y="87"/>
              </a:cxn>
              <a:cxn ang="0">
                <a:pos x="93" y="87"/>
              </a:cxn>
              <a:cxn ang="0">
                <a:pos x="93" y="87"/>
              </a:cxn>
              <a:cxn ang="0">
                <a:pos x="91" y="79"/>
              </a:cxn>
              <a:cxn ang="0">
                <a:pos x="122" y="67"/>
              </a:cxn>
              <a:cxn ang="0">
                <a:pos x="120" y="62"/>
              </a:cxn>
              <a:cxn ang="0">
                <a:pos x="122" y="51"/>
              </a:cxn>
              <a:cxn ang="0">
                <a:pos x="127" y="48"/>
              </a:cxn>
              <a:cxn ang="0">
                <a:pos x="126" y="30"/>
              </a:cxn>
              <a:cxn ang="0">
                <a:pos x="130" y="28"/>
              </a:cxn>
              <a:cxn ang="0">
                <a:pos x="125" y="16"/>
              </a:cxn>
              <a:cxn ang="0">
                <a:pos x="110" y="9"/>
              </a:cxn>
              <a:cxn ang="0">
                <a:pos x="100" y="5"/>
              </a:cxn>
            </a:cxnLst>
            <a:rect l="0" t="0" r="r" b="b"/>
            <a:pathLst>
              <a:path w="130" h="115">
                <a:moveTo>
                  <a:pt x="100" y="5"/>
                </a:moveTo>
                <a:cubicBezTo>
                  <a:pt x="99" y="5"/>
                  <a:pt x="95" y="3"/>
                  <a:pt x="92" y="0"/>
                </a:cubicBezTo>
                <a:cubicBezTo>
                  <a:pt x="90" y="3"/>
                  <a:pt x="82" y="3"/>
                  <a:pt x="78" y="3"/>
                </a:cubicBezTo>
                <a:cubicBezTo>
                  <a:pt x="74" y="3"/>
                  <a:pt x="78" y="8"/>
                  <a:pt x="75" y="10"/>
                </a:cubicBezTo>
                <a:cubicBezTo>
                  <a:pt x="73" y="12"/>
                  <a:pt x="72" y="15"/>
                  <a:pt x="74" y="16"/>
                </a:cubicBezTo>
                <a:cubicBezTo>
                  <a:pt x="76" y="17"/>
                  <a:pt x="73" y="26"/>
                  <a:pt x="73" y="29"/>
                </a:cubicBezTo>
                <a:cubicBezTo>
                  <a:pt x="73" y="32"/>
                  <a:pt x="69" y="38"/>
                  <a:pt x="71" y="39"/>
                </a:cubicBezTo>
                <a:cubicBezTo>
                  <a:pt x="72" y="40"/>
                  <a:pt x="75" y="47"/>
                  <a:pt x="78" y="48"/>
                </a:cubicBezTo>
                <a:cubicBezTo>
                  <a:pt x="82" y="49"/>
                  <a:pt x="84" y="46"/>
                  <a:pt x="86" y="46"/>
                </a:cubicBezTo>
                <a:cubicBezTo>
                  <a:pt x="87" y="46"/>
                  <a:pt x="87" y="50"/>
                  <a:pt x="87" y="54"/>
                </a:cubicBezTo>
                <a:cubicBezTo>
                  <a:pt x="87" y="57"/>
                  <a:pt x="85" y="59"/>
                  <a:pt x="85" y="59"/>
                </a:cubicBezTo>
                <a:cubicBezTo>
                  <a:pt x="85" y="59"/>
                  <a:pt x="80" y="61"/>
                  <a:pt x="77" y="59"/>
                </a:cubicBezTo>
                <a:cubicBezTo>
                  <a:pt x="75" y="57"/>
                  <a:pt x="73" y="51"/>
                  <a:pt x="73" y="49"/>
                </a:cubicBezTo>
                <a:cubicBezTo>
                  <a:pt x="73" y="47"/>
                  <a:pt x="67" y="47"/>
                  <a:pt x="64" y="47"/>
                </a:cubicBezTo>
                <a:cubicBezTo>
                  <a:pt x="62" y="47"/>
                  <a:pt x="59" y="43"/>
                  <a:pt x="58" y="41"/>
                </a:cubicBezTo>
                <a:cubicBezTo>
                  <a:pt x="57" y="39"/>
                  <a:pt x="54" y="41"/>
                  <a:pt x="54" y="43"/>
                </a:cubicBezTo>
                <a:cubicBezTo>
                  <a:pt x="54" y="44"/>
                  <a:pt x="52" y="44"/>
                  <a:pt x="49" y="44"/>
                </a:cubicBezTo>
                <a:cubicBezTo>
                  <a:pt x="47" y="44"/>
                  <a:pt x="42" y="40"/>
                  <a:pt x="40" y="41"/>
                </a:cubicBezTo>
                <a:cubicBezTo>
                  <a:pt x="38" y="42"/>
                  <a:pt x="36" y="38"/>
                  <a:pt x="36" y="36"/>
                </a:cubicBezTo>
                <a:cubicBezTo>
                  <a:pt x="37" y="34"/>
                  <a:pt x="31" y="35"/>
                  <a:pt x="29" y="36"/>
                </a:cubicBezTo>
                <a:cubicBezTo>
                  <a:pt x="27" y="37"/>
                  <a:pt x="26" y="34"/>
                  <a:pt x="26" y="34"/>
                </a:cubicBezTo>
                <a:cubicBezTo>
                  <a:pt x="26" y="34"/>
                  <a:pt x="25" y="32"/>
                  <a:pt x="23" y="31"/>
                </a:cubicBezTo>
                <a:cubicBezTo>
                  <a:pt x="21" y="53"/>
                  <a:pt x="21" y="53"/>
                  <a:pt x="21" y="53"/>
                </a:cubicBezTo>
                <a:cubicBezTo>
                  <a:pt x="18" y="56"/>
                  <a:pt x="18" y="56"/>
                  <a:pt x="18" y="56"/>
                </a:cubicBezTo>
                <a:cubicBezTo>
                  <a:pt x="1" y="55"/>
                  <a:pt x="1" y="55"/>
                  <a:pt x="1" y="55"/>
                </a:cubicBezTo>
                <a:cubicBezTo>
                  <a:pt x="0" y="93"/>
                  <a:pt x="0" y="93"/>
                  <a:pt x="0" y="93"/>
                </a:cubicBezTo>
                <a:cubicBezTo>
                  <a:pt x="13" y="110"/>
                  <a:pt x="13" y="110"/>
                  <a:pt x="13" y="110"/>
                </a:cubicBezTo>
                <a:cubicBezTo>
                  <a:pt x="20" y="109"/>
                  <a:pt x="34" y="107"/>
                  <a:pt x="34" y="109"/>
                </a:cubicBezTo>
                <a:cubicBezTo>
                  <a:pt x="34" y="110"/>
                  <a:pt x="34" y="111"/>
                  <a:pt x="35" y="112"/>
                </a:cubicBezTo>
                <a:cubicBezTo>
                  <a:pt x="37" y="112"/>
                  <a:pt x="39" y="111"/>
                  <a:pt x="40" y="111"/>
                </a:cubicBezTo>
                <a:cubicBezTo>
                  <a:pt x="43" y="112"/>
                  <a:pt x="52" y="115"/>
                  <a:pt x="55" y="114"/>
                </a:cubicBezTo>
                <a:cubicBezTo>
                  <a:pt x="57" y="112"/>
                  <a:pt x="62" y="102"/>
                  <a:pt x="66" y="101"/>
                </a:cubicBezTo>
                <a:cubicBezTo>
                  <a:pt x="71" y="100"/>
                  <a:pt x="77" y="95"/>
                  <a:pt x="77" y="93"/>
                </a:cubicBezTo>
                <a:cubicBezTo>
                  <a:pt x="77" y="91"/>
                  <a:pt x="77" y="89"/>
                  <a:pt x="83" y="87"/>
                </a:cubicBezTo>
                <a:cubicBezTo>
                  <a:pt x="93" y="87"/>
                  <a:pt x="93" y="87"/>
                  <a:pt x="93" y="87"/>
                </a:cubicBezTo>
                <a:cubicBezTo>
                  <a:pt x="93" y="87"/>
                  <a:pt x="93" y="87"/>
                  <a:pt x="93" y="87"/>
                </a:cubicBezTo>
                <a:cubicBezTo>
                  <a:pt x="91" y="79"/>
                  <a:pt x="91" y="79"/>
                  <a:pt x="91" y="79"/>
                </a:cubicBezTo>
                <a:cubicBezTo>
                  <a:pt x="91" y="79"/>
                  <a:pt x="121" y="67"/>
                  <a:pt x="122" y="67"/>
                </a:cubicBezTo>
                <a:cubicBezTo>
                  <a:pt x="121" y="65"/>
                  <a:pt x="120" y="63"/>
                  <a:pt x="120" y="62"/>
                </a:cubicBezTo>
                <a:cubicBezTo>
                  <a:pt x="121" y="62"/>
                  <a:pt x="122" y="54"/>
                  <a:pt x="122" y="51"/>
                </a:cubicBezTo>
                <a:cubicBezTo>
                  <a:pt x="122" y="49"/>
                  <a:pt x="129" y="51"/>
                  <a:pt x="127" y="48"/>
                </a:cubicBezTo>
                <a:cubicBezTo>
                  <a:pt x="124" y="46"/>
                  <a:pt x="125" y="33"/>
                  <a:pt x="126" y="30"/>
                </a:cubicBezTo>
                <a:cubicBezTo>
                  <a:pt x="127" y="27"/>
                  <a:pt x="130" y="30"/>
                  <a:pt x="130" y="28"/>
                </a:cubicBezTo>
                <a:cubicBezTo>
                  <a:pt x="130" y="25"/>
                  <a:pt x="127" y="18"/>
                  <a:pt x="125" y="16"/>
                </a:cubicBezTo>
                <a:cubicBezTo>
                  <a:pt x="124" y="14"/>
                  <a:pt x="113" y="10"/>
                  <a:pt x="110" y="9"/>
                </a:cubicBezTo>
                <a:cubicBezTo>
                  <a:pt x="108" y="9"/>
                  <a:pt x="103" y="5"/>
                  <a:pt x="100" y="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 name="Freeform 12"/>
          <p:cNvSpPr/>
          <p:nvPr/>
        </p:nvSpPr>
        <p:spPr bwMode="auto">
          <a:xfrm>
            <a:off x="6510973" y="4432300"/>
            <a:ext cx="61913" cy="63500"/>
          </a:xfrm>
          <a:custGeom>
            <a:avLst/>
            <a:gdLst/>
            <a:ahLst/>
            <a:cxnLst>
              <a:cxn ang="0">
                <a:pos x="18" y="0"/>
              </a:cxn>
              <a:cxn ang="0">
                <a:pos x="12" y="2"/>
              </a:cxn>
              <a:cxn ang="0">
                <a:pos x="6" y="3"/>
              </a:cxn>
              <a:cxn ang="0">
                <a:pos x="5" y="5"/>
              </a:cxn>
              <a:cxn ang="0">
                <a:pos x="3" y="12"/>
              </a:cxn>
              <a:cxn ang="0">
                <a:pos x="0" y="15"/>
              </a:cxn>
              <a:cxn ang="0">
                <a:pos x="3" y="18"/>
              </a:cxn>
              <a:cxn ang="0">
                <a:pos x="6" y="19"/>
              </a:cxn>
              <a:cxn ang="0">
                <a:pos x="12" y="15"/>
              </a:cxn>
              <a:cxn ang="0">
                <a:pos x="22" y="13"/>
              </a:cxn>
              <a:cxn ang="0">
                <a:pos x="20" y="5"/>
              </a:cxn>
              <a:cxn ang="0">
                <a:pos x="18" y="0"/>
              </a:cxn>
            </a:cxnLst>
            <a:rect l="0" t="0" r="r" b="b"/>
            <a:pathLst>
              <a:path w="22" h="20">
                <a:moveTo>
                  <a:pt x="18" y="0"/>
                </a:moveTo>
                <a:cubicBezTo>
                  <a:pt x="16" y="1"/>
                  <a:pt x="13" y="2"/>
                  <a:pt x="12" y="2"/>
                </a:cubicBezTo>
                <a:cubicBezTo>
                  <a:pt x="11" y="3"/>
                  <a:pt x="10" y="4"/>
                  <a:pt x="6" y="3"/>
                </a:cubicBezTo>
                <a:cubicBezTo>
                  <a:pt x="6" y="4"/>
                  <a:pt x="6" y="4"/>
                  <a:pt x="5" y="5"/>
                </a:cubicBezTo>
                <a:cubicBezTo>
                  <a:pt x="2" y="6"/>
                  <a:pt x="3" y="12"/>
                  <a:pt x="3" y="12"/>
                </a:cubicBezTo>
                <a:cubicBezTo>
                  <a:pt x="3" y="12"/>
                  <a:pt x="0" y="12"/>
                  <a:pt x="0" y="15"/>
                </a:cubicBezTo>
                <a:cubicBezTo>
                  <a:pt x="0" y="17"/>
                  <a:pt x="2" y="18"/>
                  <a:pt x="3" y="18"/>
                </a:cubicBezTo>
                <a:cubicBezTo>
                  <a:pt x="4" y="18"/>
                  <a:pt x="5" y="18"/>
                  <a:pt x="6" y="19"/>
                </a:cubicBezTo>
                <a:cubicBezTo>
                  <a:pt x="13" y="20"/>
                  <a:pt x="12" y="15"/>
                  <a:pt x="12" y="15"/>
                </a:cubicBezTo>
                <a:cubicBezTo>
                  <a:pt x="12" y="15"/>
                  <a:pt x="21" y="16"/>
                  <a:pt x="22" y="13"/>
                </a:cubicBezTo>
                <a:cubicBezTo>
                  <a:pt x="22" y="10"/>
                  <a:pt x="20" y="5"/>
                  <a:pt x="20" y="5"/>
                </a:cubicBezTo>
                <a:lnTo>
                  <a:pt x="18" y="0"/>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 name="Freeform 13"/>
          <p:cNvSpPr/>
          <p:nvPr/>
        </p:nvSpPr>
        <p:spPr bwMode="auto">
          <a:xfrm>
            <a:off x="6893560" y="3951288"/>
            <a:ext cx="328613" cy="500063"/>
          </a:xfrm>
          <a:custGeom>
            <a:avLst/>
            <a:gdLst/>
            <a:ahLst/>
            <a:cxnLst>
              <a:cxn ang="0">
                <a:pos x="27" y="30"/>
              </a:cxn>
              <a:cxn ang="0">
                <a:pos x="35" y="37"/>
              </a:cxn>
              <a:cxn ang="0">
                <a:pos x="58" y="45"/>
              </a:cxn>
              <a:cxn ang="0">
                <a:pos x="73" y="48"/>
              </a:cxn>
              <a:cxn ang="0">
                <a:pos x="77" y="51"/>
              </a:cxn>
              <a:cxn ang="0">
                <a:pos x="47" y="81"/>
              </a:cxn>
              <a:cxn ang="0">
                <a:pos x="35" y="83"/>
              </a:cxn>
              <a:cxn ang="0">
                <a:pos x="20" y="91"/>
              </a:cxn>
              <a:cxn ang="0">
                <a:pos x="11" y="92"/>
              </a:cxn>
              <a:cxn ang="0">
                <a:pos x="5" y="100"/>
              </a:cxn>
              <a:cxn ang="0">
                <a:pos x="0" y="108"/>
              </a:cxn>
              <a:cxn ang="0">
                <a:pos x="1" y="148"/>
              </a:cxn>
              <a:cxn ang="0">
                <a:pos x="6" y="157"/>
              </a:cxn>
              <a:cxn ang="0">
                <a:pos x="31" y="131"/>
              </a:cxn>
              <a:cxn ang="0">
                <a:pos x="51" y="116"/>
              </a:cxn>
              <a:cxn ang="0">
                <a:pos x="79" y="88"/>
              </a:cxn>
              <a:cxn ang="0">
                <a:pos x="92" y="67"/>
              </a:cxn>
              <a:cxn ang="0">
                <a:pos x="102" y="50"/>
              </a:cxn>
              <a:cxn ang="0">
                <a:pos x="113" y="28"/>
              </a:cxn>
              <a:cxn ang="0">
                <a:pos x="117" y="8"/>
              </a:cxn>
              <a:cxn ang="0">
                <a:pos x="109" y="4"/>
              </a:cxn>
              <a:cxn ang="0">
                <a:pos x="84" y="11"/>
              </a:cxn>
              <a:cxn ang="0">
                <a:pos x="66" y="15"/>
              </a:cxn>
              <a:cxn ang="0">
                <a:pos x="51" y="18"/>
              </a:cxn>
              <a:cxn ang="0">
                <a:pos x="33" y="16"/>
              </a:cxn>
              <a:cxn ang="0">
                <a:pos x="27" y="10"/>
              </a:cxn>
              <a:cxn ang="0">
                <a:pos x="20" y="20"/>
              </a:cxn>
              <a:cxn ang="0">
                <a:pos x="27" y="30"/>
              </a:cxn>
            </a:cxnLst>
            <a:rect l="0" t="0" r="r" b="b"/>
            <a:pathLst>
              <a:path w="117" h="157">
                <a:moveTo>
                  <a:pt x="27" y="30"/>
                </a:moveTo>
                <a:cubicBezTo>
                  <a:pt x="29" y="31"/>
                  <a:pt x="33" y="36"/>
                  <a:pt x="35" y="37"/>
                </a:cubicBezTo>
                <a:cubicBezTo>
                  <a:pt x="37" y="37"/>
                  <a:pt x="50" y="41"/>
                  <a:pt x="58" y="45"/>
                </a:cubicBezTo>
                <a:cubicBezTo>
                  <a:pt x="66" y="48"/>
                  <a:pt x="71" y="48"/>
                  <a:pt x="73" y="48"/>
                </a:cubicBezTo>
                <a:cubicBezTo>
                  <a:pt x="76" y="48"/>
                  <a:pt x="79" y="49"/>
                  <a:pt x="77" y="51"/>
                </a:cubicBezTo>
                <a:cubicBezTo>
                  <a:pt x="75" y="52"/>
                  <a:pt x="50" y="77"/>
                  <a:pt x="47" y="81"/>
                </a:cubicBezTo>
                <a:cubicBezTo>
                  <a:pt x="44" y="84"/>
                  <a:pt x="42" y="83"/>
                  <a:pt x="35" y="83"/>
                </a:cubicBezTo>
                <a:cubicBezTo>
                  <a:pt x="27" y="83"/>
                  <a:pt x="22" y="91"/>
                  <a:pt x="20" y="91"/>
                </a:cubicBezTo>
                <a:cubicBezTo>
                  <a:pt x="19" y="90"/>
                  <a:pt x="14" y="91"/>
                  <a:pt x="11" y="92"/>
                </a:cubicBezTo>
                <a:cubicBezTo>
                  <a:pt x="5" y="100"/>
                  <a:pt x="5" y="100"/>
                  <a:pt x="5" y="100"/>
                </a:cubicBezTo>
                <a:cubicBezTo>
                  <a:pt x="0" y="108"/>
                  <a:pt x="0" y="108"/>
                  <a:pt x="0" y="108"/>
                </a:cubicBezTo>
                <a:cubicBezTo>
                  <a:pt x="1" y="148"/>
                  <a:pt x="1" y="148"/>
                  <a:pt x="1" y="148"/>
                </a:cubicBezTo>
                <a:cubicBezTo>
                  <a:pt x="6" y="157"/>
                  <a:pt x="6" y="157"/>
                  <a:pt x="6" y="157"/>
                </a:cubicBezTo>
                <a:cubicBezTo>
                  <a:pt x="11" y="151"/>
                  <a:pt x="23" y="140"/>
                  <a:pt x="31" y="131"/>
                </a:cubicBezTo>
                <a:cubicBezTo>
                  <a:pt x="41" y="121"/>
                  <a:pt x="46" y="118"/>
                  <a:pt x="51" y="116"/>
                </a:cubicBezTo>
                <a:cubicBezTo>
                  <a:pt x="56" y="113"/>
                  <a:pt x="70" y="100"/>
                  <a:pt x="79" y="88"/>
                </a:cubicBezTo>
                <a:cubicBezTo>
                  <a:pt x="85" y="81"/>
                  <a:pt x="91" y="73"/>
                  <a:pt x="92" y="67"/>
                </a:cubicBezTo>
                <a:cubicBezTo>
                  <a:pt x="93" y="62"/>
                  <a:pt x="98" y="55"/>
                  <a:pt x="102" y="50"/>
                </a:cubicBezTo>
                <a:cubicBezTo>
                  <a:pt x="106" y="45"/>
                  <a:pt x="113" y="32"/>
                  <a:pt x="113" y="28"/>
                </a:cubicBezTo>
                <a:cubicBezTo>
                  <a:pt x="113" y="24"/>
                  <a:pt x="116" y="15"/>
                  <a:pt x="117" y="8"/>
                </a:cubicBezTo>
                <a:cubicBezTo>
                  <a:pt x="117" y="1"/>
                  <a:pt x="111" y="0"/>
                  <a:pt x="109" y="4"/>
                </a:cubicBezTo>
                <a:cubicBezTo>
                  <a:pt x="107" y="8"/>
                  <a:pt x="93" y="11"/>
                  <a:pt x="84" y="11"/>
                </a:cubicBezTo>
                <a:cubicBezTo>
                  <a:pt x="75" y="11"/>
                  <a:pt x="69" y="12"/>
                  <a:pt x="66" y="15"/>
                </a:cubicBezTo>
                <a:cubicBezTo>
                  <a:pt x="63" y="18"/>
                  <a:pt x="54" y="14"/>
                  <a:pt x="51" y="18"/>
                </a:cubicBezTo>
                <a:cubicBezTo>
                  <a:pt x="48" y="21"/>
                  <a:pt x="36" y="24"/>
                  <a:pt x="33" y="16"/>
                </a:cubicBezTo>
                <a:cubicBezTo>
                  <a:pt x="31" y="13"/>
                  <a:pt x="29" y="11"/>
                  <a:pt x="27" y="10"/>
                </a:cubicBezTo>
                <a:cubicBezTo>
                  <a:pt x="24" y="13"/>
                  <a:pt x="20" y="18"/>
                  <a:pt x="20" y="20"/>
                </a:cubicBezTo>
                <a:cubicBezTo>
                  <a:pt x="21" y="22"/>
                  <a:pt x="25" y="29"/>
                  <a:pt x="27" y="3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 name="Freeform 14"/>
          <p:cNvSpPr/>
          <p:nvPr/>
        </p:nvSpPr>
        <p:spPr bwMode="auto">
          <a:xfrm>
            <a:off x="5201285" y="3030538"/>
            <a:ext cx="382588" cy="346075"/>
          </a:xfrm>
          <a:custGeom>
            <a:avLst/>
            <a:gdLst/>
            <a:ahLst/>
            <a:cxnLst>
              <a:cxn ang="0">
                <a:pos x="50" y="108"/>
              </a:cxn>
              <a:cxn ang="0">
                <a:pos x="50" y="93"/>
              </a:cxn>
              <a:cxn ang="0">
                <a:pos x="68" y="81"/>
              </a:cxn>
              <a:cxn ang="0">
                <a:pos x="75" y="79"/>
              </a:cxn>
              <a:cxn ang="0">
                <a:pos x="85" y="77"/>
              </a:cxn>
              <a:cxn ang="0">
                <a:pos x="91" y="70"/>
              </a:cxn>
              <a:cxn ang="0">
                <a:pos x="99" y="67"/>
              </a:cxn>
              <a:cxn ang="0">
                <a:pos x="104" y="64"/>
              </a:cxn>
              <a:cxn ang="0">
                <a:pos x="106" y="57"/>
              </a:cxn>
              <a:cxn ang="0">
                <a:pos x="110" y="54"/>
              </a:cxn>
              <a:cxn ang="0">
                <a:pos x="116" y="50"/>
              </a:cxn>
              <a:cxn ang="0">
                <a:pos x="133" y="49"/>
              </a:cxn>
              <a:cxn ang="0">
                <a:pos x="135" y="45"/>
              </a:cxn>
              <a:cxn ang="0">
                <a:pos x="131" y="37"/>
              </a:cxn>
              <a:cxn ang="0">
                <a:pos x="130" y="27"/>
              </a:cxn>
              <a:cxn ang="0">
                <a:pos x="127" y="15"/>
              </a:cxn>
              <a:cxn ang="0">
                <a:pos x="125" y="11"/>
              </a:cxn>
              <a:cxn ang="0">
                <a:pos x="112" y="8"/>
              </a:cxn>
              <a:cxn ang="0">
                <a:pos x="93" y="6"/>
              </a:cxn>
              <a:cxn ang="0">
                <a:pos x="82" y="2"/>
              </a:cxn>
              <a:cxn ang="0">
                <a:pos x="70" y="25"/>
              </a:cxn>
              <a:cxn ang="0">
                <a:pos x="53" y="33"/>
              </a:cxn>
              <a:cxn ang="0">
                <a:pos x="44" y="42"/>
              </a:cxn>
              <a:cxn ang="0">
                <a:pos x="38" y="53"/>
              </a:cxn>
              <a:cxn ang="0">
                <a:pos x="38" y="70"/>
              </a:cxn>
              <a:cxn ang="0">
                <a:pos x="25" y="89"/>
              </a:cxn>
              <a:cxn ang="0">
                <a:pos x="8" y="100"/>
              </a:cxn>
              <a:cxn ang="0">
                <a:pos x="0" y="104"/>
              </a:cxn>
              <a:cxn ang="0">
                <a:pos x="42" y="104"/>
              </a:cxn>
              <a:cxn ang="0">
                <a:pos x="50" y="108"/>
              </a:cxn>
            </a:cxnLst>
            <a:rect l="0" t="0" r="r" b="b"/>
            <a:pathLst>
              <a:path w="136" h="108">
                <a:moveTo>
                  <a:pt x="50" y="108"/>
                </a:moveTo>
                <a:cubicBezTo>
                  <a:pt x="50" y="101"/>
                  <a:pt x="49" y="94"/>
                  <a:pt x="50" y="93"/>
                </a:cubicBezTo>
                <a:cubicBezTo>
                  <a:pt x="50" y="91"/>
                  <a:pt x="65" y="83"/>
                  <a:pt x="68" y="81"/>
                </a:cubicBezTo>
                <a:cubicBezTo>
                  <a:pt x="70" y="80"/>
                  <a:pt x="75" y="82"/>
                  <a:pt x="75" y="79"/>
                </a:cubicBezTo>
                <a:cubicBezTo>
                  <a:pt x="75" y="76"/>
                  <a:pt x="81" y="77"/>
                  <a:pt x="85" y="77"/>
                </a:cubicBezTo>
                <a:cubicBezTo>
                  <a:pt x="89" y="76"/>
                  <a:pt x="91" y="73"/>
                  <a:pt x="91" y="70"/>
                </a:cubicBezTo>
                <a:cubicBezTo>
                  <a:pt x="91" y="67"/>
                  <a:pt x="96" y="67"/>
                  <a:pt x="99" y="67"/>
                </a:cubicBezTo>
                <a:cubicBezTo>
                  <a:pt x="103" y="67"/>
                  <a:pt x="102" y="64"/>
                  <a:pt x="104" y="64"/>
                </a:cubicBezTo>
                <a:cubicBezTo>
                  <a:pt x="107" y="64"/>
                  <a:pt x="105" y="60"/>
                  <a:pt x="106" y="57"/>
                </a:cubicBezTo>
                <a:cubicBezTo>
                  <a:pt x="106" y="53"/>
                  <a:pt x="106" y="54"/>
                  <a:pt x="110" y="54"/>
                </a:cubicBezTo>
                <a:cubicBezTo>
                  <a:pt x="113" y="54"/>
                  <a:pt x="116" y="52"/>
                  <a:pt x="116" y="50"/>
                </a:cubicBezTo>
                <a:cubicBezTo>
                  <a:pt x="116" y="48"/>
                  <a:pt x="130" y="49"/>
                  <a:pt x="133" y="49"/>
                </a:cubicBezTo>
                <a:cubicBezTo>
                  <a:pt x="135" y="49"/>
                  <a:pt x="136" y="46"/>
                  <a:pt x="135" y="45"/>
                </a:cubicBezTo>
                <a:cubicBezTo>
                  <a:pt x="135" y="43"/>
                  <a:pt x="133" y="37"/>
                  <a:pt x="131" y="37"/>
                </a:cubicBezTo>
                <a:cubicBezTo>
                  <a:pt x="129" y="37"/>
                  <a:pt x="130" y="31"/>
                  <a:pt x="130" y="27"/>
                </a:cubicBezTo>
                <a:cubicBezTo>
                  <a:pt x="130" y="22"/>
                  <a:pt x="129" y="18"/>
                  <a:pt x="127" y="15"/>
                </a:cubicBezTo>
                <a:cubicBezTo>
                  <a:pt x="126" y="14"/>
                  <a:pt x="126" y="13"/>
                  <a:pt x="125" y="11"/>
                </a:cubicBezTo>
                <a:cubicBezTo>
                  <a:pt x="121" y="11"/>
                  <a:pt x="116" y="8"/>
                  <a:pt x="112" y="8"/>
                </a:cubicBezTo>
                <a:cubicBezTo>
                  <a:pt x="106" y="8"/>
                  <a:pt x="97" y="11"/>
                  <a:pt x="93" y="6"/>
                </a:cubicBezTo>
                <a:cubicBezTo>
                  <a:pt x="88" y="2"/>
                  <a:pt x="85" y="0"/>
                  <a:pt x="82" y="2"/>
                </a:cubicBezTo>
                <a:cubicBezTo>
                  <a:pt x="79" y="3"/>
                  <a:pt x="73" y="20"/>
                  <a:pt x="70" y="25"/>
                </a:cubicBezTo>
                <a:cubicBezTo>
                  <a:pt x="67" y="29"/>
                  <a:pt x="57" y="33"/>
                  <a:pt x="53" y="33"/>
                </a:cubicBezTo>
                <a:cubicBezTo>
                  <a:pt x="48" y="33"/>
                  <a:pt x="48" y="40"/>
                  <a:pt x="44" y="42"/>
                </a:cubicBezTo>
                <a:cubicBezTo>
                  <a:pt x="41" y="45"/>
                  <a:pt x="42" y="50"/>
                  <a:pt x="38" y="53"/>
                </a:cubicBezTo>
                <a:cubicBezTo>
                  <a:pt x="34" y="56"/>
                  <a:pt x="36" y="67"/>
                  <a:pt x="38" y="70"/>
                </a:cubicBezTo>
                <a:cubicBezTo>
                  <a:pt x="40" y="74"/>
                  <a:pt x="30" y="85"/>
                  <a:pt x="25" y="89"/>
                </a:cubicBezTo>
                <a:cubicBezTo>
                  <a:pt x="19" y="92"/>
                  <a:pt x="17" y="98"/>
                  <a:pt x="8" y="100"/>
                </a:cubicBezTo>
                <a:cubicBezTo>
                  <a:pt x="5" y="100"/>
                  <a:pt x="2" y="102"/>
                  <a:pt x="0" y="104"/>
                </a:cubicBezTo>
                <a:cubicBezTo>
                  <a:pt x="14" y="104"/>
                  <a:pt x="35" y="104"/>
                  <a:pt x="42" y="104"/>
                </a:cubicBezTo>
                <a:cubicBezTo>
                  <a:pt x="50" y="104"/>
                  <a:pt x="48" y="106"/>
                  <a:pt x="50" y="10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 name="Freeform 15"/>
          <p:cNvSpPr/>
          <p:nvPr/>
        </p:nvSpPr>
        <p:spPr bwMode="auto">
          <a:xfrm>
            <a:off x="5850573" y="2968625"/>
            <a:ext cx="136525" cy="293688"/>
          </a:xfrm>
          <a:custGeom>
            <a:avLst/>
            <a:gdLst/>
            <a:ahLst/>
            <a:cxnLst>
              <a:cxn ang="0">
                <a:pos x="13" y="23"/>
              </a:cxn>
              <a:cxn ang="0">
                <a:pos x="10" y="35"/>
              </a:cxn>
              <a:cxn ang="0">
                <a:pos x="3" y="42"/>
              </a:cxn>
              <a:cxn ang="0">
                <a:pos x="7" y="54"/>
              </a:cxn>
              <a:cxn ang="0">
                <a:pos x="12" y="62"/>
              </a:cxn>
              <a:cxn ang="0">
                <a:pos x="21" y="68"/>
              </a:cxn>
              <a:cxn ang="0">
                <a:pos x="26" y="88"/>
              </a:cxn>
              <a:cxn ang="0">
                <a:pos x="27" y="91"/>
              </a:cxn>
              <a:cxn ang="0">
                <a:pos x="32" y="87"/>
              </a:cxn>
              <a:cxn ang="0">
                <a:pos x="34" y="78"/>
              </a:cxn>
              <a:cxn ang="0">
                <a:pos x="35" y="73"/>
              </a:cxn>
              <a:cxn ang="0">
                <a:pos x="43" y="65"/>
              </a:cxn>
              <a:cxn ang="0">
                <a:pos x="48" y="61"/>
              </a:cxn>
              <a:cxn ang="0">
                <a:pos x="49" y="55"/>
              </a:cxn>
              <a:cxn ang="0">
                <a:pos x="44" y="51"/>
              </a:cxn>
              <a:cxn ang="0">
                <a:pos x="40" y="47"/>
              </a:cxn>
              <a:cxn ang="0">
                <a:pos x="31" y="43"/>
              </a:cxn>
              <a:cxn ang="0">
                <a:pos x="40" y="35"/>
              </a:cxn>
              <a:cxn ang="0">
                <a:pos x="40" y="20"/>
              </a:cxn>
              <a:cxn ang="0">
                <a:pos x="42" y="10"/>
              </a:cxn>
              <a:cxn ang="0">
                <a:pos x="40" y="6"/>
              </a:cxn>
              <a:cxn ang="0">
                <a:pos x="35" y="4"/>
              </a:cxn>
              <a:cxn ang="0">
                <a:pos x="20" y="4"/>
              </a:cxn>
              <a:cxn ang="0">
                <a:pos x="13" y="5"/>
              </a:cxn>
              <a:cxn ang="0">
                <a:pos x="13" y="23"/>
              </a:cxn>
            </a:cxnLst>
            <a:rect l="0" t="0" r="r" b="b"/>
            <a:pathLst>
              <a:path w="49" h="91">
                <a:moveTo>
                  <a:pt x="13" y="23"/>
                </a:moveTo>
                <a:cubicBezTo>
                  <a:pt x="16" y="27"/>
                  <a:pt x="13" y="34"/>
                  <a:pt x="10" y="35"/>
                </a:cubicBezTo>
                <a:cubicBezTo>
                  <a:pt x="7" y="36"/>
                  <a:pt x="5" y="42"/>
                  <a:pt x="3" y="42"/>
                </a:cubicBezTo>
                <a:cubicBezTo>
                  <a:pt x="0" y="42"/>
                  <a:pt x="3" y="52"/>
                  <a:pt x="7" y="54"/>
                </a:cubicBezTo>
                <a:cubicBezTo>
                  <a:pt x="12" y="56"/>
                  <a:pt x="12" y="60"/>
                  <a:pt x="12" y="62"/>
                </a:cubicBezTo>
                <a:cubicBezTo>
                  <a:pt x="12" y="64"/>
                  <a:pt x="19" y="66"/>
                  <a:pt x="21" y="68"/>
                </a:cubicBezTo>
                <a:cubicBezTo>
                  <a:pt x="23" y="71"/>
                  <a:pt x="26" y="84"/>
                  <a:pt x="26" y="88"/>
                </a:cubicBezTo>
                <a:cubicBezTo>
                  <a:pt x="26" y="89"/>
                  <a:pt x="26" y="90"/>
                  <a:pt x="27" y="91"/>
                </a:cubicBezTo>
                <a:cubicBezTo>
                  <a:pt x="29" y="90"/>
                  <a:pt x="31" y="89"/>
                  <a:pt x="32" y="87"/>
                </a:cubicBezTo>
                <a:cubicBezTo>
                  <a:pt x="33" y="84"/>
                  <a:pt x="34" y="79"/>
                  <a:pt x="34" y="78"/>
                </a:cubicBezTo>
                <a:cubicBezTo>
                  <a:pt x="33" y="77"/>
                  <a:pt x="33" y="74"/>
                  <a:pt x="35" y="73"/>
                </a:cubicBezTo>
                <a:cubicBezTo>
                  <a:pt x="36" y="72"/>
                  <a:pt x="42" y="65"/>
                  <a:pt x="43" y="65"/>
                </a:cubicBezTo>
                <a:cubicBezTo>
                  <a:pt x="45" y="64"/>
                  <a:pt x="48" y="65"/>
                  <a:pt x="48" y="61"/>
                </a:cubicBezTo>
                <a:cubicBezTo>
                  <a:pt x="48" y="60"/>
                  <a:pt x="48" y="58"/>
                  <a:pt x="49" y="55"/>
                </a:cubicBezTo>
                <a:cubicBezTo>
                  <a:pt x="46" y="54"/>
                  <a:pt x="44" y="52"/>
                  <a:pt x="44" y="51"/>
                </a:cubicBezTo>
                <a:cubicBezTo>
                  <a:pt x="44" y="49"/>
                  <a:pt x="41" y="45"/>
                  <a:pt x="40" y="47"/>
                </a:cubicBezTo>
                <a:cubicBezTo>
                  <a:pt x="38" y="49"/>
                  <a:pt x="32" y="47"/>
                  <a:pt x="31" y="43"/>
                </a:cubicBezTo>
                <a:cubicBezTo>
                  <a:pt x="30" y="39"/>
                  <a:pt x="35" y="39"/>
                  <a:pt x="40" y="35"/>
                </a:cubicBezTo>
                <a:cubicBezTo>
                  <a:pt x="44" y="31"/>
                  <a:pt x="45" y="24"/>
                  <a:pt x="40" y="20"/>
                </a:cubicBezTo>
                <a:cubicBezTo>
                  <a:pt x="35" y="16"/>
                  <a:pt x="38" y="14"/>
                  <a:pt x="42" y="10"/>
                </a:cubicBezTo>
                <a:cubicBezTo>
                  <a:pt x="45" y="7"/>
                  <a:pt x="42" y="5"/>
                  <a:pt x="40" y="6"/>
                </a:cubicBezTo>
                <a:cubicBezTo>
                  <a:pt x="39" y="8"/>
                  <a:pt x="36" y="8"/>
                  <a:pt x="35" y="4"/>
                </a:cubicBezTo>
                <a:cubicBezTo>
                  <a:pt x="35" y="0"/>
                  <a:pt x="24" y="0"/>
                  <a:pt x="20" y="4"/>
                </a:cubicBezTo>
                <a:cubicBezTo>
                  <a:pt x="18" y="5"/>
                  <a:pt x="16" y="5"/>
                  <a:pt x="13" y="5"/>
                </a:cubicBezTo>
                <a:cubicBezTo>
                  <a:pt x="12" y="12"/>
                  <a:pt x="12" y="20"/>
                  <a:pt x="13" y="2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 name="Freeform 16"/>
          <p:cNvSpPr/>
          <p:nvPr/>
        </p:nvSpPr>
        <p:spPr bwMode="auto">
          <a:xfrm>
            <a:off x="5339398" y="2979738"/>
            <a:ext cx="660400" cy="720725"/>
          </a:xfrm>
          <a:custGeom>
            <a:avLst/>
            <a:gdLst/>
            <a:ahLst/>
            <a:cxnLst>
              <a:cxn ang="0">
                <a:pos x="81" y="43"/>
              </a:cxn>
              <a:cxn ang="0">
                <a:pos x="82" y="53"/>
              </a:cxn>
              <a:cxn ang="0">
                <a:pos x="86" y="61"/>
              </a:cxn>
              <a:cxn ang="0">
                <a:pos x="84" y="65"/>
              </a:cxn>
              <a:cxn ang="0">
                <a:pos x="67" y="66"/>
              </a:cxn>
              <a:cxn ang="0">
                <a:pos x="61" y="70"/>
              </a:cxn>
              <a:cxn ang="0">
                <a:pos x="57" y="73"/>
              </a:cxn>
              <a:cxn ang="0">
                <a:pos x="55" y="80"/>
              </a:cxn>
              <a:cxn ang="0">
                <a:pos x="50" y="83"/>
              </a:cxn>
              <a:cxn ang="0">
                <a:pos x="42" y="86"/>
              </a:cxn>
              <a:cxn ang="0">
                <a:pos x="36" y="93"/>
              </a:cxn>
              <a:cxn ang="0">
                <a:pos x="26" y="95"/>
              </a:cxn>
              <a:cxn ang="0">
                <a:pos x="19" y="97"/>
              </a:cxn>
              <a:cxn ang="0">
                <a:pos x="1" y="109"/>
              </a:cxn>
              <a:cxn ang="0">
                <a:pos x="1" y="124"/>
              </a:cxn>
              <a:cxn ang="0">
                <a:pos x="3" y="126"/>
              </a:cxn>
              <a:cxn ang="0">
                <a:pos x="112" y="199"/>
              </a:cxn>
              <a:cxn ang="0">
                <a:pos x="120" y="209"/>
              </a:cxn>
              <a:cxn ang="0">
                <a:pos x="132" y="213"/>
              </a:cxn>
              <a:cxn ang="0">
                <a:pos x="138" y="225"/>
              </a:cxn>
              <a:cxn ang="0">
                <a:pos x="149" y="223"/>
              </a:cxn>
              <a:cxn ang="0">
                <a:pos x="166" y="217"/>
              </a:cxn>
              <a:cxn ang="0">
                <a:pos x="187" y="201"/>
              </a:cxn>
              <a:cxn ang="0">
                <a:pos x="235" y="171"/>
              </a:cxn>
              <a:cxn ang="0">
                <a:pos x="235" y="171"/>
              </a:cxn>
              <a:cxn ang="0">
                <a:pos x="230" y="161"/>
              </a:cxn>
              <a:cxn ang="0">
                <a:pos x="221" y="158"/>
              </a:cxn>
              <a:cxn ang="0">
                <a:pos x="214" y="154"/>
              </a:cxn>
              <a:cxn ang="0">
                <a:pos x="212" y="145"/>
              </a:cxn>
              <a:cxn ang="0">
                <a:pos x="207" y="138"/>
              </a:cxn>
              <a:cxn ang="0">
                <a:pos x="212" y="133"/>
              </a:cxn>
              <a:cxn ang="0">
                <a:pos x="211" y="127"/>
              </a:cxn>
              <a:cxn ang="0">
                <a:pos x="211" y="120"/>
              </a:cxn>
              <a:cxn ang="0">
                <a:pos x="211" y="113"/>
              </a:cxn>
              <a:cxn ang="0">
                <a:pos x="212" y="101"/>
              </a:cxn>
              <a:cxn ang="0">
                <a:pos x="207" y="91"/>
              </a:cxn>
              <a:cxn ang="0">
                <a:pos x="209" y="88"/>
              </a:cxn>
              <a:cxn ang="0">
                <a:pos x="208" y="85"/>
              </a:cxn>
              <a:cxn ang="0">
                <a:pos x="203" y="65"/>
              </a:cxn>
              <a:cxn ang="0">
                <a:pos x="194" y="59"/>
              </a:cxn>
              <a:cxn ang="0">
                <a:pos x="189" y="51"/>
              </a:cxn>
              <a:cxn ang="0">
                <a:pos x="185" y="39"/>
              </a:cxn>
              <a:cxn ang="0">
                <a:pos x="192" y="32"/>
              </a:cxn>
              <a:cxn ang="0">
                <a:pos x="195" y="20"/>
              </a:cxn>
              <a:cxn ang="0">
                <a:pos x="195" y="2"/>
              </a:cxn>
              <a:cxn ang="0">
                <a:pos x="185" y="0"/>
              </a:cxn>
              <a:cxn ang="0">
                <a:pos x="173" y="1"/>
              </a:cxn>
              <a:cxn ang="0">
                <a:pos x="158" y="5"/>
              </a:cxn>
              <a:cxn ang="0">
                <a:pos x="115" y="7"/>
              </a:cxn>
              <a:cxn ang="0">
                <a:pos x="98" y="16"/>
              </a:cxn>
              <a:cxn ang="0">
                <a:pos x="80" y="26"/>
              </a:cxn>
              <a:cxn ang="0">
                <a:pos x="76" y="27"/>
              </a:cxn>
              <a:cxn ang="0">
                <a:pos x="78" y="31"/>
              </a:cxn>
              <a:cxn ang="0">
                <a:pos x="81" y="43"/>
              </a:cxn>
            </a:cxnLst>
            <a:rect l="0" t="0" r="r" b="b"/>
            <a:pathLst>
              <a:path w="235" h="225">
                <a:moveTo>
                  <a:pt x="81" y="43"/>
                </a:moveTo>
                <a:cubicBezTo>
                  <a:pt x="81" y="47"/>
                  <a:pt x="80" y="53"/>
                  <a:pt x="82" y="53"/>
                </a:cubicBezTo>
                <a:cubicBezTo>
                  <a:pt x="84" y="53"/>
                  <a:pt x="86" y="59"/>
                  <a:pt x="86" y="61"/>
                </a:cubicBezTo>
                <a:cubicBezTo>
                  <a:pt x="87" y="62"/>
                  <a:pt x="86" y="65"/>
                  <a:pt x="84" y="65"/>
                </a:cubicBezTo>
                <a:cubicBezTo>
                  <a:pt x="81" y="65"/>
                  <a:pt x="67" y="64"/>
                  <a:pt x="67" y="66"/>
                </a:cubicBezTo>
                <a:cubicBezTo>
                  <a:pt x="67" y="68"/>
                  <a:pt x="64" y="70"/>
                  <a:pt x="61" y="70"/>
                </a:cubicBezTo>
                <a:cubicBezTo>
                  <a:pt x="57" y="70"/>
                  <a:pt x="57" y="69"/>
                  <a:pt x="57" y="73"/>
                </a:cubicBezTo>
                <a:cubicBezTo>
                  <a:pt x="56" y="76"/>
                  <a:pt x="58" y="80"/>
                  <a:pt x="55" y="80"/>
                </a:cubicBezTo>
                <a:cubicBezTo>
                  <a:pt x="53" y="80"/>
                  <a:pt x="54" y="83"/>
                  <a:pt x="50" y="83"/>
                </a:cubicBezTo>
                <a:cubicBezTo>
                  <a:pt x="47" y="83"/>
                  <a:pt x="42" y="83"/>
                  <a:pt x="42" y="86"/>
                </a:cubicBezTo>
                <a:cubicBezTo>
                  <a:pt x="42" y="89"/>
                  <a:pt x="40" y="92"/>
                  <a:pt x="36" y="93"/>
                </a:cubicBezTo>
                <a:cubicBezTo>
                  <a:pt x="32" y="93"/>
                  <a:pt x="26" y="92"/>
                  <a:pt x="26" y="95"/>
                </a:cubicBezTo>
                <a:cubicBezTo>
                  <a:pt x="26" y="98"/>
                  <a:pt x="21" y="96"/>
                  <a:pt x="19" y="97"/>
                </a:cubicBezTo>
                <a:cubicBezTo>
                  <a:pt x="16" y="99"/>
                  <a:pt x="1" y="107"/>
                  <a:pt x="1" y="109"/>
                </a:cubicBezTo>
                <a:cubicBezTo>
                  <a:pt x="0" y="110"/>
                  <a:pt x="1" y="117"/>
                  <a:pt x="1" y="124"/>
                </a:cubicBezTo>
                <a:cubicBezTo>
                  <a:pt x="1" y="125"/>
                  <a:pt x="2" y="126"/>
                  <a:pt x="3" y="126"/>
                </a:cubicBezTo>
                <a:cubicBezTo>
                  <a:pt x="9" y="129"/>
                  <a:pt x="109" y="196"/>
                  <a:pt x="112" y="199"/>
                </a:cubicBezTo>
                <a:cubicBezTo>
                  <a:pt x="116" y="202"/>
                  <a:pt x="120" y="209"/>
                  <a:pt x="120" y="209"/>
                </a:cubicBezTo>
                <a:cubicBezTo>
                  <a:pt x="120" y="209"/>
                  <a:pt x="127" y="210"/>
                  <a:pt x="132" y="213"/>
                </a:cubicBezTo>
                <a:cubicBezTo>
                  <a:pt x="138" y="217"/>
                  <a:pt x="138" y="225"/>
                  <a:pt x="138" y="225"/>
                </a:cubicBezTo>
                <a:cubicBezTo>
                  <a:pt x="138" y="225"/>
                  <a:pt x="145" y="224"/>
                  <a:pt x="149" y="223"/>
                </a:cubicBezTo>
                <a:cubicBezTo>
                  <a:pt x="153" y="222"/>
                  <a:pt x="166" y="217"/>
                  <a:pt x="166" y="217"/>
                </a:cubicBezTo>
                <a:cubicBezTo>
                  <a:pt x="187" y="201"/>
                  <a:pt x="187" y="201"/>
                  <a:pt x="187" y="201"/>
                </a:cubicBezTo>
                <a:cubicBezTo>
                  <a:pt x="235" y="171"/>
                  <a:pt x="235" y="171"/>
                  <a:pt x="235" y="171"/>
                </a:cubicBezTo>
                <a:cubicBezTo>
                  <a:pt x="235" y="171"/>
                  <a:pt x="235" y="171"/>
                  <a:pt x="235" y="171"/>
                </a:cubicBezTo>
                <a:cubicBezTo>
                  <a:pt x="234" y="165"/>
                  <a:pt x="232" y="161"/>
                  <a:pt x="230" y="161"/>
                </a:cubicBezTo>
                <a:cubicBezTo>
                  <a:pt x="227" y="161"/>
                  <a:pt x="225" y="158"/>
                  <a:pt x="221" y="158"/>
                </a:cubicBezTo>
                <a:cubicBezTo>
                  <a:pt x="218" y="158"/>
                  <a:pt x="214" y="157"/>
                  <a:pt x="214" y="154"/>
                </a:cubicBezTo>
                <a:cubicBezTo>
                  <a:pt x="213" y="151"/>
                  <a:pt x="215" y="149"/>
                  <a:pt x="212" y="145"/>
                </a:cubicBezTo>
                <a:cubicBezTo>
                  <a:pt x="210" y="141"/>
                  <a:pt x="207" y="140"/>
                  <a:pt x="207" y="138"/>
                </a:cubicBezTo>
                <a:cubicBezTo>
                  <a:pt x="207" y="136"/>
                  <a:pt x="212" y="133"/>
                  <a:pt x="212" y="133"/>
                </a:cubicBezTo>
                <a:cubicBezTo>
                  <a:pt x="213" y="132"/>
                  <a:pt x="211" y="129"/>
                  <a:pt x="211" y="127"/>
                </a:cubicBezTo>
                <a:cubicBezTo>
                  <a:pt x="211" y="126"/>
                  <a:pt x="209" y="122"/>
                  <a:pt x="211" y="120"/>
                </a:cubicBezTo>
                <a:cubicBezTo>
                  <a:pt x="212" y="118"/>
                  <a:pt x="213" y="116"/>
                  <a:pt x="211" y="113"/>
                </a:cubicBezTo>
                <a:cubicBezTo>
                  <a:pt x="210" y="109"/>
                  <a:pt x="214" y="106"/>
                  <a:pt x="212" y="101"/>
                </a:cubicBezTo>
                <a:cubicBezTo>
                  <a:pt x="210" y="96"/>
                  <a:pt x="206" y="92"/>
                  <a:pt x="207" y="91"/>
                </a:cubicBezTo>
                <a:cubicBezTo>
                  <a:pt x="207" y="90"/>
                  <a:pt x="208" y="89"/>
                  <a:pt x="209" y="88"/>
                </a:cubicBezTo>
                <a:cubicBezTo>
                  <a:pt x="208" y="87"/>
                  <a:pt x="208" y="86"/>
                  <a:pt x="208" y="85"/>
                </a:cubicBezTo>
                <a:cubicBezTo>
                  <a:pt x="208" y="81"/>
                  <a:pt x="205" y="68"/>
                  <a:pt x="203" y="65"/>
                </a:cubicBezTo>
                <a:cubicBezTo>
                  <a:pt x="201" y="63"/>
                  <a:pt x="194" y="61"/>
                  <a:pt x="194" y="59"/>
                </a:cubicBezTo>
                <a:cubicBezTo>
                  <a:pt x="194" y="57"/>
                  <a:pt x="194" y="53"/>
                  <a:pt x="189" y="51"/>
                </a:cubicBezTo>
                <a:cubicBezTo>
                  <a:pt x="185" y="49"/>
                  <a:pt x="182" y="39"/>
                  <a:pt x="185" y="39"/>
                </a:cubicBezTo>
                <a:cubicBezTo>
                  <a:pt x="187" y="39"/>
                  <a:pt x="189" y="33"/>
                  <a:pt x="192" y="32"/>
                </a:cubicBezTo>
                <a:cubicBezTo>
                  <a:pt x="195" y="31"/>
                  <a:pt x="198" y="24"/>
                  <a:pt x="195" y="20"/>
                </a:cubicBezTo>
                <a:cubicBezTo>
                  <a:pt x="194" y="17"/>
                  <a:pt x="194" y="9"/>
                  <a:pt x="195" y="2"/>
                </a:cubicBezTo>
                <a:cubicBezTo>
                  <a:pt x="191" y="2"/>
                  <a:pt x="186" y="1"/>
                  <a:pt x="185" y="0"/>
                </a:cubicBezTo>
                <a:cubicBezTo>
                  <a:pt x="183" y="0"/>
                  <a:pt x="177" y="1"/>
                  <a:pt x="173" y="1"/>
                </a:cubicBezTo>
                <a:cubicBezTo>
                  <a:pt x="170" y="2"/>
                  <a:pt x="161" y="7"/>
                  <a:pt x="158" y="5"/>
                </a:cubicBezTo>
                <a:cubicBezTo>
                  <a:pt x="155" y="2"/>
                  <a:pt x="124" y="7"/>
                  <a:pt x="115" y="7"/>
                </a:cubicBezTo>
                <a:cubicBezTo>
                  <a:pt x="107" y="7"/>
                  <a:pt x="103" y="16"/>
                  <a:pt x="98" y="16"/>
                </a:cubicBezTo>
                <a:cubicBezTo>
                  <a:pt x="93" y="16"/>
                  <a:pt x="85" y="21"/>
                  <a:pt x="80" y="26"/>
                </a:cubicBezTo>
                <a:cubicBezTo>
                  <a:pt x="79" y="27"/>
                  <a:pt x="78" y="27"/>
                  <a:pt x="76" y="27"/>
                </a:cubicBezTo>
                <a:cubicBezTo>
                  <a:pt x="77" y="29"/>
                  <a:pt x="77" y="30"/>
                  <a:pt x="78" y="31"/>
                </a:cubicBezTo>
                <a:cubicBezTo>
                  <a:pt x="80" y="34"/>
                  <a:pt x="81" y="38"/>
                  <a:pt x="81" y="4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 name="Freeform 17"/>
          <p:cNvSpPr/>
          <p:nvPr/>
        </p:nvSpPr>
        <p:spPr bwMode="auto">
          <a:xfrm>
            <a:off x="5917248" y="3144838"/>
            <a:ext cx="484188" cy="528638"/>
          </a:xfrm>
          <a:custGeom>
            <a:avLst/>
            <a:gdLst/>
            <a:ahLst/>
            <a:cxnLst>
              <a:cxn ang="0">
                <a:pos x="19" y="10"/>
              </a:cxn>
              <a:cxn ang="0">
                <a:pos x="11" y="18"/>
              </a:cxn>
              <a:cxn ang="0">
                <a:pos x="10" y="23"/>
              </a:cxn>
              <a:cxn ang="0">
                <a:pos x="8" y="32"/>
              </a:cxn>
              <a:cxn ang="0">
                <a:pos x="1" y="39"/>
              </a:cxn>
              <a:cxn ang="0">
                <a:pos x="6" y="49"/>
              </a:cxn>
              <a:cxn ang="0">
                <a:pos x="5" y="61"/>
              </a:cxn>
              <a:cxn ang="0">
                <a:pos x="5" y="68"/>
              </a:cxn>
              <a:cxn ang="0">
                <a:pos x="5" y="75"/>
              </a:cxn>
              <a:cxn ang="0">
                <a:pos x="6" y="81"/>
              </a:cxn>
              <a:cxn ang="0">
                <a:pos x="1" y="86"/>
              </a:cxn>
              <a:cxn ang="0">
                <a:pos x="6" y="93"/>
              </a:cxn>
              <a:cxn ang="0">
                <a:pos x="8" y="102"/>
              </a:cxn>
              <a:cxn ang="0">
                <a:pos x="15" y="106"/>
              </a:cxn>
              <a:cxn ang="0">
                <a:pos x="24" y="109"/>
              </a:cxn>
              <a:cxn ang="0">
                <a:pos x="29" y="119"/>
              </a:cxn>
              <a:cxn ang="0">
                <a:pos x="46" y="122"/>
              </a:cxn>
              <a:cxn ang="0">
                <a:pos x="53" y="129"/>
              </a:cxn>
              <a:cxn ang="0">
                <a:pos x="72" y="119"/>
              </a:cxn>
              <a:cxn ang="0">
                <a:pos x="158" y="165"/>
              </a:cxn>
              <a:cxn ang="0">
                <a:pos x="158" y="159"/>
              </a:cxn>
              <a:cxn ang="0">
                <a:pos x="169" y="159"/>
              </a:cxn>
              <a:cxn ang="0">
                <a:pos x="169" y="48"/>
              </a:cxn>
              <a:cxn ang="0">
                <a:pos x="169" y="32"/>
              </a:cxn>
              <a:cxn ang="0">
                <a:pos x="170" y="18"/>
              </a:cxn>
              <a:cxn ang="0">
                <a:pos x="171" y="15"/>
              </a:cxn>
              <a:cxn ang="0">
                <a:pos x="171" y="15"/>
              </a:cxn>
              <a:cxn ang="0">
                <a:pos x="156" y="11"/>
              </a:cxn>
              <a:cxn ang="0">
                <a:pos x="138" y="2"/>
              </a:cxn>
              <a:cxn ang="0">
                <a:pos x="113" y="15"/>
              </a:cxn>
              <a:cxn ang="0">
                <a:pos x="115" y="29"/>
              </a:cxn>
              <a:cxn ang="0">
                <a:pos x="97" y="29"/>
              </a:cxn>
              <a:cxn ang="0">
                <a:pos x="77" y="22"/>
              </a:cxn>
              <a:cxn ang="0">
                <a:pos x="65" y="14"/>
              </a:cxn>
              <a:cxn ang="0">
                <a:pos x="58" y="7"/>
              </a:cxn>
              <a:cxn ang="0">
                <a:pos x="38" y="3"/>
              </a:cxn>
              <a:cxn ang="0">
                <a:pos x="25" y="0"/>
              </a:cxn>
              <a:cxn ang="0">
                <a:pos x="24" y="6"/>
              </a:cxn>
              <a:cxn ang="0">
                <a:pos x="19" y="10"/>
              </a:cxn>
            </a:cxnLst>
            <a:rect l="0" t="0" r="r" b="b"/>
            <a:pathLst>
              <a:path w="172" h="165">
                <a:moveTo>
                  <a:pt x="19" y="10"/>
                </a:moveTo>
                <a:cubicBezTo>
                  <a:pt x="18" y="10"/>
                  <a:pt x="12" y="17"/>
                  <a:pt x="11" y="18"/>
                </a:cubicBezTo>
                <a:cubicBezTo>
                  <a:pt x="9" y="19"/>
                  <a:pt x="9" y="22"/>
                  <a:pt x="10" y="23"/>
                </a:cubicBezTo>
                <a:cubicBezTo>
                  <a:pt x="10" y="24"/>
                  <a:pt x="9" y="29"/>
                  <a:pt x="8" y="32"/>
                </a:cubicBezTo>
                <a:cubicBezTo>
                  <a:pt x="6" y="35"/>
                  <a:pt x="1" y="37"/>
                  <a:pt x="1" y="39"/>
                </a:cubicBezTo>
                <a:cubicBezTo>
                  <a:pt x="0" y="40"/>
                  <a:pt x="4" y="44"/>
                  <a:pt x="6" y="49"/>
                </a:cubicBezTo>
                <a:cubicBezTo>
                  <a:pt x="8" y="54"/>
                  <a:pt x="4" y="57"/>
                  <a:pt x="5" y="61"/>
                </a:cubicBezTo>
                <a:cubicBezTo>
                  <a:pt x="7" y="64"/>
                  <a:pt x="6" y="66"/>
                  <a:pt x="5" y="68"/>
                </a:cubicBezTo>
                <a:cubicBezTo>
                  <a:pt x="3" y="70"/>
                  <a:pt x="5" y="74"/>
                  <a:pt x="5" y="75"/>
                </a:cubicBezTo>
                <a:cubicBezTo>
                  <a:pt x="5" y="77"/>
                  <a:pt x="7" y="80"/>
                  <a:pt x="6" y="81"/>
                </a:cubicBezTo>
                <a:cubicBezTo>
                  <a:pt x="6" y="81"/>
                  <a:pt x="1" y="84"/>
                  <a:pt x="1" y="86"/>
                </a:cubicBezTo>
                <a:cubicBezTo>
                  <a:pt x="1" y="88"/>
                  <a:pt x="4" y="89"/>
                  <a:pt x="6" y="93"/>
                </a:cubicBezTo>
                <a:cubicBezTo>
                  <a:pt x="9" y="97"/>
                  <a:pt x="7" y="99"/>
                  <a:pt x="8" y="102"/>
                </a:cubicBezTo>
                <a:cubicBezTo>
                  <a:pt x="8" y="105"/>
                  <a:pt x="12" y="106"/>
                  <a:pt x="15" y="106"/>
                </a:cubicBezTo>
                <a:cubicBezTo>
                  <a:pt x="19" y="106"/>
                  <a:pt x="21" y="109"/>
                  <a:pt x="24" y="109"/>
                </a:cubicBezTo>
                <a:cubicBezTo>
                  <a:pt x="26" y="109"/>
                  <a:pt x="28" y="113"/>
                  <a:pt x="29" y="119"/>
                </a:cubicBezTo>
                <a:cubicBezTo>
                  <a:pt x="31" y="119"/>
                  <a:pt x="41" y="119"/>
                  <a:pt x="46" y="122"/>
                </a:cubicBezTo>
                <a:cubicBezTo>
                  <a:pt x="51" y="125"/>
                  <a:pt x="53" y="129"/>
                  <a:pt x="53" y="129"/>
                </a:cubicBezTo>
                <a:cubicBezTo>
                  <a:pt x="72" y="119"/>
                  <a:pt x="72" y="119"/>
                  <a:pt x="72" y="119"/>
                </a:cubicBezTo>
                <a:cubicBezTo>
                  <a:pt x="158" y="165"/>
                  <a:pt x="158" y="165"/>
                  <a:pt x="158" y="165"/>
                </a:cubicBezTo>
                <a:cubicBezTo>
                  <a:pt x="158" y="159"/>
                  <a:pt x="158" y="159"/>
                  <a:pt x="158" y="159"/>
                </a:cubicBezTo>
                <a:cubicBezTo>
                  <a:pt x="169" y="159"/>
                  <a:pt x="169" y="159"/>
                  <a:pt x="169" y="159"/>
                </a:cubicBezTo>
                <a:cubicBezTo>
                  <a:pt x="169" y="159"/>
                  <a:pt x="169" y="56"/>
                  <a:pt x="169" y="48"/>
                </a:cubicBezTo>
                <a:cubicBezTo>
                  <a:pt x="169" y="41"/>
                  <a:pt x="165" y="36"/>
                  <a:pt x="169" y="32"/>
                </a:cubicBezTo>
                <a:cubicBezTo>
                  <a:pt x="172" y="27"/>
                  <a:pt x="167" y="25"/>
                  <a:pt x="170" y="18"/>
                </a:cubicBezTo>
                <a:cubicBezTo>
                  <a:pt x="170" y="17"/>
                  <a:pt x="171" y="16"/>
                  <a:pt x="171" y="15"/>
                </a:cubicBezTo>
                <a:cubicBezTo>
                  <a:pt x="171" y="15"/>
                  <a:pt x="171" y="15"/>
                  <a:pt x="171" y="15"/>
                </a:cubicBezTo>
                <a:cubicBezTo>
                  <a:pt x="170" y="12"/>
                  <a:pt x="165" y="12"/>
                  <a:pt x="156" y="11"/>
                </a:cubicBezTo>
                <a:cubicBezTo>
                  <a:pt x="146" y="9"/>
                  <a:pt x="149" y="2"/>
                  <a:pt x="138" y="2"/>
                </a:cubicBezTo>
                <a:cubicBezTo>
                  <a:pt x="127" y="1"/>
                  <a:pt x="113" y="10"/>
                  <a:pt x="113" y="15"/>
                </a:cubicBezTo>
                <a:cubicBezTo>
                  <a:pt x="113" y="19"/>
                  <a:pt x="118" y="24"/>
                  <a:pt x="115" y="29"/>
                </a:cubicBezTo>
                <a:cubicBezTo>
                  <a:pt x="111" y="34"/>
                  <a:pt x="103" y="35"/>
                  <a:pt x="97" y="29"/>
                </a:cubicBezTo>
                <a:cubicBezTo>
                  <a:pt x="92" y="24"/>
                  <a:pt x="83" y="22"/>
                  <a:pt x="77" y="22"/>
                </a:cubicBezTo>
                <a:cubicBezTo>
                  <a:pt x="70" y="22"/>
                  <a:pt x="65" y="18"/>
                  <a:pt x="65" y="14"/>
                </a:cubicBezTo>
                <a:cubicBezTo>
                  <a:pt x="66" y="10"/>
                  <a:pt x="64" y="9"/>
                  <a:pt x="58" y="7"/>
                </a:cubicBezTo>
                <a:cubicBezTo>
                  <a:pt x="52" y="6"/>
                  <a:pt x="48" y="2"/>
                  <a:pt x="38" y="3"/>
                </a:cubicBezTo>
                <a:cubicBezTo>
                  <a:pt x="32" y="4"/>
                  <a:pt x="28" y="2"/>
                  <a:pt x="25" y="0"/>
                </a:cubicBezTo>
                <a:cubicBezTo>
                  <a:pt x="24" y="3"/>
                  <a:pt x="24" y="5"/>
                  <a:pt x="24" y="6"/>
                </a:cubicBezTo>
                <a:cubicBezTo>
                  <a:pt x="24" y="10"/>
                  <a:pt x="21" y="9"/>
                  <a:pt x="19" y="1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 name="Freeform 18"/>
          <p:cNvSpPr/>
          <p:nvPr/>
        </p:nvSpPr>
        <p:spPr bwMode="auto">
          <a:xfrm>
            <a:off x="5088573" y="3881438"/>
            <a:ext cx="92075" cy="36513"/>
          </a:xfrm>
          <a:custGeom>
            <a:avLst/>
            <a:gdLst/>
            <a:ahLst/>
            <a:cxnLst>
              <a:cxn ang="0">
                <a:pos x="16" y="7"/>
              </a:cxn>
              <a:cxn ang="0">
                <a:pos x="25" y="10"/>
              </a:cxn>
              <a:cxn ang="0">
                <a:pos x="32" y="8"/>
              </a:cxn>
              <a:cxn ang="0">
                <a:pos x="26" y="7"/>
              </a:cxn>
              <a:cxn ang="0">
                <a:pos x="15" y="2"/>
              </a:cxn>
              <a:cxn ang="0">
                <a:pos x="1" y="5"/>
              </a:cxn>
              <a:cxn ang="0">
                <a:pos x="0" y="11"/>
              </a:cxn>
              <a:cxn ang="0">
                <a:pos x="3" y="11"/>
              </a:cxn>
              <a:cxn ang="0">
                <a:pos x="16" y="7"/>
              </a:cxn>
            </a:cxnLst>
            <a:rect l="0" t="0" r="r" b="b"/>
            <a:pathLst>
              <a:path w="32" h="11">
                <a:moveTo>
                  <a:pt x="16" y="7"/>
                </a:moveTo>
                <a:cubicBezTo>
                  <a:pt x="18" y="5"/>
                  <a:pt x="22" y="9"/>
                  <a:pt x="25" y="10"/>
                </a:cubicBezTo>
                <a:cubicBezTo>
                  <a:pt x="29" y="10"/>
                  <a:pt x="32" y="8"/>
                  <a:pt x="32" y="8"/>
                </a:cubicBezTo>
                <a:cubicBezTo>
                  <a:pt x="32" y="8"/>
                  <a:pt x="32" y="7"/>
                  <a:pt x="26" y="7"/>
                </a:cubicBezTo>
                <a:cubicBezTo>
                  <a:pt x="21" y="7"/>
                  <a:pt x="20" y="0"/>
                  <a:pt x="15" y="2"/>
                </a:cubicBezTo>
                <a:cubicBezTo>
                  <a:pt x="10" y="5"/>
                  <a:pt x="7" y="5"/>
                  <a:pt x="1" y="5"/>
                </a:cubicBezTo>
                <a:cubicBezTo>
                  <a:pt x="1" y="6"/>
                  <a:pt x="0" y="9"/>
                  <a:pt x="0" y="11"/>
                </a:cubicBezTo>
                <a:cubicBezTo>
                  <a:pt x="1" y="11"/>
                  <a:pt x="2" y="11"/>
                  <a:pt x="3" y="11"/>
                </a:cubicBezTo>
                <a:cubicBezTo>
                  <a:pt x="6" y="11"/>
                  <a:pt x="13" y="9"/>
                  <a:pt x="16" y="7"/>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8" name="Freeform 19"/>
          <p:cNvSpPr/>
          <p:nvPr/>
        </p:nvSpPr>
        <p:spPr bwMode="auto">
          <a:xfrm>
            <a:off x="5071110" y="3783013"/>
            <a:ext cx="184150" cy="169863"/>
          </a:xfrm>
          <a:custGeom>
            <a:avLst/>
            <a:gdLst/>
            <a:ahLst/>
            <a:cxnLst>
              <a:cxn ang="0">
                <a:pos x="15" y="51"/>
              </a:cxn>
              <a:cxn ang="0">
                <a:pos x="21" y="48"/>
              </a:cxn>
              <a:cxn ang="0">
                <a:pos x="37" y="47"/>
              </a:cxn>
              <a:cxn ang="0">
                <a:pos x="40" y="48"/>
              </a:cxn>
              <a:cxn ang="0">
                <a:pos x="40" y="47"/>
              </a:cxn>
              <a:cxn ang="0">
                <a:pos x="48" y="50"/>
              </a:cxn>
              <a:cxn ang="0">
                <a:pos x="65" y="51"/>
              </a:cxn>
              <a:cxn ang="0">
                <a:pos x="66" y="50"/>
              </a:cxn>
              <a:cxn ang="0">
                <a:pos x="66" y="43"/>
              </a:cxn>
              <a:cxn ang="0">
                <a:pos x="60" y="36"/>
              </a:cxn>
              <a:cxn ang="0">
                <a:pos x="58" y="29"/>
              </a:cxn>
              <a:cxn ang="0">
                <a:pos x="56" y="26"/>
              </a:cxn>
              <a:cxn ang="0">
                <a:pos x="50" y="18"/>
              </a:cxn>
              <a:cxn ang="0">
                <a:pos x="42" y="8"/>
              </a:cxn>
              <a:cxn ang="0">
                <a:pos x="38" y="8"/>
              </a:cxn>
              <a:cxn ang="0">
                <a:pos x="32" y="2"/>
              </a:cxn>
              <a:cxn ang="0">
                <a:pos x="23" y="3"/>
              </a:cxn>
              <a:cxn ang="0">
                <a:pos x="13" y="3"/>
              </a:cxn>
              <a:cxn ang="0">
                <a:pos x="6" y="8"/>
              </a:cxn>
              <a:cxn ang="0">
                <a:pos x="6" y="8"/>
              </a:cxn>
              <a:cxn ang="0">
                <a:pos x="3" y="18"/>
              </a:cxn>
              <a:cxn ang="0">
                <a:pos x="7" y="34"/>
              </a:cxn>
              <a:cxn ang="0">
                <a:pos x="8" y="36"/>
              </a:cxn>
              <a:cxn ang="0">
                <a:pos x="22" y="33"/>
              </a:cxn>
              <a:cxn ang="0">
                <a:pos x="33" y="38"/>
              </a:cxn>
              <a:cxn ang="0">
                <a:pos x="39" y="39"/>
              </a:cxn>
              <a:cxn ang="0">
                <a:pos x="32" y="41"/>
              </a:cxn>
              <a:cxn ang="0">
                <a:pos x="23" y="38"/>
              </a:cxn>
              <a:cxn ang="0">
                <a:pos x="10" y="42"/>
              </a:cxn>
              <a:cxn ang="0">
                <a:pos x="7" y="42"/>
              </a:cxn>
              <a:cxn ang="0">
                <a:pos x="8" y="48"/>
              </a:cxn>
              <a:cxn ang="0">
                <a:pos x="9" y="49"/>
              </a:cxn>
              <a:cxn ang="0">
                <a:pos x="15" y="51"/>
              </a:cxn>
            </a:cxnLst>
            <a:rect l="0" t="0" r="r" b="b"/>
            <a:pathLst>
              <a:path w="66" h="53">
                <a:moveTo>
                  <a:pt x="15" y="51"/>
                </a:moveTo>
                <a:cubicBezTo>
                  <a:pt x="17" y="51"/>
                  <a:pt x="21" y="48"/>
                  <a:pt x="21" y="48"/>
                </a:cubicBezTo>
                <a:cubicBezTo>
                  <a:pt x="21" y="48"/>
                  <a:pt x="35" y="47"/>
                  <a:pt x="37" y="47"/>
                </a:cubicBezTo>
                <a:cubicBezTo>
                  <a:pt x="38" y="47"/>
                  <a:pt x="39" y="47"/>
                  <a:pt x="40" y="48"/>
                </a:cubicBezTo>
                <a:cubicBezTo>
                  <a:pt x="40" y="47"/>
                  <a:pt x="40" y="47"/>
                  <a:pt x="40" y="47"/>
                </a:cubicBezTo>
                <a:cubicBezTo>
                  <a:pt x="40" y="47"/>
                  <a:pt x="48" y="48"/>
                  <a:pt x="48" y="50"/>
                </a:cubicBezTo>
                <a:cubicBezTo>
                  <a:pt x="49" y="52"/>
                  <a:pt x="59" y="53"/>
                  <a:pt x="65" y="51"/>
                </a:cubicBezTo>
                <a:cubicBezTo>
                  <a:pt x="65" y="51"/>
                  <a:pt x="66" y="50"/>
                  <a:pt x="66" y="50"/>
                </a:cubicBezTo>
                <a:cubicBezTo>
                  <a:pt x="66" y="48"/>
                  <a:pt x="66" y="44"/>
                  <a:pt x="66" y="43"/>
                </a:cubicBezTo>
                <a:cubicBezTo>
                  <a:pt x="66" y="42"/>
                  <a:pt x="62" y="38"/>
                  <a:pt x="60" y="36"/>
                </a:cubicBezTo>
                <a:cubicBezTo>
                  <a:pt x="58" y="34"/>
                  <a:pt x="58" y="29"/>
                  <a:pt x="58" y="29"/>
                </a:cubicBezTo>
                <a:cubicBezTo>
                  <a:pt x="56" y="26"/>
                  <a:pt x="56" y="26"/>
                  <a:pt x="56" y="26"/>
                </a:cubicBezTo>
                <a:cubicBezTo>
                  <a:pt x="56" y="26"/>
                  <a:pt x="55" y="19"/>
                  <a:pt x="50" y="18"/>
                </a:cubicBezTo>
                <a:cubicBezTo>
                  <a:pt x="45" y="16"/>
                  <a:pt x="42" y="8"/>
                  <a:pt x="42" y="8"/>
                </a:cubicBezTo>
                <a:cubicBezTo>
                  <a:pt x="38" y="8"/>
                  <a:pt x="38" y="8"/>
                  <a:pt x="38" y="8"/>
                </a:cubicBezTo>
                <a:cubicBezTo>
                  <a:pt x="38" y="8"/>
                  <a:pt x="35" y="4"/>
                  <a:pt x="32" y="2"/>
                </a:cubicBezTo>
                <a:cubicBezTo>
                  <a:pt x="29" y="0"/>
                  <a:pt x="23" y="3"/>
                  <a:pt x="23" y="3"/>
                </a:cubicBezTo>
                <a:cubicBezTo>
                  <a:pt x="23" y="3"/>
                  <a:pt x="17" y="4"/>
                  <a:pt x="13" y="3"/>
                </a:cubicBezTo>
                <a:cubicBezTo>
                  <a:pt x="9" y="2"/>
                  <a:pt x="10" y="8"/>
                  <a:pt x="6" y="8"/>
                </a:cubicBezTo>
                <a:cubicBezTo>
                  <a:pt x="6" y="8"/>
                  <a:pt x="6" y="8"/>
                  <a:pt x="6" y="8"/>
                </a:cubicBezTo>
                <a:cubicBezTo>
                  <a:pt x="5" y="12"/>
                  <a:pt x="5" y="15"/>
                  <a:pt x="3" y="18"/>
                </a:cubicBezTo>
                <a:cubicBezTo>
                  <a:pt x="0" y="23"/>
                  <a:pt x="5" y="31"/>
                  <a:pt x="7" y="34"/>
                </a:cubicBezTo>
                <a:cubicBezTo>
                  <a:pt x="8" y="34"/>
                  <a:pt x="8" y="35"/>
                  <a:pt x="8" y="36"/>
                </a:cubicBezTo>
                <a:cubicBezTo>
                  <a:pt x="14" y="36"/>
                  <a:pt x="17" y="36"/>
                  <a:pt x="22" y="33"/>
                </a:cubicBezTo>
                <a:cubicBezTo>
                  <a:pt x="27" y="31"/>
                  <a:pt x="28" y="38"/>
                  <a:pt x="33" y="38"/>
                </a:cubicBezTo>
                <a:cubicBezTo>
                  <a:pt x="39" y="38"/>
                  <a:pt x="39" y="39"/>
                  <a:pt x="39" y="39"/>
                </a:cubicBezTo>
                <a:cubicBezTo>
                  <a:pt x="39" y="39"/>
                  <a:pt x="36" y="41"/>
                  <a:pt x="32" y="41"/>
                </a:cubicBezTo>
                <a:cubicBezTo>
                  <a:pt x="29" y="40"/>
                  <a:pt x="25" y="36"/>
                  <a:pt x="23" y="38"/>
                </a:cubicBezTo>
                <a:cubicBezTo>
                  <a:pt x="20" y="40"/>
                  <a:pt x="13" y="42"/>
                  <a:pt x="10" y="42"/>
                </a:cubicBezTo>
                <a:cubicBezTo>
                  <a:pt x="9" y="42"/>
                  <a:pt x="8" y="42"/>
                  <a:pt x="7" y="42"/>
                </a:cubicBezTo>
                <a:cubicBezTo>
                  <a:pt x="6" y="44"/>
                  <a:pt x="6" y="46"/>
                  <a:pt x="8" y="48"/>
                </a:cubicBezTo>
                <a:cubicBezTo>
                  <a:pt x="8" y="48"/>
                  <a:pt x="9" y="49"/>
                  <a:pt x="9" y="49"/>
                </a:cubicBezTo>
                <a:cubicBezTo>
                  <a:pt x="15" y="48"/>
                  <a:pt x="13" y="50"/>
                  <a:pt x="15" y="5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9" name="Freeform 20"/>
          <p:cNvSpPr/>
          <p:nvPr/>
        </p:nvSpPr>
        <p:spPr bwMode="auto">
          <a:xfrm>
            <a:off x="5093335" y="3935413"/>
            <a:ext cx="88900" cy="55563"/>
          </a:xfrm>
          <a:custGeom>
            <a:avLst/>
            <a:gdLst/>
            <a:ahLst/>
            <a:cxnLst>
              <a:cxn ang="0">
                <a:pos x="16" y="17"/>
              </a:cxn>
              <a:cxn ang="0">
                <a:pos x="26" y="12"/>
              </a:cxn>
              <a:cxn ang="0">
                <a:pos x="30" y="10"/>
              </a:cxn>
              <a:cxn ang="0">
                <a:pos x="29" y="5"/>
              </a:cxn>
              <a:cxn ang="0">
                <a:pos x="31" y="1"/>
              </a:cxn>
              <a:cxn ang="0">
                <a:pos x="28" y="0"/>
              </a:cxn>
              <a:cxn ang="0">
                <a:pos x="12" y="1"/>
              </a:cxn>
              <a:cxn ang="0">
                <a:pos x="6" y="4"/>
              </a:cxn>
              <a:cxn ang="0">
                <a:pos x="0" y="2"/>
              </a:cxn>
              <a:cxn ang="0">
                <a:pos x="9" y="9"/>
              </a:cxn>
              <a:cxn ang="0">
                <a:pos x="14" y="18"/>
              </a:cxn>
              <a:cxn ang="0">
                <a:pos x="15" y="18"/>
              </a:cxn>
              <a:cxn ang="0">
                <a:pos x="16" y="17"/>
              </a:cxn>
            </a:cxnLst>
            <a:rect l="0" t="0" r="r" b="b"/>
            <a:pathLst>
              <a:path w="31" h="18">
                <a:moveTo>
                  <a:pt x="16" y="17"/>
                </a:moveTo>
                <a:cubicBezTo>
                  <a:pt x="19" y="16"/>
                  <a:pt x="24" y="11"/>
                  <a:pt x="26" y="12"/>
                </a:cubicBezTo>
                <a:cubicBezTo>
                  <a:pt x="27" y="13"/>
                  <a:pt x="30" y="11"/>
                  <a:pt x="30" y="10"/>
                </a:cubicBezTo>
                <a:cubicBezTo>
                  <a:pt x="30" y="9"/>
                  <a:pt x="26" y="6"/>
                  <a:pt x="29" y="5"/>
                </a:cubicBezTo>
                <a:cubicBezTo>
                  <a:pt x="31" y="4"/>
                  <a:pt x="31" y="2"/>
                  <a:pt x="31" y="1"/>
                </a:cubicBezTo>
                <a:cubicBezTo>
                  <a:pt x="30" y="0"/>
                  <a:pt x="29" y="0"/>
                  <a:pt x="28" y="0"/>
                </a:cubicBezTo>
                <a:cubicBezTo>
                  <a:pt x="26" y="0"/>
                  <a:pt x="12" y="1"/>
                  <a:pt x="12" y="1"/>
                </a:cubicBezTo>
                <a:cubicBezTo>
                  <a:pt x="12" y="1"/>
                  <a:pt x="8" y="4"/>
                  <a:pt x="6" y="4"/>
                </a:cubicBezTo>
                <a:cubicBezTo>
                  <a:pt x="4" y="3"/>
                  <a:pt x="6" y="1"/>
                  <a:pt x="0" y="2"/>
                </a:cubicBezTo>
                <a:cubicBezTo>
                  <a:pt x="3" y="6"/>
                  <a:pt x="3" y="7"/>
                  <a:pt x="9" y="9"/>
                </a:cubicBezTo>
                <a:cubicBezTo>
                  <a:pt x="16" y="11"/>
                  <a:pt x="9" y="14"/>
                  <a:pt x="14" y="18"/>
                </a:cubicBezTo>
                <a:cubicBezTo>
                  <a:pt x="14" y="18"/>
                  <a:pt x="15" y="18"/>
                  <a:pt x="15" y="18"/>
                </a:cubicBezTo>
                <a:cubicBezTo>
                  <a:pt x="16" y="18"/>
                  <a:pt x="16" y="17"/>
                  <a:pt x="16" y="17"/>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0" name="Freeform 21"/>
          <p:cNvSpPr/>
          <p:nvPr/>
        </p:nvSpPr>
        <p:spPr bwMode="auto">
          <a:xfrm>
            <a:off x="6075998" y="3987800"/>
            <a:ext cx="387350" cy="311150"/>
          </a:xfrm>
          <a:custGeom>
            <a:avLst/>
            <a:gdLst/>
            <a:ahLst/>
            <a:cxnLst>
              <a:cxn ang="0">
                <a:pos x="128" y="55"/>
              </a:cxn>
              <a:cxn ang="0">
                <a:pos x="124" y="47"/>
              </a:cxn>
              <a:cxn ang="0">
                <a:pos x="117" y="41"/>
              </a:cxn>
              <a:cxn ang="0">
                <a:pos x="112" y="34"/>
              </a:cxn>
              <a:cxn ang="0">
                <a:pos x="103" y="30"/>
              </a:cxn>
              <a:cxn ang="0">
                <a:pos x="101" y="27"/>
              </a:cxn>
              <a:cxn ang="0">
                <a:pos x="97" y="26"/>
              </a:cxn>
              <a:cxn ang="0">
                <a:pos x="98" y="22"/>
              </a:cxn>
              <a:cxn ang="0">
                <a:pos x="97" y="12"/>
              </a:cxn>
              <a:cxn ang="0">
                <a:pos x="89" y="1"/>
              </a:cxn>
              <a:cxn ang="0">
                <a:pos x="87" y="1"/>
              </a:cxn>
              <a:cxn ang="0">
                <a:pos x="78" y="5"/>
              </a:cxn>
              <a:cxn ang="0">
                <a:pos x="76" y="10"/>
              </a:cxn>
              <a:cxn ang="0">
                <a:pos x="65" y="21"/>
              </a:cxn>
              <a:cxn ang="0">
                <a:pos x="49" y="25"/>
              </a:cxn>
              <a:cxn ang="0">
                <a:pos x="48" y="31"/>
              </a:cxn>
              <a:cxn ang="0">
                <a:pos x="38" y="36"/>
              </a:cxn>
              <a:cxn ang="0">
                <a:pos x="26" y="40"/>
              </a:cxn>
              <a:cxn ang="0">
                <a:pos x="18" y="40"/>
              </a:cxn>
              <a:cxn ang="0">
                <a:pos x="12" y="42"/>
              </a:cxn>
              <a:cxn ang="0">
                <a:pos x="11" y="41"/>
              </a:cxn>
              <a:cxn ang="0">
                <a:pos x="5" y="48"/>
              </a:cxn>
              <a:cxn ang="0">
                <a:pos x="0" y="59"/>
              </a:cxn>
              <a:cxn ang="0">
                <a:pos x="1" y="69"/>
              </a:cxn>
              <a:cxn ang="0">
                <a:pos x="5" y="78"/>
              </a:cxn>
              <a:cxn ang="0">
                <a:pos x="6" y="84"/>
              </a:cxn>
              <a:cxn ang="0">
                <a:pos x="9" y="88"/>
              </a:cxn>
              <a:cxn ang="0">
                <a:pos x="16" y="95"/>
              </a:cxn>
              <a:cxn ang="0">
                <a:pos x="18" y="97"/>
              </a:cxn>
              <a:cxn ang="0">
                <a:pos x="19" y="96"/>
              </a:cxn>
              <a:cxn ang="0">
                <a:pos x="21" y="88"/>
              </a:cxn>
              <a:cxn ang="0">
                <a:pos x="27" y="86"/>
              </a:cxn>
              <a:cxn ang="0">
                <a:pos x="32" y="85"/>
              </a:cxn>
              <a:cxn ang="0">
                <a:pos x="42" y="86"/>
              </a:cxn>
              <a:cxn ang="0">
                <a:pos x="42" y="79"/>
              </a:cxn>
              <a:cxn ang="0">
                <a:pos x="53" y="70"/>
              </a:cxn>
              <a:cxn ang="0">
                <a:pos x="63" y="76"/>
              </a:cxn>
              <a:cxn ang="0">
                <a:pos x="84" y="80"/>
              </a:cxn>
              <a:cxn ang="0">
                <a:pos x="88" y="72"/>
              </a:cxn>
              <a:cxn ang="0">
                <a:pos x="97" y="72"/>
              </a:cxn>
              <a:cxn ang="0">
                <a:pos x="108" y="69"/>
              </a:cxn>
              <a:cxn ang="0">
                <a:pos x="117" y="68"/>
              </a:cxn>
              <a:cxn ang="0">
                <a:pos x="130" y="69"/>
              </a:cxn>
              <a:cxn ang="0">
                <a:pos x="138" y="68"/>
              </a:cxn>
              <a:cxn ang="0">
                <a:pos x="136" y="61"/>
              </a:cxn>
              <a:cxn ang="0">
                <a:pos x="128" y="55"/>
              </a:cxn>
            </a:cxnLst>
            <a:rect l="0" t="0" r="r" b="b"/>
            <a:pathLst>
              <a:path w="138" h="97">
                <a:moveTo>
                  <a:pt x="128" y="55"/>
                </a:moveTo>
                <a:cubicBezTo>
                  <a:pt x="128" y="53"/>
                  <a:pt x="128" y="51"/>
                  <a:pt x="124" y="47"/>
                </a:cubicBezTo>
                <a:cubicBezTo>
                  <a:pt x="120" y="44"/>
                  <a:pt x="117" y="43"/>
                  <a:pt x="117" y="41"/>
                </a:cubicBezTo>
                <a:cubicBezTo>
                  <a:pt x="117" y="39"/>
                  <a:pt x="115" y="38"/>
                  <a:pt x="112" y="34"/>
                </a:cubicBezTo>
                <a:cubicBezTo>
                  <a:pt x="108" y="30"/>
                  <a:pt x="103" y="30"/>
                  <a:pt x="103" y="30"/>
                </a:cubicBezTo>
                <a:cubicBezTo>
                  <a:pt x="101" y="27"/>
                  <a:pt x="101" y="27"/>
                  <a:pt x="101" y="27"/>
                </a:cubicBezTo>
                <a:cubicBezTo>
                  <a:pt x="97" y="26"/>
                  <a:pt x="97" y="26"/>
                  <a:pt x="97" y="26"/>
                </a:cubicBezTo>
                <a:cubicBezTo>
                  <a:pt x="97" y="26"/>
                  <a:pt x="94" y="24"/>
                  <a:pt x="98" y="22"/>
                </a:cubicBezTo>
                <a:cubicBezTo>
                  <a:pt x="102" y="20"/>
                  <a:pt x="98" y="14"/>
                  <a:pt x="97" y="12"/>
                </a:cubicBezTo>
                <a:cubicBezTo>
                  <a:pt x="97" y="10"/>
                  <a:pt x="91" y="3"/>
                  <a:pt x="89" y="1"/>
                </a:cubicBezTo>
                <a:cubicBezTo>
                  <a:pt x="89" y="1"/>
                  <a:pt x="88" y="1"/>
                  <a:pt x="87" y="1"/>
                </a:cubicBezTo>
                <a:cubicBezTo>
                  <a:pt x="85" y="0"/>
                  <a:pt x="80" y="2"/>
                  <a:pt x="78" y="5"/>
                </a:cubicBezTo>
                <a:cubicBezTo>
                  <a:pt x="76" y="7"/>
                  <a:pt x="77" y="8"/>
                  <a:pt x="76" y="10"/>
                </a:cubicBezTo>
                <a:cubicBezTo>
                  <a:pt x="74" y="12"/>
                  <a:pt x="68" y="17"/>
                  <a:pt x="65" y="21"/>
                </a:cubicBezTo>
                <a:cubicBezTo>
                  <a:pt x="61" y="26"/>
                  <a:pt x="52" y="23"/>
                  <a:pt x="49" y="25"/>
                </a:cubicBezTo>
                <a:cubicBezTo>
                  <a:pt x="46" y="26"/>
                  <a:pt x="50" y="29"/>
                  <a:pt x="48" y="31"/>
                </a:cubicBezTo>
                <a:cubicBezTo>
                  <a:pt x="46" y="32"/>
                  <a:pt x="40" y="35"/>
                  <a:pt x="38" y="36"/>
                </a:cubicBezTo>
                <a:cubicBezTo>
                  <a:pt x="36" y="37"/>
                  <a:pt x="28" y="37"/>
                  <a:pt x="26" y="40"/>
                </a:cubicBezTo>
                <a:cubicBezTo>
                  <a:pt x="23" y="43"/>
                  <a:pt x="21" y="36"/>
                  <a:pt x="18" y="40"/>
                </a:cubicBezTo>
                <a:cubicBezTo>
                  <a:pt x="16" y="43"/>
                  <a:pt x="13" y="43"/>
                  <a:pt x="12" y="42"/>
                </a:cubicBezTo>
                <a:cubicBezTo>
                  <a:pt x="12" y="42"/>
                  <a:pt x="11" y="42"/>
                  <a:pt x="11" y="41"/>
                </a:cubicBezTo>
                <a:cubicBezTo>
                  <a:pt x="9" y="43"/>
                  <a:pt x="6" y="45"/>
                  <a:pt x="5" y="48"/>
                </a:cubicBezTo>
                <a:cubicBezTo>
                  <a:pt x="4" y="53"/>
                  <a:pt x="0" y="57"/>
                  <a:pt x="0" y="59"/>
                </a:cubicBezTo>
                <a:cubicBezTo>
                  <a:pt x="0" y="62"/>
                  <a:pt x="1" y="65"/>
                  <a:pt x="1" y="69"/>
                </a:cubicBezTo>
                <a:cubicBezTo>
                  <a:pt x="1" y="73"/>
                  <a:pt x="2" y="75"/>
                  <a:pt x="5" y="78"/>
                </a:cubicBezTo>
                <a:cubicBezTo>
                  <a:pt x="7" y="81"/>
                  <a:pt x="6" y="84"/>
                  <a:pt x="6" y="84"/>
                </a:cubicBezTo>
                <a:cubicBezTo>
                  <a:pt x="6" y="84"/>
                  <a:pt x="7" y="86"/>
                  <a:pt x="9" y="88"/>
                </a:cubicBezTo>
                <a:cubicBezTo>
                  <a:pt x="11" y="90"/>
                  <a:pt x="16" y="94"/>
                  <a:pt x="16" y="95"/>
                </a:cubicBezTo>
                <a:cubicBezTo>
                  <a:pt x="16" y="96"/>
                  <a:pt x="17" y="97"/>
                  <a:pt x="18" y="97"/>
                </a:cubicBezTo>
                <a:cubicBezTo>
                  <a:pt x="18" y="97"/>
                  <a:pt x="18" y="96"/>
                  <a:pt x="19" y="96"/>
                </a:cubicBezTo>
                <a:cubicBezTo>
                  <a:pt x="22" y="93"/>
                  <a:pt x="21" y="88"/>
                  <a:pt x="21" y="88"/>
                </a:cubicBezTo>
                <a:cubicBezTo>
                  <a:pt x="27" y="86"/>
                  <a:pt x="27" y="86"/>
                  <a:pt x="27" y="86"/>
                </a:cubicBezTo>
                <a:cubicBezTo>
                  <a:pt x="32" y="85"/>
                  <a:pt x="32" y="85"/>
                  <a:pt x="32" y="85"/>
                </a:cubicBezTo>
                <a:cubicBezTo>
                  <a:pt x="42" y="86"/>
                  <a:pt x="42" y="86"/>
                  <a:pt x="42" y="86"/>
                </a:cubicBezTo>
                <a:cubicBezTo>
                  <a:pt x="42" y="79"/>
                  <a:pt x="42" y="79"/>
                  <a:pt x="42" y="79"/>
                </a:cubicBezTo>
                <a:cubicBezTo>
                  <a:pt x="42" y="79"/>
                  <a:pt x="49" y="70"/>
                  <a:pt x="53" y="70"/>
                </a:cubicBezTo>
                <a:cubicBezTo>
                  <a:pt x="58" y="70"/>
                  <a:pt x="63" y="76"/>
                  <a:pt x="63" y="76"/>
                </a:cubicBezTo>
                <a:cubicBezTo>
                  <a:pt x="84" y="80"/>
                  <a:pt x="84" y="80"/>
                  <a:pt x="84" y="80"/>
                </a:cubicBezTo>
                <a:cubicBezTo>
                  <a:pt x="84" y="80"/>
                  <a:pt x="85" y="74"/>
                  <a:pt x="88" y="72"/>
                </a:cubicBezTo>
                <a:cubicBezTo>
                  <a:pt x="90" y="71"/>
                  <a:pt x="94" y="74"/>
                  <a:pt x="97" y="72"/>
                </a:cubicBezTo>
                <a:cubicBezTo>
                  <a:pt x="99" y="71"/>
                  <a:pt x="104" y="69"/>
                  <a:pt x="108" y="69"/>
                </a:cubicBezTo>
                <a:cubicBezTo>
                  <a:pt x="113" y="69"/>
                  <a:pt x="115" y="72"/>
                  <a:pt x="117" y="68"/>
                </a:cubicBezTo>
                <a:cubicBezTo>
                  <a:pt x="120" y="63"/>
                  <a:pt x="130" y="69"/>
                  <a:pt x="130" y="69"/>
                </a:cubicBezTo>
                <a:cubicBezTo>
                  <a:pt x="138" y="68"/>
                  <a:pt x="138" y="68"/>
                  <a:pt x="138" y="68"/>
                </a:cubicBezTo>
                <a:cubicBezTo>
                  <a:pt x="136" y="61"/>
                  <a:pt x="136" y="61"/>
                  <a:pt x="136" y="61"/>
                </a:cubicBezTo>
                <a:cubicBezTo>
                  <a:pt x="136" y="61"/>
                  <a:pt x="128" y="57"/>
                  <a:pt x="128" y="5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1" name="Freeform 22"/>
          <p:cNvSpPr/>
          <p:nvPr/>
        </p:nvSpPr>
        <p:spPr bwMode="auto">
          <a:xfrm>
            <a:off x="5704523" y="3884613"/>
            <a:ext cx="376238" cy="355600"/>
          </a:xfrm>
          <a:custGeom>
            <a:avLst/>
            <a:gdLst/>
            <a:ahLst/>
            <a:cxnLst>
              <a:cxn ang="0">
                <a:pos x="83" y="81"/>
              </a:cxn>
              <a:cxn ang="0">
                <a:pos x="89" y="80"/>
              </a:cxn>
              <a:cxn ang="0">
                <a:pos x="97" y="86"/>
              </a:cxn>
              <a:cxn ang="0">
                <a:pos x="102" y="81"/>
              </a:cxn>
              <a:cxn ang="0">
                <a:pos x="110" y="63"/>
              </a:cxn>
              <a:cxn ang="0">
                <a:pos x="116" y="57"/>
              </a:cxn>
              <a:cxn ang="0">
                <a:pos x="117" y="51"/>
              </a:cxn>
              <a:cxn ang="0">
                <a:pos x="120" y="43"/>
              </a:cxn>
              <a:cxn ang="0">
                <a:pos x="126" y="31"/>
              </a:cxn>
              <a:cxn ang="0">
                <a:pos x="133" y="27"/>
              </a:cxn>
              <a:cxn ang="0">
                <a:pos x="132" y="20"/>
              </a:cxn>
              <a:cxn ang="0">
                <a:pos x="128" y="16"/>
              </a:cxn>
              <a:cxn ang="0">
                <a:pos x="128" y="9"/>
              </a:cxn>
              <a:cxn ang="0">
                <a:pos x="124" y="5"/>
              </a:cxn>
              <a:cxn ang="0">
                <a:pos x="120" y="3"/>
              </a:cxn>
              <a:cxn ang="0">
                <a:pos x="112" y="10"/>
              </a:cxn>
              <a:cxn ang="0">
                <a:pos x="103" y="8"/>
              </a:cxn>
              <a:cxn ang="0">
                <a:pos x="88" y="7"/>
              </a:cxn>
              <a:cxn ang="0">
                <a:pos x="80" y="13"/>
              </a:cxn>
              <a:cxn ang="0">
                <a:pos x="69" y="13"/>
              </a:cxn>
              <a:cxn ang="0">
                <a:pos x="60" y="8"/>
              </a:cxn>
              <a:cxn ang="0">
                <a:pos x="51" y="11"/>
              </a:cxn>
              <a:cxn ang="0">
                <a:pos x="45" y="5"/>
              </a:cxn>
              <a:cxn ang="0">
                <a:pos x="36" y="2"/>
              </a:cxn>
              <a:cxn ang="0">
                <a:pos x="29" y="4"/>
              </a:cxn>
              <a:cxn ang="0">
                <a:pos x="19" y="4"/>
              </a:cxn>
              <a:cxn ang="0">
                <a:pos x="16" y="13"/>
              </a:cxn>
              <a:cxn ang="0">
                <a:pos x="11" y="21"/>
              </a:cxn>
              <a:cxn ang="0">
                <a:pos x="10" y="23"/>
              </a:cxn>
              <a:cxn ang="0">
                <a:pos x="11" y="31"/>
              </a:cxn>
              <a:cxn ang="0">
                <a:pos x="10" y="47"/>
              </a:cxn>
              <a:cxn ang="0">
                <a:pos x="6" y="54"/>
              </a:cxn>
              <a:cxn ang="0">
                <a:pos x="1" y="62"/>
              </a:cxn>
              <a:cxn ang="0">
                <a:pos x="1" y="75"/>
              </a:cxn>
              <a:cxn ang="0">
                <a:pos x="5" y="84"/>
              </a:cxn>
              <a:cxn ang="0">
                <a:pos x="5" y="84"/>
              </a:cxn>
              <a:cxn ang="0">
                <a:pos x="22" y="88"/>
              </a:cxn>
              <a:cxn ang="0">
                <a:pos x="32" y="100"/>
              </a:cxn>
              <a:cxn ang="0">
                <a:pos x="38" y="110"/>
              </a:cxn>
              <a:cxn ang="0">
                <a:pos x="50" y="107"/>
              </a:cxn>
              <a:cxn ang="0">
                <a:pos x="65" y="105"/>
              </a:cxn>
              <a:cxn ang="0">
                <a:pos x="66" y="105"/>
              </a:cxn>
              <a:cxn ang="0">
                <a:pos x="70" y="93"/>
              </a:cxn>
              <a:cxn ang="0">
                <a:pos x="83" y="81"/>
              </a:cxn>
            </a:cxnLst>
            <a:rect l="0" t="0" r="r" b="b"/>
            <a:pathLst>
              <a:path w="134" h="111">
                <a:moveTo>
                  <a:pt x="83" y="81"/>
                </a:moveTo>
                <a:cubicBezTo>
                  <a:pt x="84" y="81"/>
                  <a:pt x="87" y="82"/>
                  <a:pt x="89" y="80"/>
                </a:cubicBezTo>
                <a:cubicBezTo>
                  <a:pt x="92" y="78"/>
                  <a:pt x="97" y="82"/>
                  <a:pt x="97" y="86"/>
                </a:cubicBezTo>
                <a:cubicBezTo>
                  <a:pt x="98" y="89"/>
                  <a:pt x="100" y="84"/>
                  <a:pt x="102" y="81"/>
                </a:cubicBezTo>
                <a:cubicBezTo>
                  <a:pt x="104" y="77"/>
                  <a:pt x="110" y="66"/>
                  <a:pt x="110" y="63"/>
                </a:cubicBezTo>
                <a:cubicBezTo>
                  <a:pt x="110" y="61"/>
                  <a:pt x="116" y="58"/>
                  <a:pt x="116" y="57"/>
                </a:cubicBezTo>
                <a:cubicBezTo>
                  <a:pt x="116" y="55"/>
                  <a:pt x="115" y="51"/>
                  <a:pt x="117" y="51"/>
                </a:cubicBezTo>
                <a:cubicBezTo>
                  <a:pt x="119" y="50"/>
                  <a:pt x="120" y="45"/>
                  <a:pt x="120" y="43"/>
                </a:cubicBezTo>
                <a:cubicBezTo>
                  <a:pt x="119" y="42"/>
                  <a:pt x="125" y="32"/>
                  <a:pt x="126" y="31"/>
                </a:cubicBezTo>
                <a:cubicBezTo>
                  <a:pt x="127" y="30"/>
                  <a:pt x="133" y="30"/>
                  <a:pt x="133" y="27"/>
                </a:cubicBezTo>
                <a:cubicBezTo>
                  <a:pt x="133" y="24"/>
                  <a:pt x="134" y="21"/>
                  <a:pt x="132" y="20"/>
                </a:cubicBezTo>
                <a:cubicBezTo>
                  <a:pt x="130" y="20"/>
                  <a:pt x="128" y="17"/>
                  <a:pt x="128" y="16"/>
                </a:cubicBezTo>
                <a:cubicBezTo>
                  <a:pt x="128" y="15"/>
                  <a:pt x="128" y="12"/>
                  <a:pt x="128" y="9"/>
                </a:cubicBezTo>
                <a:cubicBezTo>
                  <a:pt x="126" y="9"/>
                  <a:pt x="126" y="6"/>
                  <a:pt x="124" y="5"/>
                </a:cubicBezTo>
                <a:cubicBezTo>
                  <a:pt x="122" y="3"/>
                  <a:pt x="122" y="2"/>
                  <a:pt x="120" y="3"/>
                </a:cubicBezTo>
                <a:cubicBezTo>
                  <a:pt x="118" y="3"/>
                  <a:pt x="115" y="9"/>
                  <a:pt x="112" y="10"/>
                </a:cubicBezTo>
                <a:cubicBezTo>
                  <a:pt x="109" y="11"/>
                  <a:pt x="105" y="9"/>
                  <a:pt x="103" y="8"/>
                </a:cubicBezTo>
                <a:cubicBezTo>
                  <a:pt x="101" y="7"/>
                  <a:pt x="91" y="8"/>
                  <a:pt x="88" y="7"/>
                </a:cubicBezTo>
                <a:cubicBezTo>
                  <a:pt x="85" y="7"/>
                  <a:pt x="82" y="11"/>
                  <a:pt x="80" y="13"/>
                </a:cubicBezTo>
                <a:cubicBezTo>
                  <a:pt x="78" y="14"/>
                  <a:pt x="71" y="13"/>
                  <a:pt x="69" y="13"/>
                </a:cubicBezTo>
                <a:cubicBezTo>
                  <a:pt x="67" y="12"/>
                  <a:pt x="62" y="8"/>
                  <a:pt x="60" y="8"/>
                </a:cubicBezTo>
                <a:cubicBezTo>
                  <a:pt x="58" y="8"/>
                  <a:pt x="54" y="9"/>
                  <a:pt x="51" y="11"/>
                </a:cubicBezTo>
                <a:cubicBezTo>
                  <a:pt x="48" y="13"/>
                  <a:pt x="47" y="7"/>
                  <a:pt x="45" y="5"/>
                </a:cubicBezTo>
                <a:cubicBezTo>
                  <a:pt x="43" y="2"/>
                  <a:pt x="38" y="4"/>
                  <a:pt x="36" y="2"/>
                </a:cubicBezTo>
                <a:cubicBezTo>
                  <a:pt x="33" y="0"/>
                  <a:pt x="31" y="5"/>
                  <a:pt x="29" y="4"/>
                </a:cubicBezTo>
                <a:cubicBezTo>
                  <a:pt x="27" y="4"/>
                  <a:pt x="21" y="3"/>
                  <a:pt x="19" y="4"/>
                </a:cubicBezTo>
                <a:cubicBezTo>
                  <a:pt x="17" y="6"/>
                  <a:pt x="17" y="12"/>
                  <a:pt x="16" y="13"/>
                </a:cubicBezTo>
                <a:cubicBezTo>
                  <a:pt x="15" y="14"/>
                  <a:pt x="11" y="19"/>
                  <a:pt x="11" y="21"/>
                </a:cubicBezTo>
                <a:cubicBezTo>
                  <a:pt x="11" y="22"/>
                  <a:pt x="11" y="23"/>
                  <a:pt x="10" y="23"/>
                </a:cubicBezTo>
                <a:cubicBezTo>
                  <a:pt x="10" y="26"/>
                  <a:pt x="11" y="30"/>
                  <a:pt x="11" y="31"/>
                </a:cubicBezTo>
                <a:cubicBezTo>
                  <a:pt x="11" y="33"/>
                  <a:pt x="12" y="45"/>
                  <a:pt x="10" y="47"/>
                </a:cubicBezTo>
                <a:cubicBezTo>
                  <a:pt x="7" y="50"/>
                  <a:pt x="6" y="54"/>
                  <a:pt x="6" y="54"/>
                </a:cubicBezTo>
                <a:cubicBezTo>
                  <a:pt x="6" y="54"/>
                  <a:pt x="2" y="56"/>
                  <a:pt x="1" y="62"/>
                </a:cubicBezTo>
                <a:cubicBezTo>
                  <a:pt x="0" y="67"/>
                  <a:pt x="1" y="71"/>
                  <a:pt x="1" y="75"/>
                </a:cubicBezTo>
                <a:cubicBezTo>
                  <a:pt x="1" y="78"/>
                  <a:pt x="3" y="80"/>
                  <a:pt x="5" y="84"/>
                </a:cubicBezTo>
                <a:cubicBezTo>
                  <a:pt x="5" y="84"/>
                  <a:pt x="5" y="84"/>
                  <a:pt x="5" y="84"/>
                </a:cubicBezTo>
                <a:cubicBezTo>
                  <a:pt x="7" y="87"/>
                  <a:pt x="16" y="87"/>
                  <a:pt x="22" y="88"/>
                </a:cubicBezTo>
                <a:cubicBezTo>
                  <a:pt x="27" y="90"/>
                  <a:pt x="32" y="97"/>
                  <a:pt x="32" y="100"/>
                </a:cubicBezTo>
                <a:cubicBezTo>
                  <a:pt x="32" y="103"/>
                  <a:pt x="36" y="108"/>
                  <a:pt x="38" y="110"/>
                </a:cubicBezTo>
                <a:cubicBezTo>
                  <a:pt x="41" y="111"/>
                  <a:pt x="47" y="107"/>
                  <a:pt x="50" y="107"/>
                </a:cubicBezTo>
                <a:cubicBezTo>
                  <a:pt x="53" y="107"/>
                  <a:pt x="63" y="107"/>
                  <a:pt x="65" y="105"/>
                </a:cubicBezTo>
                <a:cubicBezTo>
                  <a:pt x="65" y="105"/>
                  <a:pt x="66" y="105"/>
                  <a:pt x="66" y="105"/>
                </a:cubicBezTo>
                <a:cubicBezTo>
                  <a:pt x="69" y="99"/>
                  <a:pt x="70" y="93"/>
                  <a:pt x="70" y="93"/>
                </a:cubicBezTo>
                <a:cubicBezTo>
                  <a:pt x="70" y="93"/>
                  <a:pt x="81" y="81"/>
                  <a:pt x="83" y="8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2" name="Freeform 23"/>
          <p:cNvSpPr/>
          <p:nvPr/>
        </p:nvSpPr>
        <p:spPr bwMode="auto">
          <a:xfrm>
            <a:off x="5642610" y="3940175"/>
            <a:ext cx="95250" cy="223838"/>
          </a:xfrm>
          <a:custGeom>
            <a:avLst/>
            <a:gdLst/>
            <a:ahLst/>
            <a:cxnLst>
              <a:cxn ang="0">
                <a:pos x="23" y="45"/>
              </a:cxn>
              <a:cxn ang="0">
                <a:pos x="28" y="37"/>
              </a:cxn>
              <a:cxn ang="0">
                <a:pos x="32" y="30"/>
              </a:cxn>
              <a:cxn ang="0">
                <a:pos x="33" y="14"/>
              </a:cxn>
              <a:cxn ang="0">
                <a:pos x="32" y="6"/>
              </a:cxn>
              <a:cxn ang="0">
                <a:pos x="28" y="6"/>
              </a:cxn>
              <a:cxn ang="0">
                <a:pos x="25" y="1"/>
              </a:cxn>
              <a:cxn ang="0">
                <a:pos x="21" y="6"/>
              </a:cxn>
              <a:cxn ang="0">
                <a:pos x="18" y="11"/>
              </a:cxn>
              <a:cxn ang="0">
                <a:pos x="8" y="13"/>
              </a:cxn>
              <a:cxn ang="0">
                <a:pos x="2" y="17"/>
              </a:cxn>
              <a:cxn ang="0">
                <a:pos x="0" y="17"/>
              </a:cxn>
              <a:cxn ang="0">
                <a:pos x="6" y="28"/>
              </a:cxn>
              <a:cxn ang="0">
                <a:pos x="9" y="36"/>
              </a:cxn>
              <a:cxn ang="0">
                <a:pos x="10" y="49"/>
              </a:cxn>
              <a:cxn ang="0">
                <a:pos x="11" y="70"/>
              </a:cxn>
              <a:cxn ang="0">
                <a:pos x="19" y="69"/>
              </a:cxn>
              <a:cxn ang="0">
                <a:pos x="27" y="67"/>
              </a:cxn>
              <a:cxn ang="0">
                <a:pos x="23" y="58"/>
              </a:cxn>
              <a:cxn ang="0">
                <a:pos x="23" y="45"/>
              </a:cxn>
            </a:cxnLst>
            <a:rect l="0" t="0" r="r" b="b"/>
            <a:pathLst>
              <a:path w="34" h="70">
                <a:moveTo>
                  <a:pt x="23" y="45"/>
                </a:moveTo>
                <a:cubicBezTo>
                  <a:pt x="24" y="39"/>
                  <a:pt x="28" y="37"/>
                  <a:pt x="28" y="37"/>
                </a:cubicBezTo>
                <a:cubicBezTo>
                  <a:pt x="28" y="37"/>
                  <a:pt x="29" y="33"/>
                  <a:pt x="32" y="30"/>
                </a:cubicBezTo>
                <a:cubicBezTo>
                  <a:pt x="34" y="28"/>
                  <a:pt x="33" y="16"/>
                  <a:pt x="33" y="14"/>
                </a:cubicBezTo>
                <a:cubicBezTo>
                  <a:pt x="33" y="13"/>
                  <a:pt x="32" y="9"/>
                  <a:pt x="32" y="6"/>
                </a:cubicBezTo>
                <a:cubicBezTo>
                  <a:pt x="31" y="7"/>
                  <a:pt x="30" y="7"/>
                  <a:pt x="28" y="6"/>
                </a:cubicBezTo>
                <a:cubicBezTo>
                  <a:pt x="25" y="5"/>
                  <a:pt x="28" y="2"/>
                  <a:pt x="25" y="1"/>
                </a:cubicBezTo>
                <a:cubicBezTo>
                  <a:pt x="21" y="0"/>
                  <a:pt x="20" y="4"/>
                  <a:pt x="21" y="6"/>
                </a:cubicBezTo>
                <a:cubicBezTo>
                  <a:pt x="21" y="9"/>
                  <a:pt x="19" y="9"/>
                  <a:pt x="18" y="11"/>
                </a:cubicBezTo>
                <a:cubicBezTo>
                  <a:pt x="16" y="12"/>
                  <a:pt x="10" y="13"/>
                  <a:pt x="8" y="13"/>
                </a:cubicBezTo>
                <a:cubicBezTo>
                  <a:pt x="6" y="13"/>
                  <a:pt x="4" y="16"/>
                  <a:pt x="2" y="17"/>
                </a:cubicBezTo>
                <a:cubicBezTo>
                  <a:pt x="2" y="17"/>
                  <a:pt x="1" y="17"/>
                  <a:pt x="0" y="17"/>
                </a:cubicBezTo>
                <a:cubicBezTo>
                  <a:pt x="1" y="26"/>
                  <a:pt x="2" y="25"/>
                  <a:pt x="6" y="28"/>
                </a:cubicBezTo>
                <a:cubicBezTo>
                  <a:pt x="11" y="30"/>
                  <a:pt x="7" y="34"/>
                  <a:pt x="9" y="36"/>
                </a:cubicBezTo>
                <a:cubicBezTo>
                  <a:pt x="11" y="38"/>
                  <a:pt x="10" y="43"/>
                  <a:pt x="10" y="49"/>
                </a:cubicBezTo>
                <a:cubicBezTo>
                  <a:pt x="11" y="53"/>
                  <a:pt x="11" y="63"/>
                  <a:pt x="11" y="70"/>
                </a:cubicBezTo>
                <a:cubicBezTo>
                  <a:pt x="14" y="70"/>
                  <a:pt x="17" y="69"/>
                  <a:pt x="19" y="69"/>
                </a:cubicBezTo>
                <a:cubicBezTo>
                  <a:pt x="22" y="69"/>
                  <a:pt x="25" y="65"/>
                  <a:pt x="27" y="67"/>
                </a:cubicBezTo>
                <a:cubicBezTo>
                  <a:pt x="25" y="63"/>
                  <a:pt x="23" y="61"/>
                  <a:pt x="23" y="58"/>
                </a:cubicBezTo>
                <a:cubicBezTo>
                  <a:pt x="23" y="54"/>
                  <a:pt x="22" y="50"/>
                  <a:pt x="23" y="4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3" name="Freeform 24"/>
          <p:cNvSpPr/>
          <p:nvPr/>
        </p:nvSpPr>
        <p:spPr bwMode="auto">
          <a:xfrm>
            <a:off x="5614035" y="3987800"/>
            <a:ext cx="60325" cy="188913"/>
          </a:xfrm>
          <a:custGeom>
            <a:avLst/>
            <a:gdLst/>
            <a:ahLst/>
            <a:cxnLst>
              <a:cxn ang="0">
                <a:pos x="19" y="21"/>
              </a:cxn>
              <a:cxn ang="0">
                <a:pos x="16" y="13"/>
              </a:cxn>
              <a:cxn ang="0">
                <a:pos x="10" y="2"/>
              </a:cxn>
              <a:cxn ang="0">
                <a:pos x="2" y="1"/>
              </a:cxn>
              <a:cxn ang="0">
                <a:pos x="0" y="1"/>
              </a:cxn>
              <a:cxn ang="0">
                <a:pos x="3" y="8"/>
              </a:cxn>
              <a:cxn ang="0">
                <a:pos x="5" y="15"/>
              </a:cxn>
              <a:cxn ang="0">
                <a:pos x="6" y="31"/>
              </a:cxn>
              <a:cxn ang="0">
                <a:pos x="9" y="46"/>
              </a:cxn>
              <a:cxn ang="0">
                <a:pos x="13" y="59"/>
              </a:cxn>
              <a:cxn ang="0">
                <a:pos x="15" y="58"/>
              </a:cxn>
              <a:cxn ang="0">
                <a:pos x="21" y="55"/>
              </a:cxn>
              <a:cxn ang="0">
                <a:pos x="20" y="34"/>
              </a:cxn>
              <a:cxn ang="0">
                <a:pos x="19" y="21"/>
              </a:cxn>
            </a:cxnLst>
            <a:rect l="0" t="0" r="r" b="b"/>
            <a:pathLst>
              <a:path w="21" h="59">
                <a:moveTo>
                  <a:pt x="19" y="21"/>
                </a:moveTo>
                <a:cubicBezTo>
                  <a:pt x="17" y="19"/>
                  <a:pt x="21" y="15"/>
                  <a:pt x="16" y="13"/>
                </a:cubicBezTo>
                <a:cubicBezTo>
                  <a:pt x="12" y="10"/>
                  <a:pt x="11" y="11"/>
                  <a:pt x="10" y="2"/>
                </a:cubicBezTo>
                <a:cubicBezTo>
                  <a:pt x="8" y="2"/>
                  <a:pt x="4" y="1"/>
                  <a:pt x="2" y="1"/>
                </a:cubicBezTo>
                <a:cubicBezTo>
                  <a:pt x="1" y="0"/>
                  <a:pt x="1" y="1"/>
                  <a:pt x="0" y="1"/>
                </a:cubicBezTo>
                <a:cubicBezTo>
                  <a:pt x="1" y="4"/>
                  <a:pt x="2" y="7"/>
                  <a:pt x="3" y="8"/>
                </a:cubicBezTo>
                <a:cubicBezTo>
                  <a:pt x="4" y="9"/>
                  <a:pt x="6" y="11"/>
                  <a:pt x="5" y="15"/>
                </a:cubicBezTo>
                <a:cubicBezTo>
                  <a:pt x="5" y="19"/>
                  <a:pt x="4" y="27"/>
                  <a:pt x="6" y="31"/>
                </a:cubicBezTo>
                <a:cubicBezTo>
                  <a:pt x="7" y="34"/>
                  <a:pt x="9" y="40"/>
                  <a:pt x="9" y="46"/>
                </a:cubicBezTo>
                <a:cubicBezTo>
                  <a:pt x="9" y="50"/>
                  <a:pt x="11" y="55"/>
                  <a:pt x="13" y="59"/>
                </a:cubicBezTo>
                <a:cubicBezTo>
                  <a:pt x="14" y="59"/>
                  <a:pt x="14" y="58"/>
                  <a:pt x="15" y="58"/>
                </a:cubicBezTo>
                <a:cubicBezTo>
                  <a:pt x="17" y="56"/>
                  <a:pt x="19" y="55"/>
                  <a:pt x="21" y="55"/>
                </a:cubicBezTo>
                <a:cubicBezTo>
                  <a:pt x="21" y="48"/>
                  <a:pt x="21" y="38"/>
                  <a:pt x="20" y="34"/>
                </a:cubicBezTo>
                <a:cubicBezTo>
                  <a:pt x="20" y="28"/>
                  <a:pt x="21" y="23"/>
                  <a:pt x="19" y="2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4" name="Freeform 25"/>
          <p:cNvSpPr/>
          <p:nvPr/>
        </p:nvSpPr>
        <p:spPr bwMode="auto">
          <a:xfrm>
            <a:off x="5890260" y="3913188"/>
            <a:ext cx="234950" cy="417513"/>
          </a:xfrm>
          <a:custGeom>
            <a:avLst/>
            <a:gdLst/>
            <a:ahLst/>
            <a:cxnLst>
              <a:cxn ang="0">
                <a:pos x="35" y="124"/>
              </a:cxn>
              <a:cxn ang="0">
                <a:pos x="65" y="125"/>
              </a:cxn>
              <a:cxn ang="0">
                <a:pos x="81" y="130"/>
              </a:cxn>
              <a:cxn ang="0">
                <a:pos x="84" y="120"/>
              </a:cxn>
              <a:cxn ang="0">
                <a:pos x="82" y="118"/>
              </a:cxn>
              <a:cxn ang="0">
                <a:pos x="75" y="111"/>
              </a:cxn>
              <a:cxn ang="0">
                <a:pos x="72" y="107"/>
              </a:cxn>
              <a:cxn ang="0">
                <a:pos x="71" y="101"/>
              </a:cxn>
              <a:cxn ang="0">
                <a:pos x="67" y="92"/>
              </a:cxn>
              <a:cxn ang="0">
                <a:pos x="66" y="82"/>
              </a:cxn>
              <a:cxn ang="0">
                <a:pos x="71" y="71"/>
              </a:cxn>
              <a:cxn ang="0">
                <a:pos x="77" y="64"/>
              </a:cxn>
              <a:cxn ang="0">
                <a:pos x="74" y="56"/>
              </a:cxn>
              <a:cxn ang="0">
                <a:pos x="64" y="46"/>
              </a:cxn>
              <a:cxn ang="0">
                <a:pos x="62" y="38"/>
              </a:cxn>
              <a:cxn ang="0">
                <a:pos x="71" y="37"/>
              </a:cxn>
              <a:cxn ang="0">
                <a:pos x="76" y="35"/>
              </a:cxn>
              <a:cxn ang="0">
                <a:pos x="71" y="21"/>
              </a:cxn>
              <a:cxn ang="0">
                <a:pos x="70" y="11"/>
              </a:cxn>
              <a:cxn ang="0">
                <a:pos x="63" y="1"/>
              </a:cxn>
              <a:cxn ang="0">
                <a:pos x="62" y="0"/>
              </a:cxn>
              <a:cxn ang="0">
                <a:pos x="62" y="7"/>
              </a:cxn>
              <a:cxn ang="0">
                <a:pos x="66" y="11"/>
              </a:cxn>
              <a:cxn ang="0">
                <a:pos x="67" y="18"/>
              </a:cxn>
              <a:cxn ang="0">
                <a:pos x="60" y="22"/>
              </a:cxn>
              <a:cxn ang="0">
                <a:pos x="54" y="34"/>
              </a:cxn>
              <a:cxn ang="0">
                <a:pos x="51" y="42"/>
              </a:cxn>
              <a:cxn ang="0">
                <a:pos x="50" y="48"/>
              </a:cxn>
              <a:cxn ang="0">
                <a:pos x="44" y="54"/>
              </a:cxn>
              <a:cxn ang="0">
                <a:pos x="36" y="72"/>
              </a:cxn>
              <a:cxn ang="0">
                <a:pos x="31" y="77"/>
              </a:cxn>
              <a:cxn ang="0">
                <a:pos x="23" y="71"/>
              </a:cxn>
              <a:cxn ang="0">
                <a:pos x="17" y="72"/>
              </a:cxn>
              <a:cxn ang="0">
                <a:pos x="4" y="84"/>
              </a:cxn>
              <a:cxn ang="0">
                <a:pos x="0" y="96"/>
              </a:cxn>
              <a:cxn ang="0">
                <a:pos x="5" y="103"/>
              </a:cxn>
              <a:cxn ang="0">
                <a:pos x="14" y="104"/>
              </a:cxn>
              <a:cxn ang="0">
                <a:pos x="17" y="115"/>
              </a:cxn>
              <a:cxn ang="0">
                <a:pos x="15" y="125"/>
              </a:cxn>
              <a:cxn ang="0">
                <a:pos x="31" y="125"/>
              </a:cxn>
              <a:cxn ang="0">
                <a:pos x="35" y="124"/>
              </a:cxn>
            </a:cxnLst>
            <a:rect l="0" t="0" r="r" b="b"/>
            <a:pathLst>
              <a:path w="84" h="130">
                <a:moveTo>
                  <a:pt x="35" y="124"/>
                </a:moveTo>
                <a:cubicBezTo>
                  <a:pt x="35" y="124"/>
                  <a:pt x="62" y="125"/>
                  <a:pt x="65" y="125"/>
                </a:cubicBezTo>
                <a:cubicBezTo>
                  <a:pt x="69" y="124"/>
                  <a:pt x="81" y="130"/>
                  <a:pt x="81" y="130"/>
                </a:cubicBezTo>
                <a:cubicBezTo>
                  <a:pt x="81" y="130"/>
                  <a:pt x="82" y="124"/>
                  <a:pt x="84" y="120"/>
                </a:cubicBezTo>
                <a:cubicBezTo>
                  <a:pt x="83" y="120"/>
                  <a:pt x="82" y="119"/>
                  <a:pt x="82" y="118"/>
                </a:cubicBezTo>
                <a:cubicBezTo>
                  <a:pt x="82" y="117"/>
                  <a:pt x="77" y="113"/>
                  <a:pt x="75" y="111"/>
                </a:cubicBezTo>
                <a:cubicBezTo>
                  <a:pt x="73" y="109"/>
                  <a:pt x="72" y="107"/>
                  <a:pt x="72" y="107"/>
                </a:cubicBezTo>
                <a:cubicBezTo>
                  <a:pt x="72" y="107"/>
                  <a:pt x="73" y="104"/>
                  <a:pt x="71" y="101"/>
                </a:cubicBezTo>
                <a:cubicBezTo>
                  <a:pt x="68" y="98"/>
                  <a:pt x="67" y="96"/>
                  <a:pt x="67" y="92"/>
                </a:cubicBezTo>
                <a:cubicBezTo>
                  <a:pt x="67" y="88"/>
                  <a:pt x="66" y="85"/>
                  <a:pt x="66" y="82"/>
                </a:cubicBezTo>
                <a:cubicBezTo>
                  <a:pt x="66" y="80"/>
                  <a:pt x="70" y="76"/>
                  <a:pt x="71" y="71"/>
                </a:cubicBezTo>
                <a:cubicBezTo>
                  <a:pt x="72" y="68"/>
                  <a:pt x="75" y="66"/>
                  <a:pt x="77" y="64"/>
                </a:cubicBezTo>
                <a:cubicBezTo>
                  <a:pt x="76" y="62"/>
                  <a:pt x="75" y="59"/>
                  <a:pt x="74" y="56"/>
                </a:cubicBezTo>
                <a:cubicBezTo>
                  <a:pt x="72" y="52"/>
                  <a:pt x="69" y="50"/>
                  <a:pt x="64" y="46"/>
                </a:cubicBezTo>
                <a:cubicBezTo>
                  <a:pt x="60" y="42"/>
                  <a:pt x="62" y="40"/>
                  <a:pt x="62" y="38"/>
                </a:cubicBezTo>
                <a:cubicBezTo>
                  <a:pt x="62" y="37"/>
                  <a:pt x="67" y="37"/>
                  <a:pt x="71" y="37"/>
                </a:cubicBezTo>
                <a:cubicBezTo>
                  <a:pt x="75" y="37"/>
                  <a:pt x="78" y="36"/>
                  <a:pt x="76" y="35"/>
                </a:cubicBezTo>
                <a:cubicBezTo>
                  <a:pt x="74" y="34"/>
                  <a:pt x="71" y="27"/>
                  <a:pt x="71" y="21"/>
                </a:cubicBezTo>
                <a:cubicBezTo>
                  <a:pt x="72" y="16"/>
                  <a:pt x="70" y="14"/>
                  <a:pt x="70" y="11"/>
                </a:cubicBezTo>
                <a:cubicBezTo>
                  <a:pt x="70" y="8"/>
                  <a:pt x="66" y="1"/>
                  <a:pt x="63" y="1"/>
                </a:cubicBezTo>
                <a:cubicBezTo>
                  <a:pt x="63" y="1"/>
                  <a:pt x="63" y="0"/>
                  <a:pt x="62" y="0"/>
                </a:cubicBezTo>
                <a:cubicBezTo>
                  <a:pt x="62" y="3"/>
                  <a:pt x="62" y="6"/>
                  <a:pt x="62" y="7"/>
                </a:cubicBezTo>
                <a:cubicBezTo>
                  <a:pt x="62" y="8"/>
                  <a:pt x="64" y="11"/>
                  <a:pt x="66" y="11"/>
                </a:cubicBezTo>
                <a:cubicBezTo>
                  <a:pt x="68" y="12"/>
                  <a:pt x="67" y="15"/>
                  <a:pt x="67" y="18"/>
                </a:cubicBezTo>
                <a:cubicBezTo>
                  <a:pt x="67" y="21"/>
                  <a:pt x="61" y="21"/>
                  <a:pt x="60" y="22"/>
                </a:cubicBezTo>
                <a:cubicBezTo>
                  <a:pt x="59" y="23"/>
                  <a:pt x="53" y="33"/>
                  <a:pt x="54" y="34"/>
                </a:cubicBezTo>
                <a:cubicBezTo>
                  <a:pt x="54" y="36"/>
                  <a:pt x="53" y="41"/>
                  <a:pt x="51" y="42"/>
                </a:cubicBezTo>
                <a:cubicBezTo>
                  <a:pt x="49" y="42"/>
                  <a:pt x="50" y="46"/>
                  <a:pt x="50" y="48"/>
                </a:cubicBezTo>
                <a:cubicBezTo>
                  <a:pt x="50" y="49"/>
                  <a:pt x="44" y="52"/>
                  <a:pt x="44" y="54"/>
                </a:cubicBezTo>
                <a:cubicBezTo>
                  <a:pt x="44" y="57"/>
                  <a:pt x="38" y="68"/>
                  <a:pt x="36" y="72"/>
                </a:cubicBezTo>
                <a:cubicBezTo>
                  <a:pt x="34" y="75"/>
                  <a:pt x="32" y="80"/>
                  <a:pt x="31" y="77"/>
                </a:cubicBezTo>
                <a:cubicBezTo>
                  <a:pt x="31" y="73"/>
                  <a:pt x="26" y="69"/>
                  <a:pt x="23" y="71"/>
                </a:cubicBezTo>
                <a:cubicBezTo>
                  <a:pt x="21" y="73"/>
                  <a:pt x="18" y="72"/>
                  <a:pt x="17" y="72"/>
                </a:cubicBezTo>
                <a:cubicBezTo>
                  <a:pt x="15" y="72"/>
                  <a:pt x="4" y="84"/>
                  <a:pt x="4" y="84"/>
                </a:cubicBezTo>
                <a:cubicBezTo>
                  <a:pt x="4" y="84"/>
                  <a:pt x="3" y="90"/>
                  <a:pt x="0" y="96"/>
                </a:cubicBezTo>
                <a:cubicBezTo>
                  <a:pt x="2" y="97"/>
                  <a:pt x="4" y="100"/>
                  <a:pt x="5" y="103"/>
                </a:cubicBezTo>
                <a:cubicBezTo>
                  <a:pt x="8" y="106"/>
                  <a:pt x="12" y="103"/>
                  <a:pt x="14" y="104"/>
                </a:cubicBezTo>
                <a:cubicBezTo>
                  <a:pt x="16" y="105"/>
                  <a:pt x="18" y="113"/>
                  <a:pt x="17" y="115"/>
                </a:cubicBezTo>
                <a:cubicBezTo>
                  <a:pt x="16" y="117"/>
                  <a:pt x="14" y="123"/>
                  <a:pt x="15" y="125"/>
                </a:cubicBezTo>
                <a:cubicBezTo>
                  <a:pt x="31" y="125"/>
                  <a:pt x="31" y="125"/>
                  <a:pt x="31" y="125"/>
                </a:cubicBezTo>
                <a:lnTo>
                  <a:pt x="35" y="124"/>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5" name="Freeform 26"/>
          <p:cNvSpPr/>
          <p:nvPr/>
        </p:nvSpPr>
        <p:spPr bwMode="auto">
          <a:xfrm>
            <a:off x="5345748" y="4003675"/>
            <a:ext cx="193675" cy="227013"/>
          </a:xfrm>
          <a:custGeom>
            <a:avLst/>
            <a:gdLst/>
            <a:ahLst/>
            <a:cxnLst>
              <a:cxn ang="0">
                <a:pos x="66" y="60"/>
              </a:cxn>
              <a:cxn ang="0">
                <a:pos x="61" y="47"/>
              </a:cxn>
              <a:cxn ang="0">
                <a:pos x="65" y="36"/>
              </a:cxn>
              <a:cxn ang="0">
                <a:pos x="69" y="29"/>
              </a:cxn>
              <a:cxn ang="0">
                <a:pos x="65" y="11"/>
              </a:cxn>
              <a:cxn ang="0">
                <a:pos x="63" y="10"/>
              </a:cxn>
              <a:cxn ang="0">
                <a:pos x="50" y="12"/>
              </a:cxn>
              <a:cxn ang="0">
                <a:pos x="40" y="7"/>
              </a:cxn>
              <a:cxn ang="0">
                <a:pos x="31" y="4"/>
              </a:cxn>
              <a:cxn ang="0">
                <a:pos x="27" y="3"/>
              </a:cxn>
              <a:cxn ang="0">
                <a:pos x="22" y="4"/>
              </a:cxn>
              <a:cxn ang="0">
                <a:pos x="15" y="7"/>
              </a:cxn>
              <a:cxn ang="0">
                <a:pos x="10" y="5"/>
              </a:cxn>
              <a:cxn ang="0">
                <a:pos x="6" y="6"/>
              </a:cxn>
              <a:cxn ang="0">
                <a:pos x="6" y="15"/>
              </a:cxn>
              <a:cxn ang="0">
                <a:pos x="8" y="20"/>
              </a:cxn>
              <a:cxn ang="0">
                <a:pos x="10" y="27"/>
              </a:cxn>
              <a:cxn ang="0">
                <a:pos x="5" y="28"/>
              </a:cxn>
              <a:cxn ang="0">
                <a:pos x="6" y="35"/>
              </a:cxn>
              <a:cxn ang="0">
                <a:pos x="2" y="41"/>
              </a:cxn>
              <a:cxn ang="0">
                <a:pos x="1" y="49"/>
              </a:cxn>
              <a:cxn ang="0">
                <a:pos x="5" y="52"/>
              </a:cxn>
              <a:cxn ang="0">
                <a:pos x="14" y="61"/>
              </a:cxn>
              <a:cxn ang="0">
                <a:pos x="10" y="71"/>
              </a:cxn>
              <a:cxn ang="0">
                <a:pos x="44" y="64"/>
              </a:cxn>
              <a:cxn ang="0">
                <a:pos x="65" y="65"/>
              </a:cxn>
              <a:cxn ang="0">
                <a:pos x="66" y="60"/>
              </a:cxn>
            </a:cxnLst>
            <a:rect l="0" t="0" r="r" b="b"/>
            <a:pathLst>
              <a:path w="69" h="71">
                <a:moveTo>
                  <a:pt x="66" y="60"/>
                </a:moveTo>
                <a:cubicBezTo>
                  <a:pt x="64" y="58"/>
                  <a:pt x="61" y="49"/>
                  <a:pt x="61" y="47"/>
                </a:cubicBezTo>
                <a:cubicBezTo>
                  <a:pt x="61" y="45"/>
                  <a:pt x="65" y="39"/>
                  <a:pt x="65" y="36"/>
                </a:cubicBezTo>
                <a:cubicBezTo>
                  <a:pt x="65" y="33"/>
                  <a:pt x="69" y="31"/>
                  <a:pt x="69" y="29"/>
                </a:cubicBezTo>
                <a:cubicBezTo>
                  <a:pt x="69" y="27"/>
                  <a:pt x="68" y="17"/>
                  <a:pt x="65" y="11"/>
                </a:cubicBezTo>
                <a:cubicBezTo>
                  <a:pt x="65" y="11"/>
                  <a:pt x="64" y="11"/>
                  <a:pt x="63" y="10"/>
                </a:cubicBezTo>
                <a:cubicBezTo>
                  <a:pt x="61" y="8"/>
                  <a:pt x="53" y="9"/>
                  <a:pt x="50" y="12"/>
                </a:cubicBezTo>
                <a:cubicBezTo>
                  <a:pt x="47" y="15"/>
                  <a:pt x="41" y="9"/>
                  <a:pt x="40" y="7"/>
                </a:cubicBezTo>
                <a:cubicBezTo>
                  <a:pt x="39" y="6"/>
                  <a:pt x="35" y="2"/>
                  <a:pt x="31" y="4"/>
                </a:cubicBezTo>
                <a:cubicBezTo>
                  <a:pt x="28" y="7"/>
                  <a:pt x="27" y="6"/>
                  <a:pt x="27" y="3"/>
                </a:cubicBezTo>
                <a:cubicBezTo>
                  <a:pt x="28" y="0"/>
                  <a:pt x="22" y="1"/>
                  <a:pt x="22" y="4"/>
                </a:cubicBezTo>
                <a:cubicBezTo>
                  <a:pt x="21" y="6"/>
                  <a:pt x="17" y="9"/>
                  <a:pt x="15" y="7"/>
                </a:cubicBezTo>
                <a:cubicBezTo>
                  <a:pt x="14" y="5"/>
                  <a:pt x="11" y="2"/>
                  <a:pt x="10" y="5"/>
                </a:cubicBezTo>
                <a:cubicBezTo>
                  <a:pt x="9" y="7"/>
                  <a:pt x="7" y="7"/>
                  <a:pt x="6" y="6"/>
                </a:cubicBezTo>
                <a:cubicBezTo>
                  <a:pt x="5" y="9"/>
                  <a:pt x="4" y="14"/>
                  <a:pt x="6" y="15"/>
                </a:cubicBezTo>
                <a:cubicBezTo>
                  <a:pt x="8" y="16"/>
                  <a:pt x="8" y="19"/>
                  <a:pt x="8" y="20"/>
                </a:cubicBezTo>
                <a:cubicBezTo>
                  <a:pt x="7" y="22"/>
                  <a:pt x="12" y="25"/>
                  <a:pt x="10" y="27"/>
                </a:cubicBezTo>
                <a:cubicBezTo>
                  <a:pt x="8" y="29"/>
                  <a:pt x="6" y="25"/>
                  <a:pt x="5" y="28"/>
                </a:cubicBezTo>
                <a:cubicBezTo>
                  <a:pt x="3" y="30"/>
                  <a:pt x="7" y="33"/>
                  <a:pt x="6" y="35"/>
                </a:cubicBezTo>
                <a:cubicBezTo>
                  <a:pt x="4" y="37"/>
                  <a:pt x="2" y="37"/>
                  <a:pt x="2" y="41"/>
                </a:cubicBezTo>
                <a:cubicBezTo>
                  <a:pt x="3" y="45"/>
                  <a:pt x="3" y="48"/>
                  <a:pt x="1" y="49"/>
                </a:cubicBezTo>
                <a:cubicBezTo>
                  <a:pt x="0" y="50"/>
                  <a:pt x="1" y="50"/>
                  <a:pt x="5" y="52"/>
                </a:cubicBezTo>
                <a:cubicBezTo>
                  <a:pt x="8" y="55"/>
                  <a:pt x="14" y="57"/>
                  <a:pt x="14" y="61"/>
                </a:cubicBezTo>
                <a:cubicBezTo>
                  <a:pt x="13" y="64"/>
                  <a:pt x="12" y="65"/>
                  <a:pt x="10" y="71"/>
                </a:cubicBezTo>
                <a:cubicBezTo>
                  <a:pt x="17" y="71"/>
                  <a:pt x="29" y="66"/>
                  <a:pt x="44" y="64"/>
                </a:cubicBezTo>
                <a:cubicBezTo>
                  <a:pt x="52" y="62"/>
                  <a:pt x="60" y="64"/>
                  <a:pt x="65" y="65"/>
                </a:cubicBezTo>
                <a:cubicBezTo>
                  <a:pt x="66" y="63"/>
                  <a:pt x="66" y="61"/>
                  <a:pt x="66" y="6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6" name="Freeform 27"/>
          <p:cNvSpPr/>
          <p:nvPr/>
        </p:nvSpPr>
        <p:spPr bwMode="auto">
          <a:xfrm>
            <a:off x="5515610" y="3990975"/>
            <a:ext cx="136525" cy="233363"/>
          </a:xfrm>
          <a:custGeom>
            <a:avLst/>
            <a:gdLst/>
            <a:ahLst/>
            <a:cxnLst>
              <a:cxn ang="0">
                <a:pos x="41" y="30"/>
              </a:cxn>
              <a:cxn ang="0">
                <a:pos x="40" y="14"/>
              </a:cxn>
              <a:cxn ang="0">
                <a:pos x="38" y="7"/>
              </a:cxn>
              <a:cxn ang="0">
                <a:pos x="35" y="0"/>
              </a:cxn>
              <a:cxn ang="0">
                <a:pos x="32" y="3"/>
              </a:cxn>
              <a:cxn ang="0">
                <a:pos x="4" y="2"/>
              </a:cxn>
              <a:cxn ang="0">
                <a:pos x="6" y="13"/>
              </a:cxn>
              <a:cxn ang="0">
                <a:pos x="4" y="15"/>
              </a:cxn>
              <a:cxn ang="0">
                <a:pos x="8" y="33"/>
              </a:cxn>
              <a:cxn ang="0">
                <a:pos x="4" y="40"/>
              </a:cxn>
              <a:cxn ang="0">
                <a:pos x="0" y="51"/>
              </a:cxn>
              <a:cxn ang="0">
                <a:pos x="5" y="64"/>
              </a:cxn>
              <a:cxn ang="0">
                <a:pos x="4" y="69"/>
              </a:cxn>
              <a:cxn ang="0">
                <a:pos x="13" y="72"/>
              </a:cxn>
              <a:cxn ang="0">
                <a:pos x="35" y="64"/>
              </a:cxn>
              <a:cxn ang="0">
                <a:pos x="48" y="58"/>
              </a:cxn>
              <a:cxn ang="0">
                <a:pos x="44" y="45"/>
              </a:cxn>
              <a:cxn ang="0">
                <a:pos x="41" y="30"/>
              </a:cxn>
            </a:cxnLst>
            <a:rect l="0" t="0" r="r" b="b"/>
            <a:pathLst>
              <a:path w="48" h="73">
                <a:moveTo>
                  <a:pt x="41" y="30"/>
                </a:moveTo>
                <a:cubicBezTo>
                  <a:pt x="39" y="26"/>
                  <a:pt x="40" y="18"/>
                  <a:pt x="40" y="14"/>
                </a:cubicBezTo>
                <a:cubicBezTo>
                  <a:pt x="41" y="10"/>
                  <a:pt x="39" y="8"/>
                  <a:pt x="38" y="7"/>
                </a:cubicBezTo>
                <a:cubicBezTo>
                  <a:pt x="37" y="6"/>
                  <a:pt x="36" y="3"/>
                  <a:pt x="35" y="0"/>
                </a:cubicBezTo>
                <a:cubicBezTo>
                  <a:pt x="33" y="1"/>
                  <a:pt x="33" y="4"/>
                  <a:pt x="32" y="3"/>
                </a:cubicBezTo>
                <a:cubicBezTo>
                  <a:pt x="31" y="1"/>
                  <a:pt x="5" y="0"/>
                  <a:pt x="4" y="2"/>
                </a:cubicBezTo>
                <a:cubicBezTo>
                  <a:pt x="3" y="4"/>
                  <a:pt x="6" y="11"/>
                  <a:pt x="6" y="13"/>
                </a:cubicBezTo>
                <a:cubicBezTo>
                  <a:pt x="6" y="14"/>
                  <a:pt x="5" y="15"/>
                  <a:pt x="4" y="15"/>
                </a:cubicBezTo>
                <a:cubicBezTo>
                  <a:pt x="7" y="21"/>
                  <a:pt x="8" y="31"/>
                  <a:pt x="8" y="33"/>
                </a:cubicBezTo>
                <a:cubicBezTo>
                  <a:pt x="8" y="35"/>
                  <a:pt x="4" y="37"/>
                  <a:pt x="4" y="40"/>
                </a:cubicBezTo>
                <a:cubicBezTo>
                  <a:pt x="4" y="43"/>
                  <a:pt x="0" y="49"/>
                  <a:pt x="0" y="51"/>
                </a:cubicBezTo>
                <a:cubicBezTo>
                  <a:pt x="0" y="53"/>
                  <a:pt x="3" y="62"/>
                  <a:pt x="5" y="64"/>
                </a:cubicBezTo>
                <a:cubicBezTo>
                  <a:pt x="5" y="65"/>
                  <a:pt x="5" y="67"/>
                  <a:pt x="4" y="69"/>
                </a:cubicBezTo>
                <a:cubicBezTo>
                  <a:pt x="9" y="71"/>
                  <a:pt x="12" y="72"/>
                  <a:pt x="13" y="72"/>
                </a:cubicBezTo>
                <a:cubicBezTo>
                  <a:pt x="15" y="73"/>
                  <a:pt x="29" y="66"/>
                  <a:pt x="35" y="64"/>
                </a:cubicBezTo>
                <a:cubicBezTo>
                  <a:pt x="39" y="61"/>
                  <a:pt x="44" y="60"/>
                  <a:pt x="48" y="58"/>
                </a:cubicBezTo>
                <a:cubicBezTo>
                  <a:pt x="46" y="54"/>
                  <a:pt x="44" y="49"/>
                  <a:pt x="44" y="45"/>
                </a:cubicBezTo>
                <a:cubicBezTo>
                  <a:pt x="44" y="39"/>
                  <a:pt x="42" y="33"/>
                  <a:pt x="41" y="3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7" name="Freeform 28"/>
          <p:cNvSpPr/>
          <p:nvPr/>
        </p:nvSpPr>
        <p:spPr bwMode="auto">
          <a:xfrm>
            <a:off x="5136198" y="3935413"/>
            <a:ext cx="242888" cy="204788"/>
          </a:xfrm>
          <a:custGeom>
            <a:avLst/>
            <a:gdLst/>
            <a:ahLst/>
            <a:cxnLst>
              <a:cxn ang="0">
                <a:pos x="29" y="34"/>
              </a:cxn>
              <a:cxn ang="0">
                <a:pos x="34" y="33"/>
              </a:cxn>
              <a:cxn ang="0">
                <a:pos x="42" y="31"/>
              </a:cxn>
              <a:cxn ang="0">
                <a:pos x="51" y="42"/>
              </a:cxn>
              <a:cxn ang="0">
                <a:pos x="53" y="49"/>
              </a:cxn>
              <a:cxn ang="0">
                <a:pos x="53" y="50"/>
              </a:cxn>
              <a:cxn ang="0">
                <a:pos x="61" y="48"/>
              </a:cxn>
              <a:cxn ang="0">
                <a:pos x="65" y="58"/>
              </a:cxn>
              <a:cxn ang="0">
                <a:pos x="70" y="62"/>
              </a:cxn>
              <a:cxn ang="0">
                <a:pos x="74" y="58"/>
              </a:cxn>
              <a:cxn ang="0">
                <a:pos x="77" y="60"/>
              </a:cxn>
              <a:cxn ang="0">
                <a:pos x="80" y="57"/>
              </a:cxn>
              <a:cxn ang="0">
                <a:pos x="79" y="50"/>
              </a:cxn>
              <a:cxn ang="0">
                <a:pos x="84" y="49"/>
              </a:cxn>
              <a:cxn ang="0">
                <a:pos x="82" y="42"/>
              </a:cxn>
              <a:cxn ang="0">
                <a:pos x="80" y="37"/>
              </a:cxn>
              <a:cxn ang="0">
                <a:pos x="80" y="28"/>
              </a:cxn>
              <a:cxn ang="0">
                <a:pos x="78" y="26"/>
              </a:cxn>
              <a:cxn ang="0">
                <a:pos x="76" y="20"/>
              </a:cxn>
              <a:cxn ang="0">
                <a:pos x="76" y="16"/>
              </a:cxn>
              <a:cxn ang="0">
                <a:pos x="72" y="11"/>
              </a:cxn>
              <a:cxn ang="0">
                <a:pos x="67" y="2"/>
              </a:cxn>
              <a:cxn ang="0">
                <a:pos x="59" y="8"/>
              </a:cxn>
              <a:cxn ang="0">
                <a:pos x="52" y="7"/>
              </a:cxn>
              <a:cxn ang="0">
                <a:pos x="45" y="8"/>
              </a:cxn>
              <a:cxn ang="0">
                <a:pos x="42" y="5"/>
              </a:cxn>
              <a:cxn ang="0">
                <a:pos x="42" y="3"/>
              </a:cxn>
              <a:cxn ang="0">
                <a:pos x="41" y="4"/>
              </a:cxn>
              <a:cxn ang="0">
                <a:pos x="24" y="3"/>
              </a:cxn>
              <a:cxn ang="0">
                <a:pos x="16" y="0"/>
              </a:cxn>
              <a:cxn ang="0">
                <a:pos x="14" y="5"/>
              </a:cxn>
              <a:cxn ang="0">
                <a:pos x="15" y="10"/>
              </a:cxn>
              <a:cxn ang="0">
                <a:pos x="11" y="12"/>
              </a:cxn>
              <a:cxn ang="0">
                <a:pos x="1" y="17"/>
              </a:cxn>
              <a:cxn ang="0">
                <a:pos x="0" y="18"/>
              </a:cxn>
              <a:cxn ang="0">
                <a:pos x="8" y="28"/>
              </a:cxn>
              <a:cxn ang="0">
                <a:pos x="21" y="42"/>
              </a:cxn>
              <a:cxn ang="0">
                <a:pos x="29" y="34"/>
              </a:cxn>
            </a:cxnLst>
            <a:rect l="0" t="0" r="r" b="b"/>
            <a:pathLst>
              <a:path w="86" h="64">
                <a:moveTo>
                  <a:pt x="29" y="34"/>
                </a:moveTo>
                <a:cubicBezTo>
                  <a:pt x="29" y="31"/>
                  <a:pt x="31" y="32"/>
                  <a:pt x="34" y="33"/>
                </a:cubicBezTo>
                <a:cubicBezTo>
                  <a:pt x="37" y="33"/>
                  <a:pt x="40" y="31"/>
                  <a:pt x="42" y="31"/>
                </a:cubicBezTo>
                <a:cubicBezTo>
                  <a:pt x="45" y="31"/>
                  <a:pt x="51" y="40"/>
                  <a:pt x="51" y="42"/>
                </a:cubicBezTo>
                <a:cubicBezTo>
                  <a:pt x="51" y="45"/>
                  <a:pt x="52" y="47"/>
                  <a:pt x="53" y="49"/>
                </a:cubicBezTo>
                <a:cubicBezTo>
                  <a:pt x="53" y="49"/>
                  <a:pt x="53" y="49"/>
                  <a:pt x="53" y="50"/>
                </a:cubicBezTo>
                <a:cubicBezTo>
                  <a:pt x="57" y="49"/>
                  <a:pt x="61" y="48"/>
                  <a:pt x="61" y="48"/>
                </a:cubicBezTo>
                <a:cubicBezTo>
                  <a:pt x="63" y="48"/>
                  <a:pt x="65" y="54"/>
                  <a:pt x="65" y="58"/>
                </a:cubicBezTo>
                <a:cubicBezTo>
                  <a:pt x="64" y="61"/>
                  <a:pt x="68" y="64"/>
                  <a:pt x="70" y="62"/>
                </a:cubicBezTo>
                <a:cubicBezTo>
                  <a:pt x="72" y="59"/>
                  <a:pt x="74" y="56"/>
                  <a:pt x="74" y="58"/>
                </a:cubicBezTo>
                <a:cubicBezTo>
                  <a:pt x="75" y="59"/>
                  <a:pt x="75" y="59"/>
                  <a:pt x="77" y="60"/>
                </a:cubicBezTo>
                <a:cubicBezTo>
                  <a:pt x="77" y="58"/>
                  <a:pt x="79" y="58"/>
                  <a:pt x="80" y="57"/>
                </a:cubicBezTo>
                <a:cubicBezTo>
                  <a:pt x="81" y="55"/>
                  <a:pt x="77" y="52"/>
                  <a:pt x="79" y="50"/>
                </a:cubicBezTo>
                <a:cubicBezTo>
                  <a:pt x="80" y="47"/>
                  <a:pt x="82" y="51"/>
                  <a:pt x="84" y="49"/>
                </a:cubicBezTo>
                <a:cubicBezTo>
                  <a:pt x="86" y="47"/>
                  <a:pt x="81" y="44"/>
                  <a:pt x="82" y="42"/>
                </a:cubicBezTo>
                <a:cubicBezTo>
                  <a:pt x="82" y="41"/>
                  <a:pt x="82" y="38"/>
                  <a:pt x="80" y="37"/>
                </a:cubicBezTo>
                <a:cubicBezTo>
                  <a:pt x="78" y="36"/>
                  <a:pt x="79" y="31"/>
                  <a:pt x="80" y="28"/>
                </a:cubicBezTo>
                <a:cubicBezTo>
                  <a:pt x="79" y="27"/>
                  <a:pt x="79" y="27"/>
                  <a:pt x="78" y="26"/>
                </a:cubicBezTo>
                <a:cubicBezTo>
                  <a:pt x="77" y="24"/>
                  <a:pt x="78" y="20"/>
                  <a:pt x="76" y="20"/>
                </a:cubicBezTo>
                <a:cubicBezTo>
                  <a:pt x="73" y="20"/>
                  <a:pt x="74" y="17"/>
                  <a:pt x="76" y="16"/>
                </a:cubicBezTo>
                <a:cubicBezTo>
                  <a:pt x="78" y="15"/>
                  <a:pt x="72" y="13"/>
                  <a:pt x="72" y="11"/>
                </a:cubicBezTo>
                <a:cubicBezTo>
                  <a:pt x="72" y="8"/>
                  <a:pt x="69" y="3"/>
                  <a:pt x="67" y="2"/>
                </a:cubicBezTo>
                <a:cubicBezTo>
                  <a:pt x="66" y="2"/>
                  <a:pt x="61" y="8"/>
                  <a:pt x="59" y="8"/>
                </a:cubicBezTo>
                <a:cubicBezTo>
                  <a:pt x="57" y="8"/>
                  <a:pt x="53" y="4"/>
                  <a:pt x="52" y="7"/>
                </a:cubicBezTo>
                <a:cubicBezTo>
                  <a:pt x="50" y="11"/>
                  <a:pt x="47" y="6"/>
                  <a:pt x="45" y="8"/>
                </a:cubicBezTo>
                <a:cubicBezTo>
                  <a:pt x="43" y="11"/>
                  <a:pt x="42" y="5"/>
                  <a:pt x="42" y="5"/>
                </a:cubicBezTo>
                <a:cubicBezTo>
                  <a:pt x="42" y="5"/>
                  <a:pt x="42" y="4"/>
                  <a:pt x="42" y="3"/>
                </a:cubicBezTo>
                <a:cubicBezTo>
                  <a:pt x="42" y="3"/>
                  <a:pt x="41" y="4"/>
                  <a:pt x="41" y="4"/>
                </a:cubicBezTo>
                <a:cubicBezTo>
                  <a:pt x="35" y="6"/>
                  <a:pt x="25" y="5"/>
                  <a:pt x="24" y="3"/>
                </a:cubicBezTo>
                <a:cubicBezTo>
                  <a:pt x="24" y="1"/>
                  <a:pt x="16" y="0"/>
                  <a:pt x="16" y="0"/>
                </a:cubicBezTo>
                <a:cubicBezTo>
                  <a:pt x="16" y="0"/>
                  <a:pt x="17" y="4"/>
                  <a:pt x="14" y="5"/>
                </a:cubicBezTo>
                <a:cubicBezTo>
                  <a:pt x="11" y="6"/>
                  <a:pt x="15" y="9"/>
                  <a:pt x="15" y="10"/>
                </a:cubicBezTo>
                <a:cubicBezTo>
                  <a:pt x="15" y="11"/>
                  <a:pt x="12" y="13"/>
                  <a:pt x="11" y="12"/>
                </a:cubicBezTo>
                <a:cubicBezTo>
                  <a:pt x="9" y="11"/>
                  <a:pt x="4" y="16"/>
                  <a:pt x="1" y="17"/>
                </a:cubicBezTo>
                <a:cubicBezTo>
                  <a:pt x="1" y="17"/>
                  <a:pt x="1" y="18"/>
                  <a:pt x="0" y="18"/>
                </a:cubicBezTo>
                <a:cubicBezTo>
                  <a:pt x="4" y="22"/>
                  <a:pt x="4" y="25"/>
                  <a:pt x="8" y="28"/>
                </a:cubicBezTo>
                <a:cubicBezTo>
                  <a:pt x="12" y="31"/>
                  <a:pt x="18" y="36"/>
                  <a:pt x="21" y="42"/>
                </a:cubicBezTo>
                <a:cubicBezTo>
                  <a:pt x="24" y="39"/>
                  <a:pt x="28" y="36"/>
                  <a:pt x="29" y="3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8" name="Freeform 29"/>
          <p:cNvSpPr/>
          <p:nvPr/>
        </p:nvSpPr>
        <p:spPr bwMode="auto">
          <a:xfrm>
            <a:off x="5252085" y="4086225"/>
            <a:ext cx="131763" cy="144463"/>
          </a:xfrm>
          <a:custGeom>
            <a:avLst/>
            <a:gdLst/>
            <a:ahLst/>
            <a:cxnLst>
              <a:cxn ang="0">
                <a:pos x="38" y="26"/>
              </a:cxn>
              <a:cxn ang="0">
                <a:pos x="34" y="23"/>
              </a:cxn>
              <a:cxn ang="0">
                <a:pos x="35" y="15"/>
              </a:cxn>
              <a:cxn ang="0">
                <a:pos x="36" y="12"/>
              </a:cxn>
              <a:cxn ang="0">
                <a:pos x="33" y="10"/>
              </a:cxn>
              <a:cxn ang="0">
                <a:pos x="29" y="14"/>
              </a:cxn>
              <a:cxn ang="0">
                <a:pos x="24" y="10"/>
              </a:cxn>
              <a:cxn ang="0">
                <a:pos x="20" y="0"/>
              </a:cxn>
              <a:cxn ang="0">
                <a:pos x="12" y="2"/>
              </a:cxn>
              <a:cxn ang="0">
                <a:pos x="11" y="7"/>
              </a:cxn>
              <a:cxn ang="0">
                <a:pos x="2" y="15"/>
              </a:cxn>
              <a:cxn ang="0">
                <a:pos x="0" y="19"/>
              </a:cxn>
              <a:cxn ang="0">
                <a:pos x="14" y="28"/>
              </a:cxn>
              <a:cxn ang="0">
                <a:pos x="41" y="45"/>
              </a:cxn>
              <a:cxn ang="0">
                <a:pos x="43" y="45"/>
              </a:cxn>
              <a:cxn ang="0">
                <a:pos x="47" y="35"/>
              </a:cxn>
              <a:cxn ang="0">
                <a:pos x="38" y="26"/>
              </a:cxn>
            </a:cxnLst>
            <a:rect l="0" t="0" r="r" b="b"/>
            <a:pathLst>
              <a:path w="47" h="45">
                <a:moveTo>
                  <a:pt x="38" y="26"/>
                </a:moveTo>
                <a:cubicBezTo>
                  <a:pt x="34" y="24"/>
                  <a:pt x="33" y="24"/>
                  <a:pt x="34" y="23"/>
                </a:cubicBezTo>
                <a:cubicBezTo>
                  <a:pt x="36" y="22"/>
                  <a:pt x="36" y="19"/>
                  <a:pt x="35" y="15"/>
                </a:cubicBezTo>
                <a:cubicBezTo>
                  <a:pt x="35" y="13"/>
                  <a:pt x="35" y="13"/>
                  <a:pt x="36" y="12"/>
                </a:cubicBezTo>
                <a:cubicBezTo>
                  <a:pt x="34" y="11"/>
                  <a:pt x="34" y="11"/>
                  <a:pt x="33" y="10"/>
                </a:cubicBezTo>
                <a:cubicBezTo>
                  <a:pt x="33" y="8"/>
                  <a:pt x="31" y="11"/>
                  <a:pt x="29" y="14"/>
                </a:cubicBezTo>
                <a:cubicBezTo>
                  <a:pt x="27" y="16"/>
                  <a:pt x="23" y="13"/>
                  <a:pt x="24" y="10"/>
                </a:cubicBezTo>
                <a:cubicBezTo>
                  <a:pt x="24" y="6"/>
                  <a:pt x="22" y="0"/>
                  <a:pt x="20" y="0"/>
                </a:cubicBezTo>
                <a:cubicBezTo>
                  <a:pt x="20" y="0"/>
                  <a:pt x="16" y="1"/>
                  <a:pt x="12" y="2"/>
                </a:cubicBezTo>
                <a:cubicBezTo>
                  <a:pt x="13" y="3"/>
                  <a:pt x="12" y="5"/>
                  <a:pt x="11" y="7"/>
                </a:cubicBezTo>
                <a:cubicBezTo>
                  <a:pt x="11" y="10"/>
                  <a:pt x="5" y="13"/>
                  <a:pt x="2" y="15"/>
                </a:cubicBezTo>
                <a:cubicBezTo>
                  <a:pt x="1" y="15"/>
                  <a:pt x="0" y="17"/>
                  <a:pt x="0" y="19"/>
                </a:cubicBezTo>
                <a:cubicBezTo>
                  <a:pt x="4" y="22"/>
                  <a:pt x="10" y="25"/>
                  <a:pt x="14" y="28"/>
                </a:cubicBezTo>
                <a:cubicBezTo>
                  <a:pt x="22" y="35"/>
                  <a:pt x="35" y="43"/>
                  <a:pt x="41" y="45"/>
                </a:cubicBezTo>
                <a:cubicBezTo>
                  <a:pt x="41" y="45"/>
                  <a:pt x="42" y="45"/>
                  <a:pt x="43" y="45"/>
                </a:cubicBezTo>
                <a:cubicBezTo>
                  <a:pt x="45" y="39"/>
                  <a:pt x="46" y="38"/>
                  <a:pt x="47" y="35"/>
                </a:cubicBezTo>
                <a:cubicBezTo>
                  <a:pt x="47" y="31"/>
                  <a:pt x="41" y="29"/>
                  <a:pt x="38" y="2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29" name="Freeform 30"/>
          <p:cNvSpPr/>
          <p:nvPr/>
        </p:nvSpPr>
        <p:spPr bwMode="auto">
          <a:xfrm>
            <a:off x="5196523" y="4033838"/>
            <a:ext cx="93663" cy="114300"/>
          </a:xfrm>
          <a:custGeom>
            <a:avLst/>
            <a:gdLst/>
            <a:ahLst/>
            <a:cxnLst>
              <a:cxn ang="0">
                <a:pos x="31" y="24"/>
              </a:cxn>
              <a:cxn ang="0">
                <a:pos x="32" y="18"/>
              </a:cxn>
              <a:cxn ang="0">
                <a:pos x="30" y="11"/>
              </a:cxn>
              <a:cxn ang="0">
                <a:pos x="21" y="0"/>
              </a:cxn>
              <a:cxn ang="0">
                <a:pos x="13" y="2"/>
              </a:cxn>
              <a:cxn ang="0">
                <a:pos x="8" y="3"/>
              </a:cxn>
              <a:cxn ang="0">
                <a:pos x="0" y="11"/>
              </a:cxn>
              <a:cxn ang="0">
                <a:pos x="2" y="15"/>
              </a:cxn>
              <a:cxn ang="0">
                <a:pos x="11" y="30"/>
              </a:cxn>
              <a:cxn ang="0">
                <a:pos x="20" y="36"/>
              </a:cxn>
              <a:cxn ang="0">
                <a:pos x="22" y="32"/>
              </a:cxn>
              <a:cxn ang="0">
                <a:pos x="31" y="24"/>
              </a:cxn>
            </a:cxnLst>
            <a:rect l="0" t="0" r="r" b="b"/>
            <a:pathLst>
              <a:path w="33" h="36">
                <a:moveTo>
                  <a:pt x="31" y="24"/>
                </a:moveTo>
                <a:cubicBezTo>
                  <a:pt x="32" y="22"/>
                  <a:pt x="33" y="20"/>
                  <a:pt x="32" y="18"/>
                </a:cubicBezTo>
                <a:cubicBezTo>
                  <a:pt x="31" y="16"/>
                  <a:pt x="30" y="14"/>
                  <a:pt x="30" y="11"/>
                </a:cubicBezTo>
                <a:cubicBezTo>
                  <a:pt x="30" y="9"/>
                  <a:pt x="24" y="0"/>
                  <a:pt x="21" y="0"/>
                </a:cubicBezTo>
                <a:cubicBezTo>
                  <a:pt x="19" y="0"/>
                  <a:pt x="16" y="2"/>
                  <a:pt x="13" y="2"/>
                </a:cubicBezTo>
                <a:cubicBezTo>
                  <a:pt x="10" y="1"/>
                  <a:pt x="8" y="0"/>
                  <a:pt x="8" y="3"/>
                </a:cubicBezTo>
                <a:cubicBezTo>
                  <a:pt x="7" y="5"/>
                  <a:pt x="3" y="8"/>
                  <a:pt x="0" y="11"/>
                </a:cubicBezTo>
                <a:cubicBezTo>
                  <a:pt x="1" y="12"/>
                  <a:pt x="1" y="14"/>
                  <a:pt x="2" y="15"/>
                </a:cubicBezTo>
                <a:cubicBezTo>
                  <a:pt x="4" y="25"/>
                  <a:pt x="7" y="26"/>
                  <a:pt x="11" y="30"/>
                </a:cubicBezTo>
                <a:cubicBezTo>
                  <a:pt x="12" y="31"/>
                  <a:pt x="16" y="33"/>
                  <a:pt x="20" y="36"/>
                </a:cubicBezTo>
                <a:cubicBezTo>
                  <a:pt x="20" y="34"/>
                  <a:pt x="21" y="32"/>
                  <a:pt x="22" y="32"/>
                </a:cubicBezTo>
                <a:cubicBezTo>
                  <a:pt x="25" y="30"/>
                  <a:pt x="31" y="27"/>
                  <a:pt x="31" y="2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0" name="Freeform 31"/>
          <p:cNvSpPr/>
          <p:nvPr/>
        </p:nvSpPr>
        <p:spPr bwMode="auto">
          <a:xfrm>
            <a:off x="5077460" y="3362325"/>
            <a:ext cx="263525" cy="247650"/>
          </a:xfrm>
          <a:custGeom>
            <a:avLst/>
            <a:gdLst/>
            <a:ahLst/>
            <a:cxnLst>
              <a:cxn ang="0">
                <a:pos x="44" y="59"/>
              </a:cxn>
              <a:cxn ang="0">
                <a:pos x="56" y="51"/>
              </a:cxn>
              <a:cxn ang="0">
                <a:pos x="56" y="20"/>
              </a:cxn>
              <a:cxn ang="0">
                <a:pos x="94" y="20"/>
              </a:cxn>
              <a:cxn ang="0">
                <a:pos x="94" y="4"/>
              </a:cxn>
              <a:cxn ang="0">
                <a:pos x="86" y="0"/>
              </a:cxn>
              <a:cxn ang="0">
                <a:pos x="44" y="0"/>
              </a:cxn>
              <a:cxn ang="0">
                <a:pos x="38" y="10"/>
              </a:cxn>
              <a:cxn ang="0">
                <a:pos x="23" y="31"/>
              </a:cxn>
              <a:cxn ang="0">
                <a:pos x="3" y="66"/>
              </a:cxn>
              <a:cxn ang="0">
                <a:pos x="0" y="77"/>
              </a:cxn>
              <a:cxn ang="0">
                <a:pos x="44" y="77"/>
              </a:cxn>
              <a:cxn ang="0">
                <a:pos x="44" y="59"/>
              </a:cxn>
            </a:cxnLst>
            <a:rect l="0" t="0" r="r" b="b"/>
            <a:pathLst>
              <a:path w="94" h="77">
                <a:moveTo>
                  <a:pt x="44" y="59"/>
                </a:moveTo>
                <a:cubicBezTo>
                  <a:pt x="44" y="56"/>
                  <a:pt x="56" y="53"/>
                  <a:pt x="56" y="51"/>
                </a:cubicBezTo>
                <a:cubicBezTo>
                  <a:pt x="56" y="48"/>
                  <a:pt x="56" y="20"/>
                  <a:pt x="56" y="20"/>
                </a:cubicBezTo>
                <a:cubicBezTo>
                  <a:pt x="56" y="20"/>
                  <a:pt x="93" y="21"/>
                  <a:pt x="94" y="20"/>
                </a:cubicBezTo>
                <a:cubicBezTo>
                  <a:pt x="94" y="20"/>
                  <a:pt x="94" y="12"/>
                  <a:pt x="94" y="4"/>
                </a:cubicBezTo>
                <a:cubicBezTo>
                  <a:pt x="92" y="2"/>
                  <a:pt x="94" y="0"/>
                  <a:pt x="86" y="0"/>
                </a:cubicBezTo>
                <a:cubicBezTo>
                  <a:pt x="79" y="0"/>
                  <a:pt x="58" y="0"/>
                  <a:pt x="44" y="0"/>
                </a:cubicBezTo>
                <a:cubicBezTo>
                  <a:pt x="41" y="3"/>
                  <a:pt x="39" y="7"/>
                  <a:pt x="38" y="10"/>
                </a:cubicBezTo>
                <a:cubicBezTo>
                  <a:pt x="36" y="16"/>
                  <a:pt x="23" y="23"/>
                  <a:pt x="23" y="31"/>
                </a:cubicBezTo>
                <a:cubicBezTo>
                  <a:pt x="22" y="38"/>
                  <a:pt x="11" y="50"/>
                  <a:pt x="3" y="66"/>
                </a:cubicBezTo>
                <a:cubicBezTo>
                  <a:pt x="1" y="70"/>
                  <a:pt x="0" y="74"/>
                  <a:pt x="0" y="77"/>
                </a:cubicBezTo>
                <a:cubicBezTo>
                  <a:pt x="44" y="77"/>
                  <a:pt x="44" y="77"/>
                  <a:pt x="44" y="77"/>
                </a:cubicBezTo>
                <a:cubicBezTo>
                  <a:pt x="44" y="77"/>
                  <a:pt x="44" y="62"/>
                  <a:pt x="44" y="5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1" name="Freeform 32"/>
          <p:cNvSpPr/>
          <p:nvPr/>
        </p:nvSpPr>
        <p:spPr bwMode="auto">
          <a:xfrm>
            <a:off x="5075873" y="3376613"/>
            <a:ext cx="384175" cy="481013"/>
          </a:xfrm>
          <a:custGeom>
            <a:avLst/>
            <a:gdLst/>
            <a:ahLst/>
            <a:cxnLst>
              <a:cxn ang="0">
                <a:pos x="11" y="130"/>
              </a:cxn>
              <a:cxn ang="0">
                <a:pos x="21" y="130"/>
              </a:cxn>
              <a:cxn ang="0">
                <a:pos x="30" y="129"/>
              </a:cxn>
              <a:cxn ang="0">
                <a:pos x="36" y="135"/>
              </a:cxn>
              <a:cxn ang="0">
                <a:pos x="40" y="135"/>
              </a:cxn>
              <a:cxn ang="0">
                <a:pos x="48" y="145"/>
              </a:cxn>
              <a:cxn ang="0">
                <a:pos x="53" y="150"/>
              </a:cxn>
              <a:cxn ang="0">
                <a:pos x="59" y="147"/>
              </a:cxn>
              <a:cxn ang="0">
                <a:pos x="66" y="144"/>
              </a:cxn>
              <a:cxn ang="0">
                <a:pos x="72" y="143"/>
              </a:cxn>
              <a:cxn ang="0">
                <a:pos x="80" y="144"/>
              </a:cxn>
              <a:cxn ang="0">
                <a:pos x="87" y="141"/>
              </a:cxn>
              <a:cxn ang="0">
                <a:pos x="131" y="141"/>
              </a:cxn>
              <a:cxn ang="0">
                <a:pos x="132" y="131"/>
              </a:cxn>
              <a:cxn ang="0">
                <a:pos x="129" y="128"/>
              </a:cxn>
              <a:cxn ang="0">
                <a:pos x="118" y="28"/>
              </a:cxn>
              <a:cxn ang="0">
                <a:pos x="137" y="28"/>
              </a:cxn>
              <a:cxn ang="0">
                <a:pos x="97" y="2"/>
              </a:cxn>
              <a:cxn ang="0">
                <a:pos x="95" y="0"/>
              </a:cxn>
              <a:cxn ang="0">
                <a:pos x="95" y="16"/>
              </a:cxn>
              <a:cxn ang="0">
                <a:pos x="57" y="16"/>
              </a:cxn>
              <a:cxn ang="0">
                <a:pos x="57" y="47"/>
              </a:cxn>
              <a:cxn ang="0">
                <a:pos x="45" y="55"/>
              </a:cxn>
              <a:cxn ang="0">
                <a:pos x="45" y="73"/>
              </a:cxn>
              <a:cxn ang="0">
                <a:pos x="1" y="73"/>
              </a:cxn>
              <a:cxn ang="0">
                <a:pos x="7" y="85"/>
              </a:cxn>
              <a:cxn ang="0">
                <a:pos x="9" y="104"/>
              </a:cxn>
              <a:cxn ang="0">
                <a:pos x="6" y="126"/>
              </a:cxn>
              <a:cxn ang="0">
                <a:pos x="4" y="135"/>
              </a:cxn>
              <a:cxn ang="0">
                <a:pos x="4" y="135"/>
              </a:cxn>
              <a:cxn ang="0">
                <a:pos x="11" y="130"/>
              </a:cxn>
            </a:cxnLst>
            <a:rect l="0" t="0" r="r" b="b"/>
            <a:pathLst>
              <a:path w="137" h="150">
                <a:moveTo>
                  <a:pt x="11" y="130"/>
                </a:moveTo>
                <a:cubicBezTo>
                  <a:pt x="15" y="131"/>
                  <a:pt x="21" y="130"/>
                  <a:pt x="21" y="130"/>
                </a:cubicBezTo>
                <a:cubicBezTo>
                  <a:pt x="21" y="130"/>
                  <a:pt x="27" y="127"/>
                  <a:pt x="30" y="129"/>
                </a:cubicBezTo>
                <a:cubicBezTo>
                  <a:pt x="33" y="131"/>
                  <a:pt x="36" y="135"/>
                  <a:pt x="36" y="135"/>
                </a:cubicBezTo>
                <a:cubicBezTo>
                  <a:pt x="40" y="135"/>
                  <a:pt x="40" y="135"/>
                  <a:pt x="40" y="135"/>
                </a:cubicBezTo>
                <a:cubicBezTo>
                  <a:pt x="40" y="135"/>
                  <a:pt x="43" y="143"/>
                  <a:pt x="48" y="145"/>
                </a:cubicBezTo>
                <a:cubicBezTo>
                  <a:pt x="51" y="146"/>
                  <a:pt x="52" y="148"/>
                  <a:pt x="53" y="150"/>
                </a:cubicBezTo>
                <a:cubicBezTo>
                  <a:pt x="57" y="150"/>
                  <a:pt x="59" y="149"/>
                  <a:pt x="59" y="147"/>
                </a:cubicBezTo>
                <a:cubicBezTo>
                  <a:pt x="59" y="144"/>
                  <a:pt x="61" y="139"/>
                  <a:pt x="66" y="144"/>
                </a:cubicBezTo>
                <a:cubicBezTo>
                  <a:pt x="71" y="149"/>
                  <a:pt x="71" y="145"/>
                  <a:pt x="72" y="143"/>
                </a:cubicBezTo>
                <a:cubicBezTo>
                  <a:pt x="73" y="141"/>
                  <a:pt x="76" y="144"/>
                  <a:pt x="80" y="144"/>
                </a:cubicBezTo>
                <a:cubicBezTo>
                  <a:pt x="83" y="144"/>
                  <a:pt x="87" y="141"/>
                  <a:pt x="87" y="141"/>
                </a:cubicBezTo>
                <a:cubicBezTo>
                  <a:pt x="87" y="141"/>
                  <a:pt x="129" y="142"/>
                  <a:pt x="131" y="141"/>
                </a:cubicBezTo>
                <a:cubicBezTo>
                  <a:pt x="133" y="140"/>
                  <a:pt x="132" y="131"/>
                  <a:pt x="132" y="131"/>
                </a:cubicBezTo>
                <a:cubicBezTo>
                  <a:pt x="129" y="128"/>
                  <a:pt x="129" y="128"/>
                  <a:pt x="129" y="128"/>
                </a:cubicBezTo>
                <a:cubicBezTo>
                  <a:pt x="118" y="28"/>
                  <a:pt x="118" y="28"/>
                  <a:pt x="118" y="28"/>
                </a:cubicBezTo>
                <a:cubicBezTo>
                  <a:pt x="137" y="28"/>
                  <a:pt x="137" y="28"/>
                  <a:pt x="137" y="28"/>
                </a:cubicBezTo>
                <a:cubicBezTo>
                  <a:pt x="117" y="15"/>
                  <a:pt x="99" y="3"/>
                  <a:pt x="97" y="2"/>
                </a:cubicBezTo>
                <a:cubicBezTo>
                  <a:pt x="96" y="2"/>
                  <a:pt x="95" y="1"/>
                  <a:pt x="95" y="0"/>
                </a:cubicBezTo>
                <a:cubicBezTo>
                  <a:pt x="95" y="8"/>
                  <a:pt x="95" y="16"/>
                  <a:pt x="95" y="16"/>
                </a:cubicBezTo>
                <a:cubicBezTo>
                  <a:pt x="94" y="17"/>
                  <a:pt x="57" y="16"/>
                  <a:pt x="57" y="16"/>
                </a:cubicBezTo>
                <a:cubicBezTo>
                  <a:pt x="57" y="16"/>
                  <a:pt x="57" y="44"/>
                  <a:pt x="57" y="47"/>
                </a:cubicBezTo>
                <a:cubicBezTo>
                  <a:pt x="57" y="49"/>
                  <a:pt x="45" y="52"/>
                  <a:pt x="45" y="55"/>
                </a:cubicBezTo>
                <a:cubicBezTo>
                  <a:pt x="45" y="58"/>
                  <a:pt x="45" y="73"/>
                  <a:pt x="45" y="73"/>
                </a:cubicBezTo>
                <a:cubicBezTo>
                  <a:pt x="1" y="73"/>
                  <a:pt x="1" y="73"/>
                  <a:pt x="1" y="73"/>
                </a:cubicBezTo>
                <a:cubicBezTo>
                  <a:pt x="0" y="80"/>
                  <a:pt x="4" y="82"/>
                  <a:pt x="7" y="85"/>
                </a:cubicBezTo>
                <a:cubicBezTo>
                  <a:pt x="10" y="89"/>
                  <a:pt x="4" y="96"/>
                  <a:pt x="9" y="104"/>
                </a:cubicBezTo>
                <a:cubicBezTo>
                  <a:pt x="15" y="111"/>
                  <a:pt x="8" y="122"/>
                  <a:pt x="6" y="126"/>
                </a:cubicBezTo>
                <a:cubicBezTo>
                  <a:pt x="4" y="128"/>
                  <a:pt x="4" y="132"/>
                  <a:pt x="4" y="135"/>
                </a:cubicBezTo>
                <a:cubicBezTo>
                  <a:pt x="4" y="135"/>
                  <a:pt x="4" y="135"/>
                  <a:pt x="4" y="135"/>
                </a:cubicBezTo>
                <a:cubicBezTo>
                  <a:pt x="8" y="135"/>
                  <a:pt x="7" y="129"/>
                  <a:pt x="11" y="13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2" name="Freeform 33"/>
          <p:cNvSpPr/>
          <p:nvPr/>
        </p:nvSpPr>
        <p:spPr bwMode="auto">
          <a:xfrm>
            <a:off x="5225098" y="3467100"/>
            <a:ext cx="528638" cy="566738"/>
          </a:xfrm>
          <a:custGeom>
            <a:avLst/>
            <a:gdLst/>
            <a:ahLst/>
            <a:cxnLst>
              <a:cxn ang="0">
                <a:pos x="179" y="73"/>
              </a:cxn>
              <a:cxn ang="0">
                <a:pos x="173" y="61"/>
              </a:cxn>
              <a:cxn ang="0">
                <a:pos x="161" y="57"/>
              </a:cxn>
              <a:cxn ang="0">
                <a:pos x="153" y="47"/>
              </a:cxn>
              <a:cxn ang="0">
                <a:pos x="84" y="0"/>
              </a:cxn>
              <a:cxn ang="0">
                <a:pos x="65" y="0"/>
              </a:cxn>
              <a:cxn ang="0">
                <a:pos x="76" y="100"/>
              </a:cxn>
              <a:cxn ang="0">
                <a:pos x="79" y="103"/>
              </a:cxn>
              <a:cxn ang="0">
                <a:pos x="78" y="113"/>
              </a:cxn>
              <a:cxn ang="0">
                <a:pos x="34" y="113"/>
              </a:cxn>
              <a:cxn ang="0">
                <a:pos x="27" y="116"/>
              </a:cxn>
              <a:cxn ang="0">
                <a:pos x="19" y="115"/>
              </a:cxn>
              <a:cxn ang="0">
                <a:pos x="13" y="116"/>
              </a:cxn>
              <a:cxn ang="0">
                <a:pos x="6" y="119"/>
              </a:cxn>
              <a:cxn ang="0">
                <a:pos x="0" y="122"/>
              </a:cxn>
              <a:cxn ang="0">
                <a:pos x="1" y="125"/>
              </a:cxn>
              <a:cxn ang="0">
                <a:pos x="3" y="128"/>
              </a:cxn>
              <a:cxn ang="0">
                <a:pos x="5" y="135"/>
              </a:cxn>
              <a:cxn ang="0">
                <a:pos x="11" y="142"/>
              </a:cxn>
              <a:cxn ang="0">
                <a:pos x="11" y="151"/>
              </a:cxn>
              <a:cxn ang="0">
                <a:pos x="14" y="154"/>
              </a:cxn>
              <a:cxn ang="0">
                <a:pos x="21" y="153"/>
              </a:cxn>
              <a:cxn ang="0">
                <a:pos x="28" y="154"/>
              </a:cxn>
              <a:cxn ang="0">
                <a:pos x="36" y="148"/>
              </a:cxn>
              <a:cxn ang="0">
                <a:pos x="41" y="157"/>
              </a:cxn>
              <a:cxn ang="0">
                <a:pos x="45" y="162"/>
              </a:cxn>
              <a:cxn ang="0">
                <a:pos x="45" y="166"/>
              </a:cxn>
              <a:cxn ang="0">
                <a:pos x="47" y="172"/>
              </a:cxn>
              <a:cxn ang="0">
                <a:pos x="53" y="173"/>
              </a:cxn>
              <a:cxn ang="0">
                <a:pos x="58" y="175"/>
              </a:cxn>
              <a:cxn ang="0">
                <a:pos x="65" y="172"/>
              </a:cxn>
              <a:cxn ang="0">
                <a:pos x="70" y="171"/>
              </a:cxn>
              <a:cxn ang="0">
                <a:pos x="74" y="172"/>
              </a:cxn>
              <a:cxn ang="0">
                <a:pos x="78" y="172"/>
              </a:cxn>
              <a:cxn ang="0">
                <a:pos x="81" y="163"/>
              </a:cxn>
              <a:cxn ang="0">
                <a:pos x="80" y="156"/>
              </a:cxn>
              <a:cxn ang="0">
                <a:pos x="89" y="152"/>
              </a:cxn>
              <a:cxn ang="0">
                <a:pos x="93" y="145"/>
              </a:cxn>
              <a:cxn ang="0">
                <a:pos x="96" y="136"/>
              </a:cxn>
              <a:cxn ang="0">
                <a:pos x="103" y="137"/>
              </a:cxn>
              <a:cxn ang="0">
                <a:pos x="108" y="131"/>
              </a:cxn>
              <a:cxn ang="0">
                <a:pos x="114" y="129"/>
              </a:cxn>
              <a:cxn ang="0">
                <a:pos x="118" y="126"/>
              </a:cxn>
              <a:cxn ang="0">
                <a:pos x="128" y="122"/>
              </a:cxn>
              <a:cxn ang="0">
                <a:pos x="136" y="119"/>
              </a:cxn>
              <a:cxn ang="0">
                <a:pos x="150" y="119"/>
              </a:cxn>
              <a:cxn ang="0">
                <a:pos x="159" y="116"/>
              </a:cxn>
              <a:cxn ang="0">
                <a:pos x="177" y="115"/>
              </a:cxn>
              <a:cxn ang="0">
                <a:pos x="184" y="110"/>
              </a:cxn>
              <a:cxn ang="0">
                <a:pos x="188" y="101"/>
              </a:cxn>
              <a:cxn ang="0">
                <a:pos x="188" y="71"/>
              </a:cxn>
              <a:cxn ang="0">
                <a:pos x="179" y="73"/>
              </a:cxn>
            </a:cxnLst>
            <a:rect l="0" t="0" r="r" b="b"/>
            <a:pathLst>
              <a:path w="189" h="177">
                <a:moveTo>
                  <a:pt x="179" y="73"/>
                </a:moveTo>
                <a:cubicBezTo>
                  <a:pt x="179" y="73"/>
                  <a:pt x="179" y="65"/>
                  <a:pt x="173" y="61"/>
                </a:cubicBezTo>
                <a:cubicBezTo>
                  <a:pt x="168" y="58"/>
                  <a:pt x="161" y="57"/>
                  <a:pt x="161" y="57"/>
                </a:cubicBezTo>
                <a:cubicBezTo>
                  <a:pt x="161" y="57"/>
                  <a:pt x="157" y="50"/>
                  <a:pt x="153" y="47"/>
                </a:cubicBezTo>
                <a:cubicBezTo>
                  <a:pt x="152" y="45"/>
                  <a:pt x="114" y="20"/>
                  <a:pt x="84" y="0"/>
                </a:cubicBezTo>
                <a:cubicBezTo>
                  <a:pt x="65" y="0"/>
                  <a:pt x="65" y="0"/>
                  <a:pt x="65" y="0"/>
                </a:cubicBezTo>
                <a:cubicBezTo>
                  <a:pt x="76" y="100"/>
                  <a:pt x="76" y="100"/>
                  <a:pt x="76" y="100"/>
                </a:cubicBezTo>
                <a:cubicBezTo>
                  <a:pt x="79" y="103"/>
                  <a:pt x="79" y="103"/>
                  <a:pt x="79" y="103"/>
                </a:cubicBezTo>
                <a:cubicBezTo>
                  <a:pt x="79" y="103"/>
                  <a:pt x="80" y="112"/>
                  <a:pt x="78" y="113"/>
                </a:cubicBezTo>
                <a:cubicBezTo>
                  <a:pt x="76" y="114"/>
                  <a:pt x="34" y="113"/>
                  <a:pt x="34" y="113"/>
                </a:cubicBezTo>
                <a:cubicBezTo>
                  <a:pt x="34" y="113"/>
                  <a:pt x="30" y="116"/>
                  <a:pt x="27" y="116"/>
                </a:cubicBezTo>
                <a:cubicBezTo>
                  <a:pt x="23" y="116"/>
                  <a:pt x="20" y="113"/>
                  <a:pt x="19" y="115"/>
                </a:cubicBezTo>
                <a:cubicBezTo>
                  <a:pt x="18" y="117"/>
                  <a:pt x="18" y="121"/>
                  <a:pt x="13" y="116"/>
                </a:cubicBezTo>
                <a:cubicBezTo>
                  <a:pt x="8" y="111"/>
                  <a:pt x="6" y="116"/>
                  <a:pt x="6" y="119"/>
                </a:cubicBezTo>
                <a:cubicBezTo>
                  <a:pt x="6" y="121"/>
                  <a:pt x="4" y="122"/>
                  <a:pt x="0" y="122"/>
                </a:cubicBezTo>
                <a:cubicBezTo>
                  <a:pt x="1" y="124"/>
                  <a:pt x="1" y="125"/>
                  <a:pt x="1" y="125"/>
                </a:cubicBezTo>
                <a:cubicBezTo>
                  <a:pt x="3" y="128"/>
                  <a:pt x="3" y="128"/>
                  <a:pt x="3" y="128"/>
                </a:cubicBezTo>
                <a:cubicBezTo>
                  <a:pt x="3" y="128"/>
                  <a:pt x="3" y="133"/>
                  <a:pt x="5" y="135"/>
                </a:cubicBezTo>
                <a:cubicBezTo>
                  <a:pt x="7" y="137"/>
                  <a:pt x="11" y="141"/>
                  <a:pt x="11" y="142"/>
                </a:cubicBezTo>
                <a:cubicBezTo>
                  <a:pt x="11" y="144"/>
                  <a:pt x="11" y="151"/>
                  <a:pt x="11" y="151"/>
                </a:cubicBezTo>
                <a:cubicBezTo>
                  <a:pt x="11" y="151"/>
                  <a:pt x="12" y="157"/>
                  <a:pt x="14" y="154"/>
                </a:cubicBezTo>
                <a:cubicBezTo>
                  <a:pt x="16" y="152"/>
                  <a:pt x="19" y="157"/>
                  <a:pt x="21" y="153"/>
                </a:cubicBezTo>
                <a:cubicBezTo>
                  <a:pt x="22" y="150"/>
                  <a:pt x="26" y="154"/>
                  <a:pt x="28" y="154"/>
                </a:cubicBezTo>
                <a:cubicBezTo>
                  <a:pt x="30" y="154"/>
                  <a:pt x="35" y="148"/>
                  <a:pt x="36" y="148"/>
                </a:cubicBezTo>
                <a:cubicBezTo>
                  <a:pt x="38" y="149"/>
                  <a:pt x="41" y="154"/>
                  <a:pt x="41" y="157"/>
                </a:cubicBezTo>
                <a:cubicBezTo>
                  <a:pt x="41" y="159"/>
                  <a:pt x="47" y="161"/>
                  <a:pt x="45" y="162"/>
                </a:cubicBezTo>
                <a:cubicBezTo>
                  <a:pt x="43" y="163"/>
                  <a:pt x="42" y="166"/>
                  <a:pt x="45" y="166"/>
                </a:cubicBezTo>
                <a:cubicBezTo>
                  <a:pt x="47" y="166"/>
                  <a:pt x="46" y="170"/>
                  <a:pt x="47" y="172"/>
                </a:cubicBezTo>
                <a:cubicBezTo>
                  <a:pt x="49" y="174"/>
                  <a:pt x="51" y="176"/>
                  <a:pt x="53" y="173"/>
                </a:cubicBezTo>
                <a:cubicBezTo>
                  <a:pt x="54" y="170"/>
                  <a:pt x="57" y="173"/>
                  <a:pt x="58" y="175"/>
                </a:cubicBezTo>
                <a:cubicBezTo>
                  <a:pt x="60" y="177"/>
                  <a:pt x="64" y="174"/>
                  <a:pt x="65" y="172"/>
                </a:cubicBezTo>
                <a:cubicBezTo>
                  <a:pt x="65" y="169"/>
                  <a:pt x="71" y="168"/>
                  <a:pt x="70" y="171"/>
                </a:cubicBezTo>
                <a:cubicBezTo>
                  <a:pt x="70" y="174"/>
                  <a:pt x="71" y="175"/>
                  <a:pt x="74" y="172"/>
                </a:cubicBezTo>
                <a:cubicBezTo>
                  <a:pt x="75" y="171"/>
                  <a:pt x="76" y="171"/>
                  <a:pt x="78" y="172"/>
                </a:cubicBezTo>
                <a:cubicBezTo>
                  <a:pt x="79" y="168"/>
                  <a:pt x="80" y="164"/>
                  <a:pt x="81" y="163"/>
                </a:cubicBezTo>
                <a:cubicBezTo>
                  <a:pt x="82" y="161"/>
                  <a:pt x="78" y="156"/>
                  <a:pt x="80" y="156"/>
                </a:cubicBezTo>
                <a:cubicBezTo>
                  <a:pt x="82" y="155"/>
                  <a:pt x="87" y="156"/>
                  <a:pt x="89" y="152"/>
                </a:cubicBezTo>
                <a:cubicBezTo>
                  <a:pt x="91" y="147"/>
                  <a:pt x="93" y="145"/>
                  <a:pt x="93" y="145"/>
                </a:cubicBezTo>
                <a:cubicBezTo>
                  <a:pt x="93" y="145"/>
                  <a:pt x="93" y="135"/>
                  <a:pt x="96" y="136"/>
                </a:cubicBezTo>
                <a:cubicBezTo>
                  <a:pt x="99" y="138"/>
                  <a:pt x="103" y="141"/>
                  <a:pt x="103" y="137"/>
                </a:cubicBezTo>
                <a:cubicBezTo>
                  <a:pt x="104" y="133"/>
                  <a:pt x="107" y="135"/>
                  <a:pt x="108" y="131"/>
                </a:cubicBezTo>
                <a:cubicBezTo>
                  <a:pt x="109" y="128"/>
                  <a:pt x="111" y="128"/>
                  <a:pt x="114" y="129"/>
                </a:cubicBezTo>
                <a:cubicBezTo>
                  <a:pt x="116" y="129"/>
                  <a:pt x="118" y="128"/>
                  <a:pt x="118" y="126"/>
                </a:cubicBezTo>
                <a:cubicBezTo>
                  <a:pt x="118" y="124"/>
                  <a:pt x="123" y="125"/>
                  <a:pt x="128" y="122"/>
                </a:cubicBezTo>
                <a:cubicBezTo>
                  <a:pt x="132" y="119"/>
                  <a:pt x="134" y="117"/>
                  <a:pt x="136" y="119"/>
                </a:cubicBezTo>
                <a:cubicBezTo>
                  <a:pt x="138" y="120"/>
                  <a:pt x="149" y="120"/>
                  <a:pt x="150" y="119"/>
                </a:cubicBezTo>
                <a:cubicBezTo>
                  <a:pt x="152" y="119"/>
                  <a:pt x="155" y="116"/>
                  <a:pt x="159" y="116"/>
                </a:cubicBezTo>
                <a:cubicBezTo>
                  <a:pt x="163" y="117"/>
                  <a:pt x="173" y="115"/>
                  <a:pt x="177" y="115"/>
                </a:cubicBezTo>
                <a:cubicBezTo>
                  <a:pt x="181" y="115"/>
                  <a:pt x="183" y="111"/>
                  <a:pt x="184" y="110"/>
                </a:cubicBezTo>
                <a:cubicBezTo>
                  <a:pt x="185" y="108"/>
                  <a:pt x="186" y="102"/>
                  <a:pt x="188" y="101"/>
                </a:cubicBezTo>
                <a:cubicBezTo>
                  <a:pt x="189" y="100"/>
                  <a:pt x="189" y="79"/>
                  <a:pt x="188" y="71"/>
                </a:cubicBezTo>
                <a:cubicBezTo>
                  <a:pt x="184" y="72"/>
                  <a:pt x="179" y="73"/>
                  <a:pt x="179" y="7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3" name="Freeform 34"/>
          <p:cNvSpPr/>
          <p:nvPr/>
        </p:nvSpPr>
        <p:spPr bwMode="auto">
          <a:xfrm>
            <a:off x="5444173" y="3841750"/>
            <a:ext cx="258763" cy="209550"/>
          </a:xfrm>
          <a:custGeom>
            <a:avLst/>
            <a:gdLst/>
            <a:ahLst/>
            <a:cxnLst>
              <a:cxn ang="0">
                <a:pos x="92" y="37"/>
              </a:cxn>
              <a:cxn ang="0">
                <a:pos x="87" y="35"/>
              </a:cxn>
              <a:cxn ang="0">
                <a:pos x="86" y="29"/>
              </a:cxn>
              <a:cxn ang="0">
                <a:pos x="81" y="30"/>
              </a:cxn>
              <a:cxn ang="0">
                <a:pos x="76" y="26"/>
              </a:cxn>
              <a:cxn ang="0">
                <a:pos x="74" y="21"/>
              </a:cxn>
              <a:cxn ang="0">
                <a:pos x="69" y="15"/>
              </a:cxn>
              <a:cxn ang="0">
                <a:pos x="65" y="9"/>
              </a:cxn>
              <a:cxn ang="0">
                <a:pos x="65" y="3"/>
              </a:cxn>
              <a:cxn ang="0">
                <a:pos x="58" y="2"/>
              </a:cxn>
              <a:cxn ang="0">
                <a:pos x="50" y="5"/>
              </a:cxn>
              <a:cxn ang="0">
                <a:pos x="40" y="9"/>
              </a:cxn>
              <a:cxn ang="0">
                <a:pos x="36" y="12"/>
              </a:cxn>
              <a:cxn ang="0">
                <a:pos x="30" y="14"/>
              </a:cxn>
              <a:cxn ang="0">
                <a:pos x="25" y="20"/>
              </a:cxn>
              <a:cxn ang="0">
                <a:pos x="18" y="19"/>
              </a:cxn>
              <a:cxn ang="0">
                <a:pos x="15" y="28"/>
              </a:cxn>
              <a:cxn ang="0">
                <a:pos x="11" y="35"/>
              </a:cxn>
              <a:cxn ang="0">
                <a:pos x="2" y="39"/>
              </a:cxn>
              <a:cxn ang="0">
                <a:pos x="3" y="46"/>
              </a:cxn>
              <a:cxn ang="0">
                <a:pos x="0" y="55"/>
              </a:cxn>
              <a:cxn ang="0">
                <a:pos x="5" y="58"/>
              </a:cxn>
              <a:cxn ang="0">
                <a:pos x="15" y="63"/>
              </a:cxn>
              <a:cxn ang="0">
                <a:pos x="28" y="61"/>
              </a:cxn>
              <a:cxn ang="0">
                <a:pos x="32" y="60"/>
              </a:cxn>
              <a:cxn ang="0">
                <a:pos x="30" y="49"/>
              </a:cxn>
              <a:cxn ang="0">
                <a:pos x="58" y="50"/>
              </a:cxn>
              <a:cxn ang="0">
                <a:pos x="63" y="47"/>
              </a:cxn>
              <a:cxn ang="0">
                <a:pos x="73" y="48"/>
              </a:cxn>
              <a:cxn ang="0">
                <a:pos x="79" y="44"/>
              </a:cxn>
              <a:cxn ang="0">
                <a:pos x="89" y="42"/>
              </a:cxn>
              <a:cxn ang="0">
                <a:pos x="92" y="37"/>
              </a:cxn>
              <a:cxn ang="0">
                <a:pos x="92" y="37"/>
              </a:cxn>
            </a:cxnLst>
            <a:rect l="0" t="0" r="r" b="b"/>
            <a:pathLst>
              <a:path w="92" h="66">
                <a:moveTo>
                  <a:pt x="92" y="37"/>
                </a:moveTo>
                <a:cubicBezTo>
                  <a:pt x="90" y="35"/>
                  <a:pt x="88" y="35"/>
                  <a:pt x="87" y="35"/>
                </a:cubicBezTo>
                <a:cubicBezTo>
                  <a:pt x="86" y="35"/>
                  <a:pt x="87" y="30"/>
                  <a:pt x="86" y="29"/>
                </a:cubicBezTo>
                <a:cubicBezTo>
                  <a:pt x="86" y="28"/>
                  <a:pt x="83" y="30"/>
                  <a:pt x="81" y="30"/>
                </a:cubicBezTo>
                <a:cubicBezTo>
                  <a:pt x="79" y="29"/>
                  <a:pt x="78" y="26"/>
                  <a:pt x="76" y="26"/>
                </a:cubicBezTo>
                <a:cubicBezTo>
                  <a:pt x="74" y="26"/>
                  <a:pt x="74" y="24"/>
                  <a:pt x="74" y="21"/>
                </a:cubicBezTo>
                <a:cubicBezTo>
                  <a:pt x="74" y="19"/>
                  <a:pt x="71" y="17"/>
                  <a:pt x="69" y="15"/>
                </a:cubicBezTo>
                <a:cubicBezTo>
                  <a:pt x="67" y="14"/>
                  <a:pt x="66" y="10"/>
                  <a:pt x="65" y="9"/>
                </a:cubicBezTo>
                <a:cubicBezTo>
                  <a:pt x="64" y="8"/>
                  <a:pt x="65" y="5"/>
                  <a:pt x="65" y="3"/>
                </a:cubicBezTo>
                <a:cubicBezTo>
                  <a:pt x="62" y="3"/>
                  <a:pt x="59" y="2"/>
                  <a:pt x="58" y="2"/>
                </a:cubicBezTo>
                <a:cubicBezTo>
                  <a:pt x="56" y="0"/>
                  <a:pt x="54" y="2"/>
                  <a:pt x="50" y="5"/>
                </a:cubicBezTo>
                <a:cubicBezTo>
                  <a:pt x="45" y="8"/>
                  <a:pt x="40" y="7"/>
                  <a:pt x="40" y="9"/>
                </a:cubicBezTo>
                <a:cubicBezTo>
                  <a:pt x="40" y="11"/>
                  <a:pt x="38" y="12"/>
                  <a:pt x="36" y="12"/>
                </a:cubicBezTo>
                <a:cubicBezTo>
                  <a:pt x="33" y="11"/>
                  <a:pt x="31" y="11"/>
                  <a:pt x="30" y="14"/>
                </a:cubicBezTo>
                <a:cubicBezTo>
                  <a:pt x="29" y="18"/>
                  <a:pt x="26" y="16"/>
                  <a:pt x="25" y="20"/>
                </a:cubicBezTo>
                <a:cubicBezTo>
                  <a:pt x="25" y="24"/>
                  <a:pt x="21" y="21"/>
                  <a:pt x="18" y="19"/>
                </a:cubicBezTo>
                <a:cubicBezTo>
                  <a:pt x="15" y="18"/>
                  <a:pt x="15" y="28"/>
                  <a:pt x="15" y="28"/>
                </a:cubicBezTo>
                <a:cubicBezTo>
                  <a:pt x="15" y="28"/>
                  <a:pt x="13" y="30"/>
                  <a:pt x="11" y="35"/>
                </a:cubicBezTo>
                <a:cubicBezTo>
                  <a:pt x="9" y="39"/>
                  <a:pt x="4" y="38"/>
                  <a:pt x="2" y="39"/>
                </a:cubicBezTo>
                <a:cubicBezTo>
                  <a:pt x="0" y="39"/>
                  <a:pt x="4" y="44"/>
                  <a:pt x="3" y="46"/>
                </a:cubicBezTo>
                <a:cubicBezTo>
                  <a:pt x="2" y="47"/>
                  <a:pt x="1" y="51"/>
                  <a:pt x="0" y="55"/>
                </a:cubicBezTo>
                <a:cubicBezTo>
                  <a:pt x="2" y="55"/>
                  <a:pt x="4" y="57"/>
                  <a:pt x="5" y="58"/>
                </a:cubicBezTo>
                <a:cubicBezTo>
                  <a:pt x="6" y="60"/>
                  <a:pt x="12" y="66"/>
                  <a:pt x="15" y="63"/>
                </a:cubicBezTo>
                <a:cubicBezTo>
                  <a:pt x="18" y="60"/>
                  <a:pt x="26" y="59"/>
                  <a:pt x="28" y="61"/>
                </a:cubicBezTo>
                <a:cubicBezTo>
                  <a:pt x="30" y="63"/>
                  <a:pt x="32" y="62"/>
                  <a:pt x="32" y="60"/>
                </a:cubicBezTo>
                <a:cubicBezTo>
                  <a:pt x="32" y="58"/>
                  <a:pt x="29" y="51"/>
                  <a:pt x="30" y="49"/>
                </a:cubicBezTo>
                <a:cubicBezTo>
                  <a:pt x="31" y="47"/>
                  <a:pt x="57" y="48"/>
                  <a:pt x="58" y="50"/>
                </a:cubicBezTo>
                <a:cubicBezTo>
                  <a:pt x="59" y="51"/>
                  <a:pt x="59" y="46"/>
                  <a:pt x="63" y="47"/>
                </a:cubicBezTo>
                <a:cubicBezTo>
                  <a:pt x="66" y="47"/>
                  <a:pt x="71" y="49"/>
                  <a:pt x="73" y="48"/>
                </a:cubicBezTo>
                <a:cubicBezTo>
                  <a:pt x="75" y="47"/>
                  <a:pt x="77" y="44"/>
                  <a:pt x="79" y="44"/>
                </a:cubicBezTo>
                <a:cubicBezTo>
                  <a:pt x="81" y="44"/>
                  <a:pt x="87" y="43"/>
                  <a:pt x="89" y="42"/>
                </a:cubicBezTo>
                <a:cubicBezTo>
                  <a:pt x="90" y="40"/>
                  <a:pt x="92" y="40"/>
                  <a:pt x="92" y="37"/>
                </a:cubicBezTo>
                <a:cubicBezTo>
                  <a:pt x="92" y="37"/>
                  <a:pt x="92" y="37"/>
                  <a:pt x="92" y="3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4" name="Freeform 35"/>
          <p:cNvSpPr/>
          <p:nvPr/>
        </p:nvSpPr>
        <p:spPr bwMode="auto">
          <a:xfrm>
            <a:off x="5623560" y="3527425"/>
            <a:ext cx="495300" cy="439738"/>
          </a:xfrm>
          <a:custGeom>
            <a:avLst/>
            <a:gdLst/>
            <a:ahLst/>
            <a:cxnLst>
              <a:cxn ang="0">
                <a:pos x="168" y="20"/>
              </a:cxn>
              <a:cxn ang="0">
                <a:pos x="167" y="5"/>
              </a:cxn>
              <a:cxn ang="0">
                <a:pos x="158" y="10"/>
              </a:cxn>
              <a:cxn ang="0">
                <a:pos x="151" y="3"/>
              </a:cxn>
              <a:cxn ang="0">
                <a:pos x="134" y="0"/>
              </a:cxn>
              <a:cxn ang="0">
                <a:pos x="86" y="30"/>
              </a:cxn>
              <a:cxn ang="0">
                <a:pos x="65" y="46"/>
              </a:cxn>
              <a:cxn ang="0">
                <a:pos x="48" y="52"/>
              </a:cxn>
              <a:cxn ang="0">
                <a:pos x="46" y="52"/>
              </a:cxn>
              <a:cxn ang="0">
                <a:pos x="46" y="82"/>
              </a:cxn>
              <a:cxn ang="0">
                <a:pos x="42" y="91"/>
              </a:cxn>
              <a:cxn ang="0">
                <a:pos x="35" y="96"/>
              </a:cxn>
              <a:cxn ang="0">
                <a:pos x="17" y="97"/>
              </a:cxn>
              <a:cxn ang="0">
                <a:pos x="8" y="100"/>
              </a:cxn>
              <a:cxn ang="0">
                <a:pos x="1" y="101"/>
              </a:cxn>
              <a:cxn ang="0">
                <a:pos x="1" y="107"/>
              </a:cxn>
              <a:cxn ang="0">
                <a:pos x="5" y="113"/>
              </a:cxn>
              <a:cxn ang="0">
                <a:pos x="10" y="119"/>
              </a:cxn>
              <a:cxn ang="0">
                <a:pos x="12" y="124"/>
              </a:cxn>
              <a:cxn ang="0">
                <a:pos x="17" y="128"/>
              </a:cxn>
              <a:cxn ang="0">
                <a:pos x="22" y="127"/>
              </a:cxn>
              <a:cxn ang="0">
                <a:pos x="23" y="133"/>
              </a:cxn>
              <a:cxn ang="0">
                <a:pos x="28" y="135"/>
              </a:cxn>
              <a:cxn ang="0">
                <a:pos x="32" y="130"/>
              </a:cxn>
              <a:cxn ang="0">
                <a:pos x="35" y="135"/>
              </a:cxn>
              <a:cxn ang="0">
                <a:pos x="40" y="133"/>
              </a:cxn>
              <a:cxn ang="0">
                <a:pos x="45" y="125"/>
              </a:cxn>
              <a:cxn ang="0">
                <a:pos x="48" y="116"/>
              </a:cxn>
              <a:cxn ang="0">
                <a:pos x="58" y="116"/>
              </a:cxn>
              <a:cxn ang="0">
                <a:pos x="65" y="114"/>
              </a:cxn>
              <a:cxn ang="0">
                <a:pos x="74" y="117"/>
              </a:cxn>
              <a:cxn ang="0">
                <a:pos x="80" y="123"/>
              </a:cxn>
              <a:cxn ang="0">
                <a:pos x="89" y="120"/>
              </a:cxn>
              <a:cxn ang="0">
                <a:pos x="98" y="125"/>
              </a:cxn>
              <a:cxn ang="0">
                <a:pos x="109" y="125"/>
              </a:cxn>
              <a:cxn ang="0">
                <a:pos x="117" y="119"/>
              </a:cxn>
              <a:cxn ang="0">
                <a:pos x="132" y="120"/>
              </a:cxn>
              <a:cxn ang="0">
                <a:pos x="141" y="122"/>
              </a:cxn>
              <a:cxn ang="0">
                <a:pos x="149" y="115"/>
              </a:cxn>
              <a:cxn ang="0">
                <a:pos x="151" y="114"/>
              </a:cxn>
              <a:cxn ang="0">
                <a:pos x="151" y="111"/>
              </a:cxn>
              <a:cxn ang="0">
                <a:pos x="153" y="101"/>
              </a:cxn>
              <a:cxn ang="0">
                <a:pos x="171" y="79"/>
              </a:cxn>
              <a:cxn ang="0">
                <a:pos x="172" y="51"/>
              </a:cxn>
              <a:cxn ang="0">
                <a:pos x="174" y="39"/>
              </a:cxn>
              <a:cxn ang="0">
                <a:pos x="172" y="30"/>
              </a:cxn>
              <a:cxn ang="0">
                <a:pos x="168" y="20"/>
              </a:cxn>
            </a:cxnLst>
            <a:rect l="0" t="0" r="r" b="b"/>
            <a:pathLst>
              <a:path w="176" h="137">
                <a:moveTo>
                  <a:pt x="168" y="20"/>
                </a:moveTo>
                <a:cubicBezTo>
                  <a:pt x="168" y="18"/>
                  <a:pt x="167" y="11"/>
                  <a:pt x="167" y="5"/>
                </a:cubicBezTo>
                <a:cubicBezTo>
                  <a:pt x="158" y="10"/>
                  <a:pt x="158" y="10"/>
                  <a:pt x="158" y="10"/>
                </a:cubicBezTo>
                <a:cubicBezTo>
                  <a:pt x="158" y="10"/>
                  <a:pt x="156" y="6"/>
                  <a:pt x="151" y="3"/>
                </a:cubicBezTo>
                <a:cubicBezTo>
                  <a:pt x="146" y="0"/>
                  <a:pt x="134" y="0"/>
                  <a:pt x="134" y="0"/>
                </a:cubicBezTo>
                <a:cubicBezTo>
                  <a:pt x="86" y="30"/>
                  <a:pt x="86" y="30"/>
                  <a:pt x="86" y="30"/>
                </a:cubicBezTo>
                <a:cubicBezTo>
                  <a:pt x="65" y="46"/>
                  <a:pt x="65" y="46"/>
                  <a:pt x="65" y="46"/>
                </a:cubicBezTo>
                <a:cubicBezTo>
                  <a:pt x="65" y="46"/>
                  <a:pt x="52" y="51"/>
                  <a:pt x="48" y="52"/>
                </a:cubicBezTo>
                <a:cubicBezTo>
                  <a:pt x="47" y="52"/>
                  <a:pt x="47" y="52"/>
                  <a:pt x="46" y="52"/>
                </a:cubicBezTo>
                <a:cubicBezTo>
                  <a:pt x="47" y="60"/>
                  <a:pt x="47" y="81"/>
                  <a:pt x="46" y="82"/>
                </a:cubicBezTo>
                <a:cubicBezTo>
                  <a:pt x="44" y="83"/>
                  <a:pt x="43" y="89"/>
                  <a:pt x="42" y="91"/>
                </a:cubicBezTo>
                <a:cubicBezTo>
                  <a:pt x="41" y="92"/>
                  <a:pt x="39" y="96"/>
                  <a:pt x="35" y="96"/>
                </a:cubicBezTo>
                <a:cubicBezTo>
                  <a:pt x="31" y="96"/>
                  <a:pt x="21" y="98"/>
                  <a:pt x="17" y="97"/>
                </a:cubicBezTo>
                <a:cubicBezTo>
                  <a:pt x="13" y="97"/>
                  <a:pt x="10" y="100"/>
                  <a:pt x="8" y="100"/>
                </a:cubicBezTo>
                <a:cubicBezTo>
                  <a:pt x="8" y="101"/>
                  <a:pt x="4" y="101"/>
                  <a:pt x="1" y="101"/>
                </a:cubicBezTo>
                <a:cubicBezTo>
                  <a:pt x="1" y="103"/>
                  <a:pt x="0" y="106"/>
                  <a:pt x="1" y="107"/>
                </a:cubicBezTo>
                <a:cubicBezTo>
                  <a:pt x="2" y="108"/>
                  <a:pt x="3" y="112"/>
                  <a:pt x="5" y="113"/>
                </a:cubicBezTo>
                <a:cubicBezTo>
                  <a:pt x="7" y="115"/>
                  <a:pt x="10" y="117"/>
                  <a:pt x="10" y="119"/>
                </a:cubicBezTo>
                <a:cubicBezTo>
                  <a:pt x="10" y="122"/>
                  <a:pt x="10" y="124"/>
                  <a:pt x="12" y="124"/>
                </a:cubicBezTo>
                <a:cubicBezTo>
                  <a:pt x="14" y="124"/>
                  <a:pt x="15" y="127"/>
                  <a:pt x="17" y="128"/>
                </a:cubicBezTo>
                <a:cubicBezTo>
                  <a:pt x="19" y="128"/>
                  <a:pt x="22" y="126"/>
                  <a:pt x="22" y="127"/>
                </a:cubicBezTo>
                <a:cubicBezTo>
                  <a:pt x="23" y="128"/>
                  <a:pt x="22" y="133"/>
                  <a:pt x="23" y="133"/>
                </a:cubicBezTo>
                <a:cubicBezTo>
                  <a:pt x="24" y="133"/>
                  <a:pt x="26" y="133"/>
                  <a:pt x="28" y="135"/>
                </a:cubicBezTo>
                <a:cubicBezTo>
                  <a:pt x="27" y="132"/>
                  <a:pt x="28" y="129"/>
                  <a:pt x="32" y="130"/>
                </a:cubicBezTo>
                <a:cubicBezTo>
                  <a:pt x="35" y="131"/>
                  <a:pt x="32" y="134"/>
                  <a:pt x="35" y="135"/>
                </a:cubicBezTo>
                <a:cubicBezTo>
                  <a:pt x="38" y="137"/>
                  <a:pt x="40" y="136"/>
                  <a:pt x="40" y="133"/>
                </a:cubicBezTo>
                <a:cubicBezTo>
                  <a:pt x="40" y="131"/>
                  <a:pt x="44" y="126"/>
                  <a:pt x="45" y="125"/>
                </a:cubicBezTo>
                <a:cubicBezTo>
                  <a:pt x="46" y="124"/>
                  <a:pt x="46" y="118"/>
                  <a:pt x="48" y="116"/>
                </a:cubicBezTo>
                <a:cubicBezTo>
                  <a:pt x="50" y="115"/>
                  <a:pt x="56" y="116"/>
                  <a:pt x="58" y="116"/>
                </a:cubicBezTo>
                <a:cubicBezTo>
                  <a:pt x="60" y="117"/>
                  <a:pt x="62" y="112"/>
                  <a:pt x="65" y="114"/>
                </a:cubicBezTo>
                <a:cubicBezTo>
                  <a:pt x="67" y="116"/>
                  <a:pt x="72" y="114"/>
                  <a:pt x="74" y="117"/>
                </a:cubicBezTo>
                <a:cubicBezTo>
                  <a:pt x="76" y="119"/>
                  <a:pt x="77" y="125"/>
                  <a:pt x="80" y="123"/>
                </a:cubicBezTo>
                <a:cubicBezTo>
                  <a:pt x="83" y="121"/>
                  <a:pt x="87" y="120"/>
                  <a:pt x="89" y="120"/>
                </a:cubicBezTo>
                <a:cubicBezTo>
                  <a:pt x="91" y="120"/>
                  <a:pt x="96" y="124"/>
                  <a:pt x="98" y="125"/>
                </a:cubicBezTo>
                <a:cubicBezTo>
                  <a:pt x="100" y="125"/>
                  <a:pt x="107" y="126"/>
                  <a:pt x="109" y="125"/>
                </a:cubicBezTo>
                <a:cubicBezTo>
                  <a:pt x="111" y="123"/>
                  <a:pt x="114" y="119"/>
                  <a:pt x="117" y="119"/>
                </a:cubicBezTo>
                <a:cubicBezTo>
                  <a:pt x="120" y="120"/>
                  <a:pt x="130" y="119"/>
                  <a:pt x="132" y="120"/>
                </a:cubicBezTo>
                <a:cubicBezTo>
                  <a:pt x="134" y="121"/>
                  <a:pt x="138" y="123"/>
                  <a:pt x="141" y="122"/>
                </a:cubicBezTo>
                <a:cubicBezTo>
                  <a:pt x="144" y="121"/>
                  <a:pt x="147" y="115"/>
                  <a:pt x="149" y="115"/>
                </a:cubicBezTo>
                <a:cubicBezTo>
                  <a:pt x="150" y="114"/>
                  <a:pt x="150" y="114"/>
                  <a:pt x="151" y="114"/>
                </a:cubicBezTo>
                <a:cubicBezTo>
                  <a:pt x="151" y="113"/>
                  <a:pt x="151" y="112"/>
                  <a:pt x="151" y="111"/>
                </a:cubicBezTo>
                <a:cubicBezTo>
                  <a:pt x="151" y="105"/>
                  <a:pt x="152" y="107"/>
                  <a:pt x="153" y="101"/>
                </a:cubicBezTo>
                <a:cubicBezTo>
                  <a:pt x="154" y="95"/>
                  <a:pt x="170" y="80"/>
                  <a:pt x="171" y="79"/>
                </a:cubicBezTo>
                <a:cubicBezTo>
                  <a:pt x="172" y="78"/>
                  <a:pt x="172" y="54"/>
                  <a:pt x="172" y="51"/>
                </a:cubicBezTo>
                <a:cubicBezTo>
                  <a:pt x="172" y="47"/>
                  <a:pt x="173" y="43"/>
                  <a:pt x="174" y="39"/>
                </a:cubicBezTo>
                <a:cubicBezTo>
                  <a:pt x="176" y="34"/>
                  <a:pt x="172" y="34"/>
                  <a:pt x="172" y="30"/>
                </a:cubicBezTo>
                <a:cubicBezTo>
                  <a:pt x="173" y="26"/>
                  <a:pt x="168" y="22"/>
                  <a:pt x="168" y="2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5" name="Freeform 36"/>
          <p:cNvSpPr/>
          <p:nvPr/>
        </p:nvSpPr>
        <p:spPr bwMode="auto">
          <a:xfrm>
            <a:off x="6049010" y="3527425"/>
            <a:ext cx="317500" cy="598488"/>
          </a:xfrm>
          <a:custGeom>
            <a:avLst/>
            <a:gdLst/>
            <a:ahLst/>
            <a:cxnLst>
              <a:cxn ang="0">
                <a:pos x="112" y="46"/>
              </a:cxn>
              <a:cxn ang="0">
                <a:pos x="26" y="0"/>
              </a:cxn>
              <a:cxn ang="0">
                <a:pos x="16" y="5"/>
              </a:cxn>
              <a:cxn ang="0">
                <a:pos x="17" y="20"/>
              </a:cxn>
              <a:cxn ang="0">
                <a:pos x="21" y="30"/>
              </a:cxn>
              <a:cxn ang="0">
                <a:pos x="23" y="39"/>
              </a:cxn>
              <a:cxn ang="0">
                <a:pos x="21" y="51"/>
              </a:cxn>
              <a:cxn ang="0">
                <a:pos x="20" y="79"/>
              </a:cxn>
              <a:cxn ang="0">
                <a:pos x="2" y="101"/>
              </a:cxn>
              <a:cxn ang="0">
                <a:pos x="0" y="111"/>
              </a:cxn>
              <a:cxn ang="0">
                <a:pos x="0" y="114"/>
              </a:cxn>
              <a:cxn ang="0">
                <a:pos x="2" y="117"/>
              </a:cxn>
              <a:cxn ang="0">
                <a:pos x="7" y="122"/>
              </a:cxn>
              <a:cxn ang="0">
                <a:pos x="14" y="132"/>
              </a:cxn>
              <a:cxn ang="0">
                <a:pos x="15" y="142"/>
              </a:cxn>
              <a:cxn ang="0">
                <a:pos x="20" y="156"/>
              </a:cxn>
              <a:cxn ang="0">
                <a:pos x="15" y="158"/>
              </a:cxn>
              <a:cxn ang="0">
                <a:pos x="6" y="159"/>
              </a:cxn>
              <a:cxn ang="0">
                <a:pos x="8" y="167"/>
              </a:cxn>
              <a:cxn ang="0">
                <a:pos x="18" y="177"/>
              </a:cxn>
              <a:cxn ang="0">
                <a:pos x="22" y="186"/>
              </a:cxn>
              <a:cxn ang="0">
                <a:pos x="28" y="184"/>
              </a:cxn>
              <a:cxn ang="0">
                <a:pos x="36" y="184"/>
              </a:cxn>
              <a:cxn ang="0">
                <a:pos x="48" y="180"/>
              </a:cxn>
              <a:cxn ang="0">
                <a:pos x="58" y="175"/>
              </a:cxn>
              <a:cxn ang="0">
                <a:pos x="59" y="169"/>
              </a:cxn>
              <a:cxn ang="0">
                <a:pos x="75" y="165"/>
              </a:cxn>
              <a:cxn ang="0">
                <a:pos x="86" y="154"/>
              </a:cxn>
              <a:cxn ang="0">
                <a:pos x="88" y="149"/>
              </a:cxn>
              <a:cxn ang="0">
                <a:pos x="97" y="145"/>
              </a:cxn>
              <a:cxn ang="0">
                <a:pos x="99" y="145"/>
              </a:cxn>
              <a:cxn ang="0">
                <a:pos x="99" y="145"/>
              </a:cxn>
              <a:cxn ang="0">
                <a:pos x="100" y="140"/>
              </a:cxn>
              <a:cxn ang="0">
                <a:pos x="95" y="133"/>
              </a:cxn>
              <a:cxn ang="0">
                <a:pos x="93" y="125"/>
              </a:cxn>
              <a:cxn ang="0">
                <a:pos x="91" y="118"/>
              </a:cxn>
              <a:cxn ang="0">
                <a:pos x="92" y="110"/>
              </a:cxn>
              <a:cxn ang="0">
                <a:pos x="97" y="102"/>
              </a:cxn>
              <a:cxn ang="0">
                <a:pos x="101" y="95"/>
              </a:cxn>
              <a:cxn ang="0">
                <a:pos x="111" y="89"/>
              </a:cxn>
              <a:cxn ang="0">
                <a:pos x="112" y="77"/>
              </a:cxn>
              <a:cxn ang="0">
                <a:pos x="112" y="46"/>
              </a:cxn>
            </a:cxnLst>
            <a:rect l="0" t="0" r="r" b="b"/>
            <a:pathLst>
              <a:path w="113" h="187">
                <a:moveTo>
                  <a:pt x="112" y="46"/>
                </a:moveTo>
                <a:cubicBezTo>
                  <a:pt x="26" y="0"/>
                  <a:pt x="26" y="0"/>
                  <a:pt x="26" y="0"/>
                </a:cubicBezTo>
                <a:cubicBezTo>
                  <a:pt x="16" y="5"/>
                  <a:pt x="16" y="5"/>
                  <a:pt x="16" y="5"/>
                </a:cubicBezTo>
                <a:cubicBezTo>
                  <a:pt x="16" y="11"/>
                  <a:pt x="17" y="18"/>
                  <a:pt x="17" y="20"/>
                </a:cubicBezTo>
                <a:cubicBezTo>
                  <a:pt x="17" y="22"/>
                  <a:pt x="22" y="26"/>
                  <a:pt x="21" y="30"/>
                </a:cubicBezTo>
                <a:cubicBezTo>
                  <a:pt x="21" y="34"/>
                  <a:pt x="25" y="34"/>
                  <a:pt x="23" y="39"/>
                </a:cubicBezTo>
                <a:cubicBezTo>
                  <a:pt x="22" y="43"/>
                  <a:pt x="21" y="47"/>
                  <a:pt x="21" y="51"/>
                </a:cubicBezTo>
                <a:cubicBezTo>
                  <a:pt x="21" y="54"/>
                  <a:pt x="21" y="78"/>
                  <a:pt x="20" y="79"/>
                </a:cubicBezTo>
                <a:cubicBezTo>
                  <a:pt x="19" y="80"/>
                  <a:pt x="3" y="95"/>
                  <a:pt x="2" y="101"/>
                </a:cubicBezTo>
                <a:cubicBezTo>
                  <a:pt x="1" y="107"/>
                  <a:pt x="0" y="105"/>
                  <a:pt x="0" y="111"/>
                </a:cubicBezTo>
                <a:cubicBezTo>
                  <a:pt x="0" y="112"/>
                  <a:pt x="0" y="113"/>
                  <a:pt x="0" y="114"/>
                </a:cubicBezTo>
                <a:cubicBezTo>
                  <a:pt x="0" y="115"/>
                  <a:pt x="1" y="116"/>
                  <a:pt x="2" y="117"/>
                </a:cubicBezTo>
                <a:cubicBezTo>
                  <a:pt x="4" y="119"/>
                  <a:pt x="4" y="122"/>
                  <a:pt x="7" y="122"/>
                </a:cubicBezTo>
                <a:cubicBezTo>
                  <a:pt x="10" y="122"/>
                  <a:pt x="14" y="129"/>
                  <a:pt x="14" y="132"/>
                </a:cubicBezTo>
                <a:cubicBezTo>
                  <a:pt x="14" y="135"/>
                  <a:pt x="16" y="137"/>
                  <a:pt x="15" y="142"/>
                </a:cubicBezTo>
                <a:cubicBezTo>
                  <a:pt x="15" y="148"/>
                  <a:pt x="18" y="155"/>
                  <a:pt x="20" y="156"/>
                </a:cubicBezTo>
                <a:cubicBezTo>
                  <a:pt x="22" y="157"/>
                  <a:pt x="19" y="158"/>
                  <a:pt x="15" y="158"/>
                </a:cubicBezTo>
                <a:cubicBezTo>
                  <a:pt x="11" y="158"/>
                  <a:pt x="6" y="158"/>
                  <a:pt x="6" y="159"/>
                </a:cubicBezTo>
                <a:cubicBezTo>
                  <a:pt x="6" y="161"/>
                  <a:pt x="4" y="163"/>
                  <a:pt x="8" y="167"/>
                </a:cubicBezTo>
                <a:cubicBezTo>
                  <a:pt x="13" y="171"/>
                  <a:pt x="16" y="173"/>
                  <a:pt x="18" y="177"/>
                </a:cubicBezTo>
                <a:cubicBezTo>
                  <a:pt x="19" y="181"/>
                  <a:pt x="21" y="185"/>
                  <a:pt x="22" y="186"/>
                </a:cubicBezTo>
                <a:cubicBezTo>
                  <a:pt x="23" y="187"/>
                  <a:pt x="26" y="187"/>
                  <a:pt x="28" y="184"/>
                </a:cubicBezTo>
                <a:cubicBezTo>
                  <a:pt x="31" y="180"/>
                  <a:pt x="33" y="187"/>
                  <a:pt x="36" y="184"/>
                </a:cubicBezTo>
                <a:cubicBezTo>
                  <a:pt x="38" y="181"/>
                  <a:pt x="46" y="181"/>
                  <a:pt x="48" y="180"/>
                </a:cubicBezTo>
                <a:cubicBezTo>
                  <a:pt x="50" y="179"/>
                  <a:pt x="56" y="176"/>
                  <a:pt x="58" y="175"/>
                </a:cubicBezTo>
                <a:cubicBezTo>
                  <a:pt x="60" y="173"/>
                  <a:pt x="56" y="170"/>
                  <a:pt x="59" y="169"/>
                </a:cubicBezTo>
                <a:cubicBezTo>
                  <a:pt x="62" y="167"/>
                  <a:pt x="71" y="170"/>
                  <a:pt x="75" y="165"/>
                </a:cubicBezTo>
                <a:cubicBezTo>
                  <a:pt x="78" y="161"/>
                  <a:pt x="84" y="156"/>
                  <a:pt x="86" y="154"/>
                </a:cubicBezTo>
                <a:cubicBezTo>
                  <a:pt x="87" y="152"/>
                  <a:pt x="86" y="151"/>
                  <a:pt x="88" y="149"/>
                </a:cubicBezTo>
                <a:cubicBezTo>
                  <a:pt x="90" y="146"/>
                  <a:pt x="95" y="144"/>
                  <a:pt x="97" y="145"/>
                </a:cubicBezTo>
                <a:cubicBezTo>
                  <a:pt x="98" y="145"/>
                  <a:pt x="99" y="145"/>
                  <a:pt x="99" y="145"/>
                </a:cubicBezTo>
                <a:cubicBezTo>
                  <a:pt x="99" y="145"/>
                  <a:pt x="99" y="145"/>
                  <a:pt x="99" y="145"/>
                </a:cubicBezTo>
                <a:cubicBezTo>
                  <a:pt x="100" y="140"/>
                  <a:pt x="100" y="140"/>
                  <a:pt x="100" y="140"/>
                </a:cubicBezTo>
                <a:cubicBezTo>
                  <a:pt x="100" y="140"/>
                  <a:pt x="95" y="137"/>
                  <a:pt x="95" y="133"/>
                </a:cubicBezTo>
                <a:cubicBezTo>
                  <a:pt x="95" y="129"/>
                  <a:pt x="96" y="125"/>
                  <a:pt x="93" y="125"/>
                </a:cubicBezTo>
                <a:cubicBezTo>
                  <a:pt x="89" y="125"/>
                  <a:pt x="89" y="121"/>
                  <a:pt x="91" y="118"/>
                </a:cubicBezTo>
                <a:cubicBezTo>
                  <a:pt x="94" y="116"/>
                  <a:pt x="87" y="110"/>
                  <a:pt x="92" y="110"/>
                </a:cubicBezTo>
                <a:cubicBezTo>
                  <a:pt x="97" y="110"/>
                  <a:pt x="93" y="102"/>
                  <a:pt x="97" y="102"/>
                </a:cubicBezTo>
                <a:cubicBezTo>
                  <a:pt x="100" y="101"/>
                  <a:pt x="101" y="98"/>
                  <a:pt x="101" y="95"/>
                </a:cubicBezTo>
                <a:cubicBezTo>
                  <a:pt x="101" y="91"/>
                  <a:pt x="109" y="89"/>
                  <a:pt x="111" y="89"/>
                </a:cubicBezTo>
                <a:cubicBezTo>
                  <a:pt x="113" y="88"/>
                  <a:pt x="112" y="77"/>
                  <a:pt x="112" y="77"/>
                </a:cubicBezTo>
                <a:lnTo>
                  <a:pt x="112" y="46"/>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6" name="Freeform 37"/>
          <p:cNvSpPr/>
          <p:nvPr/>
        </p:nvSpPr>
        <p:spPr bwMode="auto">
          <a:xfrm>
            <a:off x="6382385" y="3195638"/>
            <a:ext cx="347663" cy="393700"/>
          </a:xfrm>
          <a:custGeom>
            <a:avLst/>
            <a:gdLst/>
            <a:ahLst/>
            <a:cxnLst>
              <a:cxn ang="0">
                <a:pos x="115" y="27"/>
              </a:cxn>
              <a:cxn ang="0">
                <a:pos x="107" y="7"/>
              </a:cxn>
              <a:cxn ang="0">
                <a:pos x="106" y="9"/>
              </a:cxn>
              <a:cxn ang="0">
                <a:pos x="94" y="8"/>
              </a:cxn>
              <a:cxn ang="0">
                <a:pos x="80" y="5"/>
              </a:cxn>
              <a:cxn ang="0">
                <a:pos x="56" y="9"/>
              </a:cxn>
              <a:cxn ang="0">
                <a:pos x="44" y="10"/>
              </a:cxn>
              <a:cxn ang="0">
                <a:pos x="23" y="4"/>
              </a:cxn>
              <a:cxn ang="0">
                <a:pos x="6" y="0"/>
              </a:cxn>
              <a:cxn ang="0">
                <a:pos x="5" y="3"/>
              </a:cxn>
              <a:cxn ang="0">
                <a:pos x="4" y="17"/>
              </a:cxn>
              <a:cxn ang="0">
                <a:pos x="4" y="33"/>
              </a:cxn>
              <a:cxn ang="0">
                <a:pos x="4" y="120"/>
              </a:cxn>
              <a:cxn ang="0">
                <a:pos x="72" y="120"/>
              </a:cxn>
              <a:cxn ang="0">
                <a:pos x="76" y="118"/>
              </a:cxn>
              <a:cxn ang="0">
                <a:pos x="82" y="120"/>
              </a:cxn>
              <a:cxn ang="0">
                <a:pos x="96" y="120"/>
              </a:cxn>
              <a:cxn ang="0">
                <a:pos x="102" y="123"/>
              </a:cxn>
              <a:cxn ang="0">
                <a:pos x="109" y="118"/>
              </a:cxn>
              <a:cxn ang="0">
                <a:pos x="116" y="110"/>
              </a:cxn>
              <a:cxn ang="0">
                <a:pos x="122" y="106"/>
              </a:cxn>
              <a:cxn ang="0">
                <a:pos x="123" y="105"/>
              </a:cxn>
              <a:cxn ang="0">
                <a:pos x="123" y="101"/>
              </a:cxn>
              <a:cxn ang="0">
                <a:pos x="118" y="88"/>
              </a:cxn>
              <a:cxn ang="0">
                <a:pos x="106" y="65"/>
              </a:cxn>
              <a:cxn ang="0">
                <a:pos x="100" y="54"/>
              </a:cxn>
              <a:cxn ang="0">
                <a:pos x="93" y="41"/>
              </a:cxn>
              <a:cxn ang="0">
                <a:pos x="87" y="20"/>
              </a:cxn>
              <a:cxn ang="0">
                <a:pos x="95" y="35"/>
              </a:cxn>
              <a:cxn ang="0">
                <a:pos x="106" y="50"/>
              </a:cxn>
              <a:cxn ang="0">
                <a:pos x="113" y="34"/>
              </a:cxn>
              <a:cxn ang="0">
                <a:pos x="113" y="34"/>
              </a:cxn>
              <a:cxn ang="0">
                <a:pos x="114" y="31"/>
              </a:cxn>
              <a:cxn ang="0">
                <a:pos x="115" y="27"/>
              </a:cxn>
            </a:cxnLst>
            <a:rect l="0" t="0" r="r" b="b"/>
            <a:pathLst>
              <a:path w="124" h="123">
                <a:moveTo>
                  <a:pt x="115" y="27"/>
                </a:moveTo>
                <a:cubicBezTo>
                  <a:pt x="107" y="7"/>
                  <a:pt x="107" y="7"/>
                  <a:pt x="107" y="7"/>
                </a:cubicBezTo>
                <a:cubicBezTo>
                  <a:pt x="107" y="8"/>
                  <a:pt x="106" y="8"/>
                  <a:pt x="106" y="9"/>
                </a:cubicBezTo>
                <a:cubicBezTo>
                  <a:pt x="105" y="10"/>
                  <a:pt x="99" y="7"/>
                  <a:pt x="94" y="8"/>
                </a:cubicBezTo>
                <a:cubicBezTo>
                  <a:pt x="89" y="9"/>
                  <a:pt x="85" y="7"/>
                  <a:pt x="80" y="5"/>
                </a:cubicBezTo>
                <a:cubicBezTo>
                  <a:pt x="75" y="2"/>
                  <a:pt x="59" y="6"/>
                  <a:pt x="56" y="9"/>
                </a:cubicBezTo>
                <a:cubicBezTo>
                  <a:pt x="54" y="12"/>
                  <a:pt x="49" y="12"/>
                  <a:pt x="44" y="10"/>
                </a:cubicBezTo>
                <a:cubicBezTo>
                  <a:pt x="39" y="8"/>
                  <a:pt x="32" y="5"/>
                  <a:pt x="23" y="4"/>
                </a:cubicBezTo>
                <a:cubicBezTo>
                  <a:pt x="14" y="3"/>
                  <a:pt x="8" y="2"/>
                  <a:pt x="6" y="0"/>
                </a:cubicBezTo>
                <a:cubicBezTo>
                  <a:pt x="6" y="1"/>
                  <a:pt x="5" y="2"/>
                  <a:pt x="5" y="3"/>
                </a:cubicBezTo>
                <a:cubicBezTo>
                  <a:pt x="2" y="10"/>
                  <a:pt x="7" y="12"/>
                  <a:pt x="4" y="17"/>
                </a:cubicBezTo>
                <a:cubicBezTo>
                  <a:pt x="0" y="21"/>
                  <a:pt x="4" y="26"/>
                  <a:pt x="4" y="33"/>
                </a:cubicBezTo>
                <a:cubicBezTo>
                  <a:pt x="4" y="39"/>
                  <a:pt x="4" y="89"/>
                  <a:pt x="4" y="120"/>
                </a:cubicBezTo>
                <a:cubicBezTo>
                  <a:pt x="72" y="120"/>
                  <a:pt x="72" y="120"/>
                  <a:pt x="72" y="120"/>
                </a:cubicBezTo>
                <a:cubicBezTo>
                  <a:pt x="72" y="120"/>
                  <a:pt x="74" y="119"/>
                  <a:pt x="76" y="118"/>
                </a:cubicBezTo>
                <a:cubicBezTo>
                  <a:pt x="78" y="116"/>
                  <a:pt x="82" y="120"/>
                  <a:pt x="82" y="120"/>
                </a:cubicBezTo>
                <a:cubicBezTo>
                  <a:pt x="96" y="120"/>
                  <a:pt x="96" y="120"/>
                  <a:pt x="96" y="120"/>
                </a:cubicBezTo>
                <a:cubicBezTo>
                  <a:pt x="96" y="120"/>
                  <a:pt x="99" y="123"/>
                  <a:pt x="102" y="123"/>
                </a:cubicBezTo>
                <a:cubicBezTo>
                  <a:pt x="106" y="123"/>
                  <a:pt x="104" y="118"/>
                  <a:pt x="109" y="118"/>
                </a:cubicBezTo>
                <a:cubicBezTo>
                  <a:pt x="114" y="118"/>
                  <a:pt x="113" y="110"/>
                  <a:pt x="116" y="110"/>
                </a:cubicBezTo>
                <a:cubicBezTo>
                  <a:pt x="120" y="110"/>
                  <a:pt x="119" y="110"/>
                  <a:pt x="122" y="106"/>
                </a:cubicBezTo>
                <a:cubicBezTo>
                  <a:pt x="122" y="105"/>
                  <a:pt x="123" y="105"/>
                  <a:pt x="123" y="105"/>
                </a:cubicBezTo>
                <a:cubicBezTo>
                  <a:pt x="122" y="104"/>
                  <a:pt x="122" y="102"/>
                  <a:pt x="123" y="101"/>
                </a:cubicBezTo>
                <a:cubicBezTo>
                  <a:pt x="124" y="95"/>
                  <a:pt x="120" y="96"/>
                  <a:pt x="118" y="88"/>
                </a:cubicBezTo>
                <a:cubicBezTo>
                  <a:pt x="115" y="81"/>
                  <a:pt x="106" y="69"/>
                  <a:pt x="106" y="65"/>
                </a:cubicBezTo>
                <a:cubicBezTo>
                  <a:pt x="105" y="61"/>
                  <a:pt x="100" y="58"/>
                  <a:pt x="100" y="54"/>
                </a:cubicBezTo>
                <a:cubicBezTo>
                  <a:pt x="100" y="49"/>
                  <a:pt x="98" y="48"/>
                  <a:pt x="93" y="41"/>
                </a:cubicBezTo>
                <a:cubicBezTo>
                  <a:pt x="87" y="34"/>
                  <a:pt x="86" y="21"/>
                  <a:pt x="87" y="20"/>
                </a:cubicBezTo>
                <a:cubicBezTo>
                  <a:pt x="89" y="20"/>
                  <a:pt x="93" y="31"/>
                  <a:pt x="95" y="35"/>
                </a:cubicBezTo>
                <a:cubicBezTo>
                  <a:pt x="97" y="39"/>
                  <a:pt x="102" y="50"/>
                  <a:pt x="106" y="50"/>
                </a:cubicBezTo>
                <a:cubicBezTo>
                  <a:pt x="110" y="50"/>
                  <a:pt x="112" y="33"/>
                  <a:pt x="113" y="34"/>
                </a:cubicBezTo>
                <a:cubicBezTo>
                  <a:pt x="113" y="34"/>
                  <a:pt x="113" y="34"/>
                  <a:pt x="113" y="34"/>
                </a:cubicBezTo>
                <a:cubicBezTo>
                  <a:pt x="114" y="31"/>
                  <a:pt x="114" y="31"/>
                  <a:pt x="114" y="31"/>
                </a:cubicBezTo>
                <a:lnTo>
                  <a:pt x="115" y="27"/>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7" name="Freeform 38"/>
          <p:cNvSpPr/>
          <p:nvPr/>
        </p:nvSpPr>
        <p:spPr bwMode="auto">
          <a:xfrm>
            <a:off x="5896610" y="4311650"/>
            <a:ext cx="179388" cy="227013"/>
          </a:xfrm>
          <a:custGeom>
            <a:avLst/>
            <a:gdLst/>
            <a:ahLst/>
            <a:cxnLst>
              <a:cxn ang="0">
                <a:pos x="32" y="67"/>
              </a:cxn>
              <a:cxn ang="0">
                <a:pos x="34" y="58"/>
              </a:cxn>
              <a:cxn ang="0">
                <a:pos x="41" y="53"/>
              </a:cxn>
              <a:cxn ang="0">
                <a:pos x="45" y="47"/>
              </a:cxn>
              <a:cxn ang="0">
                <a:pos x="52" y="54"/>
              </a:cxn>
              <a:cxn ang="0">
                <a:pos x="60" y="56"/>
              </a:cxn>
              <a:cxn ang="0">
                <a:pos x="64" y="42"/>
              </a:cxn>
              <a:cxn ang="0">
                <a:pos x="61" y="30"/>
              </a:cxn>
              <a:cxn ang="0">
                <a:pos x="59" y="21"/>
              </a:cxn>
              <a:cxn ang="0">
                <a:pos x="60" y="12"/>
              </a:cxn>
              <a:cxn ang="0">
                <a:pos x="49" y="12"/>
              </a:cxn>
              <a:cxn ang="0">
                <a:pos x="50" y="1"/>
              </a:cxn>
              <a:cxn ang="0">
                <a:pos x="33" y="0"/>
              </a:cxn>
              <a:cxn ang="0">
                <a:pos x="31" y="1"/>
              </a:cxn>
              <a:cxn ang="0">
                <a:pos x="31" y="15"/>
              </a:cxn>
              <a:cxn ang="0">
                <a:pos x="15" y="16"/>
              </a:cxn>
              <a:cxn ang="0">
                <a:pos x="10" y="16"/>
              </a:cxn>
              <a:cxn ang="0">
                <a:pos x="8" y="19"/>
              </a:cxn>
              <a:cxn ang="0">
                <a:pos x="13" y="25"/>
              </a:cxn>
              <a:cxn ang="0">
                <a:pos x="7" y="29"/>
              </a:cxn>
              <a:cxn ang="0">
                <a:pos x="2" y="36"/>
              </a:cxn>
              <a:cxn ang="0">
                <a:pos x="8" y="46"/>
              </a:cxn>
              <a:cxn ang="0">
                <a:pos x="16" y="57"/>
              </a:cxn>
              <a:cxn ang="0">
                <a:pos x="27" y="71"/>
              </a:cxn>
              <a:cxn ang="0">
                <a:pos x="32" y="67"/>
              </a:cxn>
            </a:cxnLst>
            <a:rect l="0" t="0" r="r" b="b"/>
            <a:pathLst>
              <a:path w="64" h="71">
                <a:moveTo>
                  <a:pt x="32" y="67"/>
                </a:moveTo>
                <a:cubicBezTo>
                  <a:pt x="38" y="67"/>
                  <a:pt x="36" y="64"/>
                  <a:pt x="34" y="58"/>
                </a:cubicBezTo>
                <a:cubicBezTo>
                  <a:pt x="32" y="53"/>
                  <a:pt x="37" y="53"/>
                  <a:pt x="41" y="53"/>
                </a:cubicBezTo>
                <a:cubicBezTo>
                  <a:pt x="44" y="53"/>
                  <a:pt x="43" y="47"/>
                  <a:pt x="45" y="47"/>
                </a:cubicBezTo>
                <a:cubicBezTo>
                  <a:pt x="48" y="47"/>
                  <a:pt x="49" y="55"/>
                  <a:pt x="52" y="54"/>
                </a:cubicBezTo>
                <a:cubicBezTo>
                  <a:pt x="55" y="53"/>
                  <a:pt x="57" y="56"/>
                  <a:pt x="60" y="56"/>
                </a:cubicBezTo>
                <a:cubicBezTo>
                  <a:pt x="64" y="55"/>
                  <a:pt x="64" y="48"/>
                  <a:pt x="64" y="42"/>
                </a:cubicBezTo>
                <a:cubicBezTo>
                  <a:pt x="64" y="37"/>
                  <a:pt x="64" y="33"/>
                  <a:pt x="61" y="30"/>
                </a:cubicBezTo>
                <a:cubicBezTo>
                  <a:pt x="57" y="28"/>
                  <a:pt x="55" y="23"/>
                  <a:pt x="59" y="21"/>
                </a:cubicBezTo>
                <a:cubicBezTo>
                  <a:pt x="63" y="19"/>
                  <a:pt x="64" y="15"/>
                  <a:pt x="60" y="12"/>
                </a:cubicBezTo>
                <a:cubicBezTo>
                  <a:pt x="57" y="10"/>
                  <a:pt x="49" y="15"/>
                  <a:pt x="49" y="12"/>
                </a:cubicBezTo>
                <a:cubicBezTo>
                  <a:pt x="49" y="11"/>
                  <a:pt x="50" y="5"/>
                  <a:pt x="50" y="1"/>
                </a:cubicBezTo>
                <a:cubicBezTo>
                  <a:pt x="42" y="0"/>
                  <a:pt x="33" y="0"/>
                  <a:pt x="33" y="0"/>
                </a:cubicBezTo>
                <a:cubicBezTo>
                  <a:pt x="31" y="1"/>
                  <a:pt x="31" y="1"/>
                  <a:pt x="31" y="1"/>
                </a:cubicBezTo>
                <a:cubicBezTo>
                  <a:pt x="32" y="9"/>
                  <a:pt x="31" y="15"/>
                  <a:pt x="31" y="15"/>
                </a:cubicBezTo>
                <a:cubicBezTo>
                  <a:pt x="31" y="15"/>
                  <a:pt x="18" y="16"/>
                  <a:pt x="15" y="16"/>
                </a:cubicBezTo>
                <a:cubicBezTo>
                  <a:pt x="15" y="16"/>
                  <a:pt x="13" y="16"/>
                  <a:pt x="10" y="16"/>
                </a:cubicBezTo>
                <a:cubicBezTo>
                  <a:pt x="10" y="17"/>
                  <a:pt x="9" y="18"/>
                  <a:pt x="8" y="19"/>
                </a:cubicBezTo>
                <a:cubicBezTo>
                  <a:pt x="7" y="20"/>
                  <a:pt x="12" y="22"/>
                  <a:pt x="13" y="25"/>
                </a:cubicBezTo>
                <a:cubicBezTo>
                  <a:pt x="14" y="27"/>
                  <a:pt x="6" y="26"/>
                  <a:pt x="7" y="29"/>
                </a:cubicBezTo>
                <a:cubicBezTo>
                  <a:pt x="7" y="32"/>
                  <a:pt x="4" y="35"/>
                  <a:pt x="2" y="36"/>
                </a:cubicBezTo>
                <a:cubicBezTo>
                  <a:pt x="0" y="38"/>
                  <a:pt x="7" y="44"/>
                  <a:pt x="8" y="46"/>
                </a:cubicBezTo>
                <a:cubicBezTo>
                  <a:pt x="8" y="49"/>
                  <a:pt x="9" y="51"/>
                  <a:pt x="16" y="57"/>
                </a:cubicBezTo>
                <a:cubicBezTo>
                  <a:pt x="22" y="63"/>
                  <a:pt x="19" y="64"/>
                  <a:pt x="27" y="71"/>
                </a:cubicBezTo>
                <a:cubicBezTo>
                  <a:pt x="28" y="69"/>
                  <a:pt x="30" y="67"/>
                  <a:pt x="32" y="6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8" name="Freeform 39"/>
          <p:cNvSpPr/>
          <p:nvPr/>
        </p:nvSpPr>
        <p:spPr bwMode="auto">
          <a:xfrm>
            <a:off x="5915660" y="4314825"/>
            <a:ext cx="69850" cy="47625"/>
          </a:xfrm>
          <a:custGeom>
            <a:avLst/>
            <a:gdLst/>
            <a:ahLst/>
            <a:cxnLst>
              <a:cxn ang="0">
                <a:pos x="24" y="14"/>
              </a:cxn>
              <a:cxn ang="0">
                <a:pos x="24" y="0"/>
              </a:cxn>
              <a:cxn ang="0">
                <a:pos x="22" y="0"/>
              </a:cxn>
              <a:cxn ang="0">
                <a:pos x="6" y="0"/>
              </a:cxn>
              <a:cxn ang="0">
                <a:pos x="6" y="1"/>
              </a:cxn>
              <a:cxn ang="0">
                <a:pos x="3" y="8"/>
              </a:cxn>
              <a:cxn ang="0">
                <a:pos x="3" y="13"/>
              </a:cxn>
              <a:cxn ang="0">
                <a:pos x="3" y="15"/>
              </a:cxn>
              <a:cxn ang="0">
                <a:pos x="8" y="15"/>
              </a:cxn>
              <a:cxn ang="0">
                <a:pos x="24" y="14"/>
              </a:cxn>
            </a:cxnLst>
            <a:rect l="0" t="0" r="r" b="b"/>
            <a:pathLst>
              <a:path w="25" h="15">
                <a:moveTo>
                  <a:pt x="24" y="14"/>
                </a:moveTo>
                <a:cubicBezTo>
                  <a:pt x="24" y="14"/>
                  <a:pt x="25" y="8"/>
                  <a:pt x="24" y="0"/>
                </a:cubicBezTo>
                <a:cubicBezTo>
                  <a:pt x="22" y="0"/>
                  <a:pt x="22" y="0"/>
                  <a:pt x="22" y="0"/>
                </a:cubicBezTo>
                <a:cubicBezTo>
                  <a:pt x="6" y="0"/>
                  <a:pt x="6" y="0"/>
                  <a:pt x="6" y="0"/>
                </a:cubicBezTo>
                <a:cubicBezTo>
                  <a:pt x="6" y="0"/>
                  <a:pt x="6" y="1"/>
                  <a:pt x="6" y="1"/>
                </a:cubicBezTo>
                <a:cubicBezTo>
                  <a:pt x="8" y="3"/>
                  <a:pt x="7" y="7"/>
                  <a:pt x="3" y="8"/>
                </a:cubicBezTo>
                <a:cubicBezTo>
                  <a:pt x="0" y="9"/>
                  <a:pt x="0" y="12"/>
                  <a:pt x="3" y="13"/>
                </a:cubicBezTo>
                <a:cubicBezTo>
                  <a:pt x="5" y="13"/>
                  <a:pt x="4" y="14"/>
                  <a:pt x="3" y="15"/>
                </a:cubicBezTo>
                <a:cubicBezTo>
                  <a:pt x="6" y="15"/>
                  <a:pt x="8" y="15"/>
                  <a:pt x="8" y="15"/>
                </a:cubicBezTo>
                <a:cubicBezTo>
                  <a:pt x="11" y="15"/>
                  <a:pt x="24" y="14"/>
                  <a:pt x="24" y="1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39" name="Freeform 40"/>
          <p:cNvSpPr/>
          <p:nvPr/>
        </p:nvSpPr>
        <p:spPr bwMode="auto">
          <a:xfrm>
            <a:off x="5971223" y="4259263"/>
            <a:ext cx="227013" cy="315913"/>
          </a:xfrm>
          <a:custGeom>
            <a:avLst/>
            <a:gdLst/>
            <a:ahLst/>
            <a:cxnLst>
              <a:cxn ang="0">
                <a:pos x="21" y="94"/>
              </a:cxn>
              <a:cxn ang="0">
                <a:pos x="29" y="95"/>
              </a:cxn>
              <a:cxn ang="0">
                <a:pos x="38" y="95"/>
              </a:cxn>
              <a:cxn ang="0">
                <a:pos x="43" y="95"/>
              </a:cxn>
              <a:cxn ang="0">
                <a:pos x="50" y="88"/>
              </a:cxn>
              <a:cxn ang="0">
                <a:pos x="54" y="80"/>
              </a:cxn>
              <a:cxn ang="0">
                <a:pos x="55" y="61"/>
              </a:cxn>
              <a:cxn ang="0">
                <a:pos x="64" y="49"/>
              </a:cxn>
              <a:cxn ang="0">
                <a:pos x="73" y="25"/>
              </a:cxn>
              <a:cxn ang="0">
                <a:pos x="77" y="13"/>
              </a:cxn>
              <a:cxn ang="0">
                <a:pos x="79" y="1"/>
              </a:cxn>
              <a:cxn ang="0">
                <a:pos x="79" y="1"/>
              </a:cxn>
              <a:cxn ang="0">
                <a:pos x="69" y="0"/>
              </a:cxn>
              <a:cxn ang="0">
                <a:pos x="64" y="1"/>
              </a:cxn>
              <a:cxn ang="0">
                <a:pos x="58" y="3"/>
              </a:cxn>
              <a:cxn ang="0">
                <a:pos x="56" y="11"/>
              </a:cxn>
              <a:cxn ang="0">
                <a:pos x="52" y="22"/>
              </a:cxn>
              <a:cxn ang="0">
                <a:pos x="36" y="17"/>
              </a:cxn>
              <a:cxn ang="0">
                <a:pos x="23" y="17"/>
              </a:cxn>
              <a:cxn ang="0">
                <a:pos x="22" y="28"/>
              </a:cxn>
              <a:cxn ang="0">
                <a:pos x="33" y="28"/>
              </a:cxn>
              <a:cxn ang="0">
                <a:pos x="32" y="37"/>
              </a:cxn>
              <a:cxn ang="0">
                <a:pos x="34" y="46"/>
              </a:cxn>
              <a:cxn ang="0">
                <a:pos x="37" y="58"/>
              </a:cxn>
              <a:cxn ang="0">
                <a:pos x="33" y="72"/>
              </a:cxn>
              <a:cxn ang="0">
                <a:pos x="25" y="70"/>
              </a:cxn>
              <a:cxn ang="0">
                <a:pos x="18" y="63"/>
              </a:cxn>
              <a:cxn ang="0">
                <a:pos x="14" y="69"/>
              </a:cxn>
              <a:cxn ang="0">
                <a:pos x="7" y="74"/>
              </a:cxn>
              <a:cxn ang="0">
                <a:pos x="5" y="83"/>
              </a:cxn>
              <a:cxn ang="0">
                <a:pos x="0" y="87"/>
              </a:cxn>
              <a:cxn ang="0">
                <a:pos x="1" y="88"/>
              </a:cxn>
              <a:cxn ang="0">
                <a:pos x="11" y="99"/>
              </a:cxn>
              <a:cxn ang="0">
                <a:pos x="21" y="94"/>
              </a:cxn>
            </a:cxnLst>
            <a:rect l="0" t="0" r="r" b="b"/>
            <a:pathLst>
              <a:path w="80" h="99">
                <a:moveTo>
                  <a:pt x="21" y="94"/>
                </a:moveTo>
                <a:cubicBezTo>
                  <a:pt x="23" y="95"/>
                  <a:pt x="25" y="98"/>
                  <a:pt x="29" y="95"/>
                </a:cubicBezTo>
                <a:cubicBezTo>
                  <a:pt x="33" y="91"/>
                  <a:pt x="38" y="92"/>
                  <a:pt x="38" y="95"/>
                </a:cubicBezTo>
                <a:cubicBezTo>
                  <a:pt x="38" y="99"/>
                  <a:pt x="39" y="98"/>
                  <a:pt x="43" y="95"/>
                </a:cubicBezTo>
                <a:cubicBezTo>
                  <a:pt x="46" y="91"/>
                  <a:pt x="50" y="95"/>
                  <a:pt x="50" y="88"/>
                </a:cubicBezTo>
                <a:cubicBezTo>
                  <a:pt x="50" y="81"/>
                  <a:pt x="54" y="88"/>
                  <a:pt x="54" y="80"/>
                </a:cubicBezTo>
                <a:cubicBezTo>
                  <a:pt x="54" y="72"/>
                  <a:pt x="55" y="65"/>
                  <a:pt x="55" y="61"/>
                </a:cubicBezTo>
                <a:cubicBezTo>
                  <a:pt x="55" y="58"/>
                  <a:pt x="64" y="54"/>
                  <a:pt x="64" y="49"/>
                </a:cubicBezTo>
                <a:cubicBezTo>
                  <a:pt x="64" y="43"/>
                  <a:pt x="73" y="32"/>
                  <a:pt x="73" y="25"/>
                </a:cubicBezTo>
                <a:cubicBezTo>
                  <a:pt x="73" y="18"/>
                  <a:pt x="75" y="16"/>
                  <a:pt x="77" y="13"/>
                </a:cubicBezTo>
                <a:cubicBezTo>
                  <a:pt x="78" y="11"/>
                  <a:pt x="80" y="6"/>
                  <a:pt x="79" y="1"/>
                </a:cubicBezTo>
                <a:cubicBezTo>
                  <a:pt x="79" y="1"/>
                  <a:pt x="79" y="1"/>
                  <a:pt x="79" y="1"/>
                </a:cubicBezTo>
                <a:cubicBezTo>
                  <a:pt x="69" y="0"/>
                  <a:pt x="69" y="0"/>
                  <a:pt x="69" y="0"/>
                </a:cubicBezTo>
                <a:cubicBezTo>
                  <a:pt x="64" y="1"/>
                  <a:pt x="64" y="1"/>
                  <a:pt x="64" y="1"/>
                </a:cubicBezTo>
                <a:cubicBezTo>
                  <a:pt x="58" y="3"/>
                  <a:pt x="58" y="3"/>
                  <a:pt x="58" y="3"/>
                </a:cubicBezTo>
                <a:cubicBezTo>
                  <a:pt x="58" y="3"/>
                  <a:pt x="59" y="8"/>
                  <a:pt x="56" y="11"/>
                </a:cubicBezTo>
                <a:cubicBezTo>
                  <a:pt x="53" y="15"/>
                  <a:pt x="52" y="22"/>
                  <a:pt x="52" y="22"/>
                </a:cubicBezTo>
                <a:cubicBezTo>
                  <a:pt x="52" y="22"/>
                  <a:pt x="40" y="16"/>
                  <a:pt x="36" y="17"/>
                </a:cubicBezTo>
                <a:cubicBezTo>
                  <a:pt x="35" y="17"/>
                  <a:pt x="29" y="17"/>
                  <a:pt x="23" y="17"/>
                </a:cubicBezTo>
                <a:cubicBezTo>
                  <a:pt x="23" y="21"/>
                  <a:pt x="22" y="27"/>
                  <a:pt x="22" y="28"/>
                </a:cubicBezTo>
                <a:cubicBezTo>
                  <a:pt x="22" y="31"/>
                  <a:pt x="30" y="26"/>
                  <a:pt x="33" y="28"/>
                </a:cubicBezTo>
                <a:cubicBezTo>
                  <a:pt x="37" y="31"/>
                  <a:pt x="36" y="35"/>
                  <a:pt x="32" y="37"/>
                </a:cubicBezTo>
                <a:cubicBezTo>
                  <a:pt x="28" y="39"/>
                  <a:pt x="30" y="44"/>
                  <a:pt x="34" y="46"/>
                </a:cubicBezTo>
                <a:cubicBezTo>
                  <a:pt x="37" y="49"/>
                  <a:pt x="37" y="53"/>
                  <a:pt x="37" y="58"/>
                </a:cubicBezTo>
                <a:cubicBezTo>
                  <a:pt x="37" y="64"/>
                  <a:pt x="37" y="71"/>
                  <a:pt x="33" y="72"/>
                </a:cubicBezTo>
                <a:cubicBezTo>
                  <a:pt x="30" y="72"/>
                  <a:pt x="28" y="69"/>
                  <a:pt x="25" y="70"/>
                </a:cubicBezTo>
                <a:cubicBezTo>
                  <a:pt x="22" y="71"/>
                  <a:pt x="21" y="63"/>
                  <a:pt x="18" y="63"/>
                </a:cubicBezTo>
                <a:cubicBezTo>
                  <a:pt x="16" y="63"/>
                  <a:pt x="17" y="69"/>
                  <a:pt x="14" y="69"/>
                </a:cubicBezTo>
                <a:cubicBezTo>
                  <a:pt x="10" y="69"/>
                  <a:pt x="5" y="69"/>
                  <a:pt x="7" y="74"/>
                </a:cubicBezTo>
                <a:cubicBezTo>
                  <a:pt x="9" y="80"/>
                  <a:pt x="11" y="83"/>
                  <a:pt x="5" y="83"/>
                </a:cubicBezTo>
                <a:cubicBezTo>
                  <a:pt x="3" y="83"/>
                  <a:pt x="1" y="85"/>
                  <a:pt x="0" y="87"/>
                </a:cubicBezTo>
                <a:cubicBezTo>
                  <a:pt x="0" y="87"/>
                  <a:pt x="1" y="87"/>
                  <a:pt x="1" y="88"/>
                </a:cubicBezTo>
                <a:cubicBezTo>
                  <a:pt x="6" y="91"/>
                  <a:pt x="9" y="95"/>
                  <a:pt x="11" y="99"/>
                </a:cubicBezTo>
                <a:cubicBezTo>
                  <a:pt x="15" y="96"/>
                  <a:pt x="20" y="93"/>
                  <a:pt x="21" y="9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0" name="Freeform 41"/>
          <p:cNvSpPr/>
          <p:nvPr/>
        </p:nvSpPr>
        <p:spPr bwMode="auto">
          <a:xfrm>
            <a:off x="6291898" y="3530600"/>
            <a:ext cx="527050" cy="739775"/>
          </a:xfrm>
          <a:custGeom>
            <a:avLst/>
            <a:gdLst/>
            <a:ahLst/>
            <a:cxnLst>
              <a:cxn ang="0">
                <a:pos x="141" y="13"/>
              </a:cxn>
              <a:cxn ang="0">
                <a:pos x="128" y="15"/>
              </a:cxn>
              <a:cxn ang="0">
                <a:pos x="108" y="13"/>
              </a:cxn>
              <a:cxn ang="0">
                <a:pos x="36" y="15"/>
              </a:cxn>
              <a:cxn ang="0">
                <a:pos x="25" y="39"/>
              </a:cxn>
              <a:cxn ang="0">
                <a:pos x="24" y="88"/>
              </a:cxn>
              <a:cxn ang="0">
                <a:pos x="10" y="101"/>
              </a:cxn>
              <a:cxn ang="0">
                <a:pos x="4" y="117"/>
              </a:cxn>
              <a:cxn ang="0">
                <a:pos x="8" y="132"/>
              </a:cxn>
              <a:cxn ang="0">
                <a:pos x="12" y="144"/>
              </a:cxn>
              <a:cxn ang="0">
                <a:pos x="21" y="165"/>
              </a:cxn>
              <a:cxn ang="0">
                <a:pos x="24" y="170"/>
              </a:cxn>
              <a:cxn ang="0">
                <a:pos x="35" y="177"/>
              </a:cxn>
              <a:cxn ang="0">
                <a:pos x="47" y="190"/>
              </a:cxn>
              <a:cxn ang="0">
                <a:pos x="59" y="204"/>
              </a:cxn>
              <a:cxn ang="0">
                <a:pos x="64" y="213"/>
              </a:cxn>
              <a:cxn ang="0">
                <a:pos x="76" y="219"/>
              </a:cxn>
              <a:cxn ang="0">
                <a:pos x="88" y="218"/>
              </a:cxn>
              <a:cxn ang="0">
                <a:pos x="109" y="227"/>
              </a:cxn>
              <a:cxn ang="0">
                <a:pos x="124" y="226"/>
              </a:cxn>
              <a:cxn ang="0">
                <a:pos x="135" y="222"/>
              </a:cxn>
              <a:cxn ang="0">
                <a:pos x="146" y="214"/>
              </a:cxn>
              <a:cxn ang="0">
                <a:pos x="155" y="217"/>
              </a:cxn>
              <a:cxn ang="0">
                <a:pos x="145" y="198"/>
              </a:cxn>
              <a:cxn ang="0">
                <a:pos x="125" y="180"/>
              </a:cxn>
              <a:cxn ang="0">
                <a:pos x="136" y="172"/>
              </a:cxn>
              <a:cxn ang="0">
                <a:pos x="141" y="149"/>
              </a:cxn>
              <a:cxn ang="0">
                <a:pos x="149" y="133"/>
              </a:cxn>
              <a:cxn ang="0">
                <a:pos x="161" y="119"/>
              </a:cxn>
              <a:cxn ang="0">
                <a:pos x="166" y="90"/>
              </a:cxn>
              <a:cxn ang="0">
                <a:pos x="176" y="73"/>
              </a:cxn>
              <a:cxn ang="0">
                <a:pos x="180" y="57"/>
              </a:cxn>
              <a:cxn ang="0">
                <a:pos x="171" y="20"/>
              </a:cxn>
              <a:cxn ang="0">
                <a:pos x="155" y="0"/>
              </a:cxn>
              <a:cxn ang="0">
                <a:pos x="148" y="5"/>
              </a:cxn>
            </a:cxnLst>
            <a:rect l="0" t="0" r="r" b="b"/>
            <a:pathLst>
              <a:path w="187" h="231">
                <a:moveTo>
                  <a:pt x="148" y="5"/>
                </a:moveTo>
                <a:cubicBezTo>
                  <a:pt x="145" y="5"/>
                  <a:pt x="146" y="13"/>
                  <a:pt x="141" y="13"/>
                </a:cubicBezTo>
                <a:cubicBezTo>
                  <a:pt x="136" y="13"/>
                  <a:pt x="138" y="18"/>
                  <a:pt x="134" y="18"/>
                </a:cubicBezTo>
                <a:cubicBezTo>
                  <a:pt x="131" y="18"/>
                  <a:pt x="128" y="15"/>
                  <a:pt x="128" y="15"/>
                </a:cubicBezTo>
                <a:cubicBezTo>
                  <a:pt x="114" y="15"/>
                  <a:pt x="114" y="15"/>
                  <a:pt x="114" y="15"/>
                </a:cubicBezTo>
                <a:cubicBezTo>
                  <a:pt x="114" y="15"/>
                  <a:pt x="110" y="11"/>
                  <a:pt x="108" y="13"/>
                </a:cubicBezTo>
                <a:cubicBezTo>
                  <a:pt x="106" y="14"/>
                  <a:pt x="104" y="15"/>
                  <a:pt x="104" y="15"/>
                </a:cubicBezTo>
                <a:cubicBezTo>
                  <a:pt x="36" y="15"/>
                  <a:pt x="36" y="15"/>
                  <a:pt x="36" y="15"/>
                </a:cubicBezTo>
                <a:cubicBezTo>
                  <a:pt x="36" y="29"/>
                  <a:pt x="36" y="39"/>
                  <a:pt x="36" y="39"/>
                </a:cubicBezTo>
                <a:cubicBezTo>
                  <a:pt x="25" y="39"/>
                  <a:pt x="25" y="39"/>
                  <a:pt x="25" y="39"/>
                </a:cubicBezTo>
                <a:cubicBezTo>
                  <a:pt x="25" y="76"/>
                  <a:pt x="25" y="76"/>
                  <a:pt x="25" y="76"/>
                </a:cubicBezTo>
                <a:cubicBezTo>
                  <a:pt x="25" y="76"/>
                  <a:pt x="26" y="87"/>
                  <a:pt x="24" y="88"/>
                </a:cubicBezTo>
                <a:cubicBezTo>
                  <a:pt x="22" y="88"/>
                  <a:pt x="14" y="90"/>
                  <a:pt x="14" y="94"/>
                </a:cubicBezTo>
                <a:cubicBezTo>
                  <a:pt x="14" y="97"/>
                  <a:pt x="13" y="100"/>
                  <a:pt x="10" y="101"/>
                </a:cubicBezTo>
                <a:cubicBezTo>
                  <a:pt x="6" y="101"/>
                  <a:pt x="10" y="109"/>
                  <a:pt x="5" y="109"/>
                </a:cubicBezTo>
                <a:cubicBezTo>
                  <a:pt x="0" y="109"/>
                  <a:pt x="7" y="115"/>
                  <a:pt x="4" y="117"/>
                </a:cubicBezTo>
                <a:cubicBezTo>
                  <a:pt x="2" y="120"/>
                  <a:pt x="2" y="124"/>
                  <a:pt x="6" y="124"/>
                </a:cubicBezTo>
                <a:cubicBezTo>
                  <a:pt x="9" y="124"/>
                  <a:pt x="8" y="128"/>
                  <a:pt x="8" y="132"/>
                </a:cubicBezTo>
                <a:cubicBezTo>
                  <a:pt x="8" y="136"/>
                  <a:pt x="13" y="139"/>
                  <a:pt x="13" y="139"/>
                </a:cubicBezTo>
                <a:cubicBezTo>
                  <a:pt x="12" y="144"/>
                  <a:pt x="12" y="144"/>
                  <a:pt x="12" y="144"/>
                </a:cubicBezTo>
                <a:cubicBezTo>
                  <a:pt x="12" y="144"/>
                  <a:pt x="20" y="153"/>
                  <a:pt x="20" y="155"/>
                </a:cubicBezTo>
                <a:cubicBezTo>
                  <a:pt x="21" y="157"/>
                  <a:pt x="25" y="163"/>
                  <a:pt x="21" y="165"/>
                </a:cubicBezTo>
                <a:cubicBezTo>
                  <a:pt x="17" y="167"/>
                  <a:pt x="20" y="169"/>
                  <a:pt x="20" y="169"/>
                </a:cubicBezTo>
                <a:cubicBezTo>
                  <a:pt x="24" y="170"/>
                  <a:pt x="24" y="170"/>
                  <a:pt x="24" y="170"/>
                </a:cubicBezTo>
                <a:cubicBezTo>
                  <a:pt x="26" y="173"/>
                  <a:pt x="26" y="173"/>
                  <a:pt x="26" y="173"/>
                </a:cubicBezTo>
                <a:cubicBezTo>
                  <a:pt x="26" y="173"/>
                  <a:pt x="31" y="173"/>
                  <a:pt x="35" y="177"/>
                </a:cubicBezTo>
                <a:cubicBezTo>
                  <a:pt x="38" y="181"/>
                  <a:pt x="40" y="182"/>
                  <a:pt x="40" y="184"/>
                </a:cubicBezTo>
                <a:cubicBezTo>
                  <a:pt x="40" y="186"/>
                  <a:pt x="43" y="187"/>
                  <a:pt x="47" y="190"/>
                </a:cubicBezTo>
                <a:cubicBezTo>
                  <a:pt x="51" y="194"/>
                  <a:pt x="51" y="196"/>
                  <a:pt x="51" y="198"/>
                </a:cubicBezTo>
                <a:cubicBezTo>
                  <a:pt x="51" y="200"/>
                  <a:pt x="59" y="204"/>
                  <a:pt x="59" y="204"/>
                </a:cubicBezTo>
                <a:cubicBezTo>
                  <a:pt x="61" y="210"/>
                  <a:pt x="61" y="210"/>
                  <a:pt x="61" y="210"/>
                </a:cubicBezTo>
                <a:cubicBezTo>
                  <a:pt x="62" y="211"/>
                  <a:pt x="63" y="212"/>
                  <a:pt x="64" y="213"/>
                </a:cubicBezTo>
                <a:cubicBezTo>
                  <a:pt x="65" y="217"/>
                  <a:pt x="69" y="219"/>
                  <a:pt x="69" y="219"/>
                </a:cubicBezTo>
                <a:cubicBezTo>
                  <a:pt x="69" y="219"/>
                  <a:pt x="73" y="221"/>
                  <a:pt x="76" y="219"/>
                </a:cubicBezTo>
                <a:cubicBezTo>
                  <a:pt x="79" y="216"/>
                  <a:pt x="82" y="219"/>
                  <a:pt x="82" y="219"/>
                </a:cubicBezTo>
                <a:cubicBezTo>
                  <a:pt x="82" y="219"/>
                  <a:pt x="86" y="217"/>
                  <a:pt x="88" y="218"/>
                </a:cubicBezTo>
                <a:cubicBezTo>
                  <a:pt x="89" y="219"/>
                  <a:pt x="95" y="224"/>
                  <a:pt x="101" y="229"/>
                </a:cubicBezTo>
                <a:cubicBezTo>
                  <a:pt x="102" y="229"/>
                  <a:pt x="107" y="227"/>
                  <a:pt x="109" y="227"/>
                </a:cubicBezTo>
                <a:cubicBezTo>
                  <a:pt x="112" y="226"/>
                  <a:pt x="115" y="231"/>
                  <a:pt x="116" y="229"/>
                </a:cubicBezTo>
                <a:cubicBezTo>
                  <a:pt x="117" y="228"/>
                  <a:pt x="122" y="225"/>
                  <a:pt x="124" y="226"/>
                </a:cubicBezTo>
                <a:cubicBezTo>
                  <a:pt x="126" y="227"/>
                  <a:pt x="131" y="228"/>
                  <a:pt x="131" y="226"/>
                </a:cubicBezTo>
                <a:cubicBezTo>
                  <a:pt x="132" y="225"/>
                  <a:pt x="134" y="223"/>
                  <a:pt x="135" y="222"/>
                </a:cubicBezTo>
                <a:cubicBezTo>
                  <a:pt x="136" y="222"/>
                  <a:pt x="136" y="221"/>
                  <a:pt x="137" y="220"/>
                </a:cubicBezTo>
                <a:cubicBezTo>
                  <a:pt x="137" y="218"/>
                  <a:pt x="143" y="215"/>
                  <a:pt x="146" y="214"/>
                </a:cubicBezTo>
                <a:cubicBezTo>
                  <a:pt x="148" y="214"/>
                  <a:pt x="151" y="214"/>
                  <a:pt x="152" y="215"/>
                </a:cubicBezTo>
                <a:cubicBezTo>
                  <a:pt x="153" y="216"/>
                  <a:pt x="154" y="216"/>
                  <a:pt x="155" y="217"/>
                </a:cubicBezTo>
                <a:cubicBezTo>
                  <a:pt x="156" y="210"/>
                  <a:pt x="157" y="207"/>
                  <a:pt x="155" y="207"/>
                </a:cubicBezTo>
                <a:cubicBezTo>
                  <a:pt x="153" y="207"/>
                  <a:pt x="147" y="204"/>
                  <a:pt x="145" y="198"/>
                </a:cubicBezTo>
                <a:cubicBezTo>
                  <a:pt x="143" y="193"/>
                  <a:pt x="137" y="189"/>
                  <a:pt x="135" y="186"/>
                </a:cubicBezTo>
                <a:cubicBezTo>
                  <a:pt x="134" y="182"/>
                  <a:pt x="126" y="183"/>
                  <a:pt x="125" y="180"/>
                </a:cubicBezTo>
                <a:cubicBezTo>
                  <a:pt x="123" y="178"/>
                  <a:pt x="127" y="178"/>
                  <a:pt x="127" y="174"/>
                </a:cubicBezTo>
                <a:cubicBezTo>
                  <a:pt x="127" y="171"/>
                  <a:pt x="135" y="173"/>
                  <a:pt x="136" y="172"/>
                </a:cubicBezTo>
                <a:cubicBezTo>
                  <a:pt x="137" y="171"/>
                  <a:pt x="137" y="164"/>
                  <a:pt x="137" y="159"/>
                </a:cubicBezTo>
                <a:cubicBezTo>
                  <a:pt x="137" y="155"/>
                  <a:pt x="143" y="151"/>
                  <a:pt x="141" y="149"/>
                </a:cubicBezTo>
                <a:cubicBezTo>
                  <a:pt x="139" y="147"/>
                  <a:pt x="143" y="146"/>
                  <a:pt x="146" y="144"/>
                </a:cubicBezTo>
                <a:cubicBezTo>
                  <a:pt x="148" y="142"/>
                  <a:pt x="146" y="136"/>
                  <a:pt x="149" y="133"/>
                </a:cubicBezTo>
                <a:cubicBezTo>
                  <a:pt x="152" y="130"/>
                  <a:pt x="154" y="125"/>
                  <a:pt x="156" y="125"/>
                </a:cubicBezTo>
                <a:cubicBezTo>
                  <a:pt x="158" y="125"/>
                  <a:pt x="161" y="122"/>
                  <a:pt x="161" y="119"/>
                </a:cubicBezTo>
                <a:cubicBezTo>
                  <a:pt x="161" y="116"/>
                  <a:pt x="166" y="111"/>
                  <a:pt x="165" y="106"/>
                </a:cubicBezTo>
                <a:cubicBezTo>
                  <a:pt x="164" y="101"/>
                  <a:pt x="162" y="95"/>
                  <a:pt x="166" y="90"/>
                </a:cubicBezTo>
                <a:cubicBezTo>
                  <a:pt x="169" y="86"/>
                  <a:pt x="171" y="83"/>
                  <a:pt x="170" y="79"/>
                </a:cubicBezTo>
                <a:cubicBezTo>
                  <a:pt x="169" y="76"/>
                  <a:pt x="174" y="75"/>
                  <a:pt x="176" y="73"/>
                </a:cubicBezTo>
                <a:cubicBezTo>
                  <a:pt x="178" y="72"/>
                  <a:pt x="183" y="69"/>
                  <a:pt x="187" y="63"/>
                </a:cubicBezTo>
                <a:cubicBezTo>
                  <a:pt x="184" y="60"/>
                  <a:pt x="182" y="57"/>
                  <a:pt x="180" y="57"/>
                </a:cubicBezTo>
                <a:cubicBezTo>
                  <a:pt x="176" y="55"/>
                  <a:pt x="173" y="48"/>
                  <a:pt x="173" y="39"/>
                </a:cubicBezTo>
                <a:cubicBezTo>
                  <a:pt x="173" y="30"/>
                  <a:pt x="171" y="23"/>
                  <a:pt x="171" y="20"/>
                </a:cubicBezTo>
                <a:cubicBezTo>
                  <a:pt x="171" y="17"/>
                  <a:pt x="166" y="11"/>
                  <a:pt x="161" y="9"/>
                </a:cubicBezTo>
                <a:cubicBezTo>
                  <a:pt x="157" y="7"/>
                  <a:pt x="155" y="4"/>
                  <a:pt x="155" y="0"/>
                </a:cubicBezTo>
                <a:cubicBezTo>
                  <a:pt x="155" y="0"/>
                  <a:pt x="154" y="0"/>
                  <a:pt x="154" y="1"/>
                </a:cubicBezTo>
                <a:cubicBezTo>
                  <a:pt x="151" y="5"/>
                  <a:pt x="152" y="5"/>
                  <a:pt x="148" y="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1" name="Freeform 42"/>
          <p:cNvSpPr/>
          <p:nvPr/>
        </p:nvSpPr>
        <p:spPr bwMode="auto">
          <a:xfrm>
            <a:off x="6917373" y="3929063"/>
            <a:ext cx="60325" cy="69850"/>
          </a:xfrm>
          <a:custGeom>
            <a:avLst/>
            <a:gdLst/>
            <a:ahLst/>
            <a:cxnLst>
              <a:cxn ang="0">
                <a:pos x="8" y="3"/>
              </a:cxn>
              <a:cxn ang="0">
                <a:pos x="3" y="10"/>
              </a:cxn>
              <a:cxn ang="0">
                <a:pos x="2" y="20"/>
              </a:cxn>
              <a:cxn ang="0">
                <a:pos x="9" y="19"/>
              </a:cxn>
              <a:cxn ang="0">
                <a:pos x="14" y="21"/>
              </a:cxn>
              <a:cxn ang="0">
                <a:pos x="19" y="16"/>
              </a:cxn>
              <a:cxn ang="0">
                <a:pos x="13" y="13"/>
              </a:cxn>
              <a:cxn ang="0">
                <a:pos x="19" y="8"/>
              </a:cxn>
              <a:cxn ang="0">
                <a:pos x="18" y="1"/>
              </a:cxn>
              <a:cxn ang="0">
                <a:pos x="17" y="0"/>
              </a:cxn>
              <a:cxn ang="0">
                <a:pos x="14" y="2"/>
              </a:cxn>
              <a:cxn ang="0">
                <a:pos x="8" y="3"/>
              </a:cxn>
            </a:cxnLst>
            <a:rect l="0" t="0" r="r" b="b"/>
            <a:pathLst>
              <a:path w="22" h="21">
                <a:moveTo>
                  <a:pt x="8" y="3"/>
                </a:moveTo>
                <a:cubicBezTo>
                  <a:pt x="8" y="4"/>
                  <a:pt x="5" y="8"/>
                  <a:pt x="3" y="10"/>
                </a:cubicBezTo>
                <a:cubicBezTo>
                  <a:pt x="0" y="13"/>
                  <a:pt x="2" y="18"/>
                  <a:pt x="2" y="20"/>
                </a:cubicBezTo>
                <a:cubicBezTo>
                  <a:pt x="3" y="21"/>
                  <a:pt x="7" y="21"/>
                  <a:pt x="9" y="19"/>
                </a:cubicBezTo>
                <a:cubicBezTo>
                  <a:pt x="10" y="18"/>
                  <a:pt x="12" y="19"/>
                  <a:pt x="14" y="21"/>
                </a:cubicBezTo>
                <a:cubicBezTo>
                  <a:pt x="15" y="19"/>
                  <a:pt x="17" y="17"/>
                  <a:pt x="19" y="16"/>
                </a:cubicBezTo>
                <a:cubicBezTo>
                  <a:pt x="16" y="14"/>
                  <a:pt x="13" y="14"/>
                  <a:pt x="13" y="13"/>
                </a:cubicBezTo>
                <a:cubicBezTo>
                  <a:pt x="12" y="12"/>
                  <a:pt x="16" y="9"/>
                  <a:pt x="19" y="8"/>
                </a:cubicBezTo>
                <a:cubicBezTo>
                  <a:pt x="22" y="7"/>
                  <a:pt x="21" y="4"/>
                  <a:pt x="18" y="1"/>
                </a:cubicBezTo>
                <a:cubicBezTo>
                  <a:pt x="18" y="1"/>
                  <a:pt x="17" y="0"/>
                  <a:pt x="17" y="0"/>
                </a:cubicBezTo>
                <a:cubicBezTo>
                  <a:pt x="15" y="1"/>
                  <a:pt x="14" y="2"/>
                  <a:pt x="14" y="2"/>
                </a:cubicBezTo>
                <a:cubicBezTo>
                  <a:pt x="13" y="3"/>
                  <a:pt x="11" y="3"/>
                  <a:pt x="8" y="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2" name="Freeform 43"/>
          <p:cNvSpPr/>
          <p:nvPr/>
        </p:nvSpPr>
        <p:spPr bwMode="auto">
          <a:xfrm>
            <a:off x="6749098" y="3732213"/>
            <a:ext cx="214313" cy="207963"/>
          </a:xfrm>
          <a:custGeom>
            <a:avLst/>
            <a:gdLst/>
            <a:ahLst/>
            <a:cxnLst>
              <a:cxn ang="0">
                <a:pos x="14" y="10"/>
              </a:cxn>
              <a:cxn ang="0">
                <a:pos x="8" y="16"/>
              </a:cxn>
              <a:cxn ang="0">
                <a:pos x="4" y="27"/>
              </a:cxn>
              <a:cxn ang="0">
                <a:pos x="3" y="43"/>
              </a:cxn>
              <a:cxn ang="0">
                <a:pos x="13" y="43"/>
              </a:cxn>
              <a:cxn ang="0">
                <a:pos x="16" y="40"/>
              </a:cxn>
              <a:cxn ang="0">
                <a:pos x="21" y="38"/>
              </a:cxn>
              <a:cxn ang="0">
                <a:pos x="28" y="41"/>
              </a:cxn>
              <a:cxn ang="0">
                <a:pos x="33" y="41"/>
              </a:cxn>
              <a:cxn ang="0">
                <a:pos x="45" y="41"/>
              </a:cxn>
              <a:cxn ang="0">
                <a:pos x="68" y="64"/>
              </a:cxn>
              <a:cxn ang="0">
                <a:pos x="68" y="65"/>
              </a:cxn>
              <a:cxn ang="0">
                <a:pos x="74" y="64"/>
              </a:cxn>
              <a:cxn ang="0">
                <a:pos x="77" y="62"/>
              </a:cxn>
              <a:cxn ang="0">
                <a:pos x="65" y="49"/>
              </a:cxn>
              <a:cxn ang="0">
                <a:pos x="47" y="36"/>
              </a:cxn>
              <a:cxn ang="0">
                <a:pos x="40" y="29"/>
              </a:cxn>
              <a:cxn ang="0">
                <a:pos x="31" y="13"/>
              </a:cxn>
              <a:cxn ang="0">
                <a:pos x="25" y="0"/>
              </a:cxn>
              <a:cxn ang="0">
                <a:pos x="14" y="10"/>
              </a:cxn>
            </a:cxnLst>
            <a:rect l="0" t="0" r="r" b="b"/>
            <a:pathLst>
              <a:path w="77" h="65">
                <a:moveTo>
                  <a:pt x="14" y="10"/>
                </a:moveTo>
                <a:cubicBezTo>
                  <a:pt x="12" y="12"/>
                  <a:pt x="7" y="13"/>
                  <a:pt x="8" y="16"/>
                </a:cubicBezTo>
                <a:cubicBezTo>
                  <a:pt x="9" y="20"/>
                  <a:pt x="7" y="23"/>
                  <a:pt x="4" y="27"/>
                </a:cubicBezTo>
                <a:cubicBezTo>
                  <a:pt x="0" y="32"/>
                  <a:pt x="2" y="38"/>
                  <a:pt x="3" y="43"/>
                </a:cubicBezTo>
                <a:cubicBezTo>
                  <a:pt x="7" y="42"/>
                  <a:pt x="12" y="42"/>
                  <a:pt x="13" y="43"/>
                </a:cubicBezTo>
                <a:cubicBezTo>
                  <a:pt x="14" y="45"/>
                  <a:pt x="15" y="43"/>
                  <a:pt x="16" y="40"/>
                </a:cubicBezTo>
                <a:cubicBezTo>
                  <a:pt x="17" y="36"/>
                  <a:pt x="19" y="36"/>
                  <a:pt x="21" y="38"/>
                </a:cubicBezTo>
                <a:cubicBezTo>
                  <a:pt x="23" y="40"/>
                  <a:pt x="25" y="43"/>
                  <a:pt x="28" y="41"/>
                </a:cubicBezTo>
                <a:cubicBezTo>
                  <a:pt x="32" y="39"/>
                  <a:pt x="32" y="40"/>
                  <a:pt x="33" y="41"/>
                </a:cubicBezTo>
                <a:cubicBezTo>
                  <a:pt x="35" y="42"/>
                  <a:pt x="42" y="41"/>
                  <a:pt x="45" y="41"/>
                </a:cubicBezTo>
                <a:cubicBezTo>
                  <a:pt x="47" y="41"/>
                  <a:pt x="68" y="64"/>
                  <a:pt x="68" y="64"/>
                </a:cubicBezTo>
                <a:cubicBezTo>
                  <a:pt x="68" y="64"/>
                  <a:pt x="68" y="64"/>
                  <a:pt x="68" y="65"/>
                </a:cubicBezTo>
                <a:cubicBezTo>
                  <a:pt x="71" y="65"/>
                  <a:pt x="73" y="65"/>
                  <a:pt x="74" y="64"/>
                </a:cubicBezTo>
                <a:cubicBezTo>
                  <a:pt x="74" y="64"/>
                  <a:pt x="75" y="63"/>
                  <a:pt x="77" y="62"/>
                </a:cubicBezTo>
                <a:cubicBezTo>
                  <a:pt x="74" y="59"/>
                  <a:pt x="70" y="55"/>
                  <a:pt x="65" y="49"/>
                </a:cubicBezTo>
                <a:cubicBezTo>
                  <a:pt x="58" y="41"/>
                  <a:pt x="51" y="36"/>
                  <a:pt x="47" y="36"/>
                </a:cubicBezTo>
                <a:cubicBezTo>
                  <a:pt x="43" y="36"/>
                  <a:pt x="42" y="29"/>
                  <a:pt x="40" y="29"/>
                </a:cubicBezTo>
                <a:cubicBezTo>
                  <a:pt x="37" y="29"/>
                  <a:pt x="32" y="19"/>
                  <a:pt x="31" y="13"/>
                </a:cubicBezTo>
                <a:cubicBezTo>
                  <a:pt x="31" y="9"/>
                  <a:pt x="28" y="4"/>
                  <a:pt x="25" y="0"/>
                </a:cubicBezTo>
                <a:cubicBezTo>
                  <a:pt x="21" y="6"/>
                  <a:pt x="16" y="9"/>
                  <a:pt x="14" y="1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3" name="Freeform 44"/>
          <p:cNvSpPr/>
          <p:nvPr/>
        </p:nvSpPr>
        <p:spPr bwMode="auto">
          <a:xfrm>
            <a:off x="6639560" y="3846513"/>
            <a:ext cx="474663" cy="423863"/>
          </a:xfrm>
          <a:custGeom>
            <a:avLst/>
            <a:gdLst/>
            <a:ahLst/>
            <a:cxnLst>
              <a:cxn ang="0">
                <a:pos x="12" y="87"/>
              </a:cxn>
              <a:cxn ang="0">
                <a:pos x="22" y="99"/>
              </a:cxn>
              <a:cxn ang="0">
                <a:pos x="32" y="108"/>
              </a:cxn>
              <a:cxn ang="0">
                <a:pos x="32" y="118"/>
              </a:cxn>
              <a:cxn ang="0">
                <a:pos x="36" y="119"/>
              </a:cxn>
              <a:cxn ang="0">
                <a:pos x="47" y="122"/>
              </a:cxn>
              <a:cxn ang="0">
                <a:pos x="60" y="129"/>
              </a:cxn>
              <a:cxn ang="0">
                <a:pos x="73" y="131"/>
              </a:cxn>
              <a:cxn ang="0">
                <a:pos x="81" y="125"/>
              </a:cxn>
              <a:cxn ang="0">
                <a:pos x="91" y="123"/>
              </a:cxn>
              <a:cxn ang="0">
                <a:pos x="96" y="126"/>
              </a:cxn>
              <a:cxn ang="0">
                <a:pos x="102" y="124"/>
              </a:cxn>
              <a:cxn ang="0">
                <a:pos x="111" y="123"/>
              </a:cxn>
              <a:cxn ang="0">
                <a:pos x="126" y="115"/>
              </a:cxn>
              <a:cxn ang="0">
                <a:pos x="138" y="113"/>
              </a:cxn>
              <a:cxn ang="0">
                <a:pos x="168" y="83"/>
              </a:cxn>
              <a:cxn ang="0">
                <a:pos x="164" y="80"/>
              </a:cxn>
              <a:cxn ang="0">
                <a:pos x="149" y="77"/>
              </a:cxn>
              <a:cxn ang="0">
                <a:pos x="126" y="69"/>
              </a:cxn>
              <a:cxn ang="0">
                <a:pos x="118" y="62"/>
              </a:cxn>
              <a:cxn ang="0">
                <a:pos x="111" y="52"/>
              </a:cxn>
              <a:cxn ang="0">
                <a:pos x="113" y="47"/>
              </a:cxn>
              <a:cxn ang="0">
                <a:pos x="108" y="45"/>
              </a:cxn>
              <a:cxn ang="0">
                <a:pos x="101" y="46"/>
              </a:cxn>
              <a:cxn ang="0">
                <a:pos x="102" y="36"/>
              </a:cxn>
              <a:cxn ang="0">
                <a:pos x="107" y="28"/>
              </a:cxn>
              <a:cxn ang="0">
                <a:pos x="84" y="5"/>
              </a:cxn>
              <a:cxn ang="0">
                <a:pos x="72" y="5"/>
              </a:cxn>
              <a:cxn ang="0">
                <a:pos x="67" y="5"/>
              </a:cxn>
              <a:cxn ang="0">
                <a:pos x="60" y="2"/>
              </a:cxn>
              <a:cxn ang="0">
                <a:pos x="55" y="4"/>
              </a:cxn>
              <a:cxn ang="0">
                <a:pos x="52" y="7"/>
              </a:cxn>
              <a:cxn ang="0">
                <a:pos x="42" y="7"/>
              </a:cxn>
              <a:cxn ang="0">
                <a:pos x="42" y="7"/>
              </a:cxn>
              <a:cxn ang="0">
                <a:pos x="38" y="20"/>
              </a:cxn>
              <a:cxn ang="0">
                <a:pos x="33" y="26"/>
              </a:cxn>
              <a:cxn ang="0">
                <a:pos x="26" y="34"/>
              </a:cxn>
              <a:cxn ang="0">
                <a:pos x="23" y="45"/>
              </a:cxn>
              <a:cxn ang="0">
                <a:pos x="18" y="50"/>
              </a:cxn>
              <a:cxn ang="0">
                <a:pos x="14" y="60"/>
              </a:cxn>
              <a:cxn ang="0">
                <a:pos x="13" y="73"/>
              </a:cxn>
              <a:cxn ang="0">
                <a:pos x="4" y="75"/>
              </a:cxn>
              <a:cxn ang="0">
                <a:pos x="2" y="81"/>
              </a:cxn>
              <a:cxn ang="0">
                <a:pos x="12" y="87"/>
              </a:cxn>
            </a:cxnLst>
            <a:rect l="0" t="0" r="r" b="b"/>
            <a:pathLst>
              <a:path w="170" h="132">
                <a:moveTo>
                  <a:pt x="12" y="87"/>
                </a:moveTo>
                <a:cubicBezTo>
                  <a:pt x="14" y="90"/>
                  <a:pt x="20" y="94"/>
                  <a:pt x="22" y="99"/>
                </a:cubicBezTo>
                <a:cubicBezTo>
                  <a:pt x="24" y="105"/>
                  <a:pt x="30" y="108"/>
                  <a:pt x="32" y="108"/>
                </a:cubicBezTo>
                <a:cubicBezTo>
                  <a:pt x="34" y="108"/>
                  <a:pt x="33" y="111"/>
                  <a:pt x="32" y="118"/>
                </a:cubicBezTo>
                <a:cubicBezTo>
                  <a:pt x="33" y="118"/>
                  <a:pt x="35" y="119"/>
                  <a:pt x="36" y="119"/>
                </a:cubicBezTo>
                <a:cubicBezTo>
                  <a:pt x="38" y="120"/>
                  <a:pt x="45" y="119"/>
                  <a:pt x="47" y="122"/>
                </a:cubicBezTo>
                <a:cubicBezTo>
                  <a:pt x="50" y="124"/>
                  <a:pt x="58" y="129"/>
                  <a:pt x="60" y="129"/>
                </a:cubicBezTo>
                <a:cubicBezTo>
                  <a:pt x="63" y="129"/>
                  <a:pt x="72" y="130"/>
                  <a:pt x="73" y="131"/>
                </a:cubicBezTo>
                <a:cubicBezTo>
                  <a:pt x="75" y="132"/>
                  <a:pt x="77" y="128"/>
                  <a:pt x="81" y="125"/>
                </a:cubicBezTo>
                <a:cubicBezTo>
                  <a:pt x="85" y="123"/>
                  <a:pt x="90" y="122"/>
                  <a:pt x="91" y="123"/>
                </a:cubicBezTo>
                <a:cubicBezTo>
                  <a:pt x="91" y="125"/>
                  <a:pt x="94" y="127"/>
                  <a:pt x="96" y="126"/>
                </a:cubicBezTo>
                <a:cubicBezTo>
                  <a:pt x="97" y="125"/>
                  <a:pt x="99" y="125"/>
                  <a:pt x="102" y="124"/>
                </a:cubicBezTo>
                <a:cubicBezTo>
                  <a:pt x="105" y="123"/>
                  <a:pt x="110" y="122"/>
                  <a:pt x="111" y="123"/>
                </a:cubicBezTo>
                <a:cubicBezTo>
                  <a:pt x="113" y="123"/>
                  <a:pt x="118" y="115"/>
                  <a:pt x="126" y="115"/>
                </a:cubicBezTo>
                <a:cubicBezTo>
                  <a:pt x="133" y="115"/>
                  <a:pt x="135" y="116"/>
                  <a:pt x="138" y="113"/>
                </a:cubicBezTo>
                <a:cubicBezTo>
                  <a:pt x="141" y="109"/>
                  <a:pt x="166" y="84"/>
                  <a:pt x="168" y="83"/>
                </a:cubicBezTo>
                <a:cubicBezTo>
                  <a:pt x="170" y="81"/>
                  <a:pt x="167" y="80"/>
                  <a:pt x="164" y="80"/>
                </a:cubicBezTo>
                <a:cubicBezTo>
                  <a:pt x="162" y="80"/>
                  <a:pt x="157" y="80"/>
                  <a:pt x="149" y="77"/>
                </a:cubicBezTo>
                <a:cubicBezTo>
                  <a:pt x="141" y="73"/>
                  <a:pt x="128" y="69"/>
                  <a:pt x="126" y="69"/>
                </a:cubicBezTo>
                <a:cubicBezTo>
                  <a:pt x="124" y="68"/>
                  <a:pt x="120" y="63"/>
                  <a:pt x="118" y="62"/>
                </a:cubicBezTo>
                <a:cubicBezTo>
                  <a:pt x="116" y="61"/>
                  <a:pt x="112" y="54"/>
                  <a:pt x="111" y="52"/>
                </a:cubicBezTo>
                <a:cubicBezTo>
                  <a:pt x="111" y="51"/>
                  <a:pt x="112" y="49"/>
                  <a:pt x="113" y="47"/>
                </a:cubicBezTo>
                <a:cubicBezTo>
                  <a:pt x="111" y="45"/>
                  <a:pt x="109" y="44"/>
                  <a:pt x="108" y="45"/>
                </a:cubicBezTo>
                <a:cubicBezTo>
                  <a:pt x="106" y="47"/>
                  <a:pt x="102" y="47"/>
                  <a:pt x="101" y="46"/>
                </a:cubicBezTo>
                <a:cubicBezTo>
                  <a:pt x="101" y="44"/>
                  <a:pt x="99" y="39"/>
                  <a:pt x="102" y="36"/>
                </a:cubicBezTo>
                <a:cubicBezTo>
                  <a:pt x="104" y="34"/>
                  <a:pt x="107" y="28"/>
                  <a:pt x="107" y="28"/>
                </a:cubicBezTo>
                <a:cubicBezTo>
                  <a:pt x="107" y="28"/>
                  <a:pt x="86" y="5"/>
                  <a:pt x="84" y="5"/>
                </a:cubicBezTo>
                <a:cubicBezTo>
                  <a:pt x="81" y="5"/>
                  <a:pt x="74" y="6"/>
                  <a:pt x="72" y="5"/>
                </a:cubicBezTo>
                <a:cubicBezTo>
                  <a:pt x="71" y="4"/>
                  <a:pt x="71" y="3"/>
                  <a:pt x="67" y="5"/>
                </a:cubicBezTo>
                <a:cubicBezTo>
                  <a:pt x="64" y="7"/>
                  <a:pt x="62" y="4"/>
                  <a:pt x="60" y="2"/>
                </a:cubicBezTo>
                <a:cubicBezTo>
                  <a:pt x="58" y="0"/>
                  <a:pt x="56" y="0"/>
                  <a:pt x="55" y="4"/>
                </a:cubicBezTo>
                <a:cubicBezTo>
                  <a:pt x="54" y="7"/>
                  <a:pt x="53" y="9"/>
                  <a:pt x="52" y="7"/>
                </a:cubicBezTo>
                <a:cubicBezTo>
                  <a:pt x="51" y="6"/>
                  <a:pt x="46" y="6"/>
                  <a:pt x="42" y="7"/>
                </a:cubicBezTo>
                <a:cubicBezTo>
                  <a:pt x="42" y="7"/>
                  <a:pt x="42" y="7"/>
                  <a:pt x="42" y="7"/>
                </a:cubicBezTo>
                <a:cubicBezTo>
                  <a:pt x="43" y="12"/>
                  <a:pt x="38" y="17"/>
                  <a:pt x="38" y="20"/>
                </a:cubicBezTo>
                <a:cubicBezTo>
                  <a:pt x="38" y="23"/>
                  <a:pt x="35" y="26"/>
                  <a:pt x="33" y="26"/>
                </a:cubicBezTo>
                <a:cubicBezTo>
                  <a:pt x="31" y="26"/>
                  <a:pt x="29" y="31"/>
                  <a:pt x="26" y="34"/>
                </a:cubicBezTo>
                <a:cubicBezTo>
                  <a:pt x="23" y="37"/>
                  <a:pt x="25" y="43"/>
                  <a:pt x="23" y="45"/>
                </a:cubicBezTo>
                <a:cubicBezTo>
                  <a:pt x="20" y="47"/>
                  <a:pt x="16" y="48"/>
                  <a:pt x="18" y="50"/>
                </a:cubicBezTo>
                <a:cubicBezTo>
                  <a:pt x="20" y="52"/>
                  <a:pt x="14" y="56"/>
                  <a:pt x="14" y="60"/>
                </a:cubicBezTo>
                <a:cubicBezTo>
                  <a:pt x="14" y="65"/>
                  <a:pt x="14" y="72"/>
                  <a:pt x="13" y="73"/>
                </a:cubicBezTo>
                <a:cubicBezTo>
                  <a:pt x="12" y="74"/>
                  <a:pt x="4" y="72"/>
                  <a:pt x="4" y="75"/>
                </a:cubicBezTo>
                <a:cubicBezTo>
                  <a:pt x="4" y="79"/>
                  <a:pt x="0" y="79"/>
                  <a:pt x="2" y="81"/>
                </a:cubicBezTo>
                <a:cubicBezTo>
                  <a:pt x="3" y="84"/>
                  <a:pt x="11" y="83"/>
                  <a:pt x="12" y="8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4" name="Freeform 45"/>
          <p:cNvSpPr/>
          <p:nvPr/>
        </p:nvSpPr>
        <p:spPr bwMode="auto">
          <a:xfrm>
            <a:off x="6714173" y="3074988"/>
            <a:ext cx="47625" cy="66675"/>
          </a:xfrm>
          <a:custGeom>
            <a:avLst/>
            <a:gdLst/>
            <a:ahLst/>
            <a:cxnLst>
              <a:cxn ang="0">
                <a:pos x="14" y="9"/>
              </a:cxn>
              <a:cxn ang="0">
                <a:pos x="8" y="0"/>
              </a:cxn>
              <a:cxn ang="0">
                <a:pos x="8" y="2"/>
              </a:cxn>
              <a:cxn ang="0">
                <a:pos x="0" y="18"/>
              </a:cxn>
              <a:cxn ang="0">
                <a:pos x="5" y="21"/>
              </a:cxn>
              <a:cxn ang="0">
                <a:pos x="14" y="9"/>
              </a:cxn>
            </a:cxnLst>
            <a:rect l="0" t="0" r="r" b="b"/>
            <a:pathLst>
              <a:path w="17" h="21">
                <a:moveTo>
                  <a:pt x="14" y="9"/>
                </a:moveTo>
                <a:cubicBezTo>
                  <a:pt x="16" y="7"/>
                  <a:pt x="17" y="0"/>
                  <a:pt x="8" y="0"/>
                </a:cubicBezTo>
                <a:cubicBezTo>
                  <a:pt x="8" y="1"/>
                  <a:pt x="8" y="1"/>
                  <a:pt x="8" y="2"/>
                </a:cubicBezTo>
                <a:cubicBezTo>
                  <a:pt x="8" y="5"/>
                  <a:pt x="3" y="12"/>
                  <a:pt x="0" y="18"/>
                </a:cubicBezTo>
                <a:cubicBezTo>
                  <a:pt x="5" y="21"/>
                  <a:pt x="5" y="21"/>
                  <a:pt x="5" y="21"/>
                </a:cubicBezTo>
                <a:cubicBezTo>
                  <a:pt x="8" y="16"/>
                  <a:pt x="12" y="10"/>
                  <a:pt x="14" y="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5" name="Freeform 46"/>
          <p:cNvSpPr/>
          <p:nvPr/>
        </p:nvSpPr>
        <p:spPr bwMode="auto">
          <a:xfrm>
            <a:off x="6726873" y="2971800"/>
            <a:ext cx="220663" cy="200025"/>
          </a:xfrm>
          <a:custGeom>
            <a:avLst/>
            <a:gdLst/>
            <a:ahLst/>
            <a:cxnLst>
              <a:cxn ang="0">
                <a:pos x="9" y="41"/>
              </a:cxn>
              <a:cxn ang="0">
                <a:pos x="0" y="53"/>
              </a:cxn>
              <a:cxn ang="0">
                <a:pos x="1" y="53"/>
              </a:cxn>
              <a:cxn ang="0">
                <a:pos x="2" y="57"/>
              </a:cxn>
              <a:cxn ang="0">
                <a:pos x="12" y="62"/>
              </a:cxn>
              <a:cxn ang="0">
                <a:pos x="23" y="56"/>
              </a:cxn>
              <a:cxn ang="0">
                <a:pos x="61" y="37"/>
              </a:cxn>
              <a:cxn ang="0">
                <a:pos x="64" y="30"/>
              </a:cxn>
              <a:cxn ang="0">
                <a:pos x="65" y="21"/>
              </a:cxn>
              <a:cxn ang="0">
                <a:pos x="64" y="12"/>
              </a:cxn>
              <a:cxn ang="0">
                <a:pos x="71" y="7"/>
              </a:cxn>
              <a:cxn ang="0">
                <a:pos x="78" y="2"/>
              </a:cxn>
              <a:cxn ang="0">
                <a:pos x="73" y="0"/>
              </a:cxn>
              <a:cxn ang="0">
                <a:pos x="61" y="2"/>
              </a:cxn>
              <a:cxn ang="0">
                <a:pos x="46" y="7"/>
              </a:cxn>
              <a:cxn ang="0">
                <a:pos x="33" y="6"/>
              </a:cxn>
              <a:cxn ang="0">
                <a:pos x="26" y="8"/>
              </a:cxn>
              <a:cxn ang="0">
                <a:pos x="16" y="8"/>
              </a:cxn>
              <a:cxn ang="0">
                <a:pos x="11" y="10"/>
              </a:cxn>
              <a:cxn ang="0">
                <a:pos x="4" y="18"/>
              </a:cxn>
              <a:cxn ang="0">
                <a:pos x="4" y="24"/>
              </a:cxn>
              <a:cxn ang="0">
                <a:pos x="3" y="32"/>
              </a:cxn>
              <a:cxn ang="0">
                <a:pos x="9" y="41"/>
              </a:cxn>
            </a:cxnLst>
            <a:rect l="0" t="0" r="r" b="b"/>
            <a:pathLst>
              <a:path w="78" h="62">
                <a:moveTo>
                  <a:pt x="9" y="41"/>
                </a:moveTo>
                <a:cubicBezTo>
                  <a:pt x="7" y="42"/>
                  <a:pt x="3" y="48"/>
                  <a:pt x="0" y="53"/>
                </a:cubicBezTo>
                <a:cubicBezTo>
                  <a:pt x="1" y="53"/>
                  <a:pt x="1" y="53"/>
                  <a:pt x="1" y="53"/>
                </a:cubicBezTo>
                <a:cubicBezTo>
                  <a:pt x="2" y="57"/>
                  <a:pt x="2" y="57"/>
                  <a:pt x="2" y="57"/>
                </a:cubicBezTo>
                <a:cubicBezTo>
                  <a:pt x="12" y="62"/>
                  <a:pt x="12" y="62"/>
                  <a:pt x="12" y="62"/>
                </a:cubicBezTo>
                <a:cubicBezTo>
                  <a:pt x="12" y="62"/>
                  <a:pt x="20" y="57"/>
                  <a:pt x="23" y="56"/>
                </a:cubicBezTo>
                <a:cubicBezTo>
                  <a:pt x="26" y="56"/>
                  <a:pt x="61" y="37"/>
                  <a:pt x="61" y="37"/>
                </a:cubicBezTo>
                <a:cubicBezTo>
                  <a:pt x="61" y="37"/>
                  <a:pt x="65" y="32"/>
                  <a:pt x="64" y="30"/>
                </a:cubicBezTo>
                <a:cubicBezTo>
                  <a:pt x="64" y="28"/>
                  <a:pt x="63" y="24"/>
                  <a:pt x="65" y="21"/>
                </a:cubicBezTo>
                <a:cubicBezTo>
                  <a:pt x="67" y="19"/>
                  <a:pt x="63" y="16"/>
                  <a:pt x="64" y="12"/>
                </a:cubicBezTo>
                <a:cubicBezTo>
                  <a:pt x="65" y="8"/>
                  <a:pt x="71" y="7"/>
                  <a:pt x="71" y="7"/>
                </a:cubicBezTo>
                <a:cubicBezTo>
                  <a:pt x="78" y="2"/>
                  <a:pt x="78" y="2"/>
                  <a:pt x="78" y="2"/>
                </a:cubicBezTo>
                <a:cubicBezTo>
                  <a:pt x="73" y="0"/>
                  <a:pt x="73" y="0"/>
                  <a:pt x="73" y="0"/>
                </a:cubicBezTo>
                <a:cubicBezTo>
                  <a:pt x="73" y="0"/>
                  <a:pt x="68" y="3"/>
                  <a:pt x="61" y="2"/>
                </a:cubicBezTo>
                <a:cubicBezTo>
                  <a:pt x="54" y="2"/>
                  <a:pt x="53" y="7"/>
                  <a:pt x="46" y="7"/>
                </a:cubicBezTo>
                <a:cubicBezTo>
                  <a:pt x="39" y="7"/>
                  <a:pt x="35" y="8"/>
                  <a:pt x="33" y="6"/>
                </a:cubicBezTo>
                <a:cubicBezTo>
                  <a:pt x="31" y="4"/>
                  <a:pt x="31" y="5"/>
                  <a:pt x="26" y="8"/>
                </a:cubicBezTo>
                <a:cubicBezTo>
                  <a:pt x="21" y="10"/>
                  <a:pt x="18" y="9"/>
                  <a:pt x="16" y="8"/>
                </a:cubicBezTo>
                <a:cubicBezTo>
                  <a:pt x="13" y="6"/>
                  <a:pt x="12" y="8"/>
                  <a:pt x="11" y="10"/>
                </a:cubicBezTo>
                <a:cubicBezTo>
                  <a:pt x="11" y="12"/>
                  <a:pt x="11" y="17"/>
                  <a:pt x="4" y="18"/>
                </a:cubicBezTo>
                <a:cubicBezTo>
                  <a:pt x="4" y="20"/>
                  <a:pt x="3" y="22"/>
                  <a:pt x="4" y="24"/>
                </a:cubicBezTo>
                <a:cubicBezTo>
                  <a:pt x="6" y="26"/>
                  <a:pt x="4" y="28"/>
                  <a:pt x="3" y="32"/>
                </a:cubicBezTo>
                <a:cubicBezTo>
                  <a:pt x="12" y="32"/>
                  <a:pt x="11" y="39"/>
                  <a:pt x="9" y="4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6" name="Freeform 47"/>
          <p:cNvSpPr/>
          <p:nvPr/>
        </p:nvSpPr>
        <p:spPr bwMode="auto">
          <a:xfrm>
            <a:off x="9582785" y="2932113"/>
            <a:ext cx="119063" cy="169863"/>
          </a:xfrm>
          <a:custGeom>
            <a:avLst/>
            <a:gdLst/>
            <a:ahLst/>
            <a:cxnLst>
              <a:cxn ang="0">
                <a:pos x="10" y="4"/>
              </a:cxn>
              <a:cxn ang="0">
                <a:pos x="4" y="9"/>
              </a:cxn>
              <a:cxn ang="0">
                <a:pos x="7" y="15"/>
              </a:cxn>
              <a:cxn ang="0">
                <a:pos x="7" y="20"/>
              </a:cxn>
              <a:cxn ang="0">
                <a:pos x="6" y="30"/>
              </a:cxn>
              <a:cxn ang="0">
                <a:pos x="3" y="44"/>
              </a:cxn>
              <a:cxn ang="0">
                <a:pos x="4" y="51"/>
              </a:cxn>
              <a:cxn ang="0">
                <a:pos x="26" y="44"/>
              </a:cxn>
              <a:cxn ang="0">
                <a:pos x="37" y="40"/>
              </a:cxn>
              <a:cxn ang="0">
                <a:pos x="41" y="35"/>
              </a:cxn>
              <a:cxn ang="0">
                <a:pos x="38" y="19"/>
              </a:cxn>
              <a:cxn ang="0">
                <a:pos x="27" y="0"/>
              </a:cxn>
              <a:cxn ang="0">
                <a:pos x="21" y="2"/>
              </a:cxn>
              <a:cxn ang="0">
                <a:pos x="10" y="4"/>
              </a:cxn>
            </a:cxnLst>
            <a:rect l="0" t="0" r="r" b="b"/>
            <a:pathLst>
              <a:path w="43" h="53">
                <a:moveTo>
                  <a:pt x="10" y="4"/>
                </a:moveTo>
                <a:cubicBezTo>
                  <a:pt x="9" y="5"/>
                  <a:pt x="6" y="7"/>
                  <a:pt x="4" y="9"/>
                </a:cubicBezTo>
                <a:cubicBezTo>
                  <a:pt x="5" y="11"/>
                  <a:pt x="5" y="15"/>
                  <a:pt x="7" y="15"/>
                </a:cubicBezTo>
                <a:cubicBezTo>
                  <a:pt x="11" y="15"/>
                  <a:pt x="11" y="21"/>
                  <a:pt x="7" y="20"/>
                </a:cubicBezTo>
                <a:cubicBezTo>
                  <a:pt x="3" y="19"/>
                  <a:pt x="3" y="25"/>
                  <a:pt x="6" y="30"/>
                </a:cubicBezTo>
                <a:cubicBezTo>
                  <a:pt x="10" y="35"/>
                  <a:pt x="0" y="41"/>
                  <a:pt x="3" y="44"/>
                </a:cubicBezTo>
                <a:cubicBezTo>
                  <a:pt x="5" y="47"/>
                  <a:pt x="3" y="50"/>
                  <a:pt x="4" y="51"/>
                </a:cubicBezTo>
                <a:cubicBezTo>
                  <a:pt x="5" y="53"/>
                  <a:pt x="20" y="51"/>
                  <a:pt x="26" y="44"/>
                </a:cubicBezTo>
                <a:cubicBezTo>
                  <a:pt x="32" y="38"/>
                  <a:pt x="34" y="39"/>
                  <a:pt x="37" y="40"/>
                </a:cubicBezTo>
                <a:cubicBezTo>
                  <a:pt x="40" y="41"/>
                  <a:pt x="43" y="37"/>
                  <a:pt x="41" y="35"/>
                </a:cubicBezTo>
                <a:cubicBezTo>
                  <a:pt x="40" y="32"/>
                  <a:pt x="38" y="26"/>
                  <a:pt x="38" y="19"/>
                </a:cubicBezTo>
                <a:cubicBezTo>
                  <a:pt x="39" y="14"/>
                  <a:pt x="33" y="6"/>
                  <a:pt x="27" y="0"/>
                </a:cubicBezTo>
                <a:cubicBezTo>
                  <a:pt x="25" y="1"/>
                  <a:pt x="23" y="2"/>
                  <a:pt x="21" y="2"/>
                </a:cubicBezTo>
                <a:cubicBezTo>
                  <a:pt x="17" y="2"/>
                  <a:pt x="12" y="2"/>
                  <a:pt x="10" y="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7" name="Freeform 48"/>
          <p:cNvSpPr/>
          <p:nvPr/>
        </p:nvSpPr>
        <p:spPr bwMode="auto">
          <a:xfrm>
            <a:off x="8388985" y="3409950"/>
            <a:ext cx="139700" cy="215900"/>
          </a:xfrm>
          <a:custGeom>
            <a:avLst/>
            <a:gdLst/>
            <a:ahLst/>
            <a:cxnLst>
              <a:cxn ang="0">
                <a:pos x="50" y="56"/>
              </a:cxn>
              <a:cxn ang="0">
                <a:pos x="46" y="34"/>
              </a:cxn>
              <a:cxn ang="0">
                <a:pos x="37" y="43"/>
              </a:cxn>
              <a:cxn ang="0">
                <a:pos x="38" y="31"/>
              </a:cxn>
              <a:cxn ang="0">
                <a:pos x="47" y="19"/>
              </a:cxn>
              <a:cxn ang="0">
                <a:pos x="39" y="17"/>
              </a:cxn>
              <a:cxn ang="0">
                <a:pos x="26" y="17"/>
              </a:cxn>
              <a:cxn ang="0">
                <a:pos x="21" y="12"/>
              </a:cxn>
              <a:cxn ang="0">
                <a:pos x="13" y="6"/>
              </a:cxn>
              <a:cxn ang="0">
                <a:pos x="4" y="6"/>
              </a:cxn>
              <a:cxn ang="0">
                <a:pos x="11" y="15"/>
              </a:cxn>
              <a:cxn ang="0">
                <a:pos x="5" y="20"/>
              </a:cxn>
              <a:cxn ang="0">
                <a:pos x="8" y="37"/>
              </a:cxn>
              <a:cxn ang="0">
                <a:pos x="12" y="57"/>
              </a:cxn>
              <a:cxn ang="0">
                <a:pos x="19" y="55"/>
              </a:cxn>
              <a:cxn ang="0">
                <a:pos x="28" y="51"/>
              </a:cxn>
              <a:cxn ang="0">
                <a:pos x="35" y="46"/>
              </a:cxn>
              <a:cxn ang="0">
                <a:pos x="41" y="61"/>
              </a:cxn>
              <a:cxn ang="0">
                <a:pos x="43" y="67"/>
              </a:cxn>
              <a:cxn ang="0">
                <a:pos x="47" y="63"/>
              </a:cxn>
              <a:cxn ang="0">
                <a:pos x="50" y="56"/>
              </a:cxn>
            </a:cxnLst>
            <a:rect l="0" t="0" r="r" b="b"/>
            <a:pathLst>
              <a:path w="50" h="67">
                <a:moveTo>
                  <a:pt x="50" y="56"/>
                </a:moveTo>
                <a:cubicBezTo>
                  <a:pt x="48" y="45"/>
                  <a:pt x="47" y="34"/>
                  <a:pt x="46" y="34"/>
                </a:cubicBezTo>
                <a:cubicBezTo>
                  <a:pt x="43" y="34"/>
                  <a:pt x="41" y="44"/>
                  <a:pt x="37" y="43"/>
                </a:cubicBezTo>
                <a:cubicBezTo>
                  <a:pt x="34" y="42"/>
                  <a:pt x="34" y="31"/>
                  <a:pt x="38" y="31"/>
                </a:cubicBezTo>
                <a:cubicBezTo>
                  <a:pt x="42" y="31"/>
                  <a:pt x="47" y="22"/>
                  <a:pt x="47" y="19"/>
                </a:cubicBezTo>
                <a:cubicBezTo>
                  <a:pt x="47" y="17"/>
                  <a:pt x="43" y="17"/>
                  <a:pt x="39" y="17"/>
                </a:cubicBezTo>
                <a:cubicBezTo>
                  <a:pt x="35" y="17"/>
                  <a:pt x="26" y="17"/>
                  <a:pt x="26" y="17"/>
                </a:cubicBezTo>
                <a:cubicBezTo>
                  <a:pt x="26" y="17"/>
                  <a:pt x="21" y="15"/>
                  <a:pt x="21" y="12"/>
                </a:cubicBezTo>
                <a:cubicBezTo>
                  <a:pt x="21" y="8"/>
                  <a:pt x="18" y="6"/>
                  <a:pt x="13" y="6"/>
                </a:cubicBezTo>
                <a:cubicBezTo>
                  <a:pt x="8" y="6"/>
                  <a:pt x="8" y="0"/>
                  <a:pt x="4" y="6"/>
                </a:cubicBezTo>
                <a:cubicBezTo>
                  <a:pt x="0" y="11"/>
                  <a:pt x="12" y="11"/>
                  <a:pt x="11" y="15"/>
                </a:cubicBezTo>
                <a:cubicBezTo>
                  <a:pt x="10" y="19"/>
                  <a:pt x="6" y="17"/>
                  <a:pt x="5" y="20"/>
                </a:cubicBezTo>
                <a:cubicBezTo>
                  <a:pt x="4" y="23"/>
                  <a:pt x="6" y="32"/>
                  <a:pt x="8" y="37"/>
                </a:cubicBezTo>
                <a:cubicBezTo>
                  <a:pt x="9" y="40"/>
                  <a:pt x="12" y="50"/>
                  <a:pt x="12" y="57"/>
                </a:cubicBezTo>
                <a:cubicBezTo>
                  <a:pt x="15" y="57"/>
                  <a:pt x="16" y="55"/>
                  <a:pt x="19" y="55"/>
                </a:cubicBezTo>
                <a:cubicBezTo>
                  <a:pt x="23" y="55"/>
                  <a:pt x="28" y="55"/>
                  <a:pt x="28" y="51"/>
                </a:cubicBezTo>
                <a:cubicBezTo>
                  <a:pt x="29" y="47"/>
                  <a:pt x="33" y="44"/>
                  <a:pt x="35" y="46"/>
                </a:cubicBezTo>
                <a:cubicBezTo>
                  <a:pt x="37" y="47"/>
                  <a:pt x="41" y="56"/>
                  <a:pt x="41" y="61"/>
                </a:cubicBezTo>
                <a:cubicBezTo>
                  <a:pt x="41" y="62"/>
                  <a:pt x="42" y="64"/>
                  <a:pt x="43" y="67"/>
                </a:cubicBezTo>
                <a:cubicBezTo>
                  <a:pt x="45" y="65"/>
                  <a:pt x="47" y="63"/>
                  <a:pt x="47" y="63"/>
                </a:cubicBezTo>
                <a:cubicBezTo>
                  <a:pt x="47" y="63"/>
                  <a:pt x="48" y="58"/>
                  <a:pt x="50" y="5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8" name="Freeform 49"/>
          <p:cNvSpPr/>
          <p:nvPr/>
        </p:nvSpPr>
        <p:spPr bwMode="auto">
          <a:xfrm>
            <a:off x="7780973" y="3049588"/>
            <a:ext cx="884238" cy="1063625"/>
          </a:xfrm>
          <a:custGeom>
            <a:avLst/>
            <a:gdLst/>
            <a:ahLst/>
            <a:cxnLst>
              <a:cxn ang="0">
                <a:pos x="222" y="133"/>
              </a:cxn>
              <a:cxn ang="0">
                <a:pos x="221" y="119"/>
              </a:cxn>
              <a:cxn ang="0">
                <a:pos x="238" y="125"/>
              </a:cxn>
              <a:cxn ang="0">
                <a:pos x="256" y="130"/>
              </a:cxn>
              <a:cxn ang="0">
                <a:pos x="255" y="144"/>
              </a:cxn>
              <a:cxn ang="0">
                <a:pos x="263" y="147"/>
              </a:cxn>
              <a:cxn ang="0">
                <a:pos x="269" y="168"/>
              </a:cxn>
              <a:cxn ang="0">
                <a:pos x="274" y="145"/>
              </a:cxn>
              <a:cxn ang="0">
                <a:pos x="287" y="131"/>
              </a:cxn>
              <a:cxn ang="0">
                <a:pos x="298" y="109"/>
              </a:cxn>
              <a:cxn ang="0">
                <a:pos x="312" y="105"/>
              </a:cxn>
              <a:cxn ang="0">
                <a:pos x="314" y="92"/>
              </a:cxn>
              <a:cxn ang="0">
                <a:pos x="303" y="81"/>
              </a:cxn>
              <a:cxn ang="0">
                <a:pos x="283" y="82"/>
              </a:cxn>
              <a:cxn ang="0">
                <a:pos x="269" y="93"/>
              </a:cxn>
              <a:cxn ang="0">
                <a:pos x="258" y="100"/>
              </a:cxn>
              <a:cxn ang="0">
                <a:pos x="248" y="111"/>
              </a:cxn>
              <a:cxn ang="0">
                <a:pos x="230" y="108"/>
              </a:cxn>
              <a:cxn ang="0">
                <a:pos x="223" y="95"/>
              </a:cxn>
              <a:cxn ang="0">
                <a:pos x="218" y="112"/>
              </a:cxn>
              <a:cxn ang="0">
                <a:pos x="184" y="108"/>
              </a:cxn>
              <a:cxn ang="0">
                <a:pos x="167" y="103"/>
              </a:cxn>
              <a:cxn ang="0">
                <a:pos x="149" y="93"/>
              </a:cxn>
              <a:cxn ang="0">
                <a:pos x="134" y="85"/>
              </a:cxn>
              <a:cxn ang="0">
                <a:pos x="141" y="69"/>
              </a:cxn>
              <a:cxn ang="0">
                <a:pos x="130" y="58"/>
              </a:cxn>
              <a:cxn ang="0">
                <a:pos x="116" y="43"/>
              </a:cxn>
              <a:cxn ang="0">
                <a:pos x="126" y="34"/>
              </a:cxn>
              <a:cxn ang="0">
                <a:pos x="119" y="13"/>
              </a:cxn>
              <a:cxn ang="0">
                <a:pos x="108" y="0"/>
              </a:cxn>
              <a:cxn ang="0">
                <a:pos x="99" y="9"/>
              </a:cxn>
              <a:cxn ang="0">
                <a:pos x="71" y="10"/>
              </a:cxn>
              <a:cxn ang="0">
                <a:pos x="67" y="27"/>
              </a:cxn>
              <a:cxn ang="0">
                <a:pos x="79" y="43"/>
              </a:cxn>
              <a:cxn ang="0">
                <a:pos x="71" y="60"/>
              </a:cxn>
              <a:cxn ang="0">
                <a:pos x="59" y="71"/>
              </a:cxn>
              <a:cxn ang="0">
                <a:pos x="45" y="89"/>
              </a:cxn>
              <a:cxn ang="0">
                <a:pos x="31" y="98"/>
              </a:cxn>
              <a:cxn ang="0">
                <a:pos x="15" y="108"/>
              </a:cxn>
              <a:cxn ang="0">
                <a:pos x="27" y="127"/>
              </a:cxn>
              <a:cxn ang="0">
                <a:pos x="22" y="140"/>
              </a:cxn>
              <a:cxn ang="0">
                <a:pos x="1" y="147"/>
              </a:cxn>
              <a:cxn ang="0">
                <a:pos x="11" y="158"/>
              </a:cxn>
              <a:cxn ang="0">
                <a:pos x="8" y="164"/>
              </a:cxn>
              <a:cxn ang="0">
                <a:pos x="43" y="172"/>
              </a:cxn>
              <a:cxn ang="0">
                <a:pos x="50" y="177"/>
              </a:cxn>
              <a:cxn ang="0">
                <a:pos x="52" y="207"/>
              </a:cxn>
              <a:cxn ang="0">
                <a:pos x="68" y="257"/>
              </a:cxn>
              <a:cxn ang="0">
                <a:pos x="89" y="310"/>
              </a:cxn>
              <a:cxn ang="0">
                <a:pos x="111" y="323"/>
              </a:cxn>
              <a:cxn ang="0">
                <a:pos x="126" y="305"/>
              </a:cxn>
              <a:cxn ang="0">
                <a:pos x="132" y="283"/>
              </a:cxn>
              <a:cxn ang="0">
                <a:pos x="134" y="250"/>
              </a:cxn>
              <a:cxn ang="0">
                <a:pos x="150" y="233"/>
              </a:cxn>
              <a:cxn ang="0">
                <a:pos x="185" y="201"/>
              </a:cxn>
              <a:cxn ang="0">
                <a:pos x="206" y="178"/>
              </a:cxn>
              <a:cxn ang="0">
                <a:pos x="229" y="170"/>
              </a:cxn>
            </a:cxnLst>
            <a:rect l="0" t="0" r="r" b="b"/>
            <a:pathLst>
              <a:path w="315" h="332">
                <a:moveTo>
                  <a:pt x="225" y="150"/>
                </a:moveTo>
                <a:cubicBezTo>
                  <a:pt x="223" y="145"/>
                  <a:pt x="221" y="136"/>
                  <a:pt x="222" y="133"/>
                </a:cubicBezTo>
                <a:cubicBezTo>
                  <a:pt x="223" y="130"/>
                  <a:pt x="227" y="132"/>
                  <a:pt x="228" y="128"/>
                </a:cubicBezTo>
                <a:cubicBezTo>
                  <a:pt x="229" y="124"/>
                  <a:pt x="217" y="124"/>
                  <a:pt x="221" y="119"/>
                </a:cubicBezTo>
                <a:cubicBezTo>
                  <a:pt x="225" y="113"/>
                  <a:pt x="225" y="119"/>
                  <a:pt x="230" y="119"/>
                </a:cubicBezTo>
                <a:cubicBezTo>
                  <a:pt x="235" y="119"/>
                  <a:pt x="238" y="121"/>
                  <a:pt x="238" y="125"/>
                </a:cubicBezTo>
                <a:cubicBezTo>
                  <a:pt x="238" y="128"/>
                  <a:pt x="243" y="130"/>
                  <a:pt x="243" y="130"/>
                </a:cubicBezTo>
                <a:cubicBezTo>
                  <a:pt x="243" y="130"/>
                  <a:pt x="252" y="130"/>
                  <a:pt x="256" y="130"/>
                </a:cubicBezTo>
                <a:cubicBezTo>
                  <a:pt x="260" y="130"/>
                  <a:pt x="264" y="130"/>
                  <a:pt x="264" y="132"/>
                </a:cubicBezTo>
                <a:cubicBezTo>
                  <a:pt x="264" y="135"/>
                  <a:pt x="259" y="144"/>
                  <a:pt x="255" y="144"/>
                </a:cubicBezTo>
                <a:cubicBezTo>
                  <a:pt x="251" y="144"/>
                  <a:pt x="251" y="155"/>
                  <a:pt x="254" y="156"/>
                </a:cubicBezTo>
                <a:cubicBezTo>
                  <a:pt x="258" y="157"/>
                  <a:pt x="260" y="147"/>
                  <a:pt x="263" y="147"/>
                </a:cubicBezTo>
                <a:cubicBezTo>
                  <a:pt x="264" y="147"/>
                  <a:pt x="265" y="158"/>
                  <a:pt x="267" y="169"/>
                </a:cubicBezTo>
                <a:cubicBezTo>
                  <a:pt x="268" y="168"/>
                  <a:pt x="268" y="168"/>
                  <a:pt x="269" y="168"/>
                </a:cubicBezTo>
                <a:cubicBezTo>
                  <a:pt x="271" y="168"/>
                  <a:pt x="270" y="158"/>
                  <a:pt x="272" y="156"/>
                </a:cubicBezTo>
                <a:cubicBezTo>
                  <a:pt x="274" y="153"/>
                  <a:pt x="273" y="145"/>
                  <a:pt x="274" y="145"/>
                </a:cubicBezTo>
                <a:cubicBezTo>
                  <a:pt x="275" y="145"/>
                  <a:pt x="283" y="147"/>
                  <a:pt x="283" y="145"/>
                </a:cubicBezTo>
                <a:cubicBezTo>
                  <a:pt x="283" y="143"/>
                  <a:pt x="288" y="135"/>
                  <a:pt x="287" y="131"/>
                </a:cubicBezTo>
                <a:cubicBezTo>
                  <a:pt x="286" y="127"/>
                  <a:pt x="290" y="122"/>
                  <a:pt x="290" y="117"/>
                </a:cubicBezTo>
                <a:cubicBezTo>
                  <a:pt x="290" y="113"/>
                  <a:pt x="295" y="111"/>
                  <a:pt x="298" y="109"/>
                </a:cubicBezTo>
                <a:cubicBezTo>
                  <a:pt x="301" y="106"/>
                  <a:pt x="306" y="102"/>
                  <a:pt x="307" y="105"/>
                </a:cubicBezTo>
                <a:cubicBezTo>
                  <a:pt x="308" y="107"/>
                  <a:pt x="315" y="109"/>
                  <a:pt x="312" y="105"/>
                </a:cubicBezTo>
                <a:cubicBezTo>
                  <a:pt x="309" y="101"/>
                  <a:pt x="309" y="98"/>
                  <a:pt x="311" y="97"/>
                </a:cubicBezTo>
                <a:cubicBezTo>
                  <a:pt x="313" y="96"/>
                  <a:pt x="314" y="92"/>
                  <a:pt x="314" y="92"/>
                </a:cubicBezTo>
                <a:cubicBezTo>
                  <a:pt x="314" y="92"/>
                  <a:pt x="308" y="91"/>
                  <a:pt x="307" y="88"/>
                </a:cubicBezTo>
                <a:cubicBezTo>
                  <a:pt x="306" y="85"/>
                  <a:pt x="303" y="83"/>
                  <a:pt x="303" y="81"/>
                </a:cubicBezTo>
                <a:cubicBezTo>
                  <a:pt x="303" y="78"/>
                  <a:pt x="299" y="79"/>
                  <a:pt x="297" y="81"/>
                </a:cubicBezTo>
                <a:cubicBezTo>
                  <a:pt x="294" y="84"/>
                  <a:pt x="289" y="79"/>
                  <a:pt x="283" y="82"/>
                </a:cubicBezTo>
                <a:cubicBezTo>
                  <a:pt x="278" y="85"/>
                  <a:pt x="276" y="89"/>
                  <a:pt x="274" y="88"/>
                </a:cubicBezTo>
                <a:cubicBezTo>
                  <a:pt x="271" y="88"/>
                  <a:pt x="271" y="90"/>
                  <a:pt x="269" y="93"/>
                </a:cubicBezTo>
                <a:cubicBezTo>
                  <a:pt x="267" y="95"/>
                  <a:pt x="265" y="97"/>
                  <a:pt x="264" y="97"/>
                </a:cubicBezTo>
                <a:cubicBezTo>
                  <a:pt x="262" y="97"/>
                  <a:pt x="258" y="100"/>
                  <a:pt x="258" y="100"/>
                </a:cubicBezTo>
                <a:cubicBezTo>
                  <a:pt x="258" y="100"/>
                  <a:pt x="261" y="106"/>
                  <a:pt x="259" y="109"/>
                </a:cubicBezTo>
                <a:cubicBezTo>
                  <a:pt x="258" y="113"/>
                  <a:pt x="253" y="109"/>
                  <a:pt x="248" y="111"/>
                </a:cubicBezTo>
                <a:cubicBezTo>
                  <a:pt x="243" y="112"/>
                  <a:pt x="241" y="109"/>
                  <a:pt x="238" y="110"/>
                </a:cubicBezTo>
                <a:cubicBezTo>
                  <a:pt x="234" y="111"/>
                  <a:pt x="232" y="108"/>
                  <a:pt x="230" y="108"/>
                </a:cubicBezTo>
                <a:cubicBezTo>
                  <a:pt x="228" y="109"/>
                  <a:pt x="226" y="104"/>
                  <a:pt x="226" y="101"/>
                </a:cubicBezTo>
                <a:cubicBezTo>
                  <a:pt x="227" y="97"/>
                  <a:pt x="225" y="92"/>
                  <a:pt x="223" y="95"/>
                </a:cubicBezTo>
                <a:cubicBezTo>
                  <a:pt x="221" y="97"/>
                  <a:pt x="218" y="96"/>
                  <a:pt x="218" y="100"/>
                </a:cubicBezTo>
                <a:cubicBezTo>
                  <a:pt x="218" y="104"/>
                  <a:pt x="221" y="109"/>
                  <a:pt x="218" y="112"/>
                </a:cubicBezTo>
                <a:cubicBezTo>
                  <a:pt x="215" y="114"/>
                  <a:pt x="201" y="116"/>
                  <a:pt x="198" y="113"/>
                </a:cubicBezTo>
                <a:cubicBezTo>
                  <a:pt x="196" y="111"/>
                  <a:pt x="184" y="110"/>
                  <a:pt x="184" y="108"/>
                </a:cubicBezTo>
                <a:cubicBezTo>
                  <a:pt x="183" y="105"/>
                  <a:pt x="180" y="101"/>
                  <a:pt x="177" y="101"/>
                </a:cubicBezTo>
                <a:cubicBezTo>
                  <a:pt x="175" y="101"/>
                  <a:pt x="169" y="105"/>
                  <a:pt x="167" y="103"/>
                </a:cubicBezTo>
                <a:cubicBezTo>
                  <a:pt x="165" y="102"/>
                  <a:pt x="161" y="98"/>
                  <a:pt x="157" y="98"/>
                </a:cubicBezTo>
                <a:cubicBezTo>
                  <a:pt x="154" y="97"/>
                  <a:pt x="149" y="95"/>
                  <a:pt x="149" y="93"/>
                </a:cubicBezTo>
                <a:cubicBezTo>
                  <a:pt x="149" y="92"/>
                  <a:pt x="141" y="91"/>
                  <a:pt x="140" y="89"/>
                </a:cubicBezTo>
                <a:cubicBezTo>
                  <a:pt x="139" y="87"/>
                  <a:pt x="134" y="87"/>
                  <a:pt x="134" y="85"/>
                </a:cubicBezTo>
                <a:cubicBezTo>
                  <a:pt x="134" y="82"/>
                  <a:pt x="136" y="79"/>
                  <a:pt x="136" y="76"/>
                </a:cubicBezTo>
                <a:cubicBezTo>
                  <a:pt x="136" y="73"/>
                  <a:pt x="141" y="71"/>
                  <a:pt x="141" y="69"/>
                </a:cubicBezTo>
                <a:cubicBezTo>
                  <a:pt x="141" y="67"/>
                  <a:pt x="137" y="64"/>
                  <a:pt x="137" y="64"/>
                </a:cubicBezTo>
                <a:cubicBezTo>
                  <a:pt x="137" y="64"/>
                  <a:pt x="133" y="58"/>
                  <a:pt x="130" y="58"/>
                </a:cubicBezTo>
                <a:cubicBezTo>
                  <a:pt x="126" y="58"/>
                  <a:pt x="124" y="52"/>
                  <a:pt x="120" y="52"/>
                </a:cubicBezTo>
                <a:cubicBezTo>
                  <a:pt x="117" y="51"/>
                  <a:pt x="118" y="45"/>
                  <a:pt x="116" y="43"/>
                </a:cubicBezTo>
                <a:cubicBezTo>
                  <a:pt x="115" y="40"/>
                  <a:pt x="116" y="35"/>
                  <a:pt x="119" y="38"/>
                </a:cubicBezTo>
                <a:cubicBezTo>
                  <a:pt x="122" y="40"/>
                  <a:pt x="128" y="38"/>
                  <a:pt x="126" y="34"/>
                </a:cubicBezTo>
                <a:cubicBezTo>
                  <a:pt x="124" y="30"/>
                  <a:pt x="120" y="26"/>
                  <a:pt x="120" y="24"/>
                </a:cubicBezTo>
                <a:cubicBezTo>
                  <a:pt x="120" y="22"/>
                  <a:pt x="122" y="15"/>
                  <a:pt x="119" y="13"/>
                </a:cubicBezTo>
                <a:cubicBezTo>
                  <a:pt x="116" y="12"/>
                  <a:pt x="113" y="9"/>
                  <a:pt x="112" y="6"/>
                </a:cubicBezTo>
                <a:cubicBezTo>
                  <a:pt x="112" y="3"/>
                  <a:pt x="108" y="0"/>
                  <a:pt x="108" y="0"/>
                </a:cubicBezTo>
                <a:cubicBezTo>
                  <a:pt x="104" y="1"/>
                  <a:pt x="104" y="1"/>
                  <a:pt x="104" y="1"/>
                </a:cubicBezTo>
                <a:cubicBezTo>
                  <a:pt x="104" y="1"/>
                  <a:pt x="101" y="8"/>
                  <a:pt x="99" y="9"/>
                </a:cubicBezTo>
                <a:cubicBezTo>
                  <a:pt x="97" y="10"/>
                  <a:pt x="91" y="11"/>
                  <a:pt x="88" y="13"/>
                </a:cubicBezTo>
                <a:cubicBezTo>
                  <a:pt x="85" y="16"/>
                  <a:pt x="76" y="10"/>
                  <a:pt x="71" y="10"/>
                </a:cubicBezTo>
                <a:cubicBezTo>
                  <a:pt x="66" y="10"/>
                  <a:pt x="63" y="15"/>
                  <a:pt x="65" y="16"/>
                </a:cubicBezTo>
                <a:cubicBezTo>
                  <a:pt x="68" y="18"/>
                  <a:pt x="67" y="27"/>
                  <a:pt x="67" y="27"/>
                </a:cubicBezTo>
                <a:cubicBezTo>
                  <a:pt x="67" y="27"/>
                  <a:pt x="70" y="39"/>
                  <a:pt x="74" y="38"/>
                </a:cubicBezTo>
                <a:cubicBezTo>
                  <a:pt x="78" y="37"/>
                  <a:pt x="83" y="42"/>
                  <a:pt x="79" y="43"/>
                </a:cubicBezTo>
                <a:cubicBezTo>
                  <a:pt x="76" y="44"/>
                  <a:pt x="74" y="48"/>
                  <a:pt x="73" y="51"/>
                </a:cubicBezTo>
                <a:cubicBezTo>
                  <a:pt x="73" y="55"/>
                  <a:pt x="74" y="59"/>
                  <a:pt x="71" y="60"/>
                </a:cubicBezTo>
                <a:cubicBezTo>
                  <a:pt x="68" y="60"/>
                  <a:pt x="66" y="61"/>
                  <a:pt x="66" y="66"/>
                </a:cubicBezTo>
                <a:cubicBezTo>
                  <a:pt x="66" y="71"/>
                  <a:pt x="60" y="69"/>
                  <a:pt x="59" y="71"/>
                </a:cubicBezTo>
                <a:cubicBezTo>
                  <a:pt x="58" y="73"/>
                  <a:pt x="56" y="82"/>
                  <a:pt x="55" y="83"/>
                </a:cubicBezTo>
                <a:cubicBezTo>
                  <a:pt x="53" y="85"/>
                  <a:pt x="46" y="85"/>
                  <a:pt x="45" y="89"/>
                </a:cubicBezTo>
                <a:cubicBezTo>
                  <a:pt x="45" y="93"/>
                  <a:pt x="41" y="98"/>
                  <a:pt x="39" y="97"/>
                </a:cubicBezTo>
                <a:cubicBezTo>
                  <a:pt x="37" y="97"/>
                  <a:pt x="33" y="95"/>
                  <a:pt x="31" y="98"/>
                </a:cubicBezTo>
                <a:cubicBezTo>
                  <a:pt x="30" y="101"/>
                  <a:pt x="24" y="96"/>
                  <a:pt x="23" y="97"/>
                </a:cubicBezTo>
                <a:cubicBezTo>
                  <a:pt x="22" y="98"/>
                  <a:pt x="15" y="104"/>
                  <a:pt x="15" y="108"/>
                </a:cubicBezTo>
                <a:cubicBezTo>
                  <a:pt x="15" y="111"/>
                  <a:pt x="22" y="111"/>
                  <a:pt x="22" y="116"/>
                </a:cubicBezTo>
                <a:cubicBezTo>
                  <a:pt x="21" y="120"/>
                  <a:pt x="24" y="125"/>
                  <a:pt x="27" y="127"/>
                </a:cubicBezTo>
                <a:cubicBezTo>
                  <a:pt x="29" y="130"/>
                  <a:pt x="32" y="135"/>
                  <a:pt x="31" y="138"/>
                </a:cubicBezTo>
                <a:cubicBezTo>
                  <a:pt x="29" y="140"/>
                  <a:pt x="26" y="141"/>
                  <a:pt x="22" y="140"/>
                </a:cubicBezTo>
                <a:cubicBezTo>
                  <a:pt x="18" y="139"/>
                  <a:pt x="19" y="142"/>
                  <a:pt x="11" y="140"/>
                </a:cubicBezTo>
                <a:cubicBezTo>
                  <a:pt x="4" y="139"/>
                  <a:pt x="4" y="144"/>
                  <a:pt x="1" y="147"/>
                </a:cubicBezTo>
                <a:cubicBezTo>
                  <a:pt x="1" y="148"/>
                  <a:pt x="1" y="148"/>
                  <a:pt x="0" y="148"/>
                </a:cubicBezTo>
                <a:cubicBezTo>
                  <a:pt x="4" y="151"/>
                  <a:pt x="5" y="156"/>
                  <a:pt x="11" y="158"/>
                </a:cubicBezTo>
                <a:cubicBezTo>
                  <a:pt x="17" y="160"/>
                  <a:pt x="23" y="154"/>
                  <a:pt x="23" y="158"/>
                </a:cubicBezTo>
                <a:cubicBezTo>
                  <a:pt x="23" y="163"/>
                  <a:pt x="8" y="162"/>
                  <a:pt x="8" y="164"/>
                </a:cubicBezTo>
                <a:cubicBezTo>
                  <a:pt x="7" y="165"/>
                  <a:pt x="23" y="185"/>
                  <a:pt x="32" y="183"/>
                </a:cubicBezTo>
                <a:cubicBezTo>
                  <a:pt x="40" y="182"/>
                  <a:pt x="46" y="173"/>
                  <a:pt x="43" y="172"/>
                </a:cubicBezTo>
                <a:cubicBezTo>
                  <a:pt x="41" y="170"/>
                  <a:pt x="45" y="165"/>
                  <a:pt x="47" y="166"/>
                </a:cubicBezTo>
                <a:cubicBezTo>
                  <a:pt x="49" y="167"/>
                  <a:pt x="47" y="175"/>
                  <a:pt x="50" y="177"/>
                </a:cubicBezTo>
                <a:cubicBezTo>
                  <a:pt x="52" y="179"/>
                  <a:pt x="51" y="183"/>
                  <a:pt x="50" y="188"/>
                </a:cubicBezTo>
                <a:cubicBezTo>
                  <a:pt x="48" y="192"/>
                  <a:pt x="51" y="202"/>
                  <a:pt x="52" y="207"/>
                </a:cubicBezTo>
                <a:cubicBezTo>
                  <a:pt x="52" y="212"/>
                  <a:pt x="56" y="219"/>
                  <a:pt x="57" y="227"/>
                </a:cubicBezTo>
                <a:cubicBezTo>
                  <a:pt x="58" y="235"/>
                  <a:pt x="63" y="249"/>
                  <a:pt x="68" y="257"/>
                </a:cubicBezTo>
                <a:cubicBezTo>
                  <a:pt x="72" y="266"/>
                  <a:pt x="76" y="282"/>
                  <a:pt x="79" y="286"/>
                </a:cubicBezTo>
                <a:cubicBezTo>
                  <a:pt x="82" y="290"/>
                  <a:pt x="89" y="303"/>
                  <a:pt x="89" y="310"/>
                </a:cubicBezTo>
                <a:cubicBezTo>
                  <a:pt x="89" y="318"/>
                  <a:pt x="97" y="328"/>
                  <a:pt x="100" y="330"/>
                </a:cubicBezTo>
                <a:cubicBezTo>
                  <a:pt x="103" y="332"/>
                  <a:pt x="109" y="328"/>
                  <a:pt x="111" y="323"/>
                </a:cubicBezTo>
                <a:cubicBezTo>
                  <a:pt x="112" y="318"/>
                  <a:pt x="121" y="317"/>
                  <a:pt x="121" y="313"/>
                </a:cubicBezTo>
                <a:cubicBezTo>
                  <a:pt x="122" y="309"/>
                  <a:pt x="123" y="305"/>
                  <a:pt x="126" y="305"/>
                </a:cubicBezTo>
                <a:cubicBezTo>
                  <a:pt x="129" y="304"/>
                  <a:pt x="129" y="301"/>
                  <a:pt x="129" y="297"/>
                </a:cubicBezTo>
                <a:cubicBezTo>
                  <a:pt x="129" y="293"/>
                  <a:pt x="129" y="286"/>
                  <a:pt x="132" y="283"/>
                </a:cubicBezTo>
                <a:cubicBezTo>
                  <a:pt x="135" y="279"/>
                  <a:pt x="135" y="268"/>
                  <a:pt x="134" y="264"/>
                </a:cubicBezTo>
                <a:cubicBezTo>
                  <a:pt x="132" y="260"/>
                  <a:pt x="133" y="254"/>
                  <a:pt x="134" y="250"/>
                </a:cubicBezTo>
                <a:cubicBezTo>
                  <a:pt x="136" y="246"/>
                  <a:pt x="135" y="241"/>
                  <a:pt x="139" y="241"/>
                </a:cubicBezTo>
                <a:cubicBezTo>
                  <a:pt x="142" y="240"/>
                  <a:pt x="146" y="238"/>
                  <a:pt x="150" y="233"/>
                </a:cubicBezTo>
                <a:cubicBezTo>
                  <a:pt x="153" y="229"/>
                  <a:pt x="163" y="222"/>
                  <a:pt x="167" y="219"/>
                </a:cubicBezTo>
                <a:cubicBezTo>
                  <a:pt x="171" y="216"/>
                  <a:pt x="182" y="207"/>
                  <a:pt x="185" y="201"/>
                </a:cubicBezTo>
                <a:cubicBezTo>
                  <a:pt x="188" y="196"/>
                  <a:pt x="198" y="194"/>
                  <a:pt x="202" y="189"/>
                </a:cubicBezTo>
                <a:cubicBezTo>
                  <a:pt x="207" y="185"/>
                  <a:pt x="205" y="182"/>
                  <a:pt x="206" y="178"/>
                </a:cubicBezTo>
                <a:cubicBezTo>
                  <a:pt x="207" y="173"/>
                  <a:pt x="221" y="171"/>
                  <a:pt x="226" y="171"/>
                </a:cubicBezTo>
                <a:cubicBezTo>
                  <a:pt x="227" y="171"/>
                  <a:pt x="228" y="171"/>
                  <a:pt x="229" y="170"/>
                </a:cubicBezTo>
                <a:cubicBezTo>
                  <a:pt x="229" y="163"/>
                  <a:pt x="226" y="153"/>
                  <a:pt x="225" y="15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49" name="Freeform 50"/>
          <p:cNvSpPr/>
          <p:nvPr/>
        </p:nvSpPr>
        <p:spPr bwMode="auto">
          <a:xfrm>
            <a:off x="8388985" y="2309813"/>
            <a:ext cx="996950" cy="492125"/>
          </a:xfrm>
          <a:custGeom>
            <a:avLst/>
            <a:gdLst/>
            <a:ahLst/>
            <a:cxnLst>
              <a:cxn ang="0">
                <a:pos x="329" y="65"/>
              </a:cxn>
              <a:cxn ang="0">
                <a:pos x="306" y="63"/>
              </a:cxn>
              <a:cxn ang="0">
                <a:pos x="308" y="52"/>
              </a:cxn>
              <a:cxn ang="0">
                <a:pos x="309" y="33"/>
              </a:cxn>
              <a:cxn ang="0">
                <a:pos x="286" y="30"/>
              </a:cxn>
              <a:cxn ang="0">
                <a:pos x="268" y="40"/>
              </a:cxn>
              <a:cxn ang="0">
                <a:pos x="238" y="43"/>
              </a:cxn>
              <a:cxn ang="0">
                <a:pos x="218" y="34"/>
              </a:cxn>
              <a:cxn ang="0">
                <a:pos x="200" y="28"/>
              </a:cxn>
              <a:cxn ang="0">
                <a:pos x="179" y="27"/>
              </a:cxn>
              <a:cxn ang="0">
                <a:pos x="161" y="28"/>
              </a:cxn>
              <a:cxn ang="0">
                <a:pos x="153" y="13"/>
              </a:cxn>
              <a:cxn ang="0">
                <a:pos x="133" y="6"/>
              </a:cxn>
              <a:cxn ang="0">
                <a:pos x="118" y="1"/>
              </a:cxn>
              <a:cxn ang="0">
                <a:pos x="108" y="9"/>
              </a:cxn>
              <a:cxn ang="0">
                <a:pos x="107" y="24"/>
              </a:cxn>
              <a:cxn ang="0">
                <a:pos x="98" y="35"/>
              </a:cxn>
              <a:cxn ang="0">
                <a:pos x="81" y="33"/>
              </a:cxn>
              <a:cxn ang="0">
                <a:pos x="68" y="23"/>
              </a:cxn>
              <a:cxn ang="0">
                <a:pos x="44" y="22"/>
              </a:cxn>
              <a:cxn ang="0">
                <a:pos x="29" y="30"/>
              </a:cxn>
              <a:cxn ang="0">
                <a:pos x="10" y="40"/>
              </a:cxn>
              <a:cxn ang="0">
                <a:pos x="0" y="44"/>
              </a:cxn>
              <a:cxn ang="0">
                <a:pos x="9" y="55"/>
              </a:cxn>
              <a:cxn ang="0">
                <a:pos x="29" y="69"/>
              </a:cxn>
              <a:cxn ang="0">
                <a:pos x="34" y="88"/>
              </a:cxn>
              <a:cxn ang="0">
                <a:pos x="57" y="104"/>
              </a:cxn>
              <a:cxn ang="0">
                <a:pos x="72" y="114"/>
              </a:cxn>
              <a:cxn ang="0">
                <a:pos x="88" y="135"/>
              </a:cxn>
              <a:cxn ang="0">
                <a:pos x="129" y="137"/>
              </a:cxn>
              <a:cxn ang="0">
                <a:pos x="162" y="145"/>
              </a:cxn>
              <a:cxn ang="0">
                <a:pos x="182" y="152"/>
              </a:cxn>
              <a:cxn ang="0">
                <a:pos x="227" y="141"/>
              </a:cxn>
              <a:cxn ang="0">
                <a:pos x="261" y="121"/>
              </a:cxn>
              <a:cxn ang="0">
                <a:pos x="269" y="105"/>
              </a:cxn>
              <a:cxn ang="0">
                <a:pos x="304" y="99"/>
              </a:cxn>
              <a:cxn ang="0">
                <a:pos x="328" y="84"/>
              </a:cxn>
              <a:cxn ang="0">
                <a:pos x="354" y="79"/>
              </a:cxn>
            </a:cxnLst>
            <a:rect l="0" t="0" r="r" b="b"/>
            <a:pathLst>
              <a:path w="355" h="153">
                <a:moveTo>
                  <a:pt x="340" y="64"/>
                </a:moveTo>
                <a:cubicBezTo>
                  <a:pt x="336" y="60"/>
                  <a:pt x="330" y="62"/>
                  <a:pt x="329" y="65"/>
                </a:cubicBezTo>
                <a:cubicBezTo>
                  <a:pt x="327" y="69"/>
                  <a:pt x="324" y="64"/>
                  <a:pt x="318" y="64"/>
                </a:cubicBezTo>
                <a:cubicBezTo>
                  <a:pt x="311" y="64"/>
                  <a:pt x="311" y="68"/>
                  <a:pt x="306" y="63"/>
                </a:cubicBezTo>
                <a:cubicBezTo>
                  <a:pt x="302" y="59"/>
                  <a:pt x="308" y="57"/>
                  <a:pt x="308" y="57"/>
                </a:cubicBezTo>
                <a:cubicBezTo>
                  <a:pt x="308" y="52"/>
                  <a:pt x="308" y="52"/>
                  <a:pt x="308" y="52"/>
                </a:cubicBezTo>
                <a:cubicBezTo>
                  <a:pt x="318" y="34"/>
                  <a:pt x="318" y="34"/>
                  <a:pt x="318" y="34"/>
                </a:cubicBezTo>
                <a:cubicBezTo>
                  <a:pt x="315" y="33"/>
                  <a:pt x="311" y="32"/>
                  <a:pt x="309" y="33"/>
                </a:cubicBezTo>
                <a:cubicBezTo>
                  <a:pt x="307" y="34"/>
                  <a:pt x="300" y="33"/>
                  <a:pt x="300" y="31"/>
                </a:cubicBezTo>
                <a:cubicBezTo>
                  <a:pt x="299" y="29"/>
                  <a:pt x="288" y="28"/>
                  <a:pt x="286" y="30"/>
                </a:cubicBezTo>
                <a:cubicBezTo>
                  <a:pt x="283" y="32"/>
                  <a:pt x="277" y="34"/>
                  <a:pt x="277" y="36"/>
                </a:cubicBezTo>
                <a:cubicBezTo>
                  <a:pt x="276" y="39"/>
                  <a:pt x="270" y="38"/>
                  <a:pt x="268" y="40"/>
                </a:cubicBezTo>
                <a:cubicBezTo>
                  <a:pt x="265" y="41"/>
                  <a:pt x="253" y="42"/>
                  <a:pt x="253" y="43"/>
                </a:cubicBezTo>
                <a:cubicBezTo>
                  <a:pt x="253" y="45"/>
                  <a:pt x="240" y="45"/>
                  <a:pt x="238" y="43"/>
                </a:cubicBezTo>
                <a:cubicBezTo>
                  <a:pt x="236" y="42"/>
                  <a:pt x="225" y="43"/>
                  <a:pt x="224" y="41"/>
                </a:cubicBezTo>
                <a:cubicBezTo>
                  <a:pt x="222" y="38"/>
                  <a:pt x="218" y="37"/>
                  <a:pt x="218" y="34"/>
                </a:cubicBezTo>
                <a:cubicBezTo>
                  <a:pt x="218" y="32"/>
                  <a:pt x="209" y="32"/>
                  <a:pt x="208" y="30"/>
                </a:cubicBezTo>
                <a:cubicBezTo>
                  <a:pt x="207" y="28"/>
                  <a:pt x="201" y="27"/>
                  <a:pt x="200" y="28"/>
                </a:cubicBezTo>
                <a:cubicBezTo>
                  <a:pt x="199" y="28"/>
                  <a:pt x="191" y="26"/>
                  <a:pt x="189" y="25"/>
                </a:cubicBezTo>
                <a:cubicBezTo>
                  <a:pt x="187" y="25"/>
                  <a:pt x="181" y="27"/>
                  <a:pt x="179" y="27"/>
                </a:cubicBezTo>
                <a:cubicBezTo>
                  <a:pt x="177" y="27"/>
                  <a:pt x="173" y="30"/>
                  <a:pt x="171" y="31"/>
                </a:cubicBezTo>
                <a:cubicBezTo>
                  <a:pt x="169" y="31"/>
                  <a:pt x="162" y="27"/>
                  <a:pt x="161" y="28"/>
                </a:cubicBezTo>
                <a:cubicBezTo>
                  <a:pt x="160" y="29"/>
                  <a:pt x="156" y="24"/>
                  <a:pt x="154" y="22"/>
                </a:cubicBezTo>
                <a:cubicBezTo>
                  <a:pt x="152" y="20"/>
                  <a:pt x="154" y="15"/>
                  <a:pt x="153" y="13"/>
                </a:cubicBezTo>
                <a:cubicBezTo>
                  <a:pt x="151" y="11"/>
                  <a:pt x="144" y="11"/>
                  <a:pt x="142" y="9"/>
                </a:cubicBezTo>
                <a:cubicBezTo>
                  <a:pt x="139" y="8"/>
                  <a:pt x="136" y="6"/>
                  <a:pt x="133" y="6"/>
                </a:cubicBezTo>
                <a:cubicBezTo>
                  <a:pt x="131" y="6"/>
                  <a:pt x="127" y="5"/>
                  <a:pt x="126" y="4"/>
                </a:cubicBezTo>
                <a:cubicBezTo>
                  <a:pt x="125" y="3"/>
                  <a:pt x="120" y="2"/>
                  <a:pt x="118" y="1"/>
                </a:cubicBezTo>
                <a:cubicBezTo>
                  <a:pt x="116" y="0"/>
                  <a:pt x="115" y="3"/>
                  <a:pt x="114" y="5"/>
                </a:cubicBezTo>
                <a:cubicBezTo>
                  <a:pt x="113" y="6"/>
                  <a:pt x="109" y="6"/>
                  <a:pt x="108" y="9"/>
                </a:cubicBezTo>
                <a:cubicBezTo>
                  <a:pt x="107" y="11"/>
                  <a:pt x="103" y="12"/>
                  <a:pt x="103" y="14"/>
                </a:cubicBezTo>
                <a:cubicBezTo>
                  <a:pt x="104" y="17"/>
                  <a:pt x="106" y="22"/>
                  <a:pt x="107" y="24"/>
                </a:cubicBezTo>
                <a:cubicBezTo>
                  <a:pt x="109" y="25"/>
                  <a:pt x="108" y="29"/>
                  <a:pt x="107" y="30"/>
                </a:cubicBezTo>
                <a:cubicBezTo>
                  <a:pt x="106" y="32"/>
                  <a:pt x="99" y="33"/>
                  <a:pt x="98" y="35"/>
                </a:cubicBezTo>
                <a:cubicBezTo>
                  <a:pt x="96" y="37"/>
                  <a:pt x="93" y="35"/>
                  <a:pt x="90" y="33"/>
                </a:cubicBezTo>
                <a:cubicBezTo>
                  <a:pt x="86" y="31"/>
                  <a:pt x="82" y="32"/>
                  <a:pt x="81" y="33"/>
                </a:cubicBezTo>
                <a:cubicBezTo>
                  <a:pt x="79" y="35"/>
                  <a:pt x="73" y="30"/>
                  <a:pt x="71" y="30"/>
                </a:cubicBezTo>
                <a:cubicBezTo>
                  <a:pt x="70" y="29"/>
                  <a:pt x="69" y="23"/>
                  <a:pt x="68" y="23"/>
                </a:cubicBezTo>
                <a:cubicBezTo>
                  <a:pt x="66" y="24"/>
                  <a:pt x="54" y="21"/>
                  <a:pt x="52" y="21"/>
                </a:cubicBezTo>
                <a:cubicBezTo>
                  <a:pt x="50" y="20"/>
                  <a:pt x="45" y="20"/>
                  <a:pt x="44" y="22"/>
                </a:cubicBezTo>
                <a:cubicBezTo>
                  <a:pt x="43" y="24"/>
                  <a:pt x="37" y="23"/>
                  <a:pt x="36" y="25"/>
                </a:cubicBezTo>
                <a:cubicBezTo>
                  <a:pt x="35" y="27"/>
                  <a:pt x="31" y="28"/>
                  <a:pt x="29" y="30"/>
                </a:cubicBezTo>
                <a:cubicBezTo>
                  <a:pt x="27" y="32"/>
                  <a:pt x="22" y="32"/>
                  <a:pt x="20" y="35"/>
                </a:cubicBezTo>
                <a:cubicBezTo>
                  <a:pt x="19" y="38"/>
                  <a:pt x="12" y="40"/>
                  <a:pt x="10" y="40"/>
                </a:cubicBezTo>
                <a:cubicBezTo>
                  <a:pt x="8" y="40"/>
                  <a:pt x="3" y="41"/>
                  <a:pt x="2" y="43"/>
                </a:cubicBezTo>
                <a:cubicBezTo>
                  <a:pt x="2" y="44"/>
                  <a:pt x="1" y="44"/>
                  <a:pt x="0" y="44"/>
                </a:cubicBezTo>
                <a:cubicBezTo>
                  <a:pt x="0" y="44"/>
                  <a:pt x="1" y="44"/>
                  <a:pt x="1" y="45"/>
                </a:cubicBezTo>
                <a:cubicBezTo>
                  <a:pt x="2" y="52"/>
                  <a:pt x="5" y="52"/>
                  <a:pt x="9" y="55"/>
                </a:cubicBezTo>
                <a:cubicBezTo>
                  <a:pt x="12" y="58"/>
                  <a:pt x="15" y="61"/>
                  <a:pt x="19" y="61"/>
                </a:cubicBezTo>
                <a:cubicBezTo>
                  <a:pt x="23" y="61"/>
                  <a:pt x="28" y="65"/>
                  <a:pt x="29" y="69"/>
                </a:cubicBezTo>
                <a:cubicBezTo>
                  <a:pt x="29" y="72"/>
                  <a:pt x="33" y="76"/>
                  <a:pt x="35" y="77"/>
                </a:cubicBezTo>
                <a:cubicBezTo>
                  <a:pt x="37" y="79"/>
                  <a:pt x="34" y="84"/>
                  <a:pt x="34" y="88"/>
                </a:cubicBezTo>
                <a:cubicBezTo>
                  <a:pt x="34" y="93"/>
                  <a:pt x="29" y="94"/>
                  <a:pt x="31" y="98"/>
                </a:cubicBezTo>
                <a:cubicBezTo>
                  <a:pt x="34" y="102"/>
                  <a:pt x="52" y="104"/>
                  <a:pt x="57" y="104"/>
                </a:cubicBezTo>
                <a:cubicBezTo>
                  <a:pt x="62" y="104"/>
                  <a:pt x="64" y="109"/>
                  <a:pt x="65" y="109"/>
                </a:cubicBezTo>
                <a:cubicBezTo>
                  <a:pt x="68" y="110"/>
                  <a:pt x="69" y="113"/>
                  <a:pt x="72" y="114"/>
                </a:cubicBezTo>
                <a:cubicBezTo>
                  <a:pt x="76" y="115"/>
                  <a:pt x="80" y="117"/>
                  <a:pt x="81" y="124"/>
                </a:cubicBezTo>
                <a:cubicBezTo>
                  <a:pt x="83" y="130"/>
                  <a:pt x="87" y="132"/>
                  <a:pt x="88" y="135"/>
                </a:cubicBezTo>
                <a:cubicBezTo>
                  <a:pt x="88" y="138"/>
                  <a:pt x="96" y="136"/>
                  <a:pt x="102" y="137"/>
                </a:cubicBezTo>
                <a:cubicBezTo>
                  <a:pt x="108" y="137"/>
                  <a:pt x="125" y="137"/>
                  <a:pt x="129" y="137"/>
                </a:cubicBezTo>
                <a:cubicBezTo>
                  <a:pt x="133" y="138"/>
                  <a:pt x="144" y="137"/>
                  <a:pt x="149" y="142"/>
                </a:cubicBezTo>
                <a:cubicBezTo>
                  <a:pt x="155" y="146"/>
                  <a:pt x="158" y="142"/>
                  <a:pt x="162" y="145"/>
                </a:cubicBezTo>
                <a:cubicBezTo>
                  <a:pt x="165" y="147"/>
                  <a:pt x="168" y="148"/>
                  <a:pt x="173" y="148"/>
                </a:cubicBezTo>
                <a:cubicBezTo>
                  <a:pt x="179" y="147"/>
                  <a:pt x="179" y="151"/>
                  <a:pt x="182" y="152"/>
                </a:cubicBezTo>
                <a:cubicBezTo>
                  <a:pt x="186" y="153"/>
                  <a:pt x="192" y="146"/>
                  <a:pt x="202" y="142"/>
                </a:cubicBezTo>
                <a:cubicBezTo>
                  <a:pt x="211" y="137"/>
                  <a:pt x="222" y="140"/>
                  <a:pt x="227" y="141"/>
                </a:cubicBezTo>
                <a:cubicBezTo>
                  <a:pt x="232" y="142"/>
                  <a:pt x="242" y="139"/>
                  <a:pt x="247" y="132"/>
                </a:cubicBezTo>
                <a:cubicBezTo>
                  <a:pt x="253" y="126"/>
                  <a:pt x="261" y="127"/>
                  <a:pt x="261" y="121"/>
                </a:cubicBezTo>
                <a:cubicBezTo>
                  <a:pt x="262" y="116"/>
                  <a:pt x="255" y="113"/>
                  <a:pt x="258" y="108"/>
                </a:cubicBezTo>
                <a:cubicBezTo>
                  <a:pt x="261" y="103"/>
                  <a:pt x="266" y="104"/>
                  <a:pt x="269" y="105"/>
                </a:cubicBezTo>
                <a:cubicBezTo>
                  <a:pt x="272" y="107"/>
                  <a:pt x="280" y="109"/>
                  <a:pt x="287" y="104"/>
                </a:cubicBezTo>
                <a:cubicBezTo>
                  <a:pt x="295" y="99"/>
                  <a:pt x="298" y="100"/>
                  <a:pt x="304" y="99"/>
                </a:cubicBezTo>
                <a:cubicBezTo>
                  <a:pt x="311" y="98"/>
                  <a:pt x="310" y="94"/>
                  <a:pt x="314" y="89"/>
                </a:cubicBezTo>
                <a:cubicBezTo>
                  <a:pt x="319" y="85"/>
                  <a:pt x="324" y="84"/>
                  <a:pt x="328" y="84"/>
                </a:cubicBezTo>
                <a:cubicBezTo>
                  <a:pt x="332" y="84"/>
                  <a:pt x="338" y="79"/>
                  <a:pt x="343" y="81"/>
                </a:cubicBezTo>
                <a:cubicBezTo>
                  <a:pt x="347" y="82"/>
                  <a:pt x="354" y="83"/>
                  <a:pt x="354" y="79"/>
                </a:cubicBezTo>
                <a:cubicBezTo>
                  <a:pt x="355" y="76"/>
                  <a:pt x="343" y="68"/>
                  <a:pt x="340" y="6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0" name="Freeform 51"/>
          <p:cNvSpPr/>
          <p:nvPr/>
        </p:nvSpPr>
        <p:spPr bwMode="auto">
          <a:xfrm>
            <a:off x="6710998" y="3165475"/>
            <a:ext cx="15875" cy="50800"/>
          </a:xfrm>
          <a:custGeom>
            <a:avLst/>
            <a:gdLst/>
            <a:ahLst/>
            <a:cxnLst>
              <a:cxn ang="0">
                <a:pos x="2" y="0"/>
              </a:cxn>
              <a:cxn ang="0">
                <a:pos x="0" y="9"/>
              </a:cxn>
              <a:cxn ang="0">
                <a:pos x="4" y="16"/>
              </a:cxn>
              <a:cxn ang="0">
                <a:pos x="5" y="3"/>
              </a:cxn>
              <a:cxn ang="0">
                <a:pos x="6" y="0"/>
              </a:cxn>
              <a:cxn ang="0">
                <a:pos x="2" y="0"/>
              </a:cxn>
            </a:cxnLst>
            <a:rect l="0" t="0" r="r" b="b"/>
            <a:pathLst>
              <a:path w="6" h="16">
                <a:moveTo>
                  <a:pt x="2" y="0"/>
                </a:moveTo>
                <a:cubicBezTo>
                  <a:pt x="1" y="1"/>
                  <a:pt x="0" y="8"/>
                  <a:pt x="0" y="9"/>
                </a:cubicBezTo>
                <a:cubicBezTo>
                  <a:pt x="0" y="9"/>
                  <a:pt x="1" y="13"/>
                  <a:pt x="4" y="16"/>
                </a:cubicBezTo>
                <a:cubicBezTo>
                  <a:pt x="5" y="11"/>
                  <a:pt x="5" y="4"/>
                  <a:pt x="5" y="3"/>
                </a:cubicBezTo>
                <a:cubicBezTo>
                  <a:pt x="5" y="2"/>
                  <a:pt x="6" y="1"/>
                  <a:pt x="6" y="0"/>
                </a:cubicBezTo>
                <a:cubicBezTo>
                  <a:pt x="4" y="0"/>
                  <a:pt x="3" y="0"/>
                  <a:pt x="2"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1" name="Freeform 52"/>
          <p:cNvSpPr/>
          <p:nvPr/>
        </p:nvSpPr>
        <p:spPr bwMode="auto">
          <a:xfrm>
            <a:off x="6684010" y="3133725"/>
            <a:ext cx="46038" cy="152400"/>
          </a:xfrm>
          <a:custGeom>
            <a:avLst/>
            <a:gdLst/>
            <a:ahLst/>
            <a:cxnLst>
              <a:cxn ang="0">
                <a:pos x="8" y="47"/>
              </a:cxn>
              <a:cxn ang="0">
                <a:pos x="9" y="48"/>
              </a:cxn>
              <a:cxn ang="0">
                <a:pos x="13" y="31"/>
              </a:cxn>
              <a:cxn ang="0">
                <a:pos x="14" y="26"/>
              </a:cxn>
              <a:cxn ang="0">
                <a:pos x="10" y="19"/>
              </a:cxn>
              <a:cxn ang="0">
                <a:pos x="12" y="10"/>
              </a:cxn>
              <a:cxn ang="0">
                <a:pos x="16" y="10"/>
              </a:cxn>
              <a:cxn ang="0">
                <a:pos x="17" y="3"/>
              </a:cxn>
              <a:cxn ang="0">
                <a:pos x="11" y="0"/>
              </a:cxn>
              <a:cxn ang="0">
                <a:pos x="9" y="6"/>
              </a:cxn>
              <a:cxn ang="0">
                <a:pos x="0" y="26"/>
              </a:cxn>
              <a:cxn ang="0">
                <a:pos x="8" y="46"/>
              </a:cxn>
              <a:cxn ang="0">
                <a:pos x="8" y="47"/>
              </a:cxn>
            </a:cxnLst>
            <a:rect l="0" t="0" r="r" b="b"/>
            <a:pathLst>
              <a:path w="17" h="48">
                <a:moveTo>
                  <a:pt x="8" y="47"/>
                </a:moveTo>
                <a:cubicBezTo>
                  <a:pt x="8" y="47"/>
                  <a:pt x="9" y="47"/>
                  <a:pt x="9" y="48"/>
                </a:cubicBezTo>
                <a:cubicBezTo>
                  <a:pt x="10" y="41"/>
                  <a:pt x="11" y="33"/>
                  <a:pt x="13" y="31"/>
                </a:cubicBezTo>
                <a:cubicBezTo>
                  <a:pt x="13" y="30"/>
                  <a:pt x="14" y="28"/>
                  <a:pt x="14" y="26"/>
                </a:cubicBezTo>
                <a:cubicBezTo>
                  <a:pt x="11" y="23"/>
                  <a:pt x="10" y="19"/>
                  <a:pt x="10" y="19"/>
                </a:cubicBezTo>
                <a:cubicBezTo>
                  <a:pt x="10" y="18"/>
                  <a:pt x="11" y="11"/>
                  <a:pt x="12" y="10"/>
                </a:cubicBezTo>
                <a:cubicBezTo>
                  <a:pt x="13" y="10"/>
                  <a:pt x="14" y="10"/>
                  <a:pt x="16" y="10"/>
                </a:cubicBezTo>
                <a:cubicBezTo>
                  <a:pt x="16" y="8"/>
                  <a:pt x="16" y="5"/>
                  <a:pt x="17" y="3"/>
                </a:cubicBezTo>
                <a:cubicBezTo>
                  <a:pt x="11" y="0"/>
                  <a:pt x="11" y="0"/>
                  <a:pt x="11" y="0"/>
                </a:cubicBezTo>
                <a:cubicBezTo>
                  <a:pt x="10" y="2"/>
                  <a:pt x="9" y="4"/>
                  <a:pt x="9" y="6"/>
                </a:cubicBezTo>
                <a:cubicBezTo>
                  <a:pt x="8" y="12"/>
                  <a:pt x="3" y="22"/>
                  <a:pt x="0" y="26"/>
                </a:cubicBezTo>
                <a:cubicBezTo>
                  <a:pt x="8" y="46"/>
                  <a:pt x="8" y="46"/>
                  <a:pt x="8" y="46"/>
                </a:cubicBezTo>
                <a:lnTo>
                  <a:pt x="8" y="47"/>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2" name="Freeform 53"/>
          <p:cNvSpPr/>
          <p:nvPr/>
        </p:nvSpPr>
        <p:spPr bwMode="auto">
          <a:xfrm>
            <a:off x="6709410" y="3133725"/>
            <a:ext cx="134938" cy="165100"/>
          </a:xfrm>
          <a:custGeom>
            <a:avLst/>
            <a:gdLst/>
            <a:ahLst/>
            <a:cxnLst>
              <a:cxn ang="0">
                <a:pos x="44" y="0"/>
              </a:cxn>
              <a:cxn ang="0">
                <a:pos x="30" y="6"/>
              </a:cxn>
              <a:cxn ang="0">
                <a:pos x="19" y="12"/>
              </a:cxn>
              <a:cxn ang="0">
                <a:pos x="9" y="7"/>
              </a:cxn>
              <a:cxn ang="0">
                <a:pos x="8" y="3"/>
              </a:cxn>
              <a:cxn ang="0">
                <a:pos x="8" y="3"/>
              </a:cxn>
              <a:cxn ang="0">
                <a:pos x="6" y="13"/>
              </a:cxn>
              <a:cxn ang="0">
                <a:pos x="4" y="31"/>
              </a:cxn>
              <a:cxn ang="0">
                <a:pos x="0" y="48"/>
              </a:cxn>
              <a:cxn ang="0">
                <a:pos x="10" y="52"/>
              </a:cxn>
              <a:cxn ang="0">
                <a:pos x="19" y="45"/>
              </a:cxn>
              <a:cxn ang="0">
                <a:pos x="26" y="42"/>
              </a:cxn>
              <a:cxn ang="0">
                <a:pos x="33" y="37"/>
              </a:cxn>
              <a:cxn ang="0">
                <a:pos x="24" y="27"/>
              </a:cxn>
              <a:cxn ang="0">
                <a:pos x="35" y="20"/>
              </a:cxn>
              <a:cxn ang="0">
                <a:pos x="47" y="16"/>
              </a:cxn>
              <a:cxn ang="0">
                <a:pos x="48" y="16"/>
              </a:cxn>
              <a:cxn ang="0">
                <a:pos x="45" y="5"/>
              </a:cxn>
              <a:cxn ang="0">
                <a:pos x="44" y="0"/>
              </a:cxn>
            </a:cxnLst>
            <a:rect l="0" t="0" r="r" b="b"/>
            <a:pathLst>
              <a:path w="48" h="52">
                <a:moveTo>
                  <a:pt x="44" y="0"/>
                </a:moveTo>
                <a:cubicBezTo>
                  <a:pt x="37" y="3"/>
                  <a:pt x="31" y="6"/>
                  <a:pt x="30" y="6"/>
                </a:cubicBezTo>
                <a:cubicBezTo>
                  <a:pt x="27" y="7"/>
                  <a:pt x="19" y="12"/>
                  <a:pt x="19" y="12"/>
                </a:cubicBezTo>
                <a:cubicBezTo>
                  <a:pt x="9" y="7"/>
                  <a:pt x="9" y="7"/>
                  <a:pt x="9" y="7"/>
                </a:cubicBezTo>
                <a:cubicBezTo>
                  <a:pt x="8" y="3"/>
                  <a:pt x="8" y="3"/>
                  <a:pt x="8" y="3"/>
                </a:cubicBezTo>
                <a:cubicBezTo>
                  <a:pt x="8" y="3"/>
                  <a:pt x="8" y="3"/>
                  <a:pt x="8" y="3"/>
                </a:cubicBezTo>
                <a:cubicBezTo>
                  <a:pt x="7" y="7"/>
                  <a:pt x="7" y="11"/>
                  <a:pt x="6" y="13"/>
                </a:cubicBezTo>
                <a:cubicBezTo>
                  <a:pt x="6" y="15"/>
                  <a:pt x="6" y="29"/>
                  <a:pt x="4" y="31"/>
                </a:cubicBezTo>
                <a:cubicBezTo>
                  <a:pt x="2" y="33"/>
                  <a:pt x="1" y="41"/>
                  <a:pt x="0" y="48"/>
                </a:cubicBezTo>
                <a:cubicBezTo>
                  <a:pt x="4" y="50"/>
                  <a:pt x="8" y="52"/>
                  <a:pt x="10" y="52"/>
                </a:cubicBezTo>
                <a:cubicBezTo>
                  <a:pt x="14" y="52"/>
                  <a:pt x="19" y="48"/>
                  <a:pt x="19" y="45"/>
                </a:cubicBezTo>
                <a:cubicBezTo>
                  <a:pt x="19" y="43"/>
                  <a:pt x="23" y="42"/>
                  <a:pt x="26" y="42"/>
                </a:cubicBezTo>
                <a:cubicBezTo>
                  <a:pt x="30" y="42"/>
                  <a:pt x="30" y="38"/>
                  <a:pt x="33" y="37"/>
                </a:cubicBezTo>
                <a:cubicBezTo>
                  <a:pt x="35" y="35"/>
                  <a:pt x="27" y="28"/>
                  <a:pt x="24" y="27"/>
                </a:cubicBezTo>
                <a:cubicBezTo>
                  <a:pt x="22" y="26"/>
                  <a:pt x="27" y="20"/>
                  <a:pt x="35" y="20"/>
                </a:cubicBezTo>
                <a:cubicBezTo>
                  <a:pt x="44" y="19"/>
                  <a:pt x="42" y="16"/>
                  <a:pt x="47" y="16"/>
                </a:cubicBezTo>
                <a:cubicBezTo>
                  <a:pt x="47" y="16"/>
                  <a:pt x="47" y="16"/>
                  <a:pt x="48" y="16"/>
                </a:cubicBezTo>
                <a:cubicBezTo>
                  <a:pt x="47" y="12"/>
                  <a:pt x="46" y="8"/>
                  <a:pt x="45" y="5"/>
                </a:cubicBezTo>
                <a:cubicBezTo>
                  <a:pt x="45" y="4"/>
                  <a:pt x="44" y="2"/>
                  <a:pt x="44"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3" name="Freeform 54"/>
          <p:cNvSpPr/>
          <p:nvPr/>
        </p:nvSpPr>
        <p:spPr bwMode="auto">
          <a:xfrm>
            <a:off x="7815898" y="2719388"/>
            <a:ext cx="344488" cy="173038"/>
          </a:xfrm>
          <a:custGeom>
            <a:avLst/>
            <a:gdLst/>
            <a:ahLst/>
            <a:cxnLst>
              <a:cxn ang="0">
                <a:pos x="114" y="10"/>
              </a:cxn>
              <a:cxn ang="0">
                <a:pos x="103" y="7"/>
              </a:cxn>
              <a:cxn ang="0">
                <a:pos x="74" y="6"/>
              </a:cxn>
              <a:cxn ang="0">
                <a:pos x="59" y="1"/>
              </a:cxn>
              <a:cxn ang="0">
                <a:pos x="47" y="6"/>
              </a:cxn>
              <a:cxn ang="0">
                <a:pos x="37" y="8"/>
              </a:cxn>
              <a:cxn ang="0">
                <a:pos x="22" y="8"/>
              </a:cxn>
              <a:cxn ang="0">
                <a:pos x="15" y="16"/>
              </a:cxn>
              <a:cxn ang="0">
                <a:pos x="12" y="22"/>
              </a:cxn>
              <a:cxn ang="0">
                <a:pos x="16" y="26"/>
              </a:cxn>
              <a:cxn ang="0">
                <a:pos x="25" y="25"/>
              </a:cxn>
              <a:cxn ang="0">
                <a:pos x="40" y="32"/>
              </a:cxn>
              <a:cxn ang="0">
                <a:pos x="35" y="38"/>
              </a:cxn>
              <a:cxn ang="0">
                <a:pos x="25" y="40"/>
              </a:cxn>
              <a:cxn ang="0">
                <a:pos x="8" y="42"/>
              </a:cxn>
              <a:cxn ang="0">
                <a:pos x="0" y="49"/>
              </a:cxn>
              <a:cxn ang="0">
                <a:pos x="16" y="50"/>
              </a:cxn>
              <a:cxn ang="0">
                <a:pos x="26" y="50"/>
              </a:cxn>
              <a:cxn ang="0">
                <a:pos x="36" y="52"/>
              </a:cxn>
              <a:cxn ang="0">
                <a:pos x="51" y="51"/>
              </a:cxn>
              <a:cxn ang="0">
                <a:pos x="52" y="46"/>
              </a:cxn>
              <a:cxn ang="0">
                <a:pos x="57" y="43"/>
              </a:cxn>
              <a:cxn ang="0">
                <a:pos x="64" y="39"/>
              </a:cxn>
              <a:cxn ang="0">
                <a:pos x="70" y="37"/>
              </a:cxn>
              <a:cxn ang="0">
                <a:pos x="77" y="39"/>
              </a:cxn>
              <a:cxn ang="0">
                <a:pos x="84" y="34"/>
              </a:cxn>
              <a:cxn ang="0">
                <a:pos x="94" y="31"/>
              </a:cxn>
              <a:cxn ang="0">
                <a:pos x="103" y="26"/>
              </a:cxn>
              <a:cxn ang="0">
                <a:pos x="112" y="21"/>
              </a:cxn>
              <a:cxn ang="0">
                <a:pos x="122" y="16"/>
              </a:cxn>
              <a:cxn ang="0">
                <a:pos x="123" y="14"/>
              </a:cxn>
              <a:cxn ang="0">
                <a:pos x="114" y="10"/>
              </a:cxn>
            </a:cxnLst>
            <a:rect l="0" t="0" r="r" b="b"/>
            <a:pathLst>
              <a:path w="123" h="54">
                <a:moveTo>
                  <a:pt x="114" y="10"/>
                </a:moveTo>
                <a:cubicBezTo>
                  <a:pt x="109" y="5"/>
                  <a:pt x="108" y="9"/>
                  <a:pt x="103" y="7"/>
                </a:cubicBezTo>
                <a:cubicBezTo>
                  <a:pt x="98" y="6"/>
                  <a:pt x="78" y="4"/>
                  <a:pt x="74" y="6"/>
                </a:cubicBezTo>
                <a:cubicBezTo>
                  <a:pt x="70" y="7"/>
                  <a:pt x="62" y="3"/>
                  <a:pt x="59" y="1"/>
                </a:cubicBezTo>
                <a:cubicBezTo>
                  <a:pt x="56" y="0"/>
                  <a:pt x="48" y="1"/>
                  <a:pt x="47" y="6"/>
                </a:cubicBezTo>
                <a:cubicBezTo>
                  <a:pt x="47" y="11"/>
                  <a:pt x="43" y="11"/>
                  <a:pt x="37" y="8"/>
                </a:cubicBezTo>
                <a:cubicBezTo>
                  <a:pt x="31" y="5"/>
                  <a:pt x="22" y="5"/>
                  <a:pt x="22" y="8"/>
                </a:cubicBezTo>
                <a:cubicBezTo>
                  <a:pt x="22" y="11"/>
                  <a:pt x="17" y="15"/>
                  <a:pt x="15" y="16"/>
                </a:cubicBezTo>
                <a:cubicBezTo>
                  <a:pt x="14" y="16"/>
                  <a:pt x="13" y="19"/>
                  <a:pt x="12" y="22"/>
                </a:cubicBezTo>
                <a:cubicBezTo>
                  <a:pt x="13" y="22"/>
                  <a:pt x="15" y="24"/>
                  <a:pt x="16" y="26"/>
                </a:cubicBezTo>
                <a:cubicBezTo>
                  <a:pt x="18" y="28"/>
                  <a:pt x="24" y="28"/>
                  <a:pt x="25" y="25"/>
                </a:cubicBezTo>
                <a:cubicBezTo>
                  <a:pt x="26" y="22"/>
                  <a:pt x="35" y="28"/>
                  <a:pt x="40" y="32"/>
                </a:cubicBezTo>
                <a:cubicBezTo>
                  <a:pt x="46" y="37"/>
                  <a:pt x="38" y="34"/>
                  <a:pt x="35" y="38"/>
                </a:cubicBezTo>
                <a:cubicBezTo>
                  <a:pt x="33" y="42"/>
                  <a:pt x="26" y="38"/>
                  <a:pt x="25" y="40"/>
                </a:cubicBezTo>
                <a:cubicBezTo>
                  <a:pt x="23" y="42"/>
                  <a:pt x="11" y="42"/>
                  <a:pt x="8" y="42"/>
                </a:cubicBezTo>
                <a:cubicBezTo>
                  <a:pt x="5" y="42"/>
                  <a:pt x="0" y="46"/>
                  <a:pt x="0" y="49"/>
                </a:cubicBezTo>
                <a:cubicBezTo>
                  <a:pt x="1" y="51"/>
                  <a:pt x="12" y="47"/>
                  <a:pt x="16" y="50"/>
                </a:cubicBezTo>
                <a:cubicBezTo>
                  <a:pt x="20" y="53"/>
                  <a:pt x="24" y="47"/>
                  <a:pt x="26" y="50"/>
                </a:cubicBezTo>
                <a:cubicBezTo>
                  <a:pt x="29" y="54"/>
                  <a:pt x="34" y="51"/>
                  <a:pt x="36" y="52"/>
                </a:cubicBezTo>
                <a:cubicBezTo>
                  <a:pt x="38" y="53"/>
                  <a:pt x="50" y="51"/>
                  <a:pt x="51" y="51"/>
                </a:cubicBezTo>
                <a:cubicBezTo>
                  <a:pt x="52" y="50"/>
                  <a:pt x="52" y="48"/>
                  <a:pt x="52" y="46"/>
                </a:cubicBezTo>
                <a:cubicBezTo>
                  <a:pt x="52" y="43"/>
                  <a:pt x="55" y="44"/>
                  <a:pt x="57" y="43"/>
                </a:cubicBezTo>
                <a:cubicBezTo>
                  <a:pt x="60" y="42"/>
                  <a:pt x="62" y="39"/>
                  <a:pt x="64" y="39"/>
                </a:cubicBezTo>
                <a:cubicBezTo>
                  <a:pt x="66" y="39"/>
                  <a:pt x="68" y="36"/>
                  <a:pt x="70" y="37"/>
                </a:cubicBezTo>
                <a:cubicBezTo>
                  <a:pt x="72" y="37"/>
                  <a:pt x="75" y="41"/>
                  <a:pt x="77" y="39"/>
                </a:cubicBezTo>
                <a:cubicBezTo>
                  <a:pt x="80" y="37"/>
                  <a:pt x="81" y="39"/>
                  <a:pt x="84" y="34"/>
                </a:cubicBezTo>
                <a:cubicBezTo>
                  <a:pt x="88" y="30"/>
                  <a:pt x="90" y="31"/>
                  <a:pt x="94" y="31"/>
                </a:cubicBezTo>
                <a:cubicBezTo>
                  <a:pt x="100" y="32"/>
                  <a:pt x="102" y="29"/>
                  <a:pt x="103" y="26"/>
                </a:cubicBezTo>
                <a:cubicBezTo>
                  <a:pt x="105" y="23"/>
                  <a:pt x="109" y="23"/>
                  <a:pt x="112" y="21"/>
                </a:cubicBezTo>
                <a:cubicBezTo>
                  <a:pt x="115" y="19"/>
                  <a:pt x="120" y="17"/>
                  <a:pt x="122" y="16"/>
                </a:cubicBezTo>
                <a:cubicBezTo>
                  <a:pt x="123" y="16"/>
                  <a:pt x="123" y="15"/>
                  <a:pt x="123" y="14"/>
                </a:cubicBezTo>
                <a:cubicBezTo>
                  <a:pt x="119" y="11"/>
                  <a:pt x="117" y="14"/>
                  <a:pt x="114" y="1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4" name="Freeform 55"/>
          <p:cNvSpPr/>
          <p:nvPr/>
        </p:nvSpPr>
        <p:spPr bwMode="auto">
          <a:xfrm>
            <a:off x="6864985" y="2700338"/>
            <a:ext cx="219075" cy="111125"/>
          </a:xfrm>
          <a:custGeom>
            <a:avLst/>
            <a:gdLst/>
            <a:ahLst/>
            <a:cxnLst>
              <a:cxn ang="0">
                <a:pos x="31" y="27"/>
              </a:cxn>
              <a:cxn ang="0">
                <a:pos x="39" y="33"/>
              </a:cxn>
              <a:cxn ang="0">
                <a:pos x="40" y="34"/>
              </a:cxn>
              <a:cxn ang="0">
                <a:pos x="51" y="32"/>
              </a:cxn>
              <a:cxn ang="0">
                <a:pos x="61" y="33"/>
              </a:cxn>
              <a:cxn ang="0">
                <a:pos x="60" y="30"/>
              </a:cxn>
              <a:cxn ang="0">
                <a:pos x="68" y="33"/>
              </a:cxn>
              <a:cxn ang="0">
                <a:pos x="77" y="33"/>
              </a:cxn>
              <a:cxn ang="0">
                <a:pos x="73" y="28"/>
              </a:cxn>
              <a:cxn ang="0">
                <a:pos x="75" y="24"/>
              </a:cxn>
              <a:cxn ang="0">
                <a:pos x="68" y="21"/>
              </a:cxn>
              <a:cxn ang="0">
                <a:pos x="65" y="14"/>
              </a:cxn>
              <a:cxn ang="0">
                <a:pos x="61" y="12"/>
              </a:cxn>
              <a:cxn ang="0">
                <a:pos x="49" y="14"/>
              </a:cxn>
              <a:cxn ang="0">
                <a:pos x="42" y="10"/>
              </a:cxn>
              <a:cxn ang="0">
                <a:pos x="35" y="6"/>
              </a:cxn>
              <a:cxn ang="0">
                <a:pos x="18" y="4"/>
              </a:cxn>
              <a:cxn ang="0">
                <a:pos x="4" y="0"/>
              </a:cxn>
              <a:cxn ang="0">
                <a:pos x="0" y="2"/>
              </a:cxn>
              <a:cxn ang="0">
                <a:pos x="18" y="12"/>
              </a:cxn>
              <a:cxn ang="0">
                <a:pos x="22" y="23"/>
              </a:cxn>
              <a:cxn ang="0">
                <a:pos x="19" y="27"/>
              </a:cxn>
              <a:cxn ang="0">
                <a:pos x="31" y="27"/>
              </a:cxn>
            </a:cxnLst>
            <a:rect l="0" t="0" r="r" b="b"/>
            <a:pathLst>
              <a:path w="78" h="35">
                <a:moveTo>
                  <a:pt x="31" y="27"/>
                </a:moveTo>
                <a:cubicBezTo>
                  <a:pt x="35" y="25"/>
                  <a:pt x="36" y="29"/>
                  <a:pt x="39" y="33"/>
                </a:cubicBezTo>
                <a:cubicBezTo>
                  <a:pt x="39" y="33"/>
                  <a:pt x="39" y="34"/>
                  <a:pt x="40" y="34"/>
                </a:cubicBezTo>
                <a:cubicBezTo>
                  <a:pt x="44" y="33"/>
                  <a:pt x="47" y="32"/>
                  <a:pt x="51" y="32"/>
                </a:cubicBezTo>
                <a:cubicBezTo>
                  <a:pt x="54" y="31"/>
                  <a:pt x="58" y="32"/>
                  <a:pt x="61" y="33"/>
                </a:cubicBezTo>
                <a:cubicBezTo>
                  <a:pt x="60" y="32"/>
                  <a:pt x="60" y="31"/>
                  <a:pt x="60" y="30"/>
                </a:cubicBezTo>
                <a:cubicBezTo>
                  <a:pt x="61" y="28"/>
                  <a:pt x="66" y="31"/>
                  <a:pt x="68" y="33"/>
                </a:cubicBezTo>
                <a:cubicBezTo>
                  <a:pt x="70" y="34"/>
                  <a:pt x="75" y="35"/>
                  <a:pt x="77" y="33"/>
                </a:cubicBezTo>
                <a:cubicBezTo>
                  <a:pt x="78" y="32"/>
                  <a:pt x="74" y="30"/>
                  <a:pt x="73" y="28"/>
                </a:cubicBezTo>
                <a:cubicBezTo>
                  <a:pt x="73" y="27"/>
                  <a:pt x="74" y="26"/>
                  <a:pt x="75" y="24"/>
                </a:cubicBezTo>
                <a:cubicBezTo>
                  <a:pt x="72" y="22"/>
                  <a:pt x="69" y="20"/>
                  <a:pt x="68" y="21"/>
                </a:cubicBezTo>
                <a:cubicBezTo>
                  <a:pt x="67" y="21"/>
                  <a:pt x="67" y="14"/>
                  <a:pt x="65" y="14"/>
                </a:cubicBezTo>
                <a:cubicBezTo>
                  <a:pt x="63" y="14"/>
                  <a:pt x="63" y="12"/>
                  <a:pt x="61" y="12"/>
                </a:cubicBezTo>
                <a:cubicBezTo>
                  <a:pt x="59" y="12"/>
                  <a:pt x="51" y="12"/>
                  <a:pt x="49" y="14"/>
                </a:cubicBezTo>
                <a:cubicBezTo>
                  <a:pt x="47" y="15"/>
                  <a:pt x="45" y="10"/>
                  <a:pt x="42" y="10"/>
                </a:cubicBezTo>
                <a:cubicBezTo>
                  <a:pt x="40" y="10"/>
                  <a:pt x="37" y="8"/>
                  <a:pt x="35" y="6"/>
                </a:cubicBezTo>
                <a:cubicBezTo>
                  <a:pt x="34" y="4"/>
                  <a:pt x="21" y="7"/>
                  <a:pt x="18" y="4"/>
                </a:cubicBezTo>
                <a:cubicBezTo>
                  <a:pt x="14" y="2"/>
                  <a:pt x="8" y="0"/>
                  <a:pt x="4" y="0"/>
                </a:cubicBezTo>
                <a:cubicBezTo>
                  <a:pt x="3" y="0"/>
                  <a:pt x="2" y="1"/>
                  <a:pt x="0" y="2"/>
                </a:cubicBezTo>
                <a:cubicBezTo>
                  <a:pt x="7" y="6"/>
                  <a:pt x="16" y="5"/>
                  <a:pt x="18" y="12"/>
                </a:cubicBezTo>
                <a:cubicBezTo>
                  <a:pt x="19" y="20"/>
                  <a:pt x="24" y="17"/>
                  <a:pt x="22" y="23"/>
                </a:cubicBezTo>
                <a:cubicBezTo>
                  <a:pt x="22" y="25"/>
                  <a:pt x="21" y="26"/>
                  <a:pt x="19" y="27"/>
                </a:cubicBezTo>
                <a:cubicBezTo>
                  <a:pt x="24" y="28"/>
                  <a:pt x="29" y="28"/>
                  <a:pt x="31" y="2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5" name="Freeform 56"/>
          <p:cNvSpPr>
            <a:spLocks noEditPoints="1"/>
          </p:cNvSpPr>
          <p:nvPr/>
        </p:nvSpPr>
        <p:spPr bwMode="auto">
          <a:xfrm>
            <a:off x="6426835" y="2762250"/>
            <a:ext cx="596900" cy="268288"/>
          </a:xfrm>
          <a:custGeom>
            <a:avLst/>
            <a:gdLst/>
            <a:ahLst/>
            <a:cxnLst>
              <a:cxn ang="0">
                <a:pos x="206" y="59"/>
              </a:cxn>
              <a:cxn ang="0">
                <a:pos x="206" y="47"/>
              </a:cxn>
              <a:cxn ang="0">
                <a:pos x="206" y="37"/>
              </a:cxn>
              <a:cxn ang="0">
                <a:pos x="209" y="32"/>
              </a:cxn>
              <a:cxn ang="0">
                <a:pos x="207" y="28"/>
              </a:cxn>
              <a:cxn ang="0">
                <a:pos x="198" y="24"/>
              </a:cxn>
              <a:cxn ang="0">
                <a:pos x="195" y="14"/>
              </a:cxn>
              <a:cxn ang="0">
                <a:pos x="187" y="8"/>
              </a:cxn>
              <a:cxn ang="0">
                <a:pos x="175" y="8"/>
              </a:cxn>
              <a:cxn ang="0">
                <a:pos x="154" y="15"/>
              </a:cxn>
              <a:cxn ang="0">
                <a:pos x="135" y="16"/>
              </a:cxn>
              <a:cxn ang="0">
                <a:pos x="121" y="11"/>
              </a:cxn>
              <a:cxn ang="0">
                <a:pos x="111" y="7"/>
              </a:cxn>
              <a:cxn ang="0">
                <a:pos x="95" y="2"/>
              </a:cxn>
              <a:cxn ang="0">
                <a:pos x="60" y="13"/>
              </a:cxn>
              <a:cxn ang="0">
                <a:pos x="36" y="14"/>
              </a:cxn>
              <a:cxn ang="0">
                <a:pos x="30" y="23"/>
              </a:cxn>
              <a:cxn ang="0">
                <a:pos x="6" y="25"/>
              </a:cxn>
              <a:cxn ang="0">
                <a:pos x="4" y="33"/>
              </a:cxn>
              <a:cxn ang="0">
                <a:pos x="9" y="36"/>
              </a:cxn>
              <a:cxn ang="0">
                <a:pos x="10" y="45"/>
              </a:cxn>
              <a:cxn ang="0">
                <a:pos x="10" y="53"/>
              </a:cxn>
              <a:cxn ang="0">
                <a:pos x="10" y="59"/>
              </a:cxn>
              <a:cxn ang="0">
                <a:pos x="16" y="65"/>
              </a:cxn>
              <a:cxn ang="0">
                <a:pos x="23" y="69"/>
              </a:cxn>
              <a:cxn ang="0">
                <a:pos x="29" y="71"/>
              </a:cxn>
              <a:cxn ang="0">
                <a:pos x="36" y="78"/>
              </a:cxn>
              <a:cxn ang="0">
                <a:pos x="50" y="75"/>
              </a:cxn>
              <a:cxn ang="0">
                <a:pos x="59" y="71"/>
              </a:cxn>
              <a:cxn ang="0">
                <a:pos x="75" y="80"/>
              </a:cxn>
              <a:cxn ang="0">
                <a:pos x="86" y="78"/>
              </a:cxn>
              <a:cxn ang="0">
                <a:pos x="97" y="71"/>
              </a:cxn>
              <a:cxn ang="0">
                <a:pos x="106" y="74"/>
              </a:cxn>
              <a:cxn ang="0">
                <a:pos x="114" y="71"/>
              </a:cxn>
              <a:cxn ang="0">
                <a:pos x="111" y="80"/>
              </a:cxn>
              <a:cxn ang="0">
                <a:pos x="111" y="84"/>
              </a:cxn>
              <a:cxn ang="0">
                <a:pos x="118" y="76"/>
              </a:cxn>
              <a:cxn ang="0">
                <a:pos x="123" y="74"/>
              </a:cxn>
              <a:cxn ang="0">
                <a:pos x="133" y="74"/>
              </a:cxn>
              <a:cxn ang="0">
                <a:pos x="140" y="72"/>
              </a:cxn>
              <a:cxn ang="0">
                <a:pos x="153" y="73"/>
              </a:cxn>
              <a:cxn ang="0">
                <a:pos x="168" y="68"/>
              </a:cxn>
              <a:cxn ang="0">
                <a:pos x="180" y="66"/>
              </a:cxn>
              <a:cxn ang="0">
                <a:pos x="185" y="68"/>
              </a:cxn>
              <a:cxn ang="0">
                <a:pos x="190" y="64"/>
              </a:cxn>
              <a:cxn ang="0">
                <a:pos x="200" y="66"/>
              </a:cxn>
              <a:cxn ang="0">
                <a:pos x="212" y="68"/>
              </a:cxn>
              <a:cxn ang="0">
                <a:pos x="206" y="59"/>
              </a:cxn>
              <a:cxn ang="0">
                <a:pos x="19" y="16"/>
              </a:cxn>
              <a:cxn ang="0">
                <a:pos x="34" y="14"/>
              </a:cxn>
              <a:cxn ang="0">
                <a:pos x="25" y="8"/>
              </a:cxn>
              <a:cxn ang="0">
                <a:pos x="22" y="2"/>
              </a:cxn>
              <a:cxn ang="0">
                <a:pos x="18" y="3"/>
              </a:cxn>
              <a:cxn ang="0">
                <a:pos x="6" y="3"/>
              </a:cxn>
              <a:cxn ang="0">
                <a:pos x="7" y="10"/>
              </a:cxn>
              <a:cxn ang="0">
                <a:pos x="4" y="15"/>
              </a:cxn>
              <a:cxn ang="0">
                <a:pos x="1" y="19"/>
              </a:cxn>
              <a:cxn ang="0">
                <a:pos x="8" y="22"/>
              </a:cxn>
              <a:cxn ang="0">
                <a:pos x="19" y="16"/>
              </a:cxn>
            </a:cxnLst>
            <a:rect l="0" t="0" r="r" b="b"/>
            <a:pathLst>
              <a:path w="212" h="84">
                <a:moveTo>
                  <a:pt x="206" y="59"/>
                </a:moveTo>
                <a:cubicBezTo>
                  <a:pt x="204" y="58"/>
                  <a:pt x="207" y="49"/>
                  <a:pt x="206" y="47"/>
                </a:cubicBezTo>
                <a:cubicBezTo>
                  <a:pt x="205" y="45"/>
                  <a:pt x="203" y="37"/>
                  <a:pt x="206" y="37"/>
                </a:cubicBezTo>
                <a:cubicBezTo>
                  <a:pt x="208" y="37"/>
                  <a:pt x="206" y="32"/>
                  <a:pt x="209" y="32"/>
                </a:cubicBezTo>
                <a:cubicBezTo>
                  <a:pt x="208" y="30"/>
                  <a:pt x="207" y="28"/>
                  <a:pt x="207" y="28"/>
                </a:cubicBezTo>
                <a:cubicBezTo>
                  <a:pt x="205" y="26"/>
                  <a:pt x="200" y="29"/>
                  <a:pt x="198" y="24"/>
                </a:cubicBezTo>
                <a:cubicBezTo>
                  <a:pt x="196" y="19"/>
                  <a:pt x="198" y="18"/>
                  <a:pt x="195" y="14"/>
                </a:cubicBezTo>
                <a:cubicBezTo>
                  <a:pt x="192" y="10"/>
                  <a:pt x="191" y="6"/>
                  <a:pt x="187" y="8"/>
                </a:cubicBezTo>
                <a:cubicBezTo>
                  <a:pt x="185" y="9"/>
                  <a:pt x="180" y="9"/>
                  <a:pt x="175" y="8"/>
                </a:cubicBezTo>
                <a:cubicBezTo>
                  <a:pt x="170" y="13"/>
                  <a:pt x="158" y="17"/>
                  <a:pt x="154" y="15"/>
                </a:cubicBezTo>
                <a:cubicBezTo>
                  <a:pt x="150" y="14"/>
                  <a:pt x="141" y="16"/>
                  <a:pt x="135" y="16"/>
                </a:cubicBezTo>
                <a:cubicBezTo>
                  <a:pt x="128" y="16"/>
                  <a:pt x="126" y="11"/>
                  <a:pt x="121" y="11"/>
                </a:cubicBezTo>
                <a:cubicBezTo>
                  <a:pt x="116" y="12"/>
                  <a:pt x="116" y="7"/>
                  <a:pt x="111" y="7"/>
                </a:cubicBezTo>
                <a:cubicBezTo>
                  <a:pt x="106" y="7"/>
                  <a:pt x="110" y="4"/>
                  <a:pt x="95" y="2"/>
                </a:cubicBezTo>
                <a:cubicBezTo>
                  <a:pt x="79" y="0"/>
                  <a:pt x="65" y="9"/>
                  <a:pt x="60" y="13"/>
                </a:cubicBezTo>
                <a:cubicBezTo>
                  <a:pt x="55" y="17"/>
                  <a:pt x="37" y="13"/>
                  <a:pt x="36" y="14"/>
                </a:cubicBezTo>
                <a:cubicBezTo>
                  <a:pt x="34" y="15"/>
                  <a:pt x="36" y="21"/>
                  <a:pt x="30" y="23"/>
                </a:cubicBezTo>
                <a:cubicBezTo>
                  <a:pt x="24" y="25"/>
                  <a:pt x="11" y="23"/>
                  <a:pt x="6" y="25"/>
                </a:cubicBezTo>
                <a:cubicBezTo>
                  <a:pt x="2" y="27"/>
                  <a:pt x="0" y="34"/>
                  <a:pt x="4" y="33"/>
                </a:cubicBezTo>
                <a:cubicBezTo>
                  <a:pt x="8" y="33"/>
                  <a:pt x="10" y="35"/>
                  <a:pt x="9" y="36"/>
                </a:cubicBezTo>
                <a:cubicBezTo>
                  <a:pt x="8" y="38"/>
                  <a:pt x="12" y="43"/>
                  <a:pt x="10" y="45"/>
                </a:cubicBezTo>
                <a:cubicBezTo>
                  <a:pt x="8" y="47"/>
                  <a:pt x="7" y="51"/>
                  <a:pt x="10" y="53"/>
                </a:cubicBezTo>
                <a:cubicBezTo>
                  <a:pt x="13" y="55"/>
                  <a:pt x="13" y="58"/>
                  <a:pt x="10" y="59"/>
                </a:cubicBezTo>
                <a:cubicBezTo>
                  <a:pt x="7" y="59"/>
                  <a:pt x="16" y="63"/>
                  <a:pt x="16" y="65"/>
                </a:cubicBezTo>
                <a:cubicBezTo>
                  <a:pt x="16" y="66"/>
                  <a:pt x="23" y="67"/>
                  <a:pt x="23" y="69"/>
                </a:cubicBezTo>
                <a:cubicBezTo>
                  <a:pt x="23" y="71"/>
                  <a:pt x="25" y="72"/>
                  <a:pt x="29" y="71"/>
                </a:cubicBezTo>
                <a:cubicBezTo>
                  <a:pt x="32" y="70"/>
                  <a:pt x="34" y="75"/>
                  <a:pt x="36" y="78"/>
                </a:cubicBezTo>
                <a:cubicBezTo>
                  <a:pt x="38" y="81"/>
                  <a:pt x="50" y="79"/>
                  <a:pt x="50" y="75"/>
                </a:cubicBezTo>
                <a:cubicBezTo>
                  <a:pt x="50" y="72"/>
                  <a:pt x="54" y="71"/>
                  <a:pt x="59" y="71"/>
                </a:cubicBezTo>
                <a:cubicBezTo>
                  <a:pt x="65" y="72"/>
                  <a:pt x="72" y="79"/>
                  <a:pt x="75" y="80"/>
                </a:cubicBezTo>
                <a:cubicBezTo>
                  <a:pt x="77" y="81"/>
                  <a:pt x="83" y="78"/>
                  <a:pt x="86" y="78"/>
                </a:cubicBezTo>
                <a:cubicBezTo>
                  <a:pt x="90" y="78"/>
                  <a:pt x="95" y="73"/>
                  <a:pt x="97" y="71"/>
                </a:cubicBezTo>
                <a:cubicBezTo>
                  <a:pt x="99" y="70"/>
                  <a:pt x="102" y="75"/>
                  <a:pt x="106" y="74"/>
                </a:cubicBezTo>
                <a:cubicBezTo>
                  <a:pt x="109" y="72"/>
                  <a:pt x="112" y="70"/>
                  <a:pt x="114" y="71"/>
                </a:cubicBezTo>
                <a:cubicBezTo>
                  <a:pt x="116" y="72"/>
                  <a:pt x="109" y="78"/>
                  <a:pt x="111" y="80"/>
                </a:cubicBezTo>
                <a:cubicBezTo>
                  <a:pt x="112" y="81"/>
                  <a:pt x="112" y="83"/>
                  <a:pt x="111" y="84"/>
                </a:cubicBezTo>
                <a:cubicBezTo>
                  <a:pt x="118" y="83"/>
                  <a:pt x="118" y="78"/>
                  <a:pt x="118" y="76"/>
                </a:cubicBezTo>
                <a:cubicBezTo>
                  <a:pt x="119" y="74"/>
                  <a:pt x="120" y="72"/>
                  <a:pt x="123" y="74"/>
                </a:cubicBezTo>
                <a:cubicBezTo>
                  <a:pt x="125" y="75"/>
                  <a:pt x="128" y="76"/>
                  <a:pt x="133" y="74"/>
                </a:cubicBezTo>
                <a:cubicBezTo>
                  <a:pt x="138" y="71"/>
                  <a:pt x="138" y="70"/>
                  <a:pt x="140" y="72"/>
                </a:cubicBezTo>
                <a:cubicBezTo>
                  <a:pt x="142" y="74"/>
                  <a:pt x="146" y="73"/>
                  <a:pt x="153" y="73"/>
                </a:cubicBezTo>
                <a:cubicBezTo>
                  <a:pt x="160" y="73"/>
                  <a:pt x="161" y="68"/>
                  <a:pt x="168" y="68"/>
                </a:cubicBezTo>
                <a:cubicBezTo>
                  <a:pt x="175" y="69"/>
                  <a:pt x="180" y="66"/>
                  <a:pt x="180" y="66"/>
                </a:cubicBezTo>
                <a:cubicBezTo>
                  <a:pt x="185" y="68"/>
                  <a:pt x="185" y="68"/>
                  <a:pt x="185" y="68"/>
                </a:cubicBezTo>
                <a:cubicBezTo>
                  <a:pt x="186" y="66"/>
                  <a:pt x="186" y="64"/>
                  <a:pt x="190" y="64"/>
                </a:cubicBezTo>
                <a:cubicBezTo>
                  <a:pt x="195" y="63"/>
                  <a:pt x="197" y="67"/>
                  <a:pt x="200" y="66"/>
                </a:cubicBezTo>
                <a:cubicBezTo>
                  <a:pt x="202" y="65"/>
                  <a:pt x="211" y="74"/>
                  <a:pt x="212" y="68"/>
                </a:cubicBezTo>
                <a:cubicBezTo>
                  <a:pt x="212" y="66"/>
                  <a:pt x="208" y="59"/>
                  <a:pt x="206" y="59"/>
                </a:cubicBezTo>
                <a:close/>
                <a:moveTo>
                  <a:pt x="19" y="16"/>
                </a:moveTo>
                <a:cubicBezTo>
                  <a:pt x="23" y="14"/>
                  <a:pt x="32" y="16"/>
                  <a:pt x="34" y="14"/>
                </a:cubicBezTo>
                <a:cubicBezTo>
                  <a:pt x="36" y="12"/>
                  <a:pt x="28" y="10"/>
                  <a:pt x="25" y="8"/>
                </a:cubicBezTo>
                <a:cubicBezTo>
                  <a:pt x="24" y="6"/>
                  <a:pt x="23" y="4"/>
                  <a:pt x="22" y="2"/>
                </a:cubicBezTo>
                <a:cubicBezTo>
                  <a:pt x="21" y="3"/>
                  <a:pt x="19" y="3"/>
                  <a:pt x="18" y="3"/>
                </a:cubicBezTo>
                <a:cubicBezTo>
                  <a:pt x="15" y="1"/>
                  <a:pt x="8" y="2"/>
                  <a:pt x="6" y="3"/>
                </a:cubicBezTo>
                <a:cubicBezTo>
                  <a:pt x="5" y="3"/>
                  <a:pt x="7" y="7"/>
                  <a:pt x="7" y="10"/>
                </a:cubicBezTo>
                <a:cubicBezTo>
                  <a:pt x="7" y="13"/>
                  <a:pt x="4" y="14"/>
                  <a:pt x="4" y="15"/>
                </a:cubicBezTo>
                <a:cubicBezTo>
                  <a:pt x="4" y="17"/>
                  <a:pt x="3" y="18"/>
                  <a:pt x="1" y="19"/>
                </a:cubicBezTo>
                <a:cubicBezTo>
                  <a:pt x="4" y="21"/>
                  <a:pt x="6" y="22"/>
                  <a:pt x="8" y="22"/>
                </a:cubicBezTo>
                <a:cubicBezTo>
                  <a:pt x="13" y="22"/>
                  <a:pt x="15" y="17"/>
                  <a:pt x="19" y="1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6" name="Freeform 57"/>
          <p:cNvSpPr/>
          <p:nvPr/>
        </p:nvSpPr>
        <p:spPr bwMode="auto">
          <a:xfrm>
            <a:off x="8090535" y="3032125"/>
            <a:ext cx="74613" cy="80963"/>
          </a:xfrm>
          <a:custGeom>
            <a:avLst/>
            <a:gdLst/>
            <a:ahLst/>
            <a:cxnLst>
              <a:cxn ang="0">
                <a:pos x="12" y="0"/>
              </a:cxn>
              <a:cxn ang="0">
                <a:pos x="0" y="8"/>
              </a:cxn>
              <a:cxn ang="0">
                <a:pos x="1" y="11"/>
              </a:cxn>
              <a:cxn ang="0">
                <a:pos x="8" y="18"/>
              </a:cxn>
              <a:cxn ang="0">
                <a:pos x="9" y="25"/>
              </a:cxn>
              <a:cxn ang="0">
                <a:pos x="14" y="25"/>
              </a:cxn>
              <a:cxn ang="0">
                <a:pos x="25" y="11"/>
              </a:cxn>
              <a:cxn ang="0">
                <a:pos x="12" y="0"/>
              </a:cxn>
            </a:cxnLst>
            <a:rect l="0" t="0" r="r" b="b"/>
            <a:pathLst>
              <a:path w="26" h="25">
                <a:moveTo>
                  <a:pt x="12" y="0"/>
                </a:moveTo>
                <a:cubicBezTo>
                  <a:pt x="8" y="0"/>
                  <a:pt x="1" y="4"/>
                  <a:pt x="0" y="8"/>
                </a:cubicBezTo>
                <a:cubicBezTo>
                  <a:pt x="0" y="8"/>
                  <a:pt x="1" y="10"/>
                  <a:pt x="1" y="11"/>
                </a:cubicBezTo>
                <a:cubicBezTo>
                  <a:pt x="2" y="14"/>
                  <a:pt x="5" y="17"/>
                  <a:pt x="8" y="18"/>
                </a:cubicBezTo>
                <a:cubicBezTo>
                  <a:pt x="10" y="19"/>
                  <a:pt x="10" y="22"/>
                  <a:pt x="9" y="25"/>
                </a:cubicBezTo>
                <a:cubicBezTo>
                  <a:pt x="11" y="25"/>
                  <a:pt x="13" y="25"/>
                  <a:pt x="14" y="25"/>
                </a:cubicBezTo>
                <a:cubicBezTo>
                  <a:pt x="17" y="24"/>
                  <a:pt x="24" y="14"/>
                  <a:pt x="25" y="11"/>
                </a:cubicBezTo>
                <a:cubicBezTo>
                  <a:pt x="26" y="8"/>
                  <a:pt x="17" y="1"/>
                  <a:pt x="12"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7" name="Freeform 58"/>
          <p:cNvSpPr/>
          <p:nvPr/>
        </p:nvSpPr>
        <p:spPr bwMode="auto">
          <a:xfrm>
            <a:off x="9520873" y="2732088"/>
            <a:ext cx="217488" cy="236538"/>
          </a:xfrm>
          <a:custGeom>
            <a:avLst/>
            <a:gdLst/>
            <a:ahLst/>
            <a:cxnLst>
              <a:cxn ang="0">
                <a:pos x="74" y="4"/>
              </a:cxn>
              <a:cxn ang="0">
                <a:pos x="65" y="0"/>
              </a:cxn>
              <a:cxn ang="0">
                <a:pos x="58" y="9"/>
              </a:cxn>
              <a:cxn ang="0">
                <a:pos x="50" y="15"/>
              </a:cxn>
              <a:cxn ang="0">
                <a:pos x="46" y="19"/>
              </a:cxn>
              <a:cxn ang="0">
                <a:pos x="38" y="21"/>
              </a:cxn>
              <a:cxn ang="0">
                <a:pos x="31" y="18"/>
              </a:cxn>
              <a:cxn ang="0">
                <a:pos x="24" y="26"/>
              </a:cxn>
              <a:cxn ang="0">
                <a:pos x="3" y="38"/>
              </a:cxn>
              <a:cxn ang="0">
                <a:pos x="0" y="43"/>
              </a:cxn>
              <a:cxn ang="0">
                <a:pos x="13" y="49"/>
              </a:cxn>
              <a:cxn ang="0">
                <a:pos x="6" y="62"/>
              </a:cxn>
              <a:cxn ang="0">
                <a:pos x="8" y="68"/>
              </a:cxn>
              <a:cxn ang="0">
                <a:pos x="14" y="71"/>
              </a:cxn>
              <a:cxn ang="0">
                <a:pos x="22" y="70"/>
              </a:cxn>
              <a:cxn ang="0">
                <a:pos x="25" y="71"/>
              </a:cxn>
              <a:cxn ang="0">
                <a:pos x="31" y="66"/>
              </a:cxn>
              <a:cxn ang="0">
                <a:pos x="42" y="64"/>
              </a:cxn>
              <a:cxn ang="0">
                <a:pos x="48" y="62"/>
              </a:cxn>
              <a:cxn ang="0">
                <a:pos x="38" y="52"/>
              </a:cxn>
              <a:cxn ang="0">
                <a:pos x="41" y="42"/>
              </a:cxn>
              <a:cxn ang="0">
                <a:pos x="61" y="30"/>
              </a:cxn>
              <a:cxn ang="0">
                <a:pos x="65" y="17"/>
              </a:cxn>
              <a:cxn ang="0">
                <a:pos x="77" y="4"/>
              </a:cxn>
              <a:cxn ang="0">
                <a:pos x="74" y="4"/>
              </a:cxn>
            </a:cxnLst>
            <a:rect l="0" t="0" r="r" b="b"/>
            <a:pathLst>
              <a:path w="77" h="74">
                <a:moveTo>
                  <a:pt x="74" y="4"/>
                </a:moveTo>
                <a:cubicBezTo>
                  <a:pt x="70" y="5"/>
                  <a:pt x="68" y="0"/>
                  <a:pt x="65" y="0"/>
                </a:cubicBezTo>
                <a:cubicBezTo>
                  <a:pt x="61" y="0"/>
                  <a:pt x="62" y="9"/>
                  <a:pt x="58" y="9"/>
                </a:cubicBezTo>
                <a:cubicBezTo>
                  <a:pt x="54" y="9"/>
                  <a:pt x="55" y="14"/>
                  <a:pt x="50" y="15"/>
                </a:cubicBezTo>
                <a:cubicBezTo>
                  <a:pt x="45" y="16"/>
                  <a:pt x="43" y="16"/>
                  <a:pt x="46" y="19"/>
                </a:cubicBezTo>
                <a:cubicBezTo>
                  <a:pt x="48" y="23"/>
                  <a:pt x="43" y="21"/>
                  <a:pt x="38" y="21"/>
                </a:cubicBezTo>
                <a:cubicBezTo>
                  <a:pt x="34" y="21"/>
                  <a:pt x="34" y="18"/>
                  <a:pt x="31" y="18"/>
                </a:cubicBezTo>
                <a:cubicBezTo>
                  <a:pt x="28" y="18"/>
                  <a:pt x="26" y="24"/>
                  <a:pt x="24" y="26"/>
                </a:cubicBezTo>
                <a:cubicBezTo>
                  <a:pt x="22" y="29"/>
                  <a:pt x="7" y="36"/>
                  <a:pt x="3" y="38"/>
                </a:cubicBezTo>
                <a:cubicBezTo>
                  <a:pt x="2" y="39"/>
                  <a:pt x="1" y="41"/>
                  <a:pt x="0" y="43"/>
                </a:cubicBezTo>
                <a:cubicBezTo>
                  <a:pt x="5" y="43"/>
                  <a:pt x="10" y="46"/>
                  <a:pt x="13" y="49"/>
                </a:cubicBezTo>
                <a:cubicBezTo>
                  <a:pt x="16" y="53"/>
                  <a:pt x="9" y="58"/>
                  <a:pt x="6" y="62"/>
                </a:cubicBezTo>
                <a:cubicBezTo>
                  <a:pt x="3" y="65"/>
                  <a:pt x="8" y="65"/>
                  <a:pt x="8" y="68"/>
                </a:cubicBezTo>
                <a:cubicBezTo>
                  <a:pt x="8" y="71"/>
                  <a:pt x="12" y="74"/>
                  <a:pt x="14" y="71"/>
                </a:cubicBezTo>
                <a:cubicBezTo>
                  <a:pt x="15" y="69"/>
                  <a:pt x="18" y="70"/>
                  <a:pt x="22" y="70"/>
                </a:cubicBezTo>
                <a:cubicBezTo>
                  <a:pt x="24" y="70"/>
                  <a:pt x="24" y="70"/>
                  <a:pt x="25" y="71"/>
                </a:cubicBezTo>
                <a:cubicBezTo>
                  <a:pt x="27" y="69"/>
                  <a:pt x="30" y="67"/>
                  <a:pt x="31" y="66"/>
                </a:cubicBezTo>
                <a:cubicBezTo>
                  <a:pt x="33" y="64"/>
                  <a:pt x="38" y="64"/>
                  <a:pt x="42" y="64"/>
                </a:cubicBezTo>
                <a:cubicBezTo>
                  <a:pt x="44" y="64"/>
                  <a:pt x="46" y="63"/>
                  <a:pt x="48" y="62"/>
                </a:cubicBezTo>
                <a:cubicBezTo>
                  <a:pt x="43" y="57"/>
                  <a:pt x="39" y="53"/>
                  <a:pt x="38" y="52"/>
                </a:cubicBezTo>
                <a:cubicBezTo>
                  <a:pt x="34" y="50"/>
                  <a:pt x="36" y="43"/>
                  <a:pt x="41" y="42"/>
                </a:cubicBezTo>
                <a:cubicBezTo>
                  <a:pt x="46" y="41"/>
                  <a:pt x="57" y="32"/>
                  <a:pt x="61" y="30"/>
                </a:cubicBezTo>
                <a:cubicBezTo>
                  <a:pt x="64" y="28"/>
                  <a:pt x="62" y="22"/>
                  <a:pt x="65" y="17"/>
                </a:cubicBezTo>
                <a:cubicBezTo>
                  <a:pt x="66" y="14"/>
                  <a:pt x="72" y="9"/>
                  <a:pt x="77" y="4"/>
                </a:cubicBezTo>
                <a:cubicBezTo>
                  <a:pt x="76" y="4"/>
                  <a:pt x="75" y="4"/>
                  <a:pt x="74" y="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srgbClr val="C00000"/>
              </a:solidFill>
              <a:effectLst/>
              <a:uLnTx/>
              <a:uFillTx/>
              <a:latin typeface="Calibri" panose="020F0502020204030204"/>
              <a:ea typeface="造字工房悦黑体验版常规体" pitchFamily="50" charset="-122"/>
              <a:cs typeface="+mn-cs"/>
            </a:endParaRPr>
          </a:p>
        </p:txBody>
      </p:sp>
      <p:sp>
        <p:nvSpPr>
          <p:cNvPr id="58" name="Freeform 59"/>
          <p:cNvSpPr/>
          <p:nvPr/>
        </p:nvSpPr>
        <p:spPr bwMode="auto">
          <a:xfrm>
            <a:off x="8155623" y="3262313"/>
            <a:ext cx="246063" cy="158750"/>
          </a:xfrm>
          <a:custGeom>
            <a:avLst/>
            <a:gdLst/>
            <a:ahLst/>
            <a:cxnLst>
              <a:cxn ang="0">
                <a:pos x="85" y="32"/>
              </a:cxn>
              <a:cxn ang="0">
                <a:pos x="83" y="32"/>
              </a:cxn>
              <a:cxn ang="0">
                <a:pos x="68" y="29"/>
              </a:cxn>
              <a:cxn ang="0">
                <a:pos x="46" y="20"/>
              </a:cxn>
              <a:cxn ang="0">
                <a:pos x="23" y="3"/>
              </a:cxn>
              <a:cxn ang="0">
                <a:pos x="14" y="2"/>
              </a:cxn>
              <a:cxn ang="0">
                <a:pos x="7" y="4"/>
              </a:cxn>
              <a:cxn ang="0">
                <a:pos x="2" y="10"/>
              </a:cxn>
              <a:cxn ang="0">
                <a:pos x="0" y="19"/>
              </a:cxn>
              <a:cxn ang="0">
                <a:pos x="6" y="23"/>
              </a:cxn>
              <a:cxn ang="0">
                <a:pos x="15" y="27"/>
              </a:cxn>
              <a:cxn ang="0">
                <a:pos x="23" y="32"/>
              </a:cxn>
              <a:cxn ang="0">
                <a:pos x="33" y="37"/>
              </a:cxn>
              <a:cxn ang="0">
                <a:pos x="43" y="35"/>
              </a:cxn>
              <a:cxn ang="0">
                <a:pos x="50" y="42"/>
              </a:cxn>
              <a:cxn ang="0">
                <a:pos x="64" y="47"/>
              </a:cxn>
              <a:cxn ang="0">
                <a:pos x="84" y="46"/>
              </a:cxn>
              <a:cxn ang="0">
                <a:pos x="84" y="34"/>
              </a:cxn>
              <a:cxn ang="0">
                <a:pos x="85" y="32"/>
              </a:cxn>
            </a:cxnLst>
            <a:rect l="0" t="0" r="r" b="b"/>
            <a:pathLst>
              <a:path w="87" h="50">
                <a:moveTo>
                  <a:pt x="85" y="32"/>
                </a:moveTo>
                <a:cubicBezTo>
                  <a:pt x="84" y="32"/>
                  <a:pt x="84" y="31"/>
                  <a:pt x="83" y="32"/>
                </a:cubicBezTo>
                <a:cubicBezTo>
                  <a:pt x="76" y="32"/>
                  <a:pt x="72" y="29"/>
                  <a:pt x="68" y="29"/>
                </a:cubicBezTo>
                <a:cubicBezTo>
                  <a:pt x="64" y="29"/>
                  <a:pt x="51" y="24"/>
                  <a:pt x="46" y="20"/>
                </a:cubicBezTo>
                <a:cubicBezTo>
                  <a:pt x="41" y="16"/>
                  <a:pt x="27" y="7"/>
                  <a:pt x="23" y="3"/>
                </a:cubicBezTo>
                <a:cubicBezTo>
                  <a:pt x="20" y="0"/>
                  <a:pt x="15" y="0"/>
                  <a:pt x="14" y="2"/>
                </a:cubicBezTo>
                <a:cubicBezTo>
                  <a:pt x="14" y="3"/>
                  <a:pt x="11" y="3"/>
                  <a:pt x="7" y="4"/>
                </a:cubicBezTo>
                <a:cubicBezTo>
                  <a:pt x="6" y="5"/>
                  <a:pt x="2" y="8"/>
                  <a:pt x="2" y="10"/>
                </a:cubicBezTo>
                <a:cubicBezTo>
                  <a:pt x="2" y="13"/>
                  <a:pt x="0" y="16"/>
                  <a:pt x="0" y="19"/>
                </a:cubicBezTo>
                <a:cubicBezTo>
                  <a:pt x="0" y="21"/>
                  <a:pt x="5" y="21"/>
                  <a:pt x="6" y="23"/>
                </a:cubicBezTo>
                <a:cubicBezTo>
                  <a:pt x="7" y="25"/>
                  <a:pt x="15" y="26"/>
                  <a:pt x="15" y="27"/>
                </a:cubicBezTo>
                <a:cubicBezTo>
                  <a:pt x="15" y="29"/>
                  <a:pt x="20" y="31"/>
                  <a:pt x="23" y="32"/>
                </a:cubicBezTo>
                <a:cubicBezTo>
                  <a:pt x="27" y="32"/>
                  <a:pt x="31" y="36"/>
                  <a:pt x="33" y="37"/>
                </a:cubicBezTo>
                <a:cubicBezTo>
                  <a:pt x="35" y="39"/>
                  <a:pt x="41" y="35"/>
                  <a:pt x="43" y="35"/>
                </a:cubicBezTo>
                <a:cubicBezTo>
                  <a:pt x="46" y="35"/>
                  <a:pt x="49" y="39"/>
                  <a:pt x="50" y="42"/>
                </a:cubicBezTo>
                <a:cubicBezTo>
                  <a:pt x="50" y="44"/>
                  <a:pt x="62" y="45"/>
                  <a:pt x="64" y="47"/>
                </a:cubicBezTo>
                <a:cubicBezTo>
                  <a:pt x="67" y="50"/>
                  <a:pt x="81" y="48"/>
                  <a:pt x="84" y="46"/>
                </a:cubicBezTo>
                <a:cubicBezTo>
                  <a:pt x="87" y="43"/>
                  <a:pt x="84" y="38"/>
                  <a:pt x="84" y="34"/>
                </a:cubicBezTo>
                <a:cubicBezTo>
                  <a:pt x="84" y="33"/>
                  <a:pt x="85" y="32"/>
                  <a:pt x="85" y="3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59" name="Freeform 60"/>
          <p:cNvSpPr/>
          <p:nvPr/>
        </p:nvSpPr>
        <p:spPr bwMode="auto">
          <a:xfrm>
            <a:off x="8511223" y="3333750"/>
            <a:ext cx="268288" cy="682625"/>
          </a:xfrm>
          <a:custGeom>
            <a:avLst/>
            <a:gdLst/>
            <a:ahLst/>
            <a:cxnLst>
              <a:cxn ang="0">
                <a:pos x="78" y="193"/>
              </a:cxn>
              <a:cxn ang="0">
                <a:pos x="74" y="185"/>
              </a:cxn>
              <a:cxn ang="0">
                <a:pos x="70" y="171"/>
              </a:cxn>
              <a:cxn ang="0">
                <a:pos x="66" y="159"/>
              </a:cxn>
              <a:cxn ang="0">
                <a:pos x="67" y="151"/>
              </a:cxn>
              <a:cxn ang="0">
                <a:pos x="68" y="146"/>
              </a:cxn>
              <a:cxn ang="0">
                <a:pos x="66" y="138"/>
              </a:cxn>
              <a:cxn ang="0">
                <a:pos x="57" y="128"/>
              </a:cxn>
              <a:cxn ang="0">
                <a:pos x="59" y="110"/>
              </a:cxn>
              <a:cxn ang="0">
                <a:pos x="66" y="106"/>
              </a:cxn>
              <a:cxn ang="0">
                <a:pos x="74" y="104"/>
              </a:cxn>
              <a:cxn ang="0">
                <a:pos x="84" y="98"/>
              </a:cxn>
              <a:cxn ang="0">
                <a:pos x="90" y="93"/>
              </a:cxn>
              <a:cxn ang="0">
                <a:pos x="96" y="84"/>
              </a:cxn>
              <a:cxn ang="0">
                <a:pos x="96" y="84"/>
              </a:cxn>
              <a:cxn ang="0">
                <a:pos x="91" y="85"/>
              </a:cxn>
              <a:cxn ang="0">
                <a:pos x="84" y="81"/>
              </a:cxn>
              <a:cxn ang="0">
                <a:pos x="78" y="78"/>
              </a:cxn>
              <a:cxn ang="0">
                <a:pos x="78" y="71"/>
              </a:cxn>
              <a:cxn ang="0">
                <a:pos x="74" y="66"/>
              </a:cxn>
              <a:cxn ang="0">
                <a:pos x="70" y="56"/>
              </a:cxn>
              <a:cxn ang="0">
                <a:pos x="60" y="54"/>
              </a:cxn>
              <a:cxn ang="0">
                <a:pos x="58" y="49"/>
              </a:cxn>
              <a:cxn ang="0">
                <a:pos x="67" y="33"/>
              </a:cxn>
              <a:cxn ang="0">
                <a:pos x="70" y="17"/>
              </a:cxn>
              <a:cxn ang="0">
                <a:pos x="65" y="11"/>
              </a:cxn>
              <a:cxn ang="0">
                <a:pos x="63" y="5"/>
              </a:cxn>
              <a:cxn ang="0">
                <a:pos x="55" y="2"/>
              </a:cxn>
              <a:cxn ang="0">
                <a:pos x="53" y="3"/>
              </a:cxn>
              <a:cxn ang="0">
                <a:pos x="54" y="3"/>
              </a:cxn>
              <a:cxn ang="0">
                <a:pos x="51" y="8"/>
              </a:cxn>
              <a:cxn ang="0">
                <a:pos x="52" y="16"/>
              </a:cxn>
              <a:cxn ang="0">
                <a:pos x="47" y="16"/>
              </a:cxn>
              <a:cxn ang="0">
                <a:pos x="38" y="20"/>
              </a:cxn>
              <a:cxn ang="0">
                <a:pos x="30" y="28"/>
              </a:cxn>
              <a:cxn ang="0">
                <a:pos x="27" y="42"/>
              </a:cxn>
              <a:cxn ang="0">
                <a:pos x="23" y="56"/>
              </a:cxn>
              <a:cxn ang="0">
                <a:pos x="14" y="56"/>
              </a:cxn>
              <a:cxn ang="0">
                <a:pos x="12" y="67"/>
              </a:cxn>
              <a:cxn ang="0">
                <a:pos x="9" y="79"/>
              </a:cxn>
              <a:cxn ang="0">
                <a:pos x="4" y="87"/>
              </a:cxn>
              <a:cxn ang="0">
                <a:pos x="0" y="91"/>
              </a:cxn>
              <a:cxn ang="0">
                <a:pos x="10" y="102"/>
              </a:cxn>
              <a:cxn ang="0">
                <a:pos x="23" y="125"/>
              </a:cxn>
              <a:cxn ang="0">
                <a:pos x="22" y="143"/>
              </a:cxn>
              <a:cxn ang="0">
                <a:pos x="26" y="149"/>
              </a:cxn>
              <a:cxn ang="0">
                <a:pos x="37" y="148"/>
              </a:cxn>
              <a:cxn ang="0">
                <a:pos x="47" y="136"/>
              </a:cxn>
              <a:cxn ang="0">
                <a:pos x="53" y="141"/>
              </a:cxn>
              <a:cxn ang="0">
                <a:pos x="57" y="153"/>
              </a:cxn>
              <a:cxn ang="0">
                <a:pos x="63" y="178"/>
              </a:cxn>
              <a:cxn ang="0">
                <a:pos x="67" y="195"/>
              </a:cxn>
              <a:cxn ang="0">
                <a:pos x="69" y="209"/>
              </a:cxn>
              <a:cxn ang="0">
                <a:pos x="68" y="212"/>
              </a:cxn>
              <a:cxn ang="0">
                <a:pos x="78" y="193"/>
              </a:cxn>
            </a:cxnLst>
            <a:rect l="0" t="0" r="r" b="b"/>
            <a:pathLst>
              <a:path w="96" h="213">
                <a:moveTo>
                  <a:pt x="78" y="193"/>
                </a:moveTo>
                <a:cubicBezTo>
                  <a:pt x="78" y="189"/>
                  <a:pt x="74" y="188"/>
                  <a:pt x="74" y="185"/>
                </a:cubicBezTo>
                <a:cubicBezTo>
                  <a:pt x="74" y="181"/>
                  <a:pt x="74" y="175"/>
                  <a:pt x="70" y="171"/>
                </a:cubicBezTo>
                <a:cubicBezTo>
                  <a:pt x="65" y="167"/>
                  <a:pt x="63" y="161"/>
                  <a:pt x="66" y="159"/>
                </a:cubicBezTo>
                <a:cubicBezTo>
                  <a:pt x="68" y="157"/>
                  <a:pt x="66" y="150"/>
                  <a:pt x="67" y="151"/>
                </a:cubicBezTo>
                <a:cubicBezTo>
                  <a:pt x="69" y="151"/>
                  <a:pt x="71" y="147"/>
                  <a:pt x="68" y="146"/>
                </a:cubicBezTo>
                <a:cubicBezTo>
                  <a:pt x="65" y="144"/>
                  <a:pt x="68" y="139"/>
                  <a:pt x="66" y="138"/>
                </a:cubicBezTo>
                <a:cubicBezTo>
                  <a:pt x="63" y="137"/>
                  <a:pt x="57" y="130"/>
                  <a:pt x="57" y="128"/>
                </a:cubicBezTo>
                <a:cubicBezTo>
                  <a:pt x="57" y="126"/>
                  <a:pt x="59" y="113"/>
                  <a:pt x="59" y="110"/>
                </a:cubicBezTo>
                <a:cubicBezTo>
                  <a:pt x="60" y="107"/>
                  <a:pt x="64" y="106"/>
                  <a:pt x="66" y="106"/>
                </a:cubicBezTo>
                <a:cubicBezTo>
                  <a:pt x="67" y="106"/>
                  <a:pt x="72" y="107"/>
                  <a:pt x="74" y="104"/>
                </a:cubicBezTo>
                <a:cubicBezTo>
                  <a:pt x="76" y="101"/>
                  <a:pt x="83" y="100"/>
                  <a:pt x="84" y="98"/>
                </a:cubicBezTo>
                <a:cubicBezTo>
                  <a:pt x="85" y="96"/>
                  <a:pt x="90" y="96"/>
                  <a:pt x="90" y="93"/>
                </a:cubicBezTo>
                <a:cubicBezTo>
                  <a:pt x="90" y="90"/>
                  <a:pt x="96" y="84"/>
                  <a:pt x="96" y="84"/>
                </a:cubicBezTo>
                <a:cubicBezTo>
                  <a:pt x="96" y="84"/>
                  <a:pt x="96" y="84"/>
                  <a:pt x="96" y="84"/>
                </a:cubicBezTo>
                <a:cubicBezTo>
                  <a:pt x="96" y="83"/>
                  <a:pt x="94" y="84"/>
                  <a:pt x="91" y="85"/>
                </a:cubicBezTo>
                <a:cubicBezTo>
                  <a:pt x="86" y="87"/>
                  <a:pt x="84" y="84"/>
                  <a:pt x="84" y="81"/>
                </a:cubicBezTo>
                <a:cubicBezTo>
                  <a:pt x="85" y="78"/>
                  <a:pt x="81" y="78"/>
                  <a:pt x="78" y="78"/>
                </a:cubicBezTo>
                <a:cubicBezTo>
                  <a:pt x="75" y="78"/>
                  <a:pt x="77" y="74"/>
                  <a:pt x="78" y="71"/>
                </a:cubicBezTo>
                <a:cubicBezTo>
                  <a:pt x="79" y="68"/>
                  <a:pt x="77" y="66"/>
                  <a:pt x="74" y="66"/>
                </a:cubicBezTo>
                <a:cubicBezTo>
                  <a:pt x="70" y="65"/>
                  <a:pt x="69" y="58"/>
                  <a:pt x="70" y="56"/>
                </a:cubicBezTo>
                <a:cubicBezTo>
                  <a:pt x="71" y="54"/>
                  <a:pt x="63" y="53"/>
                  <a:pt x="60" y="54"/>
                </a:cubicBezTo>
                <a:cubicBezTo>
                  <a:pt x="56" y="56"/>
                  <a:pt x="59" y="51"/>
                  <a:pt x="58" y="49"/>
                </a:cubicBezTo>
                <a:cubicBezTo>
                  <a:pt x="57" y="46"/>
                  <a:pt x="62" y="38"/>
                  <a:pt x="67" y="33"/>
                </a:cubicBezTo>
                <a:cubicBezTo>
                  <a:pt x="72" y="28"/>
                  <a:pt x="70" y="22"/>
                  <a:pt x="70" y="17"/>
                </a:cubicBezTo>
                <a:cubicBezTo>
                  <a:pt x="70" y="11"/>
                  <a:pt x="68" y="11"/>
                  <a:pt x="65" y="11"/>
                </a:cubicBezTo>
                <a:cubicBezTo>
                  <a:pt x="63" y="11"/>
                  <a:pt x="63" y="8"/>
                  <a:pt x="63" y="5"/>
                </a:cubicBezTo>
                <a:cubicBezTo>
                  <a:pt x="63" y="2"/>
                  <a:pt x="58" y="0"/>
                  <a:pt x="55" y="2"/>
                </a:cubicBezTo>
                <a:cubicBezTo>
                  <a:pt x="55" y="2"/>
                  <a:pt x="54" y="2"/>
                  <a:pt x="53" y="3"/>
                </a:cubicBezTo>
                <a:cubicBezTo>
                  <a:pt x="54" y="3"/>
                  <a:pt x="54" y="3"/>
                  <a:pt x="54" y="3"/>
                </a:cubicBezTo>
                <a:cubicBezTo>
                  <a:pt x="54" y="3"/>
                  <a:pt x="53" y="7"/>
                  <a:pt x="51" y="8"/>
                </a:cubicBezTo>
                <a:cubicBezTo>
                  <a:pt x="49" y="9"/>
                  <a:pt x="49" y="12"/>
                  <a:pt x="52" y="16"/>
                </a:cubicBezTo>
                <a:cubicBezTo>
                  <a:pt x="55" y="20"/>
                  <a:pt x="48" y="18"/>
                  <a:pt x="47" y="16"/>
                </a:cubicBezTo>
                <a:cubicBezTo>
                  <a:pt x="46" y="13"/>
                  <a:pt x="41" y="17"/>
                  <a:pt x="38" y="20"/>
                </a:cubicBezTo>
                <a:cubicBezTo>
                  <a:pt x="35" y="22"/>
                  <a:pt x="30" y="24"/>
                  <a:pt x="30" y="28"/>
                </a:cubicBezTo>
                <a:cubicBezTo>
                  <a:pt x="30" y="33"/>
                  <a:pt x="26" y="38"/>
                  <a:pt x="27" y="42"/>
                </a:cubicBezTo>
                <a:cubicBezTo>
                  <a:pt x="28" y="46"/>
                  <a:pt x="23" y="54"/>
                  <a:pt x="23" y="56"/>
                </a:cubicBezTo>
                <a:cubicBezTo>
                  <a:pt x="23" y="58"/>
                  <a:pt x="15" y="56"/>
                  <a:pt x="14" y="56"/>
                </a:cubicBezTo>
                <a:cubicBezTo>
                  <a:pt x="13" y="56"/>
                  <a:pt x="14" y="64"/>
                  <a:pt x="12" y="67"/>
                </a:cubicBezTo>
                <a:cubicBezTo>
                  <a:pt x="10" y="69"/>
                  <a:pt x="11" y="79"/>
                  <a:pt x="9" y="79"/>
                </a:cubicBezTo>
                <a:cubicBezTo>
                  <a:pt x="6" y="79"/>
                  <a:pt x="4" y="87"/>
                  <a:pt x="4" y="87"/>
                </a:cubicBezTo>
                <a:cubicBezTo>
                  <a:pt x="4" y="87"/>
                  <a:pt x="2" y="89"/>
                  <a:pt x="0" y="91"/>
                </a:cubicBezTo>
                <a:cubicBezTo>
                  <a:pt x="2" y="95"/>
                  <a:pt x="6" y="100"/>
                  <a:pt x="10" y="102"/>
                </a:cubicBezTo>
                <a:cubicBezTo>
                  <a:pt x="17" y="104"/>
                  <a:pt x="21" y="118"/>
                  <a:pt x="23" y="125"/>
                </a:cubicBezTo>
                <a:cubicBezTo>
                  <a:pt x="25" y="132"/>
                  <a:pt x="24" y="139"/>
                  <a:pt x="22" y="143"/>
                </a:cubicBezTo>
                <a:cubicBezTo>
                  <a:pt x="19" y="147"/>
                  <a:pt x="22" y="147"/>
                  <a:pt x="26" y="149"/>
                </a:cubicBezTo>
                <a:cubicBezTo>
                  <a:pt x="30" y="151"/>
                  <a:pt x="34" y="152"/>
                  <a:pt x="37" y="148"/>
                </a:cubicBezTo>
                <a:cubicBezTo>
                  <a:pt x="40" y="144"/>
                  <a:pt x="46" y="141"/>
                  <a:pt x="47" y="136"/>
                </a:cubicBezTo>
                <a:cubicBezTo>
                  <a:pt x="48" y="132"/>
                  <a:pt x="50" y="138"/>
                  <a:pt x="53" y="141"/>
                </a:cubicBezTo>
                <a:cubicBezTo>
                  <a:pt x="55" y="143"/>
                  <a:pt x="57" y="148"/>
                  <a:pt x="57" y="153"/>
                </a:cubicBezTo>
                <a:cubicBezTo>
                  <a:pt x="58" y="159"/>
                  <a:pt x="58" y="173"/>
                  <a:pt x="63" y="178"/>
                </a:cubicBezTo>
                <a:cubicBezTo>
                  <a:pt x="68" y="182"/>
                  <a:pt x="69" y="192"/>
                  <a:pt x="67" y="195"/>
                </a:cubicBezTo>
                <a:cubicBezTo>
                  <a:pt x="66" y="199"/>
                  <a:pt x="70" y="205"/>
                  <a:pt x="69" y="209"/>
                </a:cubicBezTo>
                <a:cubicBezTo>
                  <a:pt x="68" y="209"/>
                  <a:pt x="68" y="211"/>
                  <a:pt x="68" y="212"/>
                </a:cubicBezTo>
                <a:cubicBezTo>
                  <a:pt x="72" y="213"/>
                  <a:pt x="78" y="193"/>
                  <a:pt x="78" y="19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0" name="Freeform 61"/>
          <p:cNvSpPr/>
          <p:nvPr/>
        </p:nvSpPr>
        <p:spPr bwMode="auto">
          <a:xfrm>
            <a:off x="8417560" y="3344863"/>
            <a:ext cx="95250" cy="65088"/>
          </a:xfrm>
          <a:custGeom>
            <a:avLst/>
            <a:gdLst/>
            <a:ahLst/>
            <a:cxnLst>
              <a:cxn ang="0">
                <a:pos x="33" y="7"/>
              </a:cxn>
              <a:cxn ang="0">
                <a:pos x="20" y="3"/>
              </a:cxn>
              <a:cxn ang="0">
                <a:pos x="11" y="2"/>
              </a:cxn>
              <a:cxn ang="0">
                <a:pos x="3" y="9"/>
              </a:cxn>
              <a:cxn ang="0">
                <a:pos x="0" y="14"/>
              </a:cxn>
              <a:cxn ang="0">
                <a:pos x="3" y="16"/>
              </a:cxn>
              <a:cxn ang="0">
                <a:pos x="11" y="18"/>
              </a:cxn>
              <a:cxn ang="0">
                <a:pos x="21" y="19"/>
              </a:cxn>
              <a:cxn ang="0">
                <a:pos x="32" y="17"/>
              </a:cxn>
              <a:cxn ang="0">
                <a:pos x="31" y="8"/>
              </a:cxn>
              <a:cxn ang="0">
                <a:pos x="33" y="7"/>
              </a:cxn>
            </a:cxnLst>
            <a:rect l="0" t="0" r="r" b="b"/>
            <a:pathLst>
              <a:path w="34" h="21">
                <a:moveTo>
                  <a:pt x="33" y="7"/>
                </a:moveTo>
                <a:cubicBezTo>
                  <a:pt x="26" y="1"/>
                  <a:pt x="24" y="6"/>
                  <a:pt x="20" y="3"/>
                </a:cubicBezTo>
                <a:cubicBezTo>
                  <a:pt x="15" y="1"/>
                  <a:pt x="13" y="0"/>
                  <a:pt x="11" y="2"/>
                </a:cubicBezTo>
                <a:cubicBezTo>
                  <a:pt x="8" y="4"/>
                  <a:pt x="5" y="3"/>
                  <a:pt x="3" y="9"/>
                </a:cubicBezTo>
                <a:cubicBezTo>
                  <a:pt x="2" y="11"/>
                  <a:pt x="1" y="12"/>
                  <a:pt x="0" y="14"/>
                </a:cubicBezTo>
                <a:cubicBezTo>
                  <a:pt x="1" y="15"/>
                  <a:pt x="2" y="16"/>
                  <a:pt x="3" y="16"/>
                </a:cubicBezTo>
                <a:cubicBezTo>
                  <a:pt x="5" y="16"/>
                  <a:pt x="7" y="19"/>
                  <a:pt x="11" y="18"/>
                </a:cubicBezTo>
                <a:cubicBezTo>
                  <a:pt x="14" y="17"/>
                  <a:pt x="16" y="20"/>
                  <a:pt x="21" y="19"/>
                </a:cubicBezTo>
                <a:cubicBezTo>
                  <a:pt x="26" y="17"/>
                  <a:pt x="31" y="21"/>
                  <a:pt x="32" y="17"/>
                </a:cubicBezTo>
                <a:cubicBezTo>
                  <a:pt x="34" y="14"/>
                  <a:pt x="31" y="8"/>
                  <a:pt x="31" y="8"/>
                </a:cubicBezTo>
                <a:cubicBezTo>
                  <a:pt x="31" y="8"/>
                  <a:pt x="32" y="7"/>
                  <a:pt x="33" y="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1" name="Freeform 62"/>
          <p:cNvSpPr/>
          <p:nvPr/>
        </p:nvSpPr>
        <p:spPr bwMode="auto">
          <a:xfrm>
            <a:off x="8814435" y="3532188"/>
            <a:ext cx="234950" cy="557213"/>
          </a:xfrm>
          <a:custGeom>
            <a:avLst/>
            <a:gdLst/>
            <a:ahLst/>
            <a:cxnLst>
              <a:cxn ang="0">
                <a:pos x="62" y="22"/>
              </a:cxn>
              <a:cxn ang="0">
                <a:pos x="51" y="13"/>
              </a:cxn>
              <a:cxn ang="0">
                <a:pos x="48" y="7"/>
              </a:cxn>
              <a:cxn ang="0">
                <a:pos x="38" y="2"/>
              </a:cxn>
              <a:cxn ang="0">
                <a:pos x="29" y="7"/>
              </a:cxn>
              <a:cxn ang="0">
                <a:pos x="22" y="9"/>
              </a:cxn>
              <a:cxn ang="0">
                <a:pos x="12" y="9"/>
              </a:cxn>
              <a:cxn ang="0">
                <a:pos x="4" y="10"/>
              </a:cxn>
              <a:cxn ang="0">
                <a:pos x="0" y="12"/>
              </a:cxn>
              <a:cxn ang="0">
                <a:pos x="5" y="18"/>
              </a:cxn>
              <a:cxn ang="0">
                <a:pos x="10" y="27"/>
              </a:cxn>
              <a:cxn ang="0">
                <a:pos x="20" y="32"/>
              </a:cxn>
              <a:cxn ang="0">
                <a:pos x="27" y="34"/>
              </a:cxn>
              <a:cxn ang="0">
                <a:pos x="31" y="42"/>
              </a:cxn>
              <a:cxn ang="0">
                <a:pos x="22" y="47"/>
              </a:cxn>
              <a:cxn ang="0">
                <a:pos x="35" y="58"/>
              </a:cxn>
              <a:cxn ang="0">
                <a:pos x="40" y="68"/>
              </a:cxn>
              <a:cxn ang="0">
                <a:pos x="50" y="80"/>
              </a:cxn>
              <a:cxn ang="0">
                <a:pos x="59" y="89"/>
              </a:cxn>
              <a:cxn ang="0">
                <a:pos x="61" y="100"/>
              </a:cxn>
              <a:cxn ang="0">
                <a:pos x="65" y="119"/>
              </a:cxn>
              <a:cxn ang="0">
                <a:pos x="57" y="132"/>
              </a:cxn>
              <a:cxn ang="0">
                <a:pos x="47" y="138"/>
              </a:cxn>
              <a:cxn ang="0">
                <a:pos x="47" y="148"/>
              </a:cxn>
              <a:cxn ang="0">
                <a:pos x="34" y="148"/>
              </a:cxn>
              <a:cxn ang="0">
                <a:pos x="27" y="153"/>
              </a:cxn>
              <a:cxn ang="0">
                <a:pos x="32" y="157"/>
              </a:cxn>
              <a:cxn ang="0">
                <a:pos x="29" y="167"/>
              </a:cxn>
              <a:cxn ang="0">
                <a:pos x="34" y="172"/>
              </a:cxn>
              <a:cxn ang="0">
                <a:pos x="45" y="164"/>
              </a:cxn>
              <a:cxn ang="0">
                <a:pos x="47" y="159"/>
              </a:cxn>
              <a:cxn ang="0">
                <a:pos x="50" y="153"/>
              </a:cxn>
              <a:cxn ang="0">
                <a:pos x="57" y="152"/>
              </a:cxn>
              <a:cxn ang="0">
                <a:pos x="73" y="145"/>
              </a:cxn>
              <a:cxn ang="0">
                <a:pos x="81" y="130"/>
              </a:cxn>
              <a:cxn ang="0">
                <a:pos x="79" y="104"/>
              </a:cxn>
              <a:cxn ang="0">
                <a:pos x="68" y="86"/>
              </a:cxn>
              <a:cxn ang="0">
                <a:pos x="50" y="71"/>
              </a:cxn>
              <a:cxn ang="0">
                <a:pos x="45" y="62"/>
              </a:cxn>
              <a:cxn ang="0">
                <a:pos x="42" y="47"/>
              </a:cxn>
              <a:cxn ang="0">
                <a:pos x="50" y="37"/>
              </a:cxn>
              <a:cxn ang="0">
                <a:pos x="54" y="30"/>
              </a:cxn>
              <a:cxn ang="0">
                <a:pos x="63" y="24"/>
              </a:cxn>
              <a:cxn ang="0">
                <a:pos x="64" y="24"/>
              </a:cxn>
              <a:cxn ang="0">
                <a:pos x="62" y="22"/>
              </a:cxn>
            </a:cxnLst>
            <a:rect l="0" t="0" r="r" b="b"/>
            <a:pathLst>
              <a:path w="84" h="174">
                <a:moveTo>
                  <a:pt x="62" y="22"/>
                </a:moveTo>
                <a:cubicBezTo>
                  <a:pt x="59" y="21"/>
                  <a:pt x="51" y="15"/>
                  <a:pt x="51" y="13"/>
                </a:cubicBezTo>
                <a:cubicBezTo>
                  <a:pt x="51" y="11"/>
                  <a:pt x="55" y="7"/>
                  <a:pt x="48" y="7"/>
                </a:cubicBezTo>
                <a:cubicBezTo>
                  <a:pt x="40" y="6"/>
                  <a:pt x="40" y="3"/>
                  <a:pt x="38" y="2"/>
                </a:cubicBezTo>
                <a:cubicBezTo>
                  <a:pt x="37" y="0"/>
                  <a:pt x="31" y="4"/>
                  <a:pt x="29" y="7"/>
                </a:cubicBezTo>
                <a:cubicBezTo>
                  <a:pt x="28" y="11"/>
                  <a:pt x="26" y="7"/>
                  <a:pt x="22" y="9"/>
                </a:cubicBezTo>
                <a:cubicBezTo>
                  <a:pt x="18" y="11"/>
                  <a:pt x="14" y="6"/>
                  <a:pt x="12" y="9"/>
                </a:cubicBezTo>
                <a:cubicBezTo>
                  <a:pt x="10" y="12"/>
                  <a:pt x="6" y="7"/>
                  <a:pt x="4" y="10"/>
                </a:cubicBezTo>
                <a:cubicBezTo>
                  <a:pt x="3" y="11"/>
                  <a:pt x="2" y="11"/>
                  <a:pt x="0" y="12"/>
                </a:cubicBezTo>
                <a:cubicBezTo>
                  <a:pt x="2" y="14"/>
                  <a:pt x="5" y="16"/>
                  <a:pt x="5" y="18"/>
                </a:cubicBezTo>
                <a:cubicBezTo>
                  <a:pt x="5" y="21"/>
                  <a:pt x="10" y="23"/>
                  <a:pt x="10" y="27"/>
                </a:cubicBezTo>
                <a:cubicBezTo>
                  <a:pt x="10" y="30"/>
                  <a:pt x="17" y="33"/>
                  <a:pt x="20" y="32"/>
                </a:cubicBezTo>
                <a:cubicBezTo>
                  <a:pt x="22" y="30"/>
                  <a:pt x="27" y="29"/>
                  <a:pt x="27" y="34"/>
                </a:cubicBezTo>
                <a:cubicBezTo>
                  <a:pt x="28" y="39"/>
                  <a:pt x="31" y="39"/>
                  <a:pt x="31" y="42"/>
                </a:cubicBezTo>
                <a:cubicBezTo>
                  <a:pt x="31" y="46"/>
                  <a:pt x="24" y="44"/>
                  <a:pt x="22" y="47"/>
                </a:cubicBezTo>
                <a:cubicBezTo>
                  <a:pt x="21" y="51"/>
                  <a:pt x="35" y="55"/>
                  <a:pt x="35" y="58"/>
                </a:cubicBezTo>
                <a:cubicBezTo>
                  <a:pt x="35" y="61"/>
                  <a:pt x="39" y="64"/>
                  <a:pt x="40" y="68"/>
                </a:cubicBezTo>
                <a:cubicBezTo>
                  <a:pt x="42" y="72"/>
                  <a:pt x="48" y="76"/>
                  <a:pt x="50" y="80"/>
                </a:cubicBezTo>
                <a:cubicBezTo>
                  <a:pt x="51" y="84"/>
                  <a:pt x="57" y="87"/>
                  <a:pt x="59" y="89"/>
                </a:cubicBezTo>
                <a:cubicBezTo>
                  <a:pt x="61" y="91"/>
                  <a:pt x="62" y="96"/>
                  <a:pt x="61" y="100"/>
                </a:cubicBezTo>
                <a:cubicBezTo>
                  <a:pt x="60" y="104"/>
                  <a:pt x="60" y="112"/>
                  <a:pt x="65" y="119"/>
                </a:cubicBezTo>
                <a:cubicBezTo>
                  <a:pt x="69" y="125"/>
                  <a:pt x="60" y="128"/>
                  <a:pt x="57" y="132"/>
                </a:cubicBezTo>
                <a:cubicBezTo>
                  <a:pt x="54" y="135"/>
                  <a:pt x="55" y="140"/>
                  <a:pt x="47" y="138"/>
                </a:cubicBezTo>
                <a:cubicBezTo>
                  <a:pt x="38" y="136"/>
                  <a:pt x="48" y="145"/>
                  <a:pt x="47" y="148"/>
                </a:cubicBezTo>
                <a:cubicBezTo>
                  <a:pt x="45" y="151"/>
                  <a:pt x="34" y="145"/>
                  <a:pt x="34" y="148"/>
                </a:cubicBezTo>
                <a:cubicBezTo>
                  <a:pt x="34" y="150"/>
                  <a:pt x="30" y="152"/>
                  <a:pt x="27" y="153"/>
                </a:cubicBezTo>
                <a:cubicBezTo>
                  <a:pt x="28" y="155"/>
                  <a:pt x="30" y="156"/>
                  <a:pt x="32" y="157"/>
                </a:cubicBezTo>
                <a:cubicBezTo>
                  <a:pt x="35" y="159"/>
                  <a:pt x="29" y="162"/>
                  <a:pt x="29" y="167"/>
                </a:cubicBezTo>
                <a:cubicBezTo>
                  <a:pt x="29" y="172"/>
                  <a:pt x="33" y="174"/>
                  <a:pt x="34" y="172"/>
                </a:cubicBezTo>
                <a:cubicBezTo>
                  <a:pt x="36" y="169"/>
                  <a:pt x="42" y="165"/>
                  <a:pt x="45" y="164"/>
                </a:cubicBezTo>
                <a:cubicBezTo>
                  <a:pt x="47" y="163"/>
                  <a:pt x="45" y="159"/>
                  <a:pt x="47" y="159"/>
                </a:cubicBezTo>
                <a:cubicBezTo>
                  <a:pt x="50" y="160"/>
                  <a:pt x="49" y="156"/>
                  <a:pt x="50" y="153"/>
                </a:cubicBezTo>
                <a:cubicBezTo>
                  <a:pt x="51" y="151"/>
                  <a:pt x="53" y="152"/>
                  <a:pt x="57" y="152"/>
                </a:cubicBezTo>
                <a:cubicBezTo>
                  <a:pt x="61" y="152"/>
                  <a:pt x="67" y="149"/>
                  <a:pt x="73" y="145"/>
                </a:cubicBezTo>
                <a:cubicBezTo>
                  <a:pt x="78" y="141"/>
                  <a:pt x="79" y="140"/>
                  <a:pt x="81" y="130"/>
                </a:cubicBezTo>
                <a:cubicBezTo>
                  <a:pt x="84" y="119"/>
                  <a:pt x="79" y="107"/>
                  <a:pt x="79" y="104"/>
                </a:cubicBezTo>
                <a:cubicBezTo>
                  <a:pt x="79" y="101"/>
                  <a:pt x="71" y="86"/>
                  <a:pt x="68" y="86"/>
                </a:cubicBezTo>
                <a:cubicBezTo>
                  <a:pt x="65" y="86"/>
                  <a:pt x="52" y="73"/>
                  <a:pt x="50" y="71"/>
                </a:cubicBezTo>
                <a:cubicBezTo>
                  <a:pt x="48" y="69"/>
                  <a:pt x="48" y="65"/>
                  <a:pt x="45" y="62"/>
                </a:cubicBezTo>
                <a:cubicBezTo>
                  <a:pt x="42" y="59"/>
                  <a:pt x="41" y="52"/>
                  <a:pt x="42" y="47"/>
                </a:cubicBezTo>
                <a:cubicBezTo>
                  <a:pt x="43" y="42"/>
                  <a:pt x="50" y="40"/>
                  <a:pt x="50" y="37"/>
                </a:cubicBezTo>
                <a:cubicBezTo>
                  <a:pt x="50" y="33"/>
                  <a:pt x="51" y="30"/>
                  <a:pt x="54" y="30"/>
                </a:cubicBezTo>
                <a:cubicBezTo>
                  <a:pt x="58" y="30"/>
                  <a:pt x="62" y="27"/>
                  <a:pt x="63" y="24"/>
                </a:cubicBezTo>
                <a:cubicBezTo>
                  <a:pt x="63" y="24"/>
                  <a:pt x="64" y="24"/>
                  <a:pt x="64" y="24"/>
                </a:cubicBezTo>
                <a:cubicBezTo>
                  <a:pt x="63" y="22"/>
                  <a:pt x="62" y="22"/>
                  <a:pt x="62" y="2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2" name="Freeform 63"/>
          <p:cNvSpPr/>
          <p:nvPr/>
        </p:nvSpPr>
        <p:spPr bwMode="auto">
          <a:xfrm>
            <a:off x="8814435" y="3865563"/>
            <a:ext cx="193675" cy="157163"/>
          </a:xfrm>
          <a:custGeom>
            <a:avLst/>
            <a:gdLst/>
            <a:ahLst/>
            <a:cxnLst>
              <a:cxn ang="0">
                <a:pos x="34" y="44"/>
              </a:cxn>
              <a:cxn ang="0">
                <a:pos x="47" y="44"/>
              </a:cxn>
              <a:cxn ang="0">
                <a:pos x="47" y="34"/>
              </a:cxn>
              <a:cxn ang="0">
                <a:pos x="57" y="28"/>
              </a:cxn>
              <a:cxn ang="0">
                <a:pos x="65" y="15"/>
              </a:cxn>
              <a:cxn ang="0">
                <a:pos x="61" y="1"/>
              </a:cxn>
              <a:cxn ang="0">
                <a:pos x="53" y="2"/>
              </a:cxn>
              <a:cxn ang="0">
                <a:pos x="45" y="5"/>
              </a:cxn>
              <a:cxn ang="0">
                <a:pos x="42" y="8"/>
              </a:cxn>
              <a:cxn ang="0">
                <a:pos x="35" y="3"/>
              </a:cxn>
              <a:cxn ang="0">
                <a:pos x="20" y="3"/>
              </a:cxn>
              <a:cxn ang="0">
                <a:pos x="4" y="10"/>
              </a:cxn>
              <a:cxn ang="0">
                <a:pos x="5" y="21"/>
              </a:cxn>
              <a:cxn ang="0">
                <a:pos x="6" y="29"/>
              </a:cxn>
              <a:cxn ang="0">
                <a:pos x="6" y="30"/>
              </a:cxn>
              <a:cxn ang="0">
                <a:pos x="9" y="40"/>
              </a:cxn>
              <a:cxn ang="0">
                <a:pos x="16" y="41"/>
              </a:cxn>
              <a:cxn ang="0">
                <a:pos x="17" y="47"/>
              </a:cxn>
              <a:cxn ang="0">
                <a:pos x="26" y="48"/>
              </a:cxn>
              <a:cxn ang="0">
                <a:pos x="27" y="49"/>
              </a:cxn>
              <a:cxn ang="0">
                <a:pos x="34" y="44"/>
              </a:cxn>
            </a:cxnLst>
            <a:rect l="0" t="0" r="r" b="b"/>
            <a:pathLst>
              <a:path w="69" h="49">
                <a:moveTo>
                  <a:pt x="34" y="44"/>
                </a:moveTo>
                <a:cubicBezTo>
                  <a:pt x="34" y="41"/>
                  <a:pt x="45" y="47"/>
                  <a:pt x="47" y="44"/>
                </a:cubicBezTo>
                <a:cubicBezTo>
                  <a:pt x="48" y="41"/>
                  <a:pt x="38" y="32"/>
                  <a:pt x="47" y="34"/>
                </a:cubicBezTo>
                <a:cubicBezTo>
                  <a:pt x="55" y="36"/>
                  <a:pt x="54" y="31"/>
                  <a:pt x="57" y="28"/>
                </a:cubicBezTo>
                <a:cubicBezTo>
                  <a:pt x="60" y="24"/>
                  <a:pt x="69" y="21"/>
                  <a:pt x="65" y="15"/>
                </a:cubicBezTo>
                <a:cubicBezTo>
                  <a:pt x="61" y="10"/>
                  <a:pt x="61" y="5"/>
                  <a:pt x="61" y="1"/>
                </a:cubicBezTo>
                <a:cubicBezTo>
                  <a:pt x="58" y="3"/>
                  <a:pt x="54" y="3"/>
                  <a:pt x="53" y="2"/>
                </a:cubicBezTo>
                <a:cubicBezTo>
                  <a:pt x="50" y="1"/>
                  <a:pt x="45" y="1"/>
                  <a:pt x="45" y="5"/>
                </a:cubicBezTo>
                <a:cubicBezTo>
                  <a:pt x="45" y="9"/>
                  <a:pt x="41" y="9"/>
                  <a:pt x="42" y="8"/>
                </a:cubicBezTo>
                <a:cubicBezTo>
                  <a:pt x="42" y="6"/>
                  <a:pt x="38" y="6"/>
                  <a:pt x="35" y="3"/>
                </a:cubicBezTo>
                <a:cubicBezTo>
                  <a:pt x="33" y="0"/>
                  <a:pt x="24" y="4"/>
                  <a:pt x="20" y="3"/>
                </a:cubicBezTo>
                <a:cubicBezTo>
                  <a:pt x="16" y="1"/>
                  <a:pt x="9" y="5"/>
                  <a:pt x="4" y="10"/>
                </a:cubicBezTo>
                <a:cubicBezTo>
                  <a:pt x="0" y="16"/>
                  <a:pt x="5" y="16"/>
                  <a:pt x="5" y="21"/>
                </a:cubicBezTo>
                <a:cubicBezTo>
                  <a:pt x="5" y="25"/>
                  <a:pt x="8" y="25"/>
                  <a:pt x="6" y="29"/>
                </a:cubicBezTo>
                <a:cubicBezTo>
                  <a:pt x="6" y="29"/>
                  <a:pt x="6" y="29"/>
                  <a:pt x="6" y="30"/>
                </a:cubicBezTo>
                <a:cubicBezTo>
                  <a:pt x="11" y="31"/>
                  <a:pt x="9" y="37"/>
                  <a:pt x="9" y="40"/>
                </a:cubicBezTo>
                <a:cubicBezTo>
                  <a:pt x="10" y="43"/>
                  <a:pt x="14" y="41"/>
                  <a:pt x="16" y="41"/>
                </a:cubicBezTo>
                <a:cubicBezTo>
                  <a:pt x="19" y="41"/>
                  <a:pt x="15" y="45"/>
                  <a:pt x="17" y="47"/>
                </a:cubicBezTo>
                <a:cubicBezTo>
                  <a:pt x="19" y="49"/>
                  <a:pt x="25" y="45"/>
                  <a:pt x="26" y="48"/>
                </a:cubicBezTo>
                <a:cubicBezTo>
                  <a:pt x="26" y="48"/>
                  <a:pt x="26" y="49"/>
                  <a:pt x="27" y="49"/>
                </a:cubicBezTo>
                <a:cubicBezTo>
                  <a:pt x="30" y="48"/>
                  <a:pt x="34" y="46"/>
                  <a:pt x="34" y="4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3" name="Freeform 64"/>
          <p:cNvSpPr/>
          <p:nvPr/>
        </p:nvSpPr>
        <p:spPr bwMode="auto">
          <a:xfrm>
            <a:off x="8750935" y="3567113"/>
            <a:ext cx="236538" cy="327025"/>
          </a:xfrm>
          <a:custGeom>
            <a:avLst/>
            <a:gdLst/>
            <a:ahLst/>
            <a:cxnLst>
              <a:cxn ang="0">
                <a:pos x="57" y="47"/>
              </a:cxn>
              <a:cxn ang="0">
                <a:pos x="44" y="36"/>
              </a:cxn>
              <a:cxn ang="0">
                <a:pos x="53" y="31"/>
              </a:cxn>
              <a:cxn ang="0">
                <a:pos x="49" y="23"/>
              </a:cxn>
              <a:cxn ang="0">
                <a:pos x="42" y="21"/>
              </a:cxn>
              <a:cxn ang="0">
                <a:pos x="32" y="16"/>
              </a:cxn>
              <a:cxn ang="0">
                <a:pos x="27" y="7"/>
              </a:cxn>
              <a:cxn ang="0">
                <a:pos x="22" y="1"/>
              </a:cxn>
              <a:cxn ang="0">
                <a:pos x="18" y="1"/>
              </a:cxn>
              <a:cxn ang="0">
                <a:pos x="16" y="7"/>
              </a:cxn>
              <a:cxn ang="0">
                <a:pos x="16" y="16"/>
              </a:cxn>
              <a:cxn ang="0">
                <a:pos x="10" y="11"/>
              </a:cxn>
              <a:cxn ang="0">
                <a:pos x="4" y="20"/>
              </a:cxn>
              <a:cxn ang="0">
                <a:pos x="0" y="23"/>
              </a:cxn>
              <a:cxn ang="0">
                <a:pos x="2" y="25"/>
              </a:cxn>
              <a:cxn ang="0">
                <a:pos x="3" y="34"/>
              </a:cxn>
              <a:cxn ang="0">
                <a:pos x="11" y="37"/>
              </a:cxn>
              <a:cxn ang="0">
                <a:pos x="10" y="49"/>
              </a:cxn>
              <a:cxn ang="0">
                <a:pos x="7" y="58"/>
              </a:cxn>
              <a:cxn ang="0">
                <a:pos x="17" y="54"/>
              </a:cxn>
              <a:cxn ang="0">
                <a:pos x="26" y="53"/>
              </a:cxn>
              <a:cxn ang="0">
                <a:pos x="33" y="51"/>
              </a:cxn>
              <a:cxn ang="0">
                <a:pos x="43" y="51"/>
              </a:cxn>
              <a:cxn ang="0">
                <a:pos x="52" y="59"/>
              </a:cxn>
              <a:cxn ang="0">
                <a:pos x="52" y="73"/>
              </a:cxn>
              <a:cxn ang="0">
                <a:pos x="60" y="85"/>
              </a:cxn>
              <a:cxn ang="0">
                <a:pos x="59" y="97"/>
              </a:cxn>
              <a:cxn ang="0">
                <a:pos x="64" y="101"/>
              </a:cxn>
              <a:cxn ang="0">
                <a:pos x="67" y="98"/>
              </a:cxn>
              <a:cxn ang="0">
                <a:pos x="75" y="95"/>
              </a:cxn>
              <a:cxn ang="0">
                <a:pos x="83" y="94"/>
              </a:cxn>
              <a:cxn ang="0">
                <a:pos x="83" y="89"/>
              </a:cxn>
              <a:cxn ang="0">
                <a:pos x="81" y="78"/>
              </a:cxn>
              <a:cxn ang="0">
                <a:pos x="72" y="69"/>
              </a:cxn>
              <a:cxn ang="0">
                <a:pos x="62" y="57"/>
              </a:cxn>
              <a:cxn ang="0">
                <a:pos x="57" y="47"/>
              </a:cxn>
            </a:cxnLst>
            <a:rect l="0" t="0" r="r" b="b"/>
            <a:pathLst>
              <a:path w="84" h="102">
                <a:moveTo>
                  <a:pt x="57" y="47"/>
                </a:moveTo>
                <a:cubicBezTo>
                  <a:pt x="57" y="44"/>
                  <a:pt x="43" y="40"/>
                  <a:pt x="44" y="36"/>
                </a:cubicBezTo>
                <a:cubicBezTo>
                  <a:pt x="46" y="33"/>
                  <a:pt x="53" y="35"/>
                  <a:pt x="53" y="31"/>
                </a:cubicBezTo>
                <a:cubicBezTo>
                  <a:pt x="53" y="28"/>
                  <a:pt x="50" y="28"/>
                  <a:pt x="49" y="23"/>
                </a:cubicBezTo>
                <a:cubicBezTo>
                  <a:pt x="49" y="18"/>
                  <a:pt x="44" y="19"/>
                  <a:pt x="42" y="21"/>
                </a:cubicBezTo>
                <a:cubicBezTo>
                  <a:pt x="39" y="22"/>
                  <a:pt x="32" y="19"/>
                  <a:pt x="32" y="16"/>
                </a:cubicBezTo>
                <a:cubicBezTo>
                  <a:pt x="32" y="12"/>
                  <a:pt x="27" y="10"/>
                  <a:pt x="27" y="7"/>
                </a:cubicBezTo>
                <a:cubicBezTo>
                  <a:pt x="27" y="5"/>
                  <a:pt x="24" y="3"/>
                  <a:pt x="22" y="1"/>
                </a:cubicBezTo>
                <a:cubicBezTo>
                  <a:pt x="21" y="2"/>
                  <a:pt x="19" y="2"/>
                  <a:pt x="18" y="1"/>
                </a:cubicBezTo>
                <a:cubicBezTo>
                  <a:pt x="17" y="0"/>
                  <a:pt x="15" y="6"/>
                  <a:pt x="16" y="7"/>
                </a:cubicBezTo>
                <a:cubicBezTo>
                  <a:pt x="18" y="8"/>
                  <a:pt x="19" y="17"/>
                  <a:pt x="16" y="16"/>
                </a:cubicBezTo>
                <a:cubicBezTo>
                  <a:pt x="12" y="15"/>
                  <a:pt x="12" y="10"/>
                  <a:pt x="10" y="11"/>
                </a:cubicBezTo>
                <a:cubicBezTo>
                  <a:pt x="10" y="11"/>
                  <a:pt x="4" y="17"/>
                  <a:pt x="4" y="20"/>
                </a:cubicBezTo>
                <a:cubicBezTo>
                  <a:pt x="4" y="22"/>
                  <a:pt x="2" y="22"/>
                  <a:pt x="0" y="23"/>
                </a:cubicBezTo>
                <a:cubicBezTo>
                  <a:pt x="1" y="24"/>
                  <a:pt x="2" y="25"/>
                  <a:pt x="2" y="25"/>
                </a:cubicBezTo>
                <a:cubicBezTo>
                  <a:pt x="3" y="27"/>
                  <a:pt x="2" y="31"/>
                  <a:pt x="3" y="34"/>
                </a:cubicBezTo>
                <a:cubicBezTo>
                  <a:pt x="5" y="38"/>
                  <a:pt x="10" y="32"/>
                  <a:pt x="11" y="37"/>
                </a:cubicBezTo>
                <a:cubicBezTo>
                  <a:pt x="13" y="42"/>
                  <a:pt x="10" y="44"/>
                  <a:pt x="10" y="49"/>
                </a:cubicBezTo>
                <a:cubicBezTo>
                  <a:pt x="10" y="54"/>
                  <a:pt x="6" y="53"/>
                  <a:pt x="7" y="58"/>
                </a:cubicBezTo>
                <a:cubicBezTo>
                  <a:pt x="8" y="62"/>
                  <a:pt x="14" y="57"/>
                  <a:pt x="17" y="54"/>
                </a:cubicBezTo>
                <a:cubicBezTo>
                  <a:pt x="21" y="51"/>
                  <a:pt x="24" y="51"/>
                  <a:pt x="26" y="53"/>
                </a:cubicBezTo>
                <a:cubicBezTo>
                  <a:pt x="27" y="55"/>
                  <a:pt x="32" y="54"/>
                  <a:pt x="33" y="51"/>
                </a:cubicBezTo>
                <a:cubicBezTo>
                  <a:pt x="34" y="49"/>
                  <a:pt x="41" y="48"/>
                  <a:pt x="43" y="51"/>
                </a:cubicBezTo>
                <a:cubicBezTo>
                  <a:pt x="46" y="54"/>
                  <a:pt x="48" y="57"/>
                  <a:pt x="52" y="59"/>
                </a:cubicBezTo>
                <a:cubicBezTo>
                  <a:pt x="55" y="61"/>
                  <a:pt x="49" y="72"/>
                  <a:pt x="52" y="73"/>
                </a:cubicBezTo>
                <a:cubicBezTo>
                  <a:pt x="56" y="74"/>
                  <a:pt x="61" y="79"/>
                  <a:pt x="60" y="85"/>
                </a:cubicBezTo>
                <a:cubicBezTo>
                  <a:pt x="60" y="90"/>
                  <a:pt x="63" y="93"/>
                  <a:pt x="59" y="97"/>
                </a:cubicBezTo>
                <a:cubicBezTo>
                  <a:pt x="61" y="99"/>
                  <a:pt x="64" y="99"/>
                  <a:pt x="64" y="101"/>
                </a:cubicBezTo>
                <a:cubicBezTo>
                  <a:pt x="63" y="102"/>
                  <a:pt x="67" y="102"/>
                  <a:pt x="67" y="98"/>
                </a:cubicBezTo>
                <a:cubicBezTo>
                  <a:pt x="67" y="94"/>
                  <a:pt x="72" y="94"/>
                  <a:pt x="75" y="95"/>
                </a:cubicBezTo>
                <a:cubicBezTo>
                  <a:pt x="76" y="96"/>
                  <a:pt x="80" y="96"/>
                  <a:pt x="83" y="94"/>
                </a:cubicBezTo>
                <a:cubicBezTo>
                  <a:pt x="83" y="92"/>
                  <a:pt x="83" y="90"/>
                  <a:pt x="83" y="89"/>
                </a:cubicBezTo>
                <a:cubicBezTo>
                  <a:pt x="84" y="85"/>
                  <a:pt x="83" y="80"/>
                  <a:pt x="81" y="78"/>
                </a:cubicBezTo>
                <a:cubicBezTo>
                  <a:pt x="79" y="76"/>
                  <a:pt x="73" y="73"/>
                  <a:pt x="72" y="69"/>
                </a:cubicBezTo>
                <a:cubicBezTo>
                  <a:pt x="70" y="65"/>
                  <a:pt x="64" y="61"/>
                  <a:pt x="62" y="57"/>
                </a:cubicBezTo>
                <a:cubicBezTo>
                  <a:pt x="61" y="53"/>
                  <a:pt x="57" y="50"/>
                  <a:pt x="57" y="4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4" name="Freeform 65"/>
          <p:cNvSpPr/>
          <p:nvPr/>
        </p:nvSpPr>
        <p:spPr bwMode="auto">
          <a:xfrm>
            <a:off x="8669973" y="3641725"/>
            <a:ext cx="258763" cy="550863"/>
          </a:xfrm>
          <a:custGeom>
            <a:avLst/>
            <a:gdLst/>
            <a:ahLst/>
            <a:cxnLst>
              <a:cxn ang="0">
                <a:pos x="56" y="91"/>
              </a:cxn>
              <a:cxn ang="0">
                <a:pos x="55" y="80"/>
              </a:cxn>
              <a:cxn ang="0">
                <a:pos x="71" y="73"/>
              </a:cxn>
              <a:cxn ang="0">
                <a:pos x="86" y="73"/>
              </a:cxn>
              <a:cxn ang="0">
                <a:pos x="88" y="74"/>
              </a:cxn>
              <a:cxn ang="0">
                <a:pos x="89" y="62"/>
              </a:cxn>
              <a:cxn ang="0">
                <a:pos x="81" y="50"/>
              </a:cxn>
              <a:cxn ang="0">
                <a:pos x="81" y="36"/>
              </a:cxn>
              <a:cxn ang="0">
                <a:pos x="72" y="28"/>
              </a:cxn>
              <a:cxn ang="0">
                <a:pos x="62" y="28"/>
              </a:cxn>
              <a:cxn ang="0">
                <a:pos x="55" y="30"/>
              </a:cxn>
              <a:cxn ang="0">
                <a:pos x="46" y="31"/>
              </a:cxn>
              <a:cxn ang="0">
                <a:pos x="36" y="35"/>
              </a:cxn>
              <a:cxn ang="0">
                <a:pos x="39" y="26"/>
              </a:cxn>
              <a:cxn ang="0">
                <a:pos x="40" y="14"/>
              </a:cxn>
              <a:cxn ang="0">
                <a:pos x="32" y="11"/>
              </a:cxn>
              <a:cxn ang="0">
                <a:pos x="31" y="2"/>
              </a:cxn>
              <a:cxn ang="0">
                <a:pos x="29" y="0"/>
              </a:cxn>
              <a:cxn ang="0">
                <a:pos x="27" y="2"/>
              </a:cxn>
              <a:cxn ang="0">
                <a:pos x="17" y="8"/>
              </a:cxn>
              <a:cxn ang="0">
                <a:pos x="9" y="10"/>
              </a:cxn>
              <a:cxn ang="0">
                <a:pos x="2" y="14"/>
              </a:cxn>
              <a:cxn ang="0">
                <a:pos x="0" y="32"/>
              </a:cxn>
              <a:cxn ang="0">
                <a:pos x="9" y="42"/>
              </a:cxn>
              <a:cxn ang="0">
                <a:pos x="11" y="50"/>
              </a:cxn>
              <a:cxn ang="0">
                <a:pos x="10" y="55"/>
              </a:cxn>
              <a:cxn ang="0">
                <a:pos x="9" y="63"/>
              </a:cxn>
              <a:cxn ang="0">
                <a:pos x="13" y="75"/>
              </a:cxn>
              <a:cxn ang="0">
                <a:pos x="17" y="89"/>
              </a:cxn>
              <a:cxn ang="0">
                <a:pos x="21" y="97"/>
              </a:cxn>
              <a:cxn ang="0">
                <a:pos x="11" y="116"/>
              </a:cxn>
              <a:cxn ang="0">
                <a:pos x="8" y="132"/>
              </a:cxn>
              <a:cxn ang="0">
                <a:pos x="9" y="142"/>
              </a:cxn>
              <a:cxn ang="0">
                <a:pos x="23" y="157"/>
              </a:cxn>
              <a:cxn ang="0">
                <a:pos x="27" y="162"/>
              </a:cxn>
              <a:cxn ang="0">
                <a:pos x="33" y="163"/>
              </a:cxn>
              <a:cxn ang="0">
                <a:pos x="39" y="170"/>
              </a:cxn>
              <a:cxn ang="0">
                <a:pos x="48" y="171"/>
              </a:cxn>
              <a:cxn ang="0">
                <a:pos x="51" y="166"/>
              </a:cxn>
              <a:cxn ang="0">
                <a:pos x="38" y="159"/>
              </a:cxn>
              <a:cxn ang="0">
                <a:pos x="30" y="146"/>
              </a:cxn>
              <a:cxn ang="0">
                <a:pos x="26" y="135"/>
              </a:cxn>
              <a:cxn ang="0">
                <a:pos x="19" y="130"/>
              </a:cxn>
              <a:cxn ang="0">
                <a:pos x="20" y="112"/>
              </a:cxn>
              <a:cxn ang="0">
                <a:pos x="27" y="89"/>
              </a:cxn>
              <a:cxn ang="0">
                <a:pos x="36" y="86"/>
              </a:cxn>
              <a:cxn ang="0">
                <a:pos x="45" y="93"/>
              </a:cxn>
              <a:cxn ang="0">
                <a:pos x="57" y="99"/>
              </a:cxn>
              <a:cxn ang="0">
                <a:pos x="57" y="100"/>
              </a:cxn>
              <a:cxn ang="0">
                <a:pos x="57" y="99"/>
              </a:cxn>
              <a:cxn ang="0">
                <a:pos x="56" y="91"/>
              </a:cxn>
            </a:cxnLst>
            <a:rect l="0" t="0" r="r" b="b"/>
            <a:pathLst>
              <a:path w="92" h="172">
                <a:moveTo>
                  <a:pt x="56" y="91"/>
                </a:moveTo>
                <a:cubicBezTo>
                  <a:pt x="56" y="86"/>
                  <a:pt x="51" y="86"/>
                  <a:pt x="55" y="80"/>
                </a:cubicBezTo>
                <a:cubicBezTo>
                  <a:pt x="60" y="75"/>
                  <a:pt x="67" y="71"/>
                  <a:pt x="71" y="73"/>
                </a:cubicBezTo>
                <a:cubicBezTo>
                  <a:pt x="75" y="74"/>
                  <a:pt x="84" y="70"/>
                  <a:pt x="86" y="73"/>
                </a:cubicBezTo>
                <a:cubicBezTo>
                  <a:pt x="87" y="74"/>
                  <a:pt x="87" y="74"/>
                  <a:pt x="88" y="74"/>
                </a:cubicBezTo>
                <a:cubicBezTo>
                  <a:pt x="92" y="70"/>
                  <a:pt x="89" y="67"/>
                  <a:pt x="89" y="62"/>
                </a:cubicBezTo>
                <a:cubicBezTo>
                  <a:pt x="90" y="56"/>
                  <a:pt x="85" y="51"/>
                  <a:pt x="81" y="50"/>
                </a:cubicBezTo>
                <a:cubicBezTo>
                  <a:pt x="78" y="49"/>
                  <a:pt x="84" y="38"/>
                  <a:pt x="81" y="36"/>
                </a:cubicBezTo>
                <a:cubicBezTo>
                  <a:pt x="77" y="34"/>
                  <a:pt x="75" y="31"/>
                  <a:pt x="72" y="28"/>
                </a:cubicBezTo>
                <a:cubicBezTo>
                  <a:pt x="70" y="25"/>
                  <a:pt x="63" y="26"/>
                  <a:pt x="62" y="28"/>
                </a:cubicBezTo>
                <a:cubicBezTo>
                  <a:pt x="61" y="31"/>
                  <a:pt x="56" y="32"/>
                  <a:pt x="55" y="30"/>
                </a:cubicBezTo>
                <a:cubicBezTo>
                  <a:pt x="53" y="28"/>
                  <a:pt x="50" y="28"/>
                  <a:pt x="46" y="31"/>
                </a:cubicBezTo>
                <a:cubicBezTo>
                  <a:pt x="43" y="34"/>
                  <a:pt x="37" y="39"/>
                  <a:pt x="36" y="35"/>
                </a:cubicBezTo>
                <a:cubicBezTo>
                  <a:pt x="35" y="30"/>
                  <a:pt x="39" y="31"/>
                  <a:pt x="39" y="26"/>
                </a:cubicBezTo>
                <a:cubicBezTo>
                  <a:pt x="39" y="21"/>
                  <a:pt x="42" y="19"/>
                  <a:pt x="40" y="14"/>
                </a:cubicBezTo>
                <a:cubicBezTo>
                  <a:pt x="39" y="9"/>
                  <a:pt x="34" y="15"/>
                  <a:pt x="32" y="11"/>
                </a:cubicBezTo>
                <a:cubicBezTo>
                  <a:pt x="31" y="8"/>
                  <a:pt x="32" y="4"/>
                  <a:pt x="31" y="2"/>
                </a:cubicBezTo>
                <a:cubicBezTo>
                  <a:pt x="31" y="2"/>
                  <a:pt x="30" y="1"/>
                  <a:pt x="29" y="0"/>
                </a:cubicBezTo>
                <a:cubicBezTo>
                  <a:pt x="28" y="1"/>
                  <a:pt x="28" y="1"/>
                  <a:pt x="27" y="2"/>
                </a:cubicBezTo>
                <a:cubicBezTo>
                  <a:pt x="26" y="4"/>
                  <a:pt x="19" y="5"/>
                  <a:pt x="17" y="8"/>
                </a:cubicBezTo>
                <a:cubicBezTo>
                  <a:pt x="15" y="11"/>
                  <a:pt x="10" y="10"/>
                  <a:pt x="9" y="10"/>
                </a:cubicBezTo>
                <a:cubicBezTo>
                  <a:pt x="7" y="10"/>
                  <a:pt x="3" y="11"/>
                  <a:pt x="2" y="14"/>
                </a:cubicBezTo>
                <a:cubicBezTo>
                  <a:pt x="2" y="17"/>
                  <a:pt x="0" y="30"/>
                  <a:pt x="0" y="32"/>
                </a:cubicBezTo>
                <a:cubicBezTo>
                  <a:pt x="0" y="34"/>
                  <a:pt x="6" y="41"/>
                  <a:pt x="9" y="42"/>
                </a:cubicBezTo>
                <a:cubicBezTo>
                  <a:pt x="11" y="43"/>
                  <a:pt x="8" y="48"/>
                  <a:pt x="11" y="50"/>
                </a:cubicBezTo>
                <a:cubicBezTo>
                  <a:pt x="14" y="51"/>
                  <a:pt x="12" y="55"/>
                  <a:pt x="10" y="55"/>
                </a:cubicBezTo>
                <a:cubicBezTo>
                  <a:pt x="9" y="54"/>
                  <a:pt x="11" y="61"/>
                  <a:pt x="9" y="63"/>
                </a:cubicBezTo>
                <a:cubicBezTo>
                  <a:pt x="6" y="65"/>
                  <a:pt x="8" y="71"/>
                  <a:pt x="13" y="75"/>
                </a:cubicBezTo>
                <a:cubicBezTo>
                  <a:pt x="17" y="79"/>
                  <a:pt x="17" y="85"/>
                  <a:pt x="17" y="89"/>
                </a:cubicBezTo>
                <a:cubicBezTo>
                  <a:pt x="17" y="92"/>
                  <a:pt x="21" y="93"/>
                  <a:pt x="21" y="97"/>
                </a:cubicBezTo>
                <a:cubicBezTo>
                  <a:pt x="21" y="97"/>
                  <a:pt x="15" y="117"/>
                  <a:pt x="11" y="116"/>
                </a:cubicBezTo>
                <a:cubicBezTo>
                  <a:pt x="10" y="121"/>
                  <a:pt x="9" y="128"/>
                  <a:pt x="8" y="132"/>
                </a:cubicBezTo>
                <a:cubicBezTo>
                  <a:pt x="7" y="138"/>
                  <a:pt x="6" y="142"/>
                  <a:pt x="9" y="142"/>
                </a:cubicBezTo>
                <a:cubicBezTo>
                  <a:pt x="12" y="143"/>
                  <a:pt x="18" y="150"/>
                  <a:pt x="23" y="157"/>
                </a:cubicBezTo>
                <a:cubicBezTo>
                  <a:pt x="25" y="159"/>
                  <a:pt x="26" y="161"/>
                  <a:pt x="27" y="162"/>
                </a:cubicBezTo>
                <a:cubicBezTo>
                  <a:pt x="29" y="162"/>
                  <a:pt x="31" y="162"/>
                  <a:pt x="33" y="163"/>
                </a:cubicBezTo>
                <a:cubicBezTo>
                  <a:pt x="38" y="164"/>
                  <a:pt x="39" y="167"/>
                  <a:pt x="39" y="170"/>
                </a:cubicBezTo>
                <a:cubicBezTo>
                  <a:pt x="39" y="172"/>
                  <a:pt x="46" y="171"/>
                  <a:pt x="48" y="171"/>
                </a:cubicBezTo>
                <a:cubicBezTo>
                  <a:pt x="49" y="170"/>
                  <a:pt x="47" y="167"/>
                  <a:pt x="51" y="166"/>
                </a:cubicBezTo>
                <a:cubicBezTo>
                  <a:pt x="49" y="163"/>
                  <a:pt x="43" y="159"/>
                  <a:pt x="38" y="159"/>
                </a:cubicBezTo>
                <a:cubicBezTo>
                  <a:pt x="33" y="158"/>
                  <a:pt x="30" y="150"/>
                  <a:pt x="30" y="146"/>
                </a:cubicBezTo>
                <a:cubicBezTo>
                  <a:pt x="31" y="142"/>
                  <a:pt x="26" y="139"/>
                  <a:pt x="26" y="135"/>
                </a:cubicBezTo>
                <a:cubicBezTo>
                  <a:pt x="26" y="132"/>
                  <a:pt x="23" y="132"/>
                  <a:pt x="19" y="130"/>
                </a:cubicBezTo>
                <a:cubicBezTo>
                  <a:pt x="15" y="128"/>
                  <a:pt x="20" y="117"/>
                  <a:pt x="20" y="112"/>
                </a:cubicBezTo>
                <a:cubicBezTo>
                  <a:pt x="21" y="107"/>
                  <a:pt x="29" y="93"/>
                  <a:pt x="27" y="89"/>
                </a:cubicBezTo>
                <a:cubicBezTo>
                  <a:pt x="24" y="85"/>
                  <a:pt x="35" y="81"/>
                  <a:pt x="36" y="86"/>
                </a:cubicBezTo>
                <a:cubicBezTo>
                  <a:pt x="37" y="91"/>
                  <a:pt x="38" y="93"/>
                  <a:pt x="45" y="93"/>
                </a:cubicBezTo>
                <a:cubicBezTo>
                  <a:pt x="51" y="93"/>
                  <a:pt x="51" y="98"/>
                  <a:pt x="57" y="99"/>
                </a:cubicBezTo>
                <a:cubicBezTo>
                  <a:pt x="57" y="99"/>
                  <a:pt x="57" y="99"/>
                  <a:pt x="57" y="100"/>
                </a:cubicBezTo>
                <a:cubicBezTo>
                  <a:pt x="57" y="99"/>
                  <a:pt x="57" y="99"/>
                  <a:pt x="57" y="99"/>
                </a:cubicBezTo>
                <a:cubicBezTo>
                  <a:pt x="59" y="95"/>
                  <a:pt x="56" y="95"/>
                  <a:pt x="56" y="9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5" name="Freeform 66"/>
          <p:cNvSpPr/>
          <p:nvPr/>
        </p:nvSpPr>
        <p:spPr bwMode="auto">
          <a:xfrm>
            <a:off x="6064885" y="2160588"/>
            <a:ext cx="304800" cy="284163"/>
          </a:xfrm>
          <a:custGeom>
            <a:avLst/>
            <a:gdLst/>
            <a:ahLst/>
            <a:cxnLst>
              <a:cxn ang="0">
                <a:pos x="2" y="19"/>
              </a:cxn>
              <a:cxn ang="0">
                <a:pos x="2" y="31"/>
              </a:cxn>
              <a:cxn ang="0">
                <a:pos x="3" y="36"/>
              </a:cxn>
              <a:cxn ang="0">
                <a:pos x="5" y="41"/>
              </a:cxn>
              <a:cxn ang="0">
                <a:pos x="7" y="47"/>
              </a:cxn>
              <a:cxn ang="0">
                <a:pos x="10" y="56"/>
              </a:cxn>
              <a:cxn ang="0">
                <a:pos x="10" y="61"/>
              </a:cxn>
              <a:cxn ang="0">
                <a:pos x="16" y="65"/>
              </a:cxn>
              <a:cxn ang="0">
                <a:pos x="24" y="70"/>
              </a:cxn>
              <a:cxn ang="0">
                <a:pos x="30" y="73"/>
              </a:cxn>
              <a:cxn ang="0">
                <a:pos x="36" y="72"/>
              </a:cxn>
              <a:cxn ang="0">
                <a:pos x="39" y="76"/>
              </a:cxn>
              <a:cxn ang="0">
                <a:pos x="47" y="78"/>
              </a:cxn>
              <a:cxn ang="0">
                <a:pos x="52" y="84"/>
              </a:cxn>
              <a:cxn ang="0">
                <a:pos x="59" y="83"/>
              </a:cxn>
              <a:cxn ang="0">
                <a:pos x="68" y="85"/>
              </a:cxn>
              <a:cxn ang="0">
                <a:pos x="77" y="85"/>
              </a:cxn>
              <a:cxn ang="0">
                <a:pos x="86" y="88"/>
              </a:cxn>
              <a:cxn ang="0">
                <a:pos x="93" y="89"/>
              </a:cxn>
              <a:cxn ang="0">
                <a:pos x="93" y="82"/>
              </a:cxn>
              <a:cxn ang="0">
                <a:pos x="103" y="71"/>
              </a:cxn>
              <a:cxn ang="0">
                <a:pos x="108" y="67"/>
              </a:cxn>
              <a:cxn ang="0">
                <a:pos x="104" y="56"/>
              </a:cxn>
              <a:cxn ang="0">
                <a:pos x="103" y="46"/>
              </a:cxn>
              <a:cxn ang="0">
                <a:pos x="99" y="40"/>
              </a:cxn>
              <a:cxn ang="0">
                <a:pos x="106" y="35"/>
              </a:cxn>
              <a:cxn ang="0">
                <a:pos x="105" y="25"/>
              </a:cxn>
              <a:cxn ang="0">
                <a:pos x="103" y="16"/>
              </a:cxn>
              <a:cxn ang="0">
                <a:pos x="95" y="10"/>
              </a:cxn>
              <a:cxn ang="0">
                <a:pos x="94" y="9"/>
              </a:cxn>
              <a:cxn ang="0">
                <a:pos x="65" y="8"/>
              </a:cxn>
              <a:cxn ang="0">
                <a:pos x="59" y="6"/>
              </a:cxn>
              <a:cxn ang="0">
                <a:pos x="53" y="9"/>
              </a:cxn>
              <a:cxn ang="0">
                <a:pos x="48" y="2"/>
              </a:cxn>
              <a:cxn ang="0">
                <a:pos x="23" y="9"/>
              </a:cxn>
              <a:cxn ang="0">
                <a:pos x="6" y="15"/>
              </a:cxn>
              <a:cxn ang="0">
                <a:pos x="2" y="18"/>
              </a:cxn>
              <a:cxn ang="0">
                <a:pos x="2" y="19"/>
              </a:cxn>
            </a:cxnLst>
            <a:rect l="0" t="0" r="r" b="b"/>
            <a:pathLst>
              <a:path w="109" h="89">
                <a:moveTo>
                  <a:pt x="2" y="19"/>
                </a:moveTo>
                <a:cubicBezTo>
                  <a:pt x="3" y="21"/>
                  <a:pt x="4" y="28"/>
                  <a:pt x="2" y="31"/>
                </a:cubicBezTo>
                <a:cubicBezTo>
                  <a:pt x="0" y="34"/>
                  <a:pt x="1" y="35"/>
                  <a:pt x="3" y="36"/>
                </a:cubicBezTo>
                <a:cubicBezTo>
                  <a:pt x="5" y="37"/>
                  <a:pt x="5" y="39"/>
                  <a:pt x="5" y="41"/>
                </a:cubicBezTo>
                <a:cubicBezTo>
                  <a:pt x="5" y="43"/>
                  <a:pt x="7" y="43"/>
                  <a:pt x="7" y="47"/>
                </a:cubicBezTo>
                <a:cubicBezTo>
                  <a:pt x="7" y="51"/>
                  <a:pt x="8" y="54"/>
                  <a:pt x="10" y="56"/>
                </a:cubicBezTo>
                <a:cubicBezTo>
                  <a:pt x="11" y="57"/>
                  <a:pt x="11" y="59"/>
                  <a:pt x="10" y="61"/>
                </a:cubicBezTo>
                <a:cubicBezTo>
                  <a:pt x="12" y="63"/>
                  <a:pt x="14" y="64"/>
                  <a:pt x="16" y="65"/>
                </a:cubicBezTo>
                <a:cubicBezTo>
                  <a:pt x="22" y="67"/>
                  <a:pt x="24" y="68"/>
                  <a:pt x="24" y="70"/>
                </a:cubicBezTo>
                <a:cubicBezTo>
                  <a:pt x="24" y="72"/>
                  <a:pt x="29" y="75"/>
                  <a:pt x="30" y="73"/>
                </a:cubicBezTo>
                <a:cubicBezTo>
                  <a:pt x="31" y="70"/>
                  <a:pt x="34" y="72"/>
                  <a:pt x="36" y="72"/>
                </a:cubicBezTo>
                <a:cubicBezTo>
                  <a:pt x="38" y="72"/>
                  <a:pt x="39" y="74"/>
                  <a:pt x="39" y="76"/>
                </a:cubicBezTo>
                <a:cubicBezTo>
                  <a:pt x="40" y="77"/>
                  <a:pt x="45" y="76"/>
                  <a:pt x="47" y="78"/>
                </a:cubicBezTo>
                <a:cubicBezTo>
                  <a:pt x="48" y="79"/>
                  <a:pt x="49" y="83"/>
                  <a:pt x="52" y="84"/>
                </a:cubicBezTo>
                <a:cubicBezTo>
                  <a:pt x="54" y="86"/>
                  <a:pt x="57" y="82"/>
                  <a:pt x="59" y="83"/>
                </a:cubicBezTo>
                <a:cubicBezTo>
                  <a:pt x="60" y="85"/>
                  <a:pt x="65" y="86"/>
                  <a:pt x="68" y="85"/>
                </a:cubicBezTo>
                <a:cubicBezTo>
                  <a:pt x="71" y="83"/>
                  <a:pt x="73" y="86"/>
                  <a:pt x="77" y="85"/>
                </a:cubicBezTo>
                <a:cubicBezTo>
                  <a:pt x="81" y="85"/>
                  <a:pt x="85" y="86"/>
                  <a:pt x="86" y="88"/>
                </a:cubicBezTo>
                <a:cubicBezTo>
                  <a:pt x="87" y="88"/>
                  <a:pt x="90" y="89"/>
                  <a:pt x="93" y="89"/>
                </a:cubicBezTo>
                <a:cubicBezTo>
                  <a:pt x="94" y="88"/>
                  <a:pt x="92" y="83"/>
                  <a:pt x="93" y="82"/>
                </a:cubicBezTo>
                <a:cubicBezTo>
                  <a:pt x="93" y="81"/>
                  <a:pt x="102" y="73"/>
                  <a:pt x="103" y="71"/>
                </a:cubicBezTo>
                <a:cubicBezTo>
                  <a:pt x="105" y="69"/>
                  <a:pt x="107" y="69"/>
                  <a:pt x="108" y="67"/>
                </a:cubicBezTo>
                <a:cubicBezTo>
                  <a:pt x="109" y="65"/>
                  <a:pt x="105" y="58"/>
                  <a:pt x="104" y="56"/>
                </a:cubicBezTo>
                <a:cubicBezTo>
                  <a:pt x="103" y="55"/>
                  <a:pt x="102" y="49"/>
                  <a:pt x="103" y="46"/>
                </a:cubicBezTo>
                <a:cubicBezTo>
                  <a:pt x="104" y="44"/>
                  <a:pt x="99" y="42"/>
                  <a:pt x="99" y="40"/>
                </a:cubicBezTo>
                <a:cubicBezTo>
                  <a:pt x="99" y="39"/>
                  <a:pt x="103" y="36"/>
                  <a:pt x="106" y="35"/>
                </a:cubicBezTo>
                <a:cubicBezTo>
                  <a:pt x="108" y="34"/>
                  <a:pt x="107" y="27"/>
                  <a:pt x="105" y="25"/>
                </a:cubicBezTo>
                <a:cubicBezTo>
                  <a:pt x="103" y="23"/>
                  <a:pt x="102" y="20"/>
                  <a:pt x="103" y="16"/>
                </a:cubicBezTo>
                <a:cubicBezTo>
                  <a:pt x="105" y="13"/>
                  <a:pt x="96" y="10"/>
                  <a:pt x="95" y="10"/>
                </a:cubicBezTo>
                <a:cubicBezTo>
                  <a:pt x="94" y="10"/>
                  <a:pt x="94" y="10"/>
                  <a:pt x="94" y="9"/>
                </a:cubicBezTo>
                <a:cubicBezTo>
                  <a:pt x="86" y="11"/>
                  <a:pt x="66" y="9"/>
                  <a:pt x="65" y="8"/>
                </a:cubicBezTo>
                <a:cubicBezTo>
                  <a:pt x="64" y="8"/>
                  <a:pt x="61" y="7"/>
                  <a:pt x="59" y="6"/>
                </a:cubicBezTo>
                <a:cubicBezTo>
                  <a:pt x="58" y="8"/>
                  <a:pt x="56" y="9"/>
                  <a:pt x="53" y="9"/>
                </a:cubicBezTo>
                <a:cubicBezTo>
                  <a:pt x="48" y="9"/>
                  <a:pt x="48" y="5"/>
                  <a:pt x="48" y="2"/>
                </a:cubicBezTo>
                <a:cubicBezTo>
                  <a:pt x="48" y="0"/>
                  <a:pt x="28" y="4"/>
                  <a:pt x="23" y="9"/>
                </a:cubicBezTo>
                <a:cubicBezTo>
                  <a:pt x="18" y="15"/>
                  <a:pt x="6" y="13"/>
                  <a:pt x="6" y="15"/>
                </a:cubicBezTo>
                <a:cubicBezTo>
                  <a:pt x="5" y="17"/>
                  <a:pt x="3" y="18"/>
                  <a:pt x="2" y="18"/>
                </a:cubicBezTo>
                <a:cubicBezTo>
                  <a:pt x="2" y="18"/>
                  <a:pt x="2" y="19"/>
                  <a:pt x="2" y="1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6" name="Freeform 67"/>
          <p:cNvSpPr/>
          <p:nvPr/>
        </p:nvSpPr>
        <p:spPr bwMode="auto">
          <a:xfrm>
            <a:off x="6109335" y="2622550"/>
            <a:ext cx="115888" cy="125413"/>
          </a:xfrm>
          <a:custGeom>
            <a:avLst/>
            <a:gdLst/>
            <a:ahLst/>
            <a:cxnLst>
              <a:cxn ang="0">
                <a:pos x="31" y="35"/>
              </a:cxn>
              <a:cxn ang="0">
                <a:pos x="39" y="23"/>
              </a:cxn>
              <a:cxn ang="0">
                <a:pos x="40" y="8"/>
              </a:cxn>
              <a:cxn ang="0">
                <a:pos x="30" y="2"/>
              </a:cxn>
              <a:cxn ang="0">
                <a:pos x="13" y="1"/>
              </a:cxn>
              <a:cxn ang="0">
                <a:pos x="6" y="2"/>
              </a:cxn>
              <a:cxn ang="0">
                <a:pos x="1" y="5"/>
              </a:cxn>
              <a:cxn ang="0">
                <a:pos x="6" y="13"/>
              </a:cxn>
              <a:cxn ang="0">
                <a:pos x="15" y="24"/>
              </a:cxn>
              <a:cxn ang="0">
                <a:pos x="24" y="34"/>
              </a:cxn>
              <a:cxn ang="0">
                <a:pos x="30" y="39"/>
              </a:cxn>
              <a:cxn ang="0">
                <a:pos x="31" y="35"/>
              </a:cxn>
            </a:cxnLst>
            <a:rect l="0" t="0" r="r" b="b"/>
            <a:pathLst>
              <a:path w="41" h="39">
                <a:moveTo>
                  <a:pt x="31" y="35"/>
                </a:moveTo>
                <a:cubicBezTo>
                  <a:pt x="30" y="33"/>
                  <a:pt x="37" y="23"/>
                  <a:pt x="39" y="23"/>
                </a:cubicBezTo>
                <a:cubicBezTo>
                  <a:pt x="41" y="23"/>
                  <a:pt x="41" y="13"/>
                  <a:pt x="40" y="8"/>
                </a:cubicBezTo>
                <a:cubicBezTo>
                  <a:pt x="35" y="4"/>
                  <a:pt x="30" y="2"/>
                  <a:pt x="30" y="2"/>
                </a:cubicBezTo>
                <a:cubicBezTo>
                  <a:pt x="30" y="2"/>
                  <a:pt x="15" y="2"/>
                  <a:pt x="13" y="1"/>
                </a:cubicBezTo>
                <a:cubicBezTo>
                  <a:pt x="10" y="0"/>
                  <a:pt x="8" y="4"/>
                  <a:pt x="6" y="2"/>
                </a:cubicBezTo>
                <a:cubicBezTo>
                  <a:pt x="3" y="0"/>
                  <a:pt x="0" y="3"/>
                  <a:pt x="1" y="5"/>
                </a:cubicBezTo>
                <a:cubicBezTo>
                  <a:pt x="1" y="8"/>
                  <a:pt x="6" y="9"/>
                  <a:pt x="6" y="13"/>
                </a:cubicBezTo>
                <a:cubicBezTo>
                  <a:pt x="6" y="17"/>
                  <a:pt x="15" y="22"/>
                  <a:pt x="15" y="24"/>
                </a:cubicBezTo>
                <a:cubicBezTo>
                  <a:pt x="15" y="25"/>
                  <a:pt x="21" y="29"/>
                  <a:pt x="24" y="34"/>
                </a:cubicBezTo>
                <a:cubicBezTo>
                  <a:pt x="26" y="35"/>
                  <a:pt x="28" y="37"/>
                  <a:pt x="30" y="39"/>
                </a:cubicBezTo>
                <a:cubicBezTo>
                  <a:pt x="30" y="37"/>
                  <a:pt x="31" y="36"/>
                  <a:pt x="31" y="3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7" name="Freeform 68"/>
          <p:cNvSpPr/>
          <p:nvPr/>
        </p:nvSpPr>
        <p:spPr bwMode="auto">
          <a:xfrm>
            <a:off x="6053773" y="2566988"/>
            <a:ext cx="166688" cy="165100"/>
          </a:xfrm>
          <a:custGeom>
            <a:avLst/>
            <a:gdLst/>
            <a:ahLst/>
            <a:cxnLst>
              <a:cxn ang="0">
                <a:pos x="35" y="42"/>
              </a:cxn>
              <a:cxn ang="0">
                <a:pos x="26" y="31"/>
              </a:cxn>
              <a:cxn ang="0">
                <a:pos x="21" y="23"/>
              </a:cxn>
              <a:cxn ang="0">
                <a:pos x="26" y="20"/>
              </a:cxn>
              <a:cxn ang="0">
                <a:pos x="33" y="19"/>
              </a:cxn>
              <a:cxn ang="0">
                <a:pos x="50" y="20"/>
              </a:cxn>
              <a:cxn ang="0">
                <a:pos x="60" y="26"/>
              </a:cxn>
              <a:cxn ang="0">
                <a:pos x="60" y="23"/>
              </a:cxn>
              <a:cxn ang="0">
                <a:pos x="56" y="15"/>
              </a:cxn>
              <a:cxn ang="0">
                <a:pos x="53" y="8"/>
              </a:cxn>
              <a:cxn ang="0">
                <a:pos x="50" y="9"/>
              </a:cxn>
              <a:cxn ang="0">
                <a:pos x="38" y="7"/>
              </a:cxn>
              <a:cxn ang="0">
                <a:pos x="29" y="0"/>
              </a:cxn>
              <a:cxn ang="0">
                <a:pos x="22" y="4"/>
              </a:cxn>
              <a:cxn ang="0">
                <a:pos x="19" y="10"/>
              </a:cxn>
              <a:cxn ang="0">
                <a:pos x="15" y="15"/>
              </a:cxn>
              <a:cxn ang="0">
                <a:pos x="8" y="15"/>
              </a:cxn>
              <a:cxn ang="0">
                <a:pos x="0" y="16"/>
              </a:cxn>
              <a:cxn ang="0">
                <a:pos x="2" y="21"/>
              </a:cxn>
              <a:cxn ang="0">
                <a:pos x="11" y="25"/>
              </a:cxn>
              <a:cxn ang="0">
                <a:pos x="21" y="40"/>
              </a:cxn>
              <a:cxn ang="0">
                <a:pos x="30" y="45"/>
              </a:cxn>
              <a:cxn ang="0">
                <a:pos x="40" y="50"/>
              </a:cxn>
              <a:cxn ang="0">
                <a:pos x="44" y="52"/>
              </a:cxn>
              <a:cxn ang="0">
                <a:pos x="35" y="42"/>
              </a:cxn>
            </a:cxnLst>
            <a:rect l="0" t="0" r="r" b="b"/>
            <a:pathLst>
              <a:path w="60" h="52">
                <a:moveTo>
                  <a:pt x="35" y="42"/>
                </a:moveTo>
                <a:cubicBezTo>
                  <a:pt x="35" y="40"/>
                  <a:pt x="26" y="35"/>
                  <a:pt x="26" y="31"/>
                </a:cubicBezTo>
                <a:cubicBezTo>
                  <a:pt x="26" y="27"/>
                  <a:pt x="21" y="26"/>
                  <a:pt x="21" y="23"/>
                </a:cubicBezTo>
                <a:cubicBezTo>
                  <a:pt x="20" y="21"/>
                  <a:pt x="23" y="18"/>
                  <a:pt x="26" y="20"/>
                </a:cubicBezTo>
                <a:cubicBezTo>
                  <a:pt x="28" y="22"/>
                  <a:pt x="30" y="18"/>
                  <a:pt x="33" y="19"/>
                </a:cubicBezTo>
                <a:cubicBezTo>
                  <a:pt x="35" y="20"/>
                  <a:pt x="50" y="20"/>
                  <a:pt x="50" y="20"/>
                </a:cubicBezTo>
                <a:cubicBezTo>
                  <a:pt x="50" y="20"/>
                  <a:pt x="55" y="22"/>
                  <a:pt x="60" y="26"/>
                </a:cubicBezTo>
                <a:cubicBezTo>
                  <a:pt x="60" y="24"/>
                  <a:pt x="60" y="24"/>
                  <a:pt x="60" y="23"/>
                </a:cubicBezTo>
                <a:cubicBezTo>
                  <a:pt x="59" y="20"/>
                  <a:pt x="60" y="16"/>
                  <a:pt x="56" y="15"/>
                </a:cubicBezTo>
                <a:cubicBezTo>
                  <a:pt x="55" y="14"/>
                  <a:pt x="54" y="11"/>
                  <a:pt x="53" y="8"/>
                </a:cubicBezTo>
                <a:cubicBezTo>
                  <a:pt x="52" y="9"/>
                  <a:pt x="50" y="9"/>
                  <a:pt x="50" y="9"/>
                </a:cubicBezTo>
                <a:cubicBezTo>
                  <a:pt x="47" y="10"/>
                  <a:pt x="40" y="10"/>
                  <a:pt x="38" y="7"/>
                </a:cubicBezTo>
                <a:cubicBezTo>
                  <a:pt x="36" y="5"/>
                  <a:pt x="31" y="1"/>
                  <a:pt x="29" y="0"/>
                </a:cubicBezTo>
                <a:cubicBezTo>
                  <a:pt x="28" y="1"/>
                  <a:pt x="24" y="4"/>
                  <a:pt x="22" y="4"/>
                </a:cubicBezTo>
                <a:cubicBezTo>
                  <a:pt x="20" y="5"/>
                  <a:pt x="21" y="10"/>
                  <a:pt x="19" y="10"/>
                </a:cubicBezTo>
                <a:cubicBezTo>
                  <a:pt x="17" y="10"/>
                  <a:pt x="16" y="13"/>
                  <a:pt x="15" y="15"/>
                </a:cubicBezTo>
                <a:cubicBezTo>
                  <a:pt x="15" y="16"/>
                  <a:pt x="10" y="14"/>
                  <a:pt x="8" y="15"/>
                </a:cubicBezTo>
                <a:cubicBezTo>
                  <a:pt x="7" y="15"/>
                  <a:pt x="2" y="16"/>
                  <a:pt x="0" y="16"/>
                </a:cubicBezTo>
                <a:cubicBezTo>
                  <a:pt x="1" y="18"/>
                  <a:pt x="0" y="21"/>
                  <a:pt x="2" y="21"/>
                </a:cubicBezTo>
                <a:cubicBezTo>
                  <a:pt x="5" y="21"/>
                  <a:pt x="11" y="21"/>
                  <a:pt x="11" y="25"/>
                </a:cubicBezTo>
                <a:cubicBezTo>
                  <a:pt x="11" y="29"/>
                  <a:pt x="18" y="37"/>
                  <a:pt x="21" y="40"/>
                </a:cubicBezTo>
                <a:cubicBezTo>
                  <a:pt x="24" y="43"/>
                  <a:pt x="30" y="43"/>
                  <a:pt x="30" y="45"/>
                </a:cubicBezTo>
                <a:cubicBezTo>
                  <a:pt x="30" y="48"/>
                  <a:pt x="35" y="50"/>
                  <a:pt x="40" y="50"/>
                </a:cubicBezTo>
                <a:cubicBezTo>
                  <a:pt x="41" y="50"/>
                  <a:pt x="43" y="51"/>
                  <a:pt x="44" y="52"/>
                </a:cubicBezTo>
                <a:cubicBezTo>
                  <a:pt x="41" y="47"/>
                  <a:pt x="35" y="43"/>
                  <a:pt x="35" y="4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8" name="Freeform 69"/>
          <p:cNvSpPr/>
          <p:nvPr/>
        </p:nvSpPr>
        <p:spPr bwMode="auto">
          <a:xfrm>
            <a:off x="6215698" y="2743200"/>
            <a:ext cx="58738" cy="130175"/>
          </a:xfrm>
          <a:custGeom>
            <a:avLst/>
            <a:gdLst/>
            <a:ahLst/>
            <a:cxnLst>
              <a:cxn ang="0">
                <a:pos x="14" y="35"/>
              </a:cxn>
              <a:cxn ang="0">
                <a:pos x="17" y="31"/>
              </a:cxn>
              <a:cxn ang="0">
                <a:pos x="21" y="24"/>
              </a:cxn>
              <a:cxn ang="0">
                <a:pos x="21" y="24"/>
              </a:cxn>
              <a:cxn ang="0">
                <a:pos x="15" y="17"/>
              </a:cxn>
              <a:cxn ang="0">
                <a:pos x="16" y="5"/>
              </a:cxn>
              <a:cxn ang="0">
                <a:pos x="6" y="0"/>
              </a:cxn>
              <a:cxn ang="0">
                <a:pos x="1" y="8"/>
              </a:cxn>
              <a:cxn ang="0">
                <a:pos x="4" y="15"/>
              </a:cxn>
              <a:cxn ang="0">
                <a:pos x="3" y="32"/>
              </a:cxn>
              <a:cxn ang="0">
                <a:pos x="11" y="41"/>
              </a:cxn>
              <a:cxn ang="0">
                <a:pos x="14" y="35"/>
              </a:cxn>
            </a:cxnLst>
            <a:rect l="0" t="0" r="r" b="b"/>
            <a:pathLst>
              <a:path w="21" h="41">
                <a:moveTo>
                  <a:pt x="14" y="35"/>
                </a:moveTo>
                <a:cubicBezTo>
                  <a:pt x="17" y="35"/>
                  <a:pt x="15" y="33"/>
                  <a:pt x="17" y="31"/>
                </a:cubicBezTo>
                <a:cubicBezTo>
                  <a:pt x="19" y="29"/>
                  <a:pt x="21" y="26"/>
                  <a:pt x="21" y="24"/>
                </a:cubicBezTo>
                <a:cubicBezTo>
                  <a:pt x="21" y="24"/>
                  <a:pt x="21" y="24"/>
                  <a:pt x="21" y="24"/>
                </a:cubicBezTo>
                <a:cubicBezTo>
                  <a:pt x="18" y="21"/>
                  <a:pt x="15" y="20"/>
                  <a:pt x="15" y="17"/>
                </a:cubicBezTo>
                <a:cubicBezTo>
                  <a:pt x="14" y="14"/>
                  <a:pt x="15" y="9"/>
                  <a:pt x="16" y="5"/>
                </a:cubicBezTo>
                <a:cubicBezTo>
                  <a:pt x="14" y="4"/>
                  <a:pt x="8" y="0"/>
                  <a:pt x="6" y="0"/>
                </a:cubicBezTo>
                <a:cubicBezTo>
                  <a:pt x="4" y="0"/>
                  <a:pt x="1" y="4"/>
                  <a:pt x="1" y="8"/>
                </a:cubicBezTo>
                <a:cubicBezTo>
                  <a:pt x="5" y="10"/>
                  <a:pt x="7" y="12"/>
                  <a:pt x="4" y="15"/>
                </a:cubicBezTo>
                <a:cubicBezTo>
                  <a:pt x="1" y="18"/>
                  <a:pt x="0" y="29"/>
                  <a:pt x="3" y="32"/>
                </a:cubicBezTo>
                <a:cubicBezTo>
                  <a:pt x="7" y="34"/>
                  <a:pt x="8" y="40"/>
                  <a:pt x="11" y="41"/>
                </a:cubicBezTo>
                <a:cubicBezTo>
                  <a:pt x="12" y="38"/>
                  <a:pt x="12" y="35"/>
                  <a:pt x="14" y="3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69" name="Freeform 70"/>
          <p:cNvSpPr/>
          <p:nvPr/>
        </p:nvSpPr>
        <p:spPr bwMode="auto">
          <a:xfrm>
            <a:off x="5925185" y="2449513"/>
            <a:ext cx="234950" cy="120650"/>
          </a:xfrm>
          <a:custGeom>
            <a:avLst/>
            <a:gdLst/>
            <a:ahLst/>
            <a:cxnLst>
              <a:cxn ang="0">
                <a:pos x="71" y="3"/>
              </a:cxn>
              <a:cxn ang="0">
                <a:pos x="60" y="0"/>
              </a:cxn>
              <a:cxn ang="0">
                <a:pos x="58" y="5"/>
              </a:cxn>
              <a:cxn ang="0">
                <a:pos x="48" y="5"/>
              </a:cxn>
              <a:cxn ang="0">
                <a:pos x="42" y="10"/>
              </a:cxn>
              <a:cxn ang="0">
                <a:pos x="38" y="17"/>
              </a:cxn>
              <a:cxn ang="0">
                <a:pos x="33" y="20"/>
              </a:cxn>
              <a:cxn ang="0">
                <a:pos x="22" y="22"/>
              </a:cxn>
              <a:cxn ang="0">
                <a:pos x="15" y="23"/>
              </a:cxn>
              <a:cxn ang="0">
                <a:pos x="9" y="24"/>
              </a:cxn>
              <a:cxn ang="0">
                <a:pos x="2" y="22"/>
              </a:cxn>
              <a:cxn ang="0">
                <a:pos x="1" y="28"/>
              </a:cxn>
              <a:cxn ang="0">
                <a:pos x="7" y="31"/>
              </a:cxn>
              <a:cxn ang="0">
                <a:pos x="14" y="32"/>
              </a:cxn>
              <a:cxn ang="0">
                <a:pos x="21" y="30"/>
              </a:cxn>
              <a:cxn ang="0">
                <a:pos x="30" y="29"/>
              </a:cxn>
              <a:cxn ang="0">
                <a:pos x="32" y="34"/>
              </a:cxn>
              <a:cxn ang="0">
                <a:pos x="42" y="35"/>
              </a:cxn>
              <a:cxn ang="0">
                <a:pos x="55" y="37"/>
              </a:cxn>
              <a:cxn ang="0">
                <a:pos x="64" y="34"/>
              </a:cxn>
              <a:cxn ang="0">
                <a:pos x="72" y="31"/>
              </a:cxn>
              <a:cxn ang="0">
                <a:pos x="72" y="31"/>
              </a:cxn>
              <a:cxn ang="0">
                <a:pos x="74" y="29"/>
              </a:cxn>
              <a:cxn ang="0">
                <a:pos x="76" y="24"/>
              </a:cxn>
              <a:cxn ang="0">
                <a:pos x="77" y="19"/>
              </a:cxn>
              <a:cxn ang="0">
                <a:pos x="82" y="16"/>
              </a:cxn>
              <a:cxn ang="0">
                <a:pos x="84" y="13"/>
              </a:cxn>
              <a:cxn ang="0">
                <a:pos x="79" y="4"/>
              </a:cxn>
              <a:cxn ang="0">
                <a:pos x="71" y="3"/>
              </a:cxn>
            </a:cxnLst>
            <a:rect l="0" t="0" r="r" b="b"/>
            <a:pathLst>
              <a:path w="84" h="37">
                <a:moveTo>
                  <a:pt x="71" y="3"/>
                </a:moveTo>
                <a:cubicBezTo>
                  <a:pt x="68" y="0"/>
                  <a:pt x="60" y="0"/>
                  <a:pt x="60" y="0"/>
                </a:cubicBezTo>
                <a:cubicBezTo>
                  <a:pt x="60" y="0"/>
                  <a:pt x="59" y="3"/>
                  <a:pt x="58" y="5"/>
                </a:cubicBezTo>
                <a:cubicBezTo>
                  <a:pt x="57" y="6"/>
                  <a:pt x="52" y="6"/>
                  <a:pt x="48" y="5"/>
                </a:cubicBezTo>
                <a:cubicBezTo>
                  <a:pt x="47" y="7"/>
                  <a:pt x="43" y="8"/>
                  <a:pt x="42" y="10"/>
                </a:cubicBezTo>
                <a:cubicBezTo>
                  <a:pt x="42" y="12"/>
                  <a:pt x="36" y="11"/>
                  <a:pt x="38" y="17"/>
                </a:cubicBezTo>
                <a:cubicBezTo>
                  <a:pt x="40" y="23"/>
                  <a:pt x="35" y="21"/>
                  <a:pt x="33" y="20"/>
                </a:cubicBezTo>
                <a:cubicBezTo>
                  <a:pt x="32" y="19"/>
                  <a:pt x="24" y="20"/>
                  <a:pt x="22" y="22"/>
                </a:cubicBezTo>
                <a:cubicBezTo>
                  <a:pt x="20" y="24"/>
                  <a:pt x="17" y="24"/>
                  <a:pt x="15" y="23"/>
                </a:cubicBezTo>
                <a:cubicBezTo>
                  <a:pt x="14" y="22"/>
                  <a:pt x="10" y="21"/>
                  <a:pt x="9" y="24"/>
                </a:cubicBezTo>
                <a:cubicBezTo>
                  <a:pt x="7" y="26"/>
                  <a:pt x="4" y="22"/>
                  <a:pt x="2" y="22"/>
                </a:cubicBezTo>
                <a:cubicBezTo>
                  <a:pt x="0" y="22"/>
                  <a:pt x="1" y="27"/>
                  <a:pt x="1" y="28"/>
                </a:cubicBezTo>
                <a:cubicBezTo>
                  <a:pt x="1" y="29"/>
                  <a:pt x="4" y="32"/>
                  <a:pt x="7" y="31"/>
                </a:cubicBezTo>
                <a:cubicBezTo>
                  <a:pt x="9" y="30"/>
                  <a:pt x="12" y="31"/>
                  <a:pt x="14" y="32"/>
                </a:cubicBezTo>
                <a:cubicBezTo>
                  <a:pt x="16" y="34"/>
                  <a:pt x="19" y="31"/>
                  <a:pt x="21" y="30"/>
                </a:cubicBezTo>
                <a:cubicBezTo>
                  <a:pt x="22" y="29"/>
                  <a:pt x="29" y="29"/>
                  <a:pt x="30" y="29"/>
                </a:cubicBezTo>
                <a:cubicBezTo>
                  <a:pt x="30" y="29"/>
                  <a:pt x="31" y="33"/>
                  <a:pt x="32" y="34"/>
                </a:cubicBezTo>
                <a:cubicBezTo>
                  <a:pt x="33" y="34"/>
                  <a:pt x="38" y="35"/>
                  <a:pt x="42" y="35"/>
                </a:cubicBezTo>
                <a:cubicBezTo>
                  <a:pt x="46" y="35"/>
                  <a:pt x="53" y="37"/>
                  <a:pt x="55" y="37"/>
                </a:cubicBezTo>
                <a:cubicBezTo>
                  <a:pt x="57" y="37"/>
                  <a:pt x="60" y="34"/>
                  <a:pt x="64" y="34"/>
                </a:cubicBezTo>
                <a:cubicBezTo>
                  <a:pt x="69" y="34"/>
                  <a:pt x="71" y="31"/>
                  <a:pt x="72" y="31"/>
                </a:cubicBezTo>
                <a:cubicBezTo>
                  <a:pt x="72" y="31"/>
                  <a:pt x="72" y="31"/>
                  <a:pt x="72" y="31"/>
                </a:cubicBezTo>
                <a:cubicBezTo>
                  <a:pt x="72" y="30"/>
                  <a:pt x="73" y="29"/>
                  <a:pt x="74" y="29"/>
                </a:cubicBezTo>
                <a:cubicBezTo>
                  <a:pt x="76" y="28"/>
                  <a:pt x="74" y="25"/>
                  <a:pt x="76" y="24"/>
                </a:cubicBezTo>
                <a:cubicBezTo>
                  <a:pt x="77" y="22"/>
                  <a:pt x="75" y="19"/>
                  <a:pt x="77" y="19"/>
                </a:cubicBezTo>
                <a:cubicBezTo>
                  <a:pt x="79" y="20"/>
                  <a:pt x="82" y="20"/>
                  <a:pt x="82" y="16"/>
                </a:cubicBezTo>
                <a:cubicBezTo>
                  <a:pt x="82" y="15"/>
                  <a:pt x="83" y="14"/>
                  <a:pt x="84" y="13"/>
                </a:cubicBezTo>
                <a:cubicBezTo>
                  <a:pt x="81" y="10"/>
                  <a:pt x="79" y="4"/>
                  <a:pt x="79" y="4"/>
                </a:cubicBezTo>
                <a:cubicBezTo>
                  <a:pt x="79" y="4"/>
                  <a:pt x="74" y="6"/>
                  <a:pt x="71" y="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0" name="Freeform 71"/>
          <p:cNvSpPr/>
          <p:nvPr/>
        </p:nvSpPr>
        <p:spPr bwMode="auto">
          <a:xfrm>
            <a:off x="6125210" y="2463800"/>
            <a:ext cx="209550" cy="134938"/>
          </a:xfrm>
          <a:custGeom>
            <a:avLst/>
            <a:gdLst/>
            <a:ahLst/>
            <a:cxnLst>
              <a:cxn ang="0">
                <a:pos x="71" y="8"/>
              </a:cxn>
              <a:cxn ang="0">
                <a:pos x="68" y="7"/>
              </a:cxn>
              <a:cxn ang="0">
                <a:pos x="61" y="4"/>
              </a:cxn>
              <a:cxn ang="0">
                <a:pos x="51" y="1"/>
              </a:cxn>
              <a:cxn ang="0">
                <a:pos x="40" y="7"/>
              </a:cxn>
              <a:cxn ang="0">
                <a:pos x="28" y="11"/>
              </a:cxn>
              <a:cxn ang="0">
                <a:pos x="13" y="11"/>
              </a:cxn>
              <a:cxn ang="0">
                <a:pos x="12" y="9"/>
              </a:cxn>
              <a:cxn ang="0">
                <a:pos x="10" y="12"/>
              </a:cxn>
              <a:cxn ang="0">
                <a:pos x="5" y="15"/>
              </a:cxn>
              <a:cxn ang="0">
                <a:pos x="4" y="20"/>
              </a:cxn>
              <a:cxn ang="0">
                <a:pos x="2" y="25"/>
              </a:cxn>
              <a:cxn ang="0">
                <a:pos x="0" y="27"/>
              </a:cxn>
              <a:cxn ang="0">
                <a:pos x="3" y="32"/>
              </a:cxn>
              <a:cxn ang="0">
                <a:pos x="3" y="32"/>
              </a:cxn>
              <a:cxn ang="0">
                <a:pos x="12" y="39"/>
              </a:cxn>
              <a:cxn ang="0">
                <a:pos x="24" y="41"/>
              </a:cxn>
              <a:cxn ang="0">
                <a:pos x="39" y="37"/>
              </a:cxn>
              <a:cxn ang="0">
                <a:pos x="44" y="38"/>
              </a:cxn>
              <a:cxn ang="0">
                <a:pos x="47" y="39"/>
              </a:cxn>
              <a:cxn ang="0">
                <a:pos x="54" y="34"/>
              </a:cxn>
              <a:cxn ang="0">
                <a:pos x="64" y="17"/>
              </a:cxn>
              <a:cxn ang="0">
                <a:pos x="72" y="12"/>
              </a:cxn>
              <a:cxn ang="0">
                <a:pos x="71" y="8"/>
              </a:cxn>
            </a:cxnLst>
            <a:rect l="0" t="0" r="r" b="b"/>
            <a:pathLst>
              <a:path w="74" h="42">
                <a:moveTo>
                  <a:pt x="71" y="8"/>
                </a:moveTo>
                <a:cubicBezTo>
                  <a:pt x="70" y="8"/>
                  <a:pt x="69" y="7"/>
                  <a:pt x="68" y="7"/>
                </a:cubicBezTo>
                <a:cubicBezTo>
                  <a:pt x="65" y="6"/>
                  <a:pt x="62" y="5"/>
                  <a:pt x="61" y="4"/>
                </a:cubicBezTo>
                <a:cubicBezTo>
                  <a:pt x="59" y="2"/>
                  <a:pt x="52" y="1"/>
                  <a:pt x="51" y="1"/>
                </a:cubicBezTo>
                <a:cubicBezTo>
                  <a:pt x="50" y="0"/>
                  <a:pt x="43" y="7"/>
                  <a:pt x="40" y="7"/>
                </a:cubicBezTo>
                <a:cubicBezTo>
                  <a:pt x="38" y="7"/>
                  <a:pt x="28" y="9"/>
                  <a:pt x="28" y="11"/>
                </a:cubicBezTo>
                <a:cubicBezTo>
                  <a:pt x="28" y="14"/>
                  <a:pt x="16" y="14"/>
                  <a:pt x="13" y="11"/>
                </a:cubicBezTo>
                <a:cubicBezTo>
                  <a:pt x="13" y="11"/>
                  <a:pt x="12" y="10"/>
                  <a:pt x="12" y="9"/>
                </a:cubicBezTo>
                <a:cubicBezTo>
                  <a:pt x="11" y="10"/>
                  <a:pt x="10" y="11"/>
                  <a:pt x="10" y="12"/>
                </a:cubicBezTo>
                <a:cubicBezTo>
                  <a:pt x="10" y="16"/>
                  <a:pt x="7" y="16"/>
                  <a:pt x="5" y="15"/>
                </a:cubicBezTo>
                <a:cubicBezTo>
                  <a:pt x="3" y="15"/>
                  <a:pt x="5" y="18"/>
                  <a:pt x="4" y="20"/>
                </a:cubicBezTo>
                <a:cubicBezTo>
                  <a:pt x="2" y="21"/>
                  <a:pt x="4" y="24"/>
                  <a:pt x="2" y="25"/>
                </a:cubicBezTo>
                <a:cubicBezTo>
                  <a:pt x="1" y="25"/>
                  <a:pt x="0" y="26"/>
                  <a:pt x="0" y="27"/>
                </a:cubicBezTo>
                <a:cubicBezTo>
                  <a:pt x="1" y="28"/>
                  <a:pt x="3" y="32"/>
                  <a:pt x="3" y="32"/>
                </a:cubicBezTo>
                <a:cubicBezTo>
                  <a:pt x="3" y="32"/>
                  <a:pt x="3" y="32"/>
                  <a:pt x="3" y="32"/>
                </a:cubicBezTo>
                <a:cubicBezTo>
                  <a:pt x="5" y="33"/>
                  <a:pt x="10" y="37"/>
                  <a:pt x="12" y="39"/>
                </a:cubicBezTo>
                <a:cubicBezTo>
                  <a:pt x="14" y="42"/>
                  <a:pt x="21" y="42"/>
                  <a:pt x="24" y="41"/>
                </a:cubicBezTo>
                <a:cubicBezTo>
                  <a:pt x="26" y="41"/>
                  <a:pt x="39" y="37"/>
                  <a:pt x="39" y="37"/>
                </a:cubicBezTo>
                <a:cubicBezTo>
                  <a:pt x="39" y="37"/>
                  <a:pt x="42" y="38"/>
                  <a:pt x="44" y="38"/>
                </a:cubicBezTo>
                <a:cubicBezTo>
                  <a:pt x="44" y="38"/>
                  <a:pt x="46" y="38"/>
                  <a:pt x="47" y="39"/>
                </a:cubicBezTo>
                <a:cubicBezTo>
                  <a:pt x="48" y="38"/>
                  <a:pt x="51" y="37"/>
                  <a:pt x="54" y="34"/>
                </a:cubicBezTo>
                <a:cubicBezTo>
                  <a:pt x="57" y="30"/>
                  <a:pt x="63" y="18"/>
                  <a:pt x="64" y="17"/>
                </a:cubicBezTo>
                <a:cubicBezTo>
                  <a:pt x="66" y="16"/>
                  <a:pt x="70" y="14"/>
                  <a:pt x="72" y="12"/>
                </a:cubicBezTo>
                <a:cubicBezTo>
                  <a:pt x="74" y="11"/>
                  <a:pt x="73" y="9"/>
                  <a:pt x="71" y="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1" name="Freeform 72"/>
          <p:cNvSpPr/>
          <p:nvPr/>
        </p:nvSpPr>
        <p:spPr bwMode="auto">
          <a:xfrm>
            <a:off x="6006148" y="2354263"/>
            <a:ext cx="198438" cy="117475"/>
          </a:xfrm>
          <a:custGeom>
            <a:avLst/>
            <a:gdLst/>
            <a:ahLst/>
            <a:cxnLst>
              <a:cxn ang="0">
                <a:pos x="68" y="17"/>
              </a:cxn>
              <a:cxn ang="0">
                <a:pos x="60" y="15"/>
              </a:cxn>
              <a:cxn ang="0">
                <a:pos x="57" y="11"/>
              </a:cxn>
              <a:cxn ang="0">
                <a:pos x="51" y="12"/>
              </a:cxn>
              <a:cxn ang="0">
                <a:pos x="45" y="9"/>
              </a:cxn>
              <a:cxn ang="0">
                <a:pos x="37" y="4"/>
              </a:cxn>
              <a:cxn ang="0">
                <a:pos x="31" y="0"/>
              </a:cxn>
              <a:cxn ang="0">
                <a:pos x="30" y="1"/>
              </a:cxn>
              <a:cxn ang="0">
                <a:pos x="24" y="2"/>
              </a:cxn>
              <a:cxn ang="0">
                <a:pos x="15" y="6"/>
              </a:cxn>
              <a:cxn ang="0">
                <a:pos x="3" y="10"/>
              </a:cxn>
              <a:cxn ang="0">
                <a:pos x="4" y="16"/>
              </a:cxn>
              <a:cxn ang="0">
                <a:pos x="8" y="26"/>
              </a:cxn>
              <a:cxn ang="0">
                <a:pos x="20" y="35"/>
              </a:cxn>
              <a:cxn ang="0">
                <a:pos x="19" y="35"/>
              </a:cxn>
              <a:cxn ang="0">
                <a:pos x="29" y="35"/>
              </a:cxn>
              <a:cxn ang="0">
                <a:pos x="31" y="30"/>
              </a:cxn>
              <a:cxn ang="0">
                <a:pos x="42" y="33"/>
              </a:cxn>
              <a:cxn ang="0">
                <a:pos x="50" y="34"/>
              </a:cxn>
              <a:cxn ang="0">
                <a:pos x="51" y="36"/>
              </a:cxn>
              <a:cxn ang="0">
                <a:pos x="54" y="33"/>
              </a:cxn>
              <a:cxn ang="0">
                <a:pos x="65" y="27"/>
              </a:cxn>
              <a:cxn ang="0">
                <a:pos x="71" y="22"/>
              </a:cxn>
              <a:cxn ang="0">
                <a:pos x="68" y="17"/>
              </a:cxn>
            </a:cxnLst>
            <a:rect l="0" t="0" r="r" b="b"/>
            <a:pathLst>
              <a:path w="71" h="36">
                <a:moveTo>
                  <a:pt x="68" y="17"/>
                </a:moveTo>
                <a:cubicBezTo>
                  <a:pt x="66" y="15"/>
                  <a:pt x="61" y="16"/>
                  <a:pt x="60" y="15"/>
                </a:cubicBezTo>
                <a:cubicBezTo>
                  <a:pt x="60" y="13"/>
                  <a:pt x="59" y="11"/>
                  <a:pt x="57" y="11"/>
                </a:cubicBezTo>
                <a:cubicBezTo>
                  <a:pt x="55" y="11"/>
                  <a:pt x="52" y="9"/>
                  <a:pt x="51" y="12"/>
                </a:cubicBezTo>
                <a:cubicBezTo>
                  <a:pt x="50" y="14"/>
                  <a:pt x="45" y="11"/>
                  <a:pt x="45" y="9"/>
                </a:cubicBezTo>
                <a:cubicBezTo>
                  <a:pt x="45" y="7"/>
                  <a:pt x="43" y="6"/>
                  <a:pt x="37" y="4"/>
                </a:cubicBezTo>
                <a:cubicBezTo>
                  <a:pt x="35" y="3"/>
                  <a:pt x="33" y="2"/>
                  <a:pt x="31" y="0"/>
                </a:cubicBezTo>
                <a:cubicBezTo>
                  <a:pt x="31" y="1"/>
                  <a:pt x="31" y="1"/>
                  <a:pt x="30" y="1"/>
                </a:cubicBezTo>
                <a:cubicBezTo>
                  <a:pt x="29" y="3"/>
                  <a:pt x="26" y="0"/>
                  <a:pt x="24" y="2"/>
                </a:cubicBezTo>
                <a:cubicBezTo>
                  <a:pt x="23" y="3"/>
                  <a:pt x="18" y="3"/>
                  <a:pt x="15" y="6"/>
                </a:cubicBezTo>
                <a:cubicBezTo>
                  <a:pt x="12" y="8"/>
                  <a:pt x="7" y="10"/>
                  <a:pt x="3" y="10"/>
                </a:cubicBezTo>
                <a:cubicBezTo>
                  <a:pt x="0" y="11"/>
                  <a:pt x="3" y="14"/>
                  <a:pt x="4" y="16"/>
                </a:cubicBezTo>
                <a:cubicBezTo>
                  <a:pt x="5" y="19"/>
                  <a:pt x="5" y="24"/>
                  <a:pt x="8" y="26"/>
                </a:cubicBezTo>
                <a:cubicBezTo>
                  <a:pt x="10" y="28"/>
                  <a:pt x="19" y="33"/>
                  <a:pt x="20" y="35"/>
                </a:cubicBezTo>
                <a:cubicBezTo>
                  <a:pt x="20" y="35"/>
                  <a:pt x="20" y="35"/>
                  <a:pt x="19" y="35"/>
                </a:cubicBezTo>
                <a:cubicBezTo>
                  <a:pt x="23" y="36"/>
                  <a:pt x="28" y="36"/>
                  <a:pt x="29" y="35"/>
                </a:cubicBezTo>
                <a:cubicBezTo>
                  <a:pt x="30" y="33"/>
                  <a:pt x="31" y="30"/>
                  <a:pt x="31" y="30"/>
                </a:cubicBezTo>
                <a:cubicBezTo>
                  <a:pt x="31" y="30"/>
                  <a:pt x="39" y="30"/>
                  <a:pt x="42" y="33"/>
                </a:cubicBezTo>
                <a:cubicBezTo>
                  <a:pt x="45" y="36"/>
                  <a:pt x="50" y="34"/>
                  <a:pt x="50" y="34"/>
                </a:cubicBezTo>
                <a:cubicBezTo>
                  <a:pt x="50" y="34"/>
                  <a:pt x="50" y="35"/>
                  <a:pt x="51" y="36"/>
                </a:cubicBezTo>
                <a:cubicBezTo>
                  <a:pt x="52" y="34"/>
                  <a:pt x="53" y="33"/>
                  <a:pt x="54" y="33"/>
                </a:cubicBezTo>
                <a:cubicBezTo>
                  <a:pt x="57" y="32"/>
                  <a:pt x="62" y="32"/>
                  <a:pt x="65" y="27"/>
                </a:cubicBezTo>
                <a:cubicBezTo>
                  <a:pt x="66" y="25"/>
                  <a:pt x="69" y="23"/>
                  <a:pt x="71" y="22"/>
                </a:cubicBezTo>
                <a:cubicBezTo>
                  <a:pt x="70" y="20"/>
                  <a:pt x="69" y="17"/>
                  <a:pt x="68" y="1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2" name="Freeform 73"/>
          <p:cNvSpPr/>
          <p:nvPr/>
        </p:nvSpPr>
        <p:spPr bwMode="auto">
          <a:xfrm>
            <a:off x="6149023" y="2424113"/>
            <a:ext cx="177800" cy="84138"/>
          </a:xfrm>
          <a:custGeom>
            <a:avLst/>
            <a:gdLst/>
            <a:ahLst/>
            <a:cxnLst>
              <a:cxn ang="0">
                <a:pos x="47" y="3"/>
              </a:cxn>
              <a:cxn ang="0">
                <a:pos x="38" y="3"/>
              </a:cxn>
              <a:cxn ang="0">
                <a:pos x="29" y="1"/>
              </a:cxn>
              <a:cxn ang="0">
                <a:pos x="22" y="2"/>
              </a:cxn>
              <a:cxn ang="0">
                <a:pos x="20" y="1"/>
              </a:cxn>
              <a:cxn ang="0">
                <a:pos x="14" y="6"/>
              </a:cxn>
              <a:cxn ang="0">
                <a:pos x="3" y="12"/>
              </a:cxn>
              <a:cxn ang="0">
                <a:pos x="0" y="15"/>
              </a:cxn>
              <a:cxn ang="0">
                <a:pos x="5" y="24"/>
              </a:cxn>
              <a:cxn ang="0">
                <a:pos x="20" y="24"/>
              </a:cxn>
              <a:cxn ang="0">
                <a:pos x="32" y="20"/>
              </a:cxn>
              <a:cxn ang="0">
                <a:pos x="43" y="14"/>
              </a:cxn>
              <a:cxn ang="0">
                <a:pos x="53" y="17"/>
              </a:cxn>
              <a:cxn ang="0">
                <a:pos x="60" y="20"/>
              </a:cxn>
              <a:cxn ang="0">
                <a:pos x="58" y="16"/>
              </a:cxn>
              <a:cxn ang="0">
                <a:pos x="63" y="8"/>
              </a:cxn>
              <a:cxn ang="0">
                <a:pos x="63" y="7"/>
              </a:cxn>
              <a:cxn ang="0">
                <a:pos x="56" y="6"/>
              </a:cxn>
              <a:cxn ang="0">
                <a:pos x="47" y="3"/>
              </a:cxn>
            </a:cxnLst>
            <a:rect l="0" t="0" r="r" b="b"/>
            <a:pathLst>
              <a:path w="63" h="27">
                <a:moveTo>
                  <a:pt x="47" y="3"/>
                </a:moveTo>
                <a:cubicBezTo>
                  <a:pt x="43" y="4"/>
                  <a:pt x="41" y="1"/>
                  <a:pt x="38" y="3"/>
                </a:cubicBezTo>
                <a:cubicBezTo>
                  <a:pt x="35" y="4"/>
                  <a:pt x="30" y="3"/>
                  <a:pt x="29" y="1"/>
                </a:cubicBezTo>
                <a:cubicBezTo>
                  <a:pt x="27" y="0"/>
                  <a:pt x="24" y="4"/>
                  <a:pt x="22" y="2"/>
                </a:cubicBezTo>
                <a:cubicBezTo>
                  <a:pt x="21" y="2"/>
                  <a:pt x="21" y="1"/>
                  <a:pt x="20" y="1"/>
                </a:cubicBezTo>
                <a:cubicBezTo>
                  <a:pt x="18" y="2"/>
                  <a:pt x="15" y="4"/>
                  <a:pt x="14" y="6"/>
                </a:cubicBezTo>
                <a:cubicBezTo>
                  <a:pt x="11" y="11"/>
                  <a:pt x="6" y="11"/>
                  <a:pt x="3" y="12"/>
                </a:cubicBezTo>
                <a:cubicBezTo>
                  <a:pt x="2" y="12"/>
                  <a:pt x="1" y="13"/>
                  <a:pt x="0" y="15"/>
                </a:cubicBezTo>
                <a:cubicBezTo>
                  <a:pt x="1" y="18"/>
                  <a:pt x="3" y="22"/>
                  <a:pt x="5" y="24"/>
                </a:cubicBezTo>
                <a:cubicBezTo>
                  <a:pt x="8" y="27"/>
                  <a:pt x="20" y="27"/>
                  <a:pt x="20" y="24"/>
                </a:cubicBezTo>
                <a:cubicBezTo>
                  <a:pt x="20" y="22"/>
                  <a:pt x="30" y="20"/>
                  <a:pt x="32" y="20"/>
                </a:cubicBezTo>
                <a:cubicBezTo>
                  <a:pt x="35" y="20"/>
                  <a:pt x="42" y="13"/>
                  <a:pt x="43" y="14"/>
                </a:cubicBezTo>
                <a:cubicBezTo>
                  <a:pt x="44" y="14"/>
                  <a:pt x="51" y="15"/>
                  <a:pt x="53" y="17"/>
                </a:cubicBezTo>
                <a:cubicBezTo>
                  <a:pt x="54" y="18"/>
                  <a:pt x="57" y="19"/>
                  <a:pt x="60" y="20"/>
                </a:cubicBezTo>
                <a:cubicBezTo>
                  <a:pt x="59" y="18"/>
                  <a:pt x="58" y="17"/>
                  <a:pt x="58" y="16"/>
                </a:cubicBezTo>
                <a:cubicBezTo>
                  <a:pt x="58" y="14"/>
                  <a:pt x="62" y="9"/>
                  <a:pt x="63" y="8"/>
                </a:cubicBezTo>
                <a:cubicBezTo>
                  <a:pt x="63" y="7"/>
                  <a:pt x="63" y="7"/>
                  <a:pt x="63" y="7"/>
                </a:cubicBezTo>
                <a:cubicBezTo>
                  <a:pt x="60" y="7"/>
                  <a:pt x="57" y="6"/>
                  <a:pt x="56" y="6"/>
                </a:cubicBezTo>
                <a:cubicBezTo>
                  <a:pt x="55" y="4"/>
                  <a:pt x="51" y="3"/>
                  <a:pt x="47" y="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3" name="Freeform 74"/>
          <p:cNvSpPr/>
          <p:nvPr/>
        </p:nvSpPr>
        <p:spPr bwMode="auto">
          <a:xfrm>
            <a:off x="5309235" y="2762250"/>
            <a:ext cx="119063" cy="222250"/>
          </a:xfrm>
          <a:custGeom>
            <a:avLst/>
            <a:gdLst/>
            <a:ahLst/>
            <a:cxnLst>
              <a:cxn ang="0">
                <a:pos x="30" y="57"/>
              </a:cxn>
              <a:cxn ang="0">
                <a:pos x="28" y="52"/>
              </a:cxn>
              <a:cxn ang="0">
                <a:pos x="31" y="45"/>
              </a:cxn>
              <a:cxn ang="0">
                <a:pos x="27" y="39"/>
              </a:cxn>
              <a:cxn ang="0">
                <a:pos x="30" y="35"/>
              </a:cxn>
              <a:cxn ang="0">
                <a:pos x="32" y="27"/>
              </a:cxn>
              <a:cxn ang="0">
                <a:pos x="31" y="17"/>
              </a:cxn>
              <a:cxn ang="0">
                <a:pos x="39" y="10"/>
              </a:cxn>
              <a:cxn ang="0">
                <a:pos x="36" y="6"/>
              </a:cxn>
              <a:cxn ang="0">
                <a:pos x="29" y="4"/>
              </a:cxn>
              <a:cxn ang="0">
                <a:pos x="25" y="4"/>
              </a:cxn>
              <a:cxn ang="0">
                <a:pos x="18" y="3"/>
              </a:cxn>
              <a:cxn ang="0">
                <a:pos x="14" y="2"/>
              </a:cxn>
              <a:cxn ang="0">
                <a:pos x="11" y="4"/>
              </a:cxn>
              <a:cxn ang="0">
                <a:pos x="11" y="11"/>
              </a:cxn>
              <a:cxn ang="0">
                <a:pos x="4" y="38"/>
              </a:cxn>
              <a:cxn ang="0">
                <a:pos x="8" y="48"/>
              </a:cxn>
              <a:cxn ang="0">
                <a:pos x="10" y="67"/>
              </a:cxn>
              <a:cxn ang="0">
                <a:pos x="18" y="70"/>
              </a:cxn>
              <a:cxn ang="0">
                <a:pos x="27" y="68"/>
              </a:cxn>
              <a:cxn ang="0">
                <a:pos x="26" y="64"/>
              </a:cxn>
              <a:cxn ang="0">
                <a:pos x="30" y="57"/>
              </a:cxn>
            </a:cxnLst>
            <a:rect l="0" t="0" r="r" b="b"/>
            <a:pathLst>
              <a:path w="42" h="70">
                <a:moveTo>
                  <a:pt x="30" y="57"/>
                </a:moveTo>
                <a:cubicBezTo>
                  <a:pt x="35" y="56"/>
                  <a:pt x="29" y="53"/>
                  <a:pt x="28" y="52"/>
                </a:cubicBezTo>
                <a:cubicBezTo>
                  <a:pt x="27" y="50"/>
                  <a:pt x="28" y="45"/>
                  <a:pt x="31" y="45"/>
                </a:cubicBezTo>
                <a:cubicBezTo>
                  <a:pt x="33" y="45"/>
                  <a:pt x="31" y="43"/>
                  <a:pt x="27" y="39"/>
                </a:cubicBezTo>
                <a:cubicBezTo>
                  <a:pt x="24" y="36"/>
                  <a:pt x="27" y="35"/>
                  <a:pt x="30" y="35"/>
                </a:cubicBezTo>
                <a:cubicBezTo>
                  <a:pt x="33" y="35"/>
                  <a:pt x="29" y="30"/>
                  <a:pt x="32" y="27"/>
                </a:cubicBezTo>
                <a:cubicBezTo>
                  <a:pt x="35" y="24"/>
                  <a:pt x="31" y="19"/>
                  <a:pt x="31" y="17"/>
                </a:cubicBezTo>
                <a:cubicBezTo>
                  <a:pt x="31" y="14"/>
                  <a:pt x="35" y="13"/>
                  <a:pt x="39" y="10"/>
                </a:cubicBezTo>
                <a:cubicBezTo>
                  <a:pt x="42" y="7"/>
                  <a:pt x="36" y="8"/>
                  <a:pt x="36" y="6"/>
                </a:cubicBezTo>
                <a:cubicBezTo>
                  <a:pt x="36" y="3"/>
                  <a:pt x="32" y="2"/>
                  <a:pt x="29" y="4"/>
                </a:cubicBezTo>
                <a:cubicBezTo>
                  <a:pt x="26" y="6"/>
                  <a:pt x="27" y="4"/>
                  <a:pt x="25" y="4"/>
                </a:cubicBezTo>
                <a:cubicBezTo>
                  <a:pt x="22" y="4"/>
                  <a:pt x="18" y="5"/>
                  <a:pt x="18" y="3"/>
                </a:cubicBezTo>
                <a:cubicBezTo>
                  <a:pt x="18" y="0"/>
                  <a:pt x="16" y="0"/>
                  <a:pt x="14" y="2"/>
                </a:cubicBezTo>
                <a:cubicBezTo>
                  <a:pt x="13" y="3"/>
                  <a:pt x="12" y="4"/>
                  <a:pt x="11" y="4"/>
                </a:cubicBezTo>
                <a:cubicBezTo>
                  <a:pt x="10" y="7"/>
                  <a:pt x="10" y="10"/>
                  <a:pt x="11" y="11"/>
                </a:cubicBezTo>
                <a:cubicBezTo>
                  <a:pt x="13" y="15"/>
                  <a:pt x="8" y="33"/>
                  <a:pt x="4" y="38"/>
                </a:cubicBezTo>
                <a:cubicBezTo>
                  <a:pt x="0" y="43"/>
                  <a:pt x="4" y="45"/>
                  <a:pt x="8" y="48"/>
                </a:cubicBezTo>
                <a:cubicBezTo>
                  <a:pt x="13" y="52"/>
                  <a:pt x="10" y="64"/>
                  <a:pt x="10" y="67"/>
                </a:cubicBezTo>
                <a:cubicBezTo>
                  <a:pt x="10" y="70"/>
                  <a:pt x="14" y="70"/>
                  <a:pt x="18" y="70"/>
                </a:cubicBezTo>
                <a:cubicBezTo>
                  <a:pt x="21" y="70"/>
                  <a:pt x="24" y="68"/>
                  <a:pt x="27" y="68"/>
                </a:cubicBezTo>
                <a:cubicBezTo>
                  <a:pt x="26" y="66"/>
                  <a:pt x="26" y="65"/>
                  <a:pt x="26" y="64"/>
                </a:cubicBezTo>
                <a:cubicBezTo>
                  <a:pt x="26" y="62"/>
                  <a:pt x="26" y="58"/>
                  <a:pt x="30" y="5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4" name="Freeform 75"/>
          <p:cNvSpPr/>
          <p:nvPr/>
        </p:nvSpPr>
        <p:spPr bwMode="auto">
          <a:xfrm>
            <a:off x="5718810" y="2236788"/>
            <a:ext cx="131763" cy="128588"/>
          </a:xfrm>
          <a:custGeom>
            <a:avLst/>
            <a:gdLst/>
            <a:ahLst/>
            <a:cxnLst>
              <a:cxn ang="0">
                <a:pos x="15" y="31"/>
              </a:cxn>
              <a:cxn ang="0">
                <a:pos x="23" y="32"/>
              </a:cxn>
              <a:cxn ang="0">
                <a:pos x="31" y="38"/>
              </a:cxn>
              <a:cxn ang="0">
                <a:pos x="33" y="40"/>
              </a:cxn>
              <a:cxn ang="0">
                <a:pos x="35" y="32"/>
              </a:cxn>
              <a:cxn ang="0">
                <a:pos x="35" y="26"/>
              </a:cxn>
              <a:cxn ang="0">
                <a:pos x="42" y="23"/>
              </a:cxn>
              <a:cxn ang="0">
                <a:pos x="44" y="20"/>
              </a:cxn>
              <a:cxn ang="0">
                <a:pos x="40" y="14"/>
              </a:cxn>
              <a:cxn ang="0">
                <a:pos x="46" y="8"/>
              </a:cxn>
              <a:cxn ang="0">
                <a:pos x="46" y="1"/>
              </a:cxn>
              <a:cxn ang="0">
                <a:pos x="43" y="2"/>
              </a:cxn>
              <a:cxn ang="0">
                <a:pos x="32" y="2"/>
              </a:cxn>
              <a:cxn ang="0">
                <a:pos x="27" y="10"/>
              </a:cxn>
              <a:cxn ang="0">
                <a:pos x="22" y="10"/>
              </a:cxn>
              <a:cxn ang="0">
                <a:pos x="16" y="13"/>
              </a:cxn>
              <a:cxn ang="0">
                <a:pos x="11" y="22"/>
              </a:cxn>
              <a:cxn ang="0">
                <a:pos x="2" y="33"/>
              </a:cxn>
              <a:cxn ang="0">
                <a:pos x="0" y="34"/>
              </a:cxn>
              <a:cxn ang="0">
                <a:pos x="4" y="35"/>
              </a:cxn>
              <a:cxn ang="0">
                <a:pos x="15" y="31"/>
              </a:cxn>
            </a:cxnLst>
            <a:rect l="0" t="0" r="r" b="b"/>
            <a:pathLst>
              <a:path w="47" h="40">
                <a:moveTo>
                  <a:pt x="15" y="31"/>
                </a:moveTo>
                <a:cubicBezTo>
                  <a:pt x="17" y="29"/>
                  <a:pt x="21" y="30"/>
                  <a:pt x="23" y="32"/>
                </a:cubicBezTo>
                <a:cubicBezTo>
                  <a:pt x="25" y="34"/>
                  <a:pt x="28" y="35"/>
                  <a:pt x="31" y="38"/>
                </a:cubicBezTo>
                <a:cubicBezTo>
                  <a:pt x="32" y="39"/>
                  <a:pt x="33" y="40"/>
                  <a:pt x="33" y="40"/>
                </a:cubicBezTo>
                <a:cubicBezTo>
                  <a:pt x="34" y="38"/>
                  <a:pt x="34" y="34"/>
                  <a:pt x="35" y="32"/>
                </a:cubicBezTo>
                <a:cubicBezTo>
                  <a:pt x="36" y="29"/>
                  <a:pt x="34" y="26"/>
                  <a:pt x="35" y="26"/>
                </a:cubicBezTo>
                <a:cubicBezTo>
                  <a:pt x="37" y="26"/>
                  <a:pt x="42" y="26"/>
                  <a:pt x="42" y="23"/>
                </a:cubicBezTo>
                <a:cubicBezTo>
                  <a:pt x="42" y="20"/>
                  <a:pt x="43" y="21"/>
                  <a:pt x="44" y="20"/>
                </a:cubicBezTo>
                <a:cubicBezTo>
                  <a:pt x="45" y="18"/>
                  <a:pt x="41" y="15"/>
                  <a:pt x="40" y="14"/>
                </a:cubicBezTo>
                <a:cubicBezTo>
                  <a:pt x="40" y="13"/>
                  <a:pt x="43" y="12"/>
                  <a:pt x="46" y="8"/>
                </a:cubicBezTo>
                <a:cubicBezTo>
                  <a:pt x="47" y="7"/>
                  <a:pt x="47" y="4"/>
                  <a:pt x="46" y="1"/>
                </a:cubicBezTo>
                <a:cubicBezTo>
                  <a:pt x="45" y="2"/>
                  <a:pt x="44" y="3"/>
                  <a:pt x="43" y="2"/>
                </a:cubicBezTo>
                <a:cubicBezTo>
                  <a:pt x="40" y="0"/>
                  <a:pt x="37" y="1"/>
                  <a:pt x="32" y="2"/>
                </a:cubicBezTo>
                <a:cubicBezTo>
                  <a:pt x="27" y="3"/>
                  <a:pt x="25" y="8"/>
                  <a:pt x="27" y="10"/>
                </a:cubicBezTo>
                <a:cubicBezTo>
                  <a:pt x="29" y="12"/>
                  <a:pt x="22" y="13"/>
                  <a:pt x="22" y="10"/>
                </a:cubicBezTo>
                <a:cubicBezTo>
                  <a:pt x="21" y="8"/>
                  <a:pt x="16" y="9"/>
                  <a:pt x="16" y="13"/>
                </a:cubicBezTo>
                <a:cubicBezTo>
                  <a:pt x="17" y="16"/>
                  <a:pt x="11" y="18"/>
                  <a:pt x="11" y="22"/>
                </a:cubicBezTo>
                <a:cubicBezTo>
                  <a:pt x="12" y="26"/>
                  <a:pt x="6" y="30"/>
                  <a:pt x="2" y="33"/>
                </a:cubicBezTo>
                <a:cubicBezTo>
                  <a:pt x="2" y="33"/>
                  <a:pt x="1" y="33"/>
                  <a:pt x="0" y="34"/>
                </a:cubicBezTo>
                <a:cubicBezTo>
                  <a:pt x="2" y="34"/>
                  <a:pt x="4" y="35"/>
                  <a:pt x="4" y="35"/>
                </a:cubicBezTo>
                <a:cubicBezTo>
                  <a:pt x="8" y="35"/>
                  <a:pt x="13" y="33"/>
                  <a:pt x="15" y="3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5" name="Freeform 76"/>
          <p:cNvSpPr/>
          <p:nvPr/>
        </p:nvSpPr>
        <p:spPr bwMode="auto">
          <a:xfrm>
            <a:off x="5802948" y="2400300"/>
            <a:ext cx="23813" cy="31750"/>
          </a:xfrm>
          <a:custGeom>
            <a:avLst/>
            <a:gdLst/>
            <a:ahLst/>
            <a:cxnLst>
              <a:cxn ang="0">
                <a:pos x="4" y="0"/>
              </a:cxn>
              <a:cxn ang="0">
                <a:pos x="0" y="9"/>
              </a:cxn>
              <a:cxn ang="0">
                <a:pos x="8" y="10"/>
              </a:cxn>
              <a:cxn ang="0">
                <a:pos x="4" y="1"/>
              </a:cxn>
              <a:cxn ang="0">
                <a:pos x="4" y="0"/>
              </a:cxn>
            </a:cxnLst>
            <a:rect l="0" t="0" r="r" b="b"/>
            <a:pathLst>
              <a:path w="8" h="10">
                <a:moveTo>
                  <a:pt x="4" y="0"/>
                </a:moveTo>
                <a:cubicBezTo>
                  <a:pt x="2" y="1"/>
                  <a:pt x="0" y="4"/>
                  <a:pt x="0" y="9"/>
                </a:cubicBezTo>
                <a:cubicBezTo>
                  <a:pt x="2" y="9"/>
                  <a:pt x="5" y="10"/>
                  <a:pt x="8" y="10"/>
                </a:cubicBezTo>
                <a:cubicBezTo>
                  <a:pt x="7" y="4"/>
                  <a:pt x="5" y="2"/>
                  <a:pt x="4" y="1"/>
                </a:cubicBezTo>
                <a:cubicBezTo>
                  <a:pt x="4" y="0"/>
                  <a:pt x="4" y="0"/>
                  <a:pt x="4"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6" name="Freeform 77"/>
          <p:cNvSpPr/>
          <p:nvPr/>
        </p:nvSpPr>
        <p:spPr bwMode="auto">
          <a:xfrm>
            <a:off x="5698173" y="2330450"/>
            <a:ext cx="123825" cy="101600"/>
          </a:xfrm>
          <a:custGeom>
            <a:avLst/>
            <a:gdLst/>
            <a:ahLst/>
            <a:cxnLst>
              <a:cxn ang="0">
                <a:pos x="1" y="9"/>
              </a:cxn>
              <a:cxn ang="0">
                <a:pos x="5" y="14"/>
              </a:cxn>
              <a:cxn ang="0">
                <a:pos x="11" y="17"/>
              </a:cxn>
              <a:cxn ang="0">
                <a:pos x="18" y="21"/>
              </a:cxn>
              <a:cxn ang="0">
                <a:pos x="21" y="25"/>
              </a:cxn>
              <a:cxn ang="0">
                <a:pos x="26" y="23"/>
              </a:cxn>
              <a:cxn ang="0">
                <a:pos x="30" y="28"/>
              </a:cxn>
              <a:cxn ang="0">
                <a:pos x="35" y="32"/>
              </a:cxn>
              <a:cxn ang="0">
                <a:pos x="37" y="31"/>
              </a:cxn>
              <a:cxn ang="0">
                <a:pos x="41" y="22"/>
              </a:cxn>
              <a:cxn ang="0">
                <a:pos x="43" y="19"/>
              </a:cxn>
              <a:cxn ang="0">
                <a:pos x="40" y="12"/>
              </a:cxn>
              <a:cxn ang="0">
                <a:pos x="40" y="11"/>
              </a:cxn>
              <a:cxn ang="0">
                <a:pos x="38" y="9"/>
              </a:cxn>
              <a:cxn ang="0">
                <a:pos x="30" y="3"/>
              </a:cxn>
              <a:cxn ang="0">
                <a:pos x="22" y="2"/>
              </a:cxn>
              <a:cxn ang="0">
                <a:pos x="11" y="6"/>
              </a:cxn>
              <a:cxn ang="0">
                <a:pos x="7" y="5"/>
              </a:cxn>
              <a:cxn ang="0">
                <a:pos x="0" y="8"/>
              </a:cxn>
              <a:cxn ang="0">
                <a:pos x="1" y="9"/>
              </a:cxn>
            </a:cxnLst>
            <a:rect l="0" t="0" r="r" b="b"/>
            <a:pathLst>
              <a:path w="44" h="32">
                <a:moveTo>
                  <a:pt x="1" y="9"/>
                </a:moveTo>
                <a:cubicBezTo>
                  <a:pt x="2" y="11"/>
                  <a:pt x="4" y="15"/>
                  <a:pt x="5" y="14"/>
                </a:cubicBezTo>
                <a:cubicBezTo>
                  <a:pt x="6" y="12"/>
                  <a:pt x="9" y="16"/>
                  <a:pt x="11" y="17"/>
                </a:cubicBezTo>
                <a:cubicBezTo>
                  <a:pt x="13" y="18"/>
                  <a:pt x="18" y="20"/>
                  <a:pt x="18" y="21"/>
                </a:cubicBezTo>
                <a:cubicBezTo>
                  <a:pt x="18" y="23"/>
                  <a:pt x="19" y="26"/>
                  <a:pt x="21" y="25"/>
                </a:cubicBezTo>
                <a:cubicBezTo>
                  <a:pt x="24" y="24"/>
                  <a:pt x="26" y="21"/>
                  <a:pt x="26" y="23"/>
                </a:cubicBezTo>
                <a:cubicBezTo>
                  <a:pt x="26" y="25"/>
                  <a:pt x="27" y="28"/>
                  <a:pt x="30" y="28"/>
                </a:cubicBezTo>
                <a:cubicBezTo>
                  <a:pt x="32" y="27"/>
                  <a:pt x="33" y="32"/>
                  <a:pt x="35" y="32"/>
                </a:cubicBezTo>
                <a:cubicBezTo>
                  <a:pt x="36" y="31"/>
                  <a:pt x="36" y="31"/>
                  <a:pt x="37" y="31"/>
                </a:cubicBezTo>
                <a:cubicBezTo>
                  <a:pt x="37" y="26"/>
                  <a:pt x="39" y="23"/>
                  <a:pt x="41" y="22"/>
                </a:cubicBezTo>
                <a:cubicBezTo>
                  <a:pt x="42" y="21"/>
                  <a:pt x="43" y="20"/>
                  <a:pt x="43" y="19"/>
                </a:cubicBezTo>
                <a:cubicBezTo>
                  <a:pt x="44" y="17"/>
                  <a:pt x="40" y="14"/>
                  <a:pt x="40" y="12"/>
                </a:cubicBezTo>
                <a:cubicBezTo>
                  <a:pt x="40" y="11"/>
                  <a:pt x="40" y="11"/>
                  <a:pt x="40" y="11"/>
                </a:cubicBezTo>
                <a:cubicBezTo>
                  <a:pt x="40" y="11"/>
                  <a:pt x="39" y="10"/>
                  <a:pt x="38" y="9"/>
                </a:cubicBezTo>
                <a:cubicBezTo>
                  <a:pt x="35" y="6"/>
                  <a:pt x="32" y="5"/>
                  <a:pt x="30" y="3"/>
                </a:cubicBezTo>
                <a:cubicBezTo>
                  <a:pt x="28" y="1"/>
                  <a:pt x="24" y="0"/>
                  <a:pt x="22" y="2"/>
                </a:cubicBezTo>
                <a:cubicBezTo>
                  <a:pt x="20" y="4"/>
                  <a:pt x="15" y="6"/>
                  <a:pt x="11" y="6"/>
                </a:cubicBezTo>
                <a:cubicBezTo>
                  <a:pt x="11" y="6"/>
                  <a:pt x="9" y="5"/>
                  <a:pt x="7" y="5"/>
                </a:cubicBezTo>
                <a:cubicBezTo>
                  <a:pt x="5" y="6"/>
                  <a:pt x="2" y="7"/>
                  <a:pt x="0" y="8"/>
                </a:cubicBezTo>
                <a:cubicBezTo>
                  <a:pt x="0" y="8"/>
                  <a:pt x="1" y="8"/>
                  <a:pt x="1" y="9"/>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7" name="Freeform 78"/>
          <p:cNvSpPr/>
          <p:nvPr/>
        </p:nvSpPr>
        <p:spPr bwMode="auto">
          <a:xfrm>
            <a:off x="6258560" y="2479675"/>
            <a:ext cx="287338" cy="215900"/>
          </a:xfrm>
          <a:custGeom>
            <a:avLst/>
            <a:gdLst/>
            <a:ahLst/>
            <a:cxnLst>
              <a:cxn ang="0">
                <a:pos x="91" y="45"/>
              </a:cxn>
              <a:cxn ang="0">
                <a:pos x="87" y="42"/>
              </a:cxn>
              <a:cxn ang="0">
                <a:pos x="87" y="41"/>
              </a:cxn>
              <a:cxn ang="0">
                <a:pos x="85" y="29"/>
              </a:cxn>
              <a:cxn ang="0">
                <a:pos x="78" y="13"/>
              </a:cxn>
              <a:cxn ang="0">
                <a:pos x="70" y="0"/>
              </a:cxn>
              <a:cxn ang="0">
                <a:pos x="65" y="3"/>
              </a:cxn>
              <a:cxn ang="0">
                <a:pos x="59" y="6"/>
              </a:cxn>
              <a:cxn ang="0">
                <a:pos x="53" y="7"/>
              </a:cxn>
              <a:cxn ang="0">
                <a:pos x="48" y="8"/>
              </a:cxn>
              <a:cxn ang="0">
                <a:pos x="41" y="6"/>
              </a:cxn>
              <a:cxn ang="0">
                <a:pos x="30" y="4"/>
              </a:cxn>
              <a:cxn ang="0">
                <a:pos x="26" y="5"/>
              </a:cxn>
              <a:cxn ang="0">
                <a:pos x="25" y="7"/>
              </a:cxn>
              <a:cxn ang="0">
                <a:pos x="17" y="12"/>
              </a:cxn>
              <a:cxn ang="0">
                <a:pos x="7" y="29"/>
              </a:cxn>
              <a:cxn ang="0">
                <a:pos x="0" y="34"/>
              </a:cxn>
              <a:cxn ang="0">
                <a:pos x="4" y="41"/>
              </a:cxn>
              <a:cxn ang="0">
                <a:pos x="8" y="45"/>
              </a:cxn>
              <a:cxn ang="0">
                <a:pos x="9" y="52"/>
              </a:cxn>
              <a:cxn ang="0">
                <a:pos x="22" y="55"/>
              </a:cxn>
              <a:cxn ang="0">
                <a:pos x="22" y="60"/>
              </a:cxn>
              <a:cxn ang="0">
                <a:pos x="29" y="65"/>
              </a:cxn>
              <a:cxn ang="0">
                <a:pos x="41" y="66"/>
              </a:cxn>
              <a:cxn ang="0">
                <a:pos x="53" y="66"/>
              </a:cxn>
              <a:cxn ang="0">
                <a:pos x="61" y="63"/>
              </a:cxn>
              <a:cxn ang="0">
                <a:pos x="74" y="61"/>
              </a:cxn>
              <a:cxn ang="0">
                <a:pos x="83" y="63"/>
              </a:cxn>
              <a:cxn ang="0">
                <a:pos x="90" y="66"/>
              </a:cxn>
              <a:cxn ang="0">
                <a:pos x="90" y="61"/>
              </a:cxn>
              <a:cxn ang="0">
                <a:pos x="96" y="51"/>
              </a:cxn>
              <a:cxn ang="0">
                <a:pos x="101" y="45"/>
              </a:cxn>
              <a:cxn ang="0">
                <a:pos x="101" y="45"/>
              </a:cxn>
              <a:cxn ang="0">
                <a:pos x="97" y="42"/>
              </a:cxn>
              <a:cxn ang="0">
                <a:pos x="91" y="45"/>
              </a:cxn>
            </a:cxnLst>
            <a:rect l="0" t="0" r="r" b="b"/>
            <a:pathLst>
              <a:path w="102" h="67">
                <a:moveTo>
                  <a:pt x="91" y="45"/>
                </a:moveTo>
                <a:cubicBezTo>
                  <a:pt x="89" y="44"/>
                  <a:pt x="86" y="43"/>
                  <a:pt x="87" y="42"/>
                </a:cubicBezTo>
                <a:cubicBezTo>
                  <a:pt x="87" y="42"/>
                  <a:pt x="87" y="42"/>
                  <a:pt x="87" y="41"/>
                </a:cubicBezTo>
                <a:cubicBezTo>
                  <a:pt x="84" y="39"/>
                  <a:pt x="83" y="31"/>
                  <a:pt x="85" y="29"/>
                </a:cubicBezTo>
                <a:cubicBezTo>
                  <a:pt x="88" y="26"/>
                  <a:pt x="81" y="17"/>
                  <a:pt x="78" y="13"/>
                </a:cubicBezTo>
                <a:cubicBezTo>
                  <a:pt x="76" y="11"/>
                  <a:pt x="73" y="6"/>
                  <a:pt x="70" y="0"/>
                </a:cubicBezTo>
                <a:cubicBezTo>
                  <a:pt x="68" y="1"/>
                  <a:pt x="65" y="2"/>
                  <a:pt x="65" y="3"/>
                </a:cubicBezTo>
                <a:cubicBezTo>
                  <a:pt x="64" y="5"/>
                  <a:pt x="61" y="6"/>
                  <a:pt x="59" y="6"/>
                </a:cubicBezTo>
                <a:cubicBezTo>
                  <a:pt x="57" y="6"/>
                  <a:pt x="55" y="5"/>
                  <a:pt x="53" y="7"/>
                </a:cubicBezTo>
                <a:cubicBezTo>
                  <a:pt x="51" y="9"/>
                  <a:pt x="49" y="9"/>
                  <a:pt x="48" y="8"/>
                </a:cubicBezTo>
                <a:cubicBezTo>
                  <a:pt x="47" y="7"/>
                  <a:pt x="44" y="6"/>
                  <a:pt x="41" y="6"/>
                </a:cubicBezTo>
                <a:cubicBezTo>
                  <a:pt x="39" y="6"/>
                  <a:pt x="32" y="4"/>
                  <a:pt x="30" y="4"/>
                </a:cubicBezTo>
                <a:cubicBezTo>
                  <a:pt x="29" y="4"/>
                  <a:pt x="27" y="4"/>
                  <a:pt x="26" y="5"/>
                </a:cubicBezTo>
                <a:cubicBezTo>
                  <a:pt x="26" y="5"/>
                  <a:pt x="26" y="6"/>
                  <a:pt x="25" y="7"/>
                </a:cubicBezTo>
                <a:cubicBezTo>
                  <a:pt x="23" y="9"/>
                  <a:pt x="19" y="11"/>
                  <a:pt x="17" y="12"/>
                </a:cubicBezTo>
                <a:cubicBezTo>
                  <a:pt x="16" y="13"/>
                  <a:pt x="10" y="25"/>
                  <a:pt x="7" y="29"/>
                </a:cubicBezTo>
                <a:cubicBezTo>
                  <a:pt x="3" y="32"/>
                  <a:pt x="0" y="33"/>
                  <a:pt x="0" y="34"/>
                </a:cubicBezTo>
                <a:cubicBezTo>
                  <a:pt x="0" y="35"/>
                  <a:pt x="4" y="39"/>
                  <a:pt x="4" y="41"/>
                </a:cubicBezTo>
                <a:cubicBezTo>
                  <a:pt x="4" y="43"/>
                  <a:pt x="5" y="45"/>
                  <a:pt x="8" y="45"/>
                </a:cubicBezTo>
                <a:cubicBezTo>
                  <a:pt x="10" y="45"/>
                  <a:pt x="7" y="51"/>
                  <a:pt x="9" y="52"/>
                </a:cubicBezTo>
                <a:cubicBezTo>
                  <a:pt x="11" y="52"/>
                  <a:pt x="22" y="53"/>
                  <a:pt x="22" y="55"/>
                </a:cubicBezTo>
                <a:cubicBezTo>
                  <a:pt x="22" y="57"/>
                  <a:pt x="23" y="59"/>
                  <a:pt x="22" y="60"/>
                </a:cubicBezTo>
                <a:cubicBezTo>
                  <a:pt x="25" y="61"/>
                  <a:pt x="28" y="65"/>
                  <a:pt x="29" y="65"/>
                </a:cubicBezTo>
                <a:cubicBezTo>
                  <a:pt x="30" y="64"/>
                  <a:pt x="39" y="66"/>
                  <a:pt x="41" y="66"/>
                </a:cubicBezTo>
                <a:cubicBezTo>
                  <a:pt x="42" y="66"/>
                  <a:pt x="50" y="66"/>
                  <a:pt x="53" y="66"/>
                </a:cubicBezTo>
                <a:cubicBezTo>
                  <a:pt x="55" y="67"/>
                  <a:pt x="58" y="65"/>
                  <a:pt x="61" y="63"/>
                </a:cubicBezTo>
                <a:cubicBezTo>
                  <a:pt x="63" y="61"/>
                  <a:pt x="71" y="60"/>
                  <a:pt x="74" y="61"/>
                </a:cubicBezTo>
                <a:cubicBezTo>
                  <a:pt x="77" y="61"/>
                  <a:pt x="82" y="62"/>
                  <a:pt x="83" y="63"/>
                </a:cubicBezTo>
                <a:cubicBezTo>
                  <a:pt x="84" y="64"/>
                  <a:pt x="87" y="65"/>
                  <a:pt x="90" y="66"/>
                </a:cubicBezTo>
                <a:cubicBezTo>
                  <a:pt x="90" y="65"/>
                  <a:pt x="90" y="63"/>
                  <a:pt x="90" y="61"/>
                </a:cubicBezTo>
                <a:cubicBezTo>
                  <a:pt x="90" y="57"/>
                  <a:pt x="92" y="52"/>
                  <a:pt x="96" y="51"/>
                </a:cubicBezTo>
                <a:cubicBezTo>
                  <a:pt x="99" y="51"/>
                  <a:pt x="102" y="51"/>
                  <a:pt x="101" y="45"/>
                </a:cubicBezTo>
                <a:cubicBezTo>
                  <a:pt x="101" y="45"/>
                  <a:pt x="101" y="45"/>
                  <a:pt x="101" y="45"/>
                </a:cubicBezTo>
                <a:cubicBezTo>
                  <a:pt x="100" y="43"/>
                  <a:pt x="98" y="42"/>
                  <a:pt x="97" y="42"/>
                </a:cubicBezTo>
                <a:cubicBezTo>
                  <a:pt x="96" y="42"/>
                  <a:pt x="92" y="45"/>
                  <a:pt x="91" y="4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8" name="Freeform 79"/>
          <p:cNvSpPr/>
          <p:nvPr/>
        </p:nvSpPr>
        <p:spPr bwMode="auto">
          <a:xfrm>
            <a:off x="6453823" y="2474913"/>
            <a:ext cx="98425" cy="138113"/>
          </a:xfrm>
          <a:custGeom>
            <a:avLst/>
            <a:gdLst/>
            <a:ahLst/>
            <a:cxnLst>
              <a:cxn ang="0">
                <a:pos x="26" y="11"/>
              </a:cxn>
              <a:cxn ang="0">
                <a:pos x="18" y="5"/>
              </a:cxn>
              <a:cxn ang="0">
                <a:pos x="9" y="0"/>
              </a:cxn>
              <a:cxn ang="0">
                <a:pos x="0" y="2"/>
              </a:cxn>
              <a:cxn ang="0">
                <a:pos x="8" y="15"/>
              </a:cxn>
              <a:cxn ang="0">
                <a:pos x="15" y="31"/>
              </a:cxn>
              <a:cxn ang="0">
                <a:pos x="17" y="43"/>
              </a:cxn>
              <a:cxn ang="0">
                <a:pos x="23" y="34"/>
              </a:cxn>
              <a:cxn ang="0">
                <a:pos x="28" y="29"/>
              </a:cxn>
              <a:cxn ang="0">
                <a:pos x="35" y="30"/>
              </a:cxn>
              <a:cxn ang="0">
                <a:pos x="33" y="23"/>
              </a:cxn>
              <a:cxn ang="0">
                <a:pos x="26" y="11"/>
              </a:cxn>
            </a:cxnLst>
            <a:rect l="0" t="0" r="r" b="b"/>
            <a:pathLst>
              <a:path w="35" h="43">
                <a:moveTo>
                  <a:pt x="26" y="11"/>
                </a:moveTo>
                <a:cubicBezTo>
                  <a:pt x="24" y="7"/>
                  <a:pt x="20" y="5"/>
                  <a:pt x="18" y="5"/>
                </a:cubicBezTo>
                <a:cubicBezTo>
                  <a:pt x="15" y="5"/>
                  <a:pt x="11" y="0"/>
                  <a:pt x="9" y="0"/>
                </a:cubicBezTo>
                <a:cubicBezTo>
                  <a:pt x="7" y="0"/>
                  <a:pt x="4" y="1"/>
                  <a:pt x="0" y="2"/>
                </a:cubicBezTo>
                <a:cubicBezTo>
                  <a:pt x="3" y="8"/>
                  <a:pt x="6" y="13"/>
                  <a:pt x="8" y="15"/>
                </a:cubicBezTo>
                <a:cubicBezTo>
                  <a:pt x="11" y="19"/>
                  <a:pt x="18" y="28"/>
                  <a:pt x="15" y="31"/>
                </a:cubicBezTo>
                <a:cubicBezTo>
                  <a:pt x="13" y="33"/>
                  <a:pt x="14" y="41"/>
                  <a:pt x="17" y="43"/>
                </a:cubicBezTo>
                <a:cubicBezTo>
                  <a:pt x="18" y="42"/>
                  <a:pt x="23" y="35"/>
                  <a:pt x="23" y="34"/>
                </a:cubicBezTo>
                <a:cubicBezTo>
                  <a:pt x="23" y="32"/>
                  <a:pt x="24" y="28"/>
                  <a:pt x="28" y="29"/>
                </a:cubicBezTo>
                <a:cubicBezTo>
                  <a:pt x="32" y="30"/>
                  <a:pt x="35" y="31"/>
                  <a:pt x="35" y="30"/>
                </a:cubicBezTo>
                <a:cubicBezTo>
                  <a:pt x="35" y="29"/>
                  <a:pt x="34" y="24"/>
                  <a:pt x="33" y="23"/>
                </a:cubicBezTo>
                <a:cubicBezTo>
                  <a:pt x="31" y="21"/>
                  <a:pt x="27" y="16"/>
                  <a:pt x="26" y="1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79" name="Freeform 80"/>
          <p:cNvSpPr/>
          <p:nvPr/>
        </p:nvSpPr>
        <p:spPr bwMode="auto">
          <a:xfrm>
            <a:off x="6312535" y="2671763"/>
            <a:ext cx="198438" cy="123825"/>
          </a:xfrm>
          <a:custGeom>
            <a:avLst/>
            <a:gdLst/>
            <a:ahLst/>
            <a:cxnLst>
              <a:cxn ang="0">
                <a:pos x="55" y="1"/>
              </a:cxn>
              <a:cxn ang="0">
                <a:pos x="42" y="3"/>
              </a:cxn>
              <a:cxn ang="0">
                <a:pos x="34" y="6"/>
              </a:cxn>
              <a:cxn ang="0">
                <a:pos x="22" y="6"/>
              </a:cxn>
              <a:cxn ang="0">
                <a:pos x="10" y="5"/>
              </a:cxn>
              <a:cxn ang="0">
                <a:pos x="3" y="0"/>
              </a:cxn>
              <a:cxn ang="0">
                <a:pos x="2" y="1"/>
              </a:cxn>
              <a:cxn ang="0">
                <a:pos x="2" y="9"/>
              </a:cxn>
              <a:cxn ang="0">
                <a:pos x="6" y="16"/>
              </a:cxn>
              <a:cxn ang="0">
                <a:pos x="2" y="21"/>
              </a:cxn>
              <a:cxn ang="0">
                <a:pos x="2" y="26"/>
              </a:cxn>
              <a:cxn ang="0">
                <a:pos x="8" y="34"/>
              </a:cxn>
              <a:cxn ang="0">
                <a:pos x="11" y="37"/>
              </a:cxn>
              <a:cxn ang="0">
                <a:pos x="26" y="37"/>
              </a:cxn>
              <a:cxn ang="0">
                <a:pos x="38" y="39"/>
              </a:cxn>
              <a:cxn ang="0">
                <a:pos x="42" y="36"/>
              </a:cxn>
              <a:cxn ang="0">
                <a:pos x="47" y="34"/>
              </a:cxn>
              <a:cxn ang="0">
                <a:pos x="47" y="31"/>
              </a:cxn>
              <a:cxn ang="0">
                <a:pos x="59" y="31"/>
              </a:cxn>
              <a:cxn ang="0">
                <a:pos x="63" y="30"/>
              </a:cxn>
              <a:cxn ang="0">
                <a:pos x="62" y="27"/>
              </a:cxn>
              <a:cxn ang="0">
                <a:pos x="60" y="19"/>
              </a:cxn>
              <a:cxn ang="0">
                <a:pos x="69" y="9"/>
              </a:cxn>
              <a:cxn ang="0">
                <a:pos x="71" y="6"/>
              </a:cxn>
              <a:cxn ang="0">
                <a:pos x="64" y="3"/>
              </a:cxn>
              <a:cxn ang="0">
                <a:pos x="55" y="1"/>
              </a:cxn>
            </a:cxnLst>
            <a:rect l="0" t="0" r="r" b="b"/>
            <a:pathLst>
              <a:path w="71" h="39">
                <a:moveTo>
                  <a:pt x="55" y="1"/>
                </a:moveTo>
                <a:cubicBezTo>
                  <a:pt x="52" y="0"/>
                  <a:pt x="44" y="1"/>
                  <a:pt x="42" y="3"/>
                </a:cubicBezTo>
                <a:cubicBezTo>
                  <a:pt x="39" y="5"/>
                  <a:pt x="36" y="7"/>
                  <a:pt x="34" y="6"/>
                </a:cubicBezTo>
                <a:cubicBezTo>
                  <a:pt x="31" y="6"/>
                  <a:pt x="23" y="6"/>
                  <a:pt x="22" y="6"/>
                </a:cubicBezTo>
                <a:cubicBezTo>
                  <a:pt x="20" y="6"/>
                  <a:pt x="11" y="4"/>
                  <a:pt x="10" y="5"/>
                </a:cubicBezTo>
                <a:cubicBezTo>
                  <a:pt x="9" y="5"/>
                  <a:pt x="6" y="1"/>
                  <a:pt x="3" y="0"/>
                </a:cubicBezTo>
                <a:cubicBezTo>
                  <a:pt x="3" y="1"/>
                  <a:pt x="3" y="1"/>
                  <a:pt x="2" y="1"/>
                </a:cubicBezTo>
                <a:cubicBezTo>
                  <a:pt x="0" y="3"/>
                  <a:pt x="0" y="7"/>
                  <a:pt x="2" y="9"/>
                </a:cubicBezTo>
                <a:cubicBezTo>
                  <a:pt x="5" y="11"/>
                  <a:pt x="8" y="16"/>
                  <a:pt x="6" y="16"/>
                </a:cubicBezTo>
                <a:cubicBezTo>
                  <a:pt x="4" y="16"/>
                  <a:pt x="2" y="19"/>
                  <a:pt x="2" y="21"/>
                </a:cubicBezTo>
                <a:cubicBezTo>
                  <a:pt x="2" y="22"/>
                  <a:pt x="1" y="26"/>
                  <a:pt x="2" y="26"/>
                </a:cubicBezTo>
                <a:cubicBezTo>
                  <a:pt x="3" y="27"/>
                  <a:pt x="8" y="32"/>
                  <a:pt x="8" y="34"/>
                </a:cubicBezTo>
                <a:cubicBezTo>
                  <a:pt x="9" y="35"/>
                  <a:pt x="11" y="36"/>
                  <a:pt x="11" y="37"/>
                </a:cubicBezTo>
                <a:cubicBezTo>
                  <a:pt x="15" y="36"/>
                  <a:pt x="24" y="36"/>
                  <a:pt x="26" y="37"/>
                </a:cubicBezTo>
                <a:cubicBezTo>
                  <a:pt x="28" y="38"/>
                  <a:pt x="38" y="39"/>
                  <a:pt x="38" y="39"/>
                </a:cubicBezTo>
                <a:cubicBezTo>
                  <a:pt x="40" y="39"/>
                  <a:pt x="43" y="38"/>
                  <a:pt x="42" y="36"/>
                </a:cubicBezTo>
                <a:cubicBezTo>
                  <a:pt x="41" y="35"/>
                  <a:pt x="45" y="34"/>
                  <a:pt x="47" y="34"/>
                </a:cubicBezTo>
                <a:cubicBezTo>
                  <a:pt x="47" y="32"/>
                  <a:pt x="47" y="31"/>
                  <a:pt x="47" y="31"/>
                </a:cubicBezTo>
                <a:cubicBezTo>
                  <a:pt x="49" y="30"/>
                  <a:pt x="56" y="29"/>
                  <a:pt x="59" y="31"/>
                </a:cubicBezTo>
                <a:cubicBezTo>
                  <a:pt x="60" y="31"/>
                  <a:pt x="62" y="31"/>
                  <a:pt x="63" y="30"/>
                </a:cubicBezTo>
                <a:cubicBezTo>
                  <a:pt x="63" y="28"/>
                  <a:pt x="63" y="27"/>
                  <a:pt x="62" y="27"/>
                </a:cubicBezTo>
                <a:cubicBezTo>
                  <a:pt x="60" y="27"/>
                  <a:pt x="57" y="19"/>
                  <a:pt x="60" y="19"/>
                </a:cubicBezTo>
                <a:cubicBezTo>
                  <a:pt x="62" y="18"/>
                  <a:pt x="65" y="10"/>
                  <a:pt x="69" y="9"/>
                </a:cubicBezTo>
                <a:cubicBezTo>
                  <a:pt x="70" y="8"/>
                  <a:pt x="71" y="8"/>
                  <a:pt x="71" y="6"/>
                </a:cubicBezTo>
                <a:cubicBezTo>
                  <a:pt x="68" y="5"/>
                  <a:pt x="65" y="4"/>
                  <a:pt x="64" y="3"/>
                </a:cubicBezTo>
                <a:cubicBezTo>
                  <a:pt x="63" y="2"/>
                  <a:pt x="58" y="1"/>
                  <a:pt x="55" y="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0" name="Freeform 81"/>
          <p:cNvSpPr/>
          <p:nvPr/>
        </p:nvSpPr>
        <p:spPr bwMode="auto">
          <a:xfrm>
            <a:off x="6255385" y="2747963"/>
            <a:ext cx="87313" cy="71438"/>
          </a:xfrm>
          <a:custGeom>
            <a:avLst/>
            <a:gdLst/>
            <a:ahLst/>
            <a:cxnLst>
              <a:cxn ang="0">
                <a:pos x="7" y="22"/>
              </a:cxn>
              <a:cxn ang="0">
                <a:pos x="7" y="22"/>
              </a:cxn>
              <a:cxn ang="0">
                <a:pos x="8" y="22"/>
              </a:cxn>
              <a:cxn ang="0">
                <a:pos x="8" y="22"/>
              </a:cxn>
              <a:cxn ang="0">
                <a:pos x="8" y="22"/>
              </a:cxn>
              <a:cxn ang="0">
                <a:pos x="8" y="22"/>
              </a:cxn>
              <a:cxn ang="0">
                <a:pos x="12" y="22"/>
              </a:cxn>
              <a:cxn ang="0">
                <a:pos x="12" y="22"/>
              </a:cxn>
              <a:cxn ang="0">
                <a:pos x="13" y="21"/>
              </a:cxn>
              <a:cxn ang="0">
                <a:pos x="13" y="21"/>
              </a:cxn>
              <a:cxn ang="0">
                <a:pos x="15" y="21"/>
              </a:cxn>
              <a:cxn ang="0">
                <a:pos x="20" y="18"/>
              </a:cxn>
              <a:cxn ang="0">
                <a:pos x="30" y="13"/>
              </a:cxn>
              <a:cxn ang="0">
                <a:pos x="31" y="13"/>
              </a:cxn>
              <a:cxn ang="0">
                <a:pos x="28" y="10"/>
              </a:cxn>
              <a:cxn ang="0">
                <a:pos x="22" y="2"/>
              </a:cxn>
              <a:cxn ang="0">
                <a:pos x="22" y="1"/>
              </a:cxn>
              <a:cxn ang="0">
                <a:pos x="22" y="1"/>
              </a:cxn>
              <a:cxn ang="0">
                <a:pos x="22" y="0"/>
              </a:cxn>
              <a:cxn ang="0">
                <a:pos x="2" y="4"/>
              </a:cxn>
              <a:cxn ang="0">
                <a:pos x="2" y="3"/>
              </a:cxn>
              <a:cxn ang="0">
                <a:pos x="1" y="15"/>
              </a:cxn>
              <a:cxn ang="0">
                <a:pos x="7" y="22"/>
              </a:cxn>
            </a:cxnLst>
            <a:rect l="0" t="0" r="r" b="b"/>
            <a:pathLst>
              <a:path w="31" h="22">
                <a:moveTo>
                  <a:pt x="7" y="22"/>
                </a:moveTo>
                <a:cubicBezTo>
                  <a:pt x="7" y="22"/>
                  <a:pt x="7" y="22"/>
                  <a:pt x="7" y="22"/>
                </a:cubicBezTo>
                <a:cubicBezTo>
                  <a:pt x="7" y="22"/>
                  <a:pt x="7" y="22"/>
                  <a:pt x="8" y="22"/>
                </a:cubicBezTo>
                <a:cubicBezTo>
                  <a:pt x="8" y="22"/>
                  <a:pt x="8" y="22"/>
                  <a:pt x="8" y="22"/>
                </a:cubicBezTo>
                <a:cubicBezTo>
                  <a:pt x="8" y="22"/>
                  <a:pt x="8" y="22"/>
                  <a:pt x="8" y="22"/>
                </a:cubicBezTo>
                <a:cubicBezTo>
                  <a:pt x="8" y="22"/>
                  <a:pt x="8" y="22"/>
                  <a:pt x="8" y="22"/>
                </a:cubicBezTo>
                <a:cubicBezTo>
                  <a:pt x="9" y="22"/>
                  <a:pt x="11" y="22"/>
                  <a:pt x="12" y="22"/>
                </a:cubicBezTo>
                <a:cubicBezTo>
                  <a:pt x="12" y="22"/>
                  <a:pt x="12" y="22"/>
                  <a:pt x="12" y="22"/>
                </a:cubicBezTo>
                <a:cubicBezTo>
                  <a:pt x="13" y="22"/>
                  <a:pt x="13" y="22"/>
                  <a:pt x="13" y="21"/>
                </a:cubicBezTo>
                <a:cubicBezTo>
                  <a:pt x="13" y="21"/>
                  <a:pt x="13" y="21"/>
                  <a:pt x="13" y="21"/>
                </a:cubicBezTo>
                <a:cubicBezTo>
                  <a:pt x="14" y="21"/>
                  <a:pt x="14" y="21"/>
                  <a:pt x="15" y="21"/>
                </a:cubicBezTo>
                <a:cubicBezTo>
                  <a:pt x="18" y="21"/>
                  <a:pt x="18" y="17"/>
                  <a:pt x="20" y="18"/>
                </a:cubicBezTo>
                <a:cubicBezTo>
                  <a:pt x="21" y="19"/>
                  <a:pt x="29" y="15"/>
                  <a:pt x="30" y="13"/>
                </a:cubicBezTo>
                <a:cubicBezTo>
                  <a:pt x="30" y="13"/>
                  <a:pt x="31" y="13"/>
                  <a:pt x="31" y="13"/>
                </a:cubicBezTo>
                <a:cubicBezTo>
                  <a:pt x="31" y="12"/>
                  <a:pt x="29" y="11"/>
                  <a:pt x="28" y="10"/>
                </a:cubicBezTo>
                <a:cubicBezTo>
                  <a:pt x="28" y="8"/>
                  <a:pt x="23" y="3"/>
                  <a:pt x="22" y="2"/>
                </a:cubicBezTo>
                <a:cubicBezTo>
                  <a:pt x="22" y="2"/>
                  <a:pt x="22" y="2"/>
                  <a:pt x="22" y="1"/>
                </a:cubicBezTo>
                <a:cubicBezTo>
                  <a:pt x="22" y="1"/>
                  <a:pt x="22" y="1"/>
                  <a:pt x="22" y="1"/>
                </a:cubicBezTo>
                <a:cubicBezTo>
                  <a:pt x="22" y="1"/>
                  <a:pt x="22" y="1"/>
                  <a:pt x="22" y="0"/>
                </a:cubicBezTo>
                <a:cubicBezTo>
                  <a:pt x="14" y="1"/>
                  <a:pt x="2" y="4"/>
                  <a:pt x="2" y="4"/>
                </a:cubicBezTo>
                <a:cubicBezTo>
                  <a:pt x="2" y="4"/>
                  <a:pt x="2" y="4"/>
                  <a:pt x="2" y="3"/>
                </a:cubicBezTo>
                <a:cubicBezTo>
                  <a:pt x="1" y="7"/>
                  <a:pt x="0" y="12"/>
                  <a:pt x="1" y="15"/>
                </a:cubicBezTo>
                <a:cubicBezTo>
                  <a:pt x="1" y="18"/>
                  <a:pt x="4" y="19"/>
                  <a:pt x="7" y="2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1" name="Freeform 82"/>
          <p:cNvSpPr/>
          <p:nvPr/>
        </p:nvSpPr>
        <p:spPr bwMode="auto">
          <a:xfrm>
            <a:off x="6312535" y="2287588"/>
            <a:ext cx="565150" cy="376238"/>
          </a:xfrm>
          <a:custGeom>
            <a:avLst/>
            <a:gdLst/>
            <a:ahLst/>
            <a:cxnLst>
              <a:cxn ang="0">
                <a:pos x="187" y="67"/>
              </a:cxn>
              <a:cxn ang="0">
                <a:pos x="199" y="60"/>
              </a:cxn>
              <a:cxn ang="0">
                <a:pos x="200" y="53"/>
              </a:cxn>
              <a:cxn ang="0">
                <a:pos x="201" y="45"/>
              </a:cxn>
              <a:cxn ang="0">
                <a:pos x="185" y="39"/>
              </a:cxn>
              <a:cxn ang="0">
                <a:pos x="170" y="31"/>
              </a:cxn>
              <a:cxn ang="0">
                <a:pos x="158" y="32"/>
              </a:cxn>
              <a:cxn ang="0">
                <a:pos x="149" y="28"/>
              </a:cxn>
              <a:cxn ang="0">
                <a:pos x="135" y="17"/>
              </a:cxn>
              <a:cxn ang="0">
                <a:pos x="131" y="2"/>
              </a:cxn>
              <a:cxn ang="0">
                <a:pos x="115" y="1"/>
              </a:cxn>
              <a:cxn ang="0">
                <a:pos x="106" y="3"/>
              </a:cxn>
              <a:cxn ang="0">
                <a:pos x="92" y="12"/>
              </a:cxn>
              <a:cxn ang="0">
                <a:pos x="80" y="15"/>
              </a:cxn>
              <a:cxn ang="0">
                <a:pos x="65" y="12"/>
              </a:cxn>
              <a:cxn ang="0">
                <a:pos x="47" y="9"/>
              </a:cxn>
              <a:cxn ang="0">
                <a:pos x="21" y="11"/>
              </a:cxn>
              <a:cxn ang="0">
                <a:pos x="16" y="16"/>
              </a:cxn>
              <a:cxn ang="0">
                <a:pos x="15" y="31"/>
              </a:cxn>
              <a:cxn ang="0">
                <a:pos x="5" y="50"/>
              </a:cxn>
              <a:cxn ang="0">
                <a:pos x="5" y="63"/>
              </a:cxn>
              <a:cxn ang="0">
                <a:pos x="11" y="64"/>
              </a:cxn>
              <a:cxn ang="0">
                <a:pos x="29" y="68"/>
              </a:cxn>
              <a:cxn ang="0">
                <a:pos x="40" y="66"/>
              </a:cxn>
              <a:cxn ang="0">
                <a:pos x="60" y="58"/>
              </a:cxn>
              <a:cxn ang="0">
                <a:pos x="77" y="69"/>
              </a:cxn>
              <a:cxn ang="0">
                <a:pos x="86" y="88"/>
              </a:cxn>
              <a:cxn ang="0">
                <a:pos x="74" y="92"/>
              </a:cxn>
              <a:cxn ang="0">
                <a:pos x="72" y="105"/>
              </a:cxn>
              <a:cxn ang="0">
                <a:pos x="82" y="105"/>
              </a:cxn>
              <a:cxn ang="0">
                <a:pos x="97" y="85"/>
              </a:cxn>
              <a:cxn ang="0">
                <a:pos x="111" y="90"/>
              </a:cxn>
              <a:cxn ang="0">
                <a:pos x="114" y="101"/>
              </a:cxn>
              <a:cxn ang="0">
                <a:pos x="126" y="115"/>
              </a:cxn>
              <a:cxn ang="0">
                <a:pos x="146" y="108"/>
              </a:cxn>
              <a:cxn ang="0">
                <a:pos x="150" y="103"/>
              </a:cxn>
              <a:cxn ang="0">
                <a:pos x="155" y="85"/>
              </a:cxn>
              <a:cxn ang="0">
                <a:pos x="178" y="78"/>
              </a:cxn>
            </a:cxnLst>
            <a:rect l="0" t="0" r="r" b="b"/>
            <a:pathLst>
              <a:path w="201" h="117">
                <a:moveTo>
                  <a:pt x="179" y="73"/>
                </a:moveTo>
                <a:cubicBezTo>
                  <a:pt x="180" y="73"/>
                  <a:pt x="186" y="67"/>
                  <a:pt x="187" y="67"/>
                </a:cubicBezTo>
                <a:cubicBezTo>
                  <a:pt x="189" y="67"/>
                  <a:pt x="197" y="68"/>
                  <a:pt x="197" y="67"/>
                </a:cubicBezTo>
                <a:cubicBezTo>
                  <a:pt x="197" y="66"/>
                  <a:pt x="199" y="62"/>
                  <a:pt x="199" y="60"/>
                </a:cubicBezTo>
                <a:cubicBezTo>
                  <a:pt x="198" y="59"/>
                  <a:pt x="196" y="57"/>
                  <a:pt x="196" y="56"/>
                </a:cubicBezTo>
                <a:cubicBezTo>
                  <a:pt x="197" y="55"/>
                  <a:pt x="200" y="55"/>
                  <a:pt x="200" y="53"/>
                </a:cubicBezTo>
                <a:cubicBezTo>
                  <a:pt x="200" y="52"/>
                  <a:pt x="197" y="51"/>
                  <a:pt x="197" y="50"/>
                </a:cubicBezTo>
                <a:cubicBezTo>
                  <a:pt x="197" y="49"/>
                  <a:pt x="201" y="47"/>
                  <a:pt x="201" y="45"/>
                </a:cubicBezTo>
                <a:cubicBezTo>
                  <a:pt x="200" y="43"/>
                  <a:pt x="197" y="43"/>
                  <a:pt x="194" y="41"/>
                </a:cubicBezTo>
                <a:cubicBezTo>
                  <a:pt x="191" y="40"/>
                  <a:pt x="188" y="40"/>
                  <a:pt x="185" y="39"/>
                </a:cubicBezTo>
                <a:cubicBezTo>
                  <a:pt x="182" y="37"/>
                  <a:pt x="175" y="38"/>
                  <a:pt x="175" y="37"/>
                </a:cubicBezTo>
                <a:cubicBezTo>
                  <a:pt x="175" y="36"/>
                  <a:pt x="171" y="33"/>
                  <a:pt x="170" y="31"/>
                </a:cubicBezTo>
                <a:cubicBezTo>
                  <a:pt x="169" y="30"/>
                  <a:pt x="166" y="31"/>
                  <a:pt x="164" y="32"/>
                </a:cubicBezTo>
                <a:cubicBezTo>
                  <a:pt x="162" y="33"/>
                  <a:pt x="160" y="34"/>
                  <a:pt x="158" y="32"/>
                </a:cubicBezTo>
                <a:cubicBezTo>
                  <a:pt x="156" y="31"/>
                  <a:pt x="155" y="29"/>
                  <a:pt x="153" y="30"/>
                </a:cubicBezTo>
                <a:cubicBezTo>
                  <a:pt x="151" y="31"/>
                  <a:pt x="148" y="30"/>
                  <a:pt x="149" y="28"/>
                </a:cubicBezTo>
                <a:cubicBezTo>
                  <a:pt x="149" y="25"/>
                  <a:pt x="145" y="20"/>
                  <a:pt x="144" y="19"/>
                </a:cubicBezTo>
                <a:cubicBezTo>
                  <a:pt x="142" y="18"/>
                  <a:pt x="137" y="19"/>
                  <a:pt x="135" y="17"/>
                </a:cubicBezTo>
                <a:cubicBezTo>
                  <a:pt x="134" y="14"/>
                  <a:pt x="132" y="12"/>
                  <a:pt x="133" y="11"/>
                </a:cubicBezTo>
                <a:cubicBezTo>
                  <a:pt x="134" y="9"/>
                  <a:pt x="133" y="4"/>
                  <a:pt x="131" y="2"/>
                </a:cubicBezTo>
                <a:cubicBezTo>
                  <a:pt x="130" y="0"/>
                  <a:pt x="124" y="0"/>
                  <a:pt x="122" y="1"/>
                </a:cubicBezTo>
                <a:cubicBezTo>
                  <a:pt x="120" y="2"/>
                  <a:pt x="116" y="0"/>
                  <a:pt x="115" y="1"/>
                </a:cubicBezTo>
                <a:cubicBezTo>
                  <a:pt x="113" y="2"/>
                  <a:pt x="112" y="4"/>
                  <a:pt x="109" y="4"/>
                </a:cubicBezTo>
                <a:cubicBezTo>
                  <a:pt x="108" y="4"/>
                  <a:pt x="107" y="4"/>
                  <a:pt x="106" y="3"/>
                </a:cubicBezTo>
                <a:cubicBezTo>
                  <a:pt x="104" y="4"/>
                  <a:pt x="99" y="4"/>
                  <a:pt x="99" y="4"/>
                </a:cubicBezTo>
                <a:cubicBezTo>
                  <a:pt x="99" y="4"/>
                  <a:pt x="92" y="10"/>
                  <a:pt x="92" y="12"/>
                </a:cubicBezTo>
                <a:cubicBezTo>
                  <a:pt x="92" y="14"/>
                  <a:pt x="92" y="17"/>
                  <a:pt x="90" y="15"/>
                </a:cubicBezTo>
                <a:cubicBezTo>
                  <a:pt x="89" y="14"/>
                  <a:pt x="82" y="14"/>
                  <a:pt x="80" y="15"/>
                </a:cubicBezTo>
                <a:cubicBezTo>
                  <a:pt x="78" y="16"/>
                  <a:pt x="76" y="11"/>
                  <a:pt x="73" y="12"/>
                </a:cubicBezTo>
                <a:cubicBezTo>
                  <a:pt x="70" y="14"/>
                  <a:pt x="66" y="10"/>
                  <a:pt x="65" y="12"/>
                </a:cubicBezTo>
                <a:cubicBezTo>
                  <a:pt x="65" y="13"/>
                  <a:pt x="61" y="12"/>
                  <a:pt x="58" y="11"/>
                </a:cubicBezTo>
                <a:cubicBezTo>
                  <a:pt x="55" y="9"/>
                  <a:pt x="49" y="11"/>
                  <a:pt x="47" y="9"/>
                </a:cubicBezTo>
                <a:cubicBezTo>
                  <a:pt x="45" y="7"/>
                  <a:pt x="32" y="7"/>
                  <a:pt x="28" y="7"/>
                </a:cubicBezTo>
                <a:cubicBezTo>
                  <a:pt x="24" y="7"/>
                  <a:pt x="23" y="9"/>
                  <a:pt x="21" y="11"/>
                </a:cubicBezTo>
                <a:cubicBezTo>
                  <a:pt x="19" y="13"/>
                  <a:pt x="17" y="12"/>
                  <a:pt x="15" y="12"/>
                </a:cubicBezTo>
                <a:cubicBezTo>
                  <a:pt x="15" y="14"/>
                  <a:pt x="15" y="15"/>
                  <a:pt x="16" y="16"/>
                </a:cubicBezTo>
                <a:cubicBezTo>
                  <a:pt x="17" y="18"/>
                  <a:pt x="21" y="25"/>
                  <a:pt x="20" y="27"/>
                </a:cubicBezTo>
                <a:cubicBezTo>
                  <a:pt x="19" y="29"/>
                  <a:pt x="17" y="29"/>
                  <a:pt x="15" y="31"/>
                </a:cubicBezTo>
                <a:cubicBezTo>
                  <a:pt x="14" y="33"/>
                  <a:pt x="5" y="41"/>
                  <a:pt x="5" y="42"/>
                </a:cubicBezTo>
                <a:cubicBezTo>
                  <a:pt x="4" y="43"/>
                  <a:pt x="6" y="49"/>
                  <a:pt x="5" y="50"/>
                </a:cubicBezTo>
                <a:cubicBezTo>
                  <a:pt x="4" y="51"/>
                  <a:pt x="0" y="56"/>
                  <a:pt x="0" y="58"/>
                </a:cubicBezTo>
                <a:cubicBezTo>
                  <a:pt x="0" y="60"/>
                  <a:pt x="3" y="63"/>
                  <a:pt x="5" y="63"/>
                </a:cubicBezTo>
                <a:cubicBezTo>
                  <a:pt x="6" y="64"/>
                  <a:pt x="6" y="64"/>
                  <a:pt x="7" y="65"/>
                </a:cubicBezTo>
                <a:cubicBezTo>
                  <a:pt x="8" y="64"/>
                  <a:pt x="10" y="64"/>
                  <a:pt x="11" y="64"/>
                </a:cubicBezTo>
                <a:cubicBezTo>
                  <a:pt x="13" y="64"/>
                  <a:pt x="20" y="66"/>
                  <a:pt x="22" y="66"/>
                </a:cubicBezTo>
                <a:cubicBezTo>
                  <a:pt x="25" y="66"/>
                  <a:pt x="28" y="67"/>
                  <a:pt x="29" y="68"/>
                </a:cubicBezTo>
                <a:cubicBezTo>
                  <a:pt x="30" y="69"/>
                  <a:pt x="32" y="69"/>
                  <a:pt x="34" y="67"/>
                </a:cubicBezTo>
                <a:cubicBezTo>
                  <a:pt x="36" y="65"/>
                  <a:pt x="38" y="66"/>
                  <a:pt x="40" y="66"/>
                </a:cubicBezTo>
                <a:cubicBezTo>
                  <a:pt x="42" y="66"/>
                  <a:pt x="45" y="65"/>
                  <a:pt x="46" y="63"/>
                </a:cubicBezTo>
                <a:cubicBezTo>
                  <a:pt x="47" y="61"/>
                  <a:pt x="57" y="59"/>
                  <a:pt x="60" y="58"/>
                </a:cubicBezTo>
                <a:cubicBezTo>
                  <a:pt x="62" y="58"/>
                  <a:pt x="66" y="63"/>
                  <a:pt x="69" y="63"/>
                </a:cubicBezTo>
                <a:cubicBezTo>
                  <a:pt x="71" y="63"/>
                  <a:pt x="75" y="65"/>
                  <a:pt x="77" y="69"/>
                </a:cubicBezTo>
                <a:cubicBezTo>
                  <a:pt x="78" y="74"/>
                  <a:pt x="82" y="79"/>
                  <a:pt x="84" y="81"/>
                </a:cubicBezTo>
                <a:cubicBezTo>
                  <a:pt x="85" y="82"/>
                  <a:pt x="86" y="87"/>
                  <a:pt x="86" y="88"/>
                </a:cubicBezTo>
                <a:cubicBezTo>
                  <a:pt x="86" y="89"/>
                  <a:pt x="83" y="88"/>
                  <a:pt x="79" y="87"/>
                </a:cubicBezTo>
                <a:cubicBezTo>
                  <a:pt x="75" y="86"/>
                  <a:pt x="74" y="90"/>
                  <a:pt x="74" y="92"/>
                </a:cubicBezTo>
                <a:cubicBezTo>
                  <a:pt x="74" y="94"/>
                  <a:pt x="69" y="101"/>
                  <a:pt x="68" y="102"/>
                </a:cubicBezTo>
                <a:cubicBezTo>
                  <a:pt x="67" y="103"/>
                  <a:pt x="70" y="104"/>
                  <a:pt x="72" y="105"/>
                </a:cubicBezTo>
                <a:cubicBezTo>
                  <a:pt x="73" y="105"/>
                  <a:pt x="77" y="102"/>
                  <a:pt x="78" y="102"/>
                </a:cubicBezTo>
                <a:cubicBezTo>
                  <a:pt x="79" y="102"/>
                  <a:pt x="81" y="103"/>
                  <a:pt x="82" y="105"/>
                </a:cubicBezTo>
                <a:cubicBezTo>
                  <a:pt x="82" y="99"/>
                  <a:pt x="83" y="100"/>
                  <a:pt x="88" y="96"/>
                </a:cubicBezTo>
                <a:cubicBezTo>
                  <a:pt x="93" y="93"/>
                  <a:pt x="93" y="86"/>
                  <a:pt x="97" y="85"/>
                </a:cubicBezTo>
                <a:cubicBezTo>
                  <a:pt x="102" y="84"/>
                  <a:pt x="104" y="82"/>
                  <a:pt x="110" y="83"/>
                </a:cubicBezTo>
                <a:cubicBezTo>
                  <a:pt x="116" y="84"/>
                  <a:pt x="107" y="88"/>
                  <a:pt x="111" y="90"/>
                </a:cubicBezTo>
                <a:cubicBezTo>
                  <a:pt x="115" y="93"/>
                  <a:pt x="129" y="90"/>
                  <a:pt x="129" y="93"/>
                </a:cubicBezTo>
                <a:cubicBezTo>
                  <a:pt x="130" y="96"/>
                  <a:pt x="114" y="100"/>
                  <a:pt x="114" y="101"/>
                </a:cubicBezTo>
                <a:cubicBezTo>
                  <a:pt x="115" y="103"/>
                  <a:pt x="123" y="105"/>
                  <a:pt x="126" y="107"/>
                </a:cubicBezTo>
                <a:cubicBezTo>
                  <a:pt x="129" y="108"/>
                  <a:pt x="125" y="114"/>
                  <a:pt x="126" y="115"/>
                </a:cubicBezTo>
                <a:cubicBezTo>
                  <a:pt x="128" y="117"/>
                  <a:pt x="132" y="116"/>
                  <a:pt x="135" y="113"/>
                </a:cubicBezTo>
                <a:cubicBezTo>
                  <a:pt x="139" y="111"/>
                  <a:pt x="142" y="111"/>
                  <a:pt x="146" y="108"/>
                </a:cubicBezTo>
                <a:cubicBezTo>
                  <a:pt x="151" y="105"/>
                  <a:pt x="160" y="108"/>
                  <a:pt x="161" y="106"/>
                </a:cubicBezTo>
                <a:cubicBezTo>
                  <a:pt x="162" y="104"/>
                  <a:pt x="159" y="103"/>
                  <a:pt x="150" y="103"/>
                </a:cubicBezTo>
                <a:cubicBezTo>
                  <a:pt x="141" y="104"/>
                  <a:pt x="141" y="96"/>
                  <a:pt x="141" y="94"/>
                </a:cubicBezTo>
                <a:cubicBezTo>
                  <a:pt x="141" y="92"/>
                  <a:pt x="150" y="86"/>
                  <a:pt x="155" y="85"/>
                </a:cubicBezTo>
                <a:cubicBezTo>
                  <a:pt x="160" y="85"/>
                  <a:pt x="164" y="83"/>
                  <a:pt x="169" y="81"/>
                </a:cubicBezTo>
                <a:cubicBezTo>
                  <a:pt x="171" y="80"/>
                  <a:pt x="175" y="79"/>
                  <a:pt x="178" y="78"/>
                </a:cubicBezTo>
                <a:cubicBezTo>
                  <a:pt x="178" y="76"/>
                  <a:pt x="177" y="73"/>
                  <a:pt x="179" y="7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2" name="Freeform 83"/>
          <p:cNvSpPr/>
          <p:nvPr/>
        </p:nvSpPr>
        <p:spPr bwMode="auto">
          <a:xfrm>
            <a:off x="6342698" y="2097088"/>
            <a:ext cx="298450" cy="244475"/>
          </a:xfrm>
          <a:custGeom>
            <a:avLst/>
            <a:gdLst/>
            <a:ahLst/>
            <a:cxnLst>
              <a:cxn ang="0">
                <a:pos x="99" y="38"/>
              </a:cxn>
              <a:cxn ang="0">
                <a:pos x="93" y="32"/>
              </a:cxn>
              <a:cxn ang="0">
                <a:pos x="88" y="25"/>
              </a:cxn>
              <a:cxn ang="0">
                <a:pos x="86" y="17"/>
              </a:cxn>
              <a:cxn ang="0">
                <a:pos x="85" y="9"/>
              </a:cxn>
              <a:cxn ang="0">
                <a:pos x="75" y="6"/>
              </a:cxn>
              <a:cxn ang="0">
                <a:pos x="69" y="6"/>
              </a:cxn>
              <a:cxn ang="0">
                <a:pos x="63" y="3"/>
              </a:cxn>
              <a:cxn ang="0">
                <a:pos x="57" y="1"/>
              </a:cxn>
              <a:cxn ang="0">
                <a:pos x="57" y="0"/>
              </a:cxn>
              <a:cxn ang="0">
                <a:pos x="53" y="2"/>
              </a:cxn>
              <a:cxn ang="0">
                <a:pos x="49" y="6"/>
              </a:cxn>
              <a:cxn ang="0">
                <a:pos x="41" y="7"/>
              </a:cxn>
              <a:cxn ang="0">
                <a:pos x="38" y="13"/>
              </a:cxn>
              <a:cxn ang="0">
                <a:pos x="37" y="17"/>
              </a:cxn>
              <a:cxn ang="0">
                <a:pos x="33" y="20"/>
              </a:cxn>
              <a:cxn ang="0">
                <a:pos x="27" y="26"/>
              </a:cxn>
              <a:cxn ang="0">
                <a:pos x="26" y="31"/>
              </a:cxn>
              <a:cxn ang="0">
                <a:pos x="18" y="33"/>
              </a:cxn>
              <a:cxn ang="0">
                <a:pos x="13" y="36"/>
              </a:cxn>
              <a:cxn ang="0">
                <a:pos x="4" y="35"/>
              </a:cxn>
              <a:cxn ang="0">
                <a:pos x="4" y="36"/>
              </a:cxn>
              <a:cxn ang="0">
                <a:pos x="6" y="45"/>
              </a:cxn>
              <a:cxn ang="0">
                <a:pos x="7" y="55"/>
              </a:cxn>
              <a:cxn ang="0">
                <a:pos x="0" y="60"/>
              </a:cxn>
              <a:cxn ang="0">
                <a:pos x="4" y="66"/>
              </a:cxn>
              <a:cxn ang="0">
                <a:pos x="4" y="72"/>
              </a:cxn>
              <a:cxn ang="0">
                <a:pos x="10" y="71"/>
              </a:cxn>
              <a:cxn ang="0">
                <a:pos x="17" y="67"/>
              </a:cxn>
              <a:cxn ang="0">
                <a:pos x="36" y="69"/>
              </a:cxn>
              <a:cxn ang="0">
                <a:pos x="47" y="71"/>
              </a:cxn>
              <a:cxn ang="0">
                <a:pos x="54" y="72"/>
              </a:cxn>
              <a:cxn ang="0">
                <a:pos x="62" y="72"/>
              </a:cxn>
              <a:cxn ang="0">
                <a:pos x="69" y="75"/>
              </a:cxn>
              <a:cxn ang="0">
                <a:pos x="79" y="75"/>
              </a:cxn>
              <a:cxn ang="0">
                <a:pos x="81" y="72"/>
              </a:cxn>
              <a:cxn ang="0">
                <a:pos x="88" y="64"/>
              </a:cxn>
              <a:cxn ang="0">
                <a:pos x="95" y="63"/>
              </a:cxn>
              <a:cxn ang="0">
                <a:pos x="94" y="58"/>
              </a:cxn>
              <a:cxn ang="0">
                <a:pos x="92" y="48"/>
              </a:cxn>
              <a:cxn ang="0">
                <a:pos x="100" y="49"/>
              </a:cxn>
              <a:cxn ang="0">
                <a:pos x="106" y="44"/>
              </a:cxn>
              <a:cxn ang="0">
                <a:pos x="99" y="38"/>
              </a:cxn>
            </a:cxnLst>
            <a:rect l="0" t="0" r="r" b="b"/>
            <a:pathLst>
              <a:path w="106" h="77">
                <a:moveTo>
                  <a:pt x="99" y="38"/>
                </a:moveTo>
                <a:cubicBezTo>
                  <a:pt x="97" y="37"/>
                  <a:pt x="96" y="33"/>
                  <a:pt x="93" y="32"/>
                </a:cubicBezTo>
                <a:cubicBezTo>
                  <a:pt x="90" y="30"/>
                  <a:pt x="90" y="26"/>
                  <a:pt x="88" y="25"/>
                </a:cubicBezTo>
                <a:cubicBezTo>
                  <a:pt x="85" y="23"/>
                  <a:pt x="87" y="19"/>
                  <a:pt x="86" y="17"/>
                </a:cubicBezTo>
                <a:cubicBezTo>
                  <a:pt x="86" y="14"/>
                  <a:pt x="87" y="10"/>
                  <a:pt x="85" y="9"/>
                </a:cubicBezTo>
                <a:cubicBezTo>
                  <a:pt x="84" y="8"/>
                  <a:pt x="78" y="5"/>
                  <a:pt x="75" y="6"/>
                </a:cubicBezTo>
                <a:cubicBezTo>
                  <a:pt x="72" y="7"/>
                  <a:pt x="70" y="8"/>
                  <a:pt x="69" y="6"/>
                </a:cubicBezTo>
                <a:cubicBezTo>
                  <a:pt x="68" y="4"/>
                  <a:pt x="66" y="2"/>
                  <a:pt x="63" y="3"/>
                </a:cubicBezTo>
                <a:cubicBezTo>
                  <a:pt x="60" y="4"/>
                  <a:pt x="59" y="3"/>
                  <a:pt x="57" y="1"/>
                </a:cubicBezTo>
                <a:cubicBezTo>
                  <a:pt x="57" y="1"/>
                  <a:pt x="57" y="1"/>
                  <a:pt x="57" y="0"/>
                </a:cubicBezTo>
                <a:cubicBezTo>
                  <a:pt x="55" y="1"/>
                  <a:pt x="54" y="1"/>
                  <a:pt x="53" y="2"/>
                </a:cubicBezTo>
                <a:cubicBezTo>
                  <a:pt x="51" y="3"/>
                  <a:pt x="51" y="6"/>
                  <a:pt x="49" y="6"/>
                </a:cubicBezTo>
                <a:cubicBezTo>
                  <a:pt x="46" y="6"/>
                  <a:pt x="44" y="5"/>
                  <a:pt x="41" y="7"/>
                </a:cubicBezTo>
                <a:cubicBezTo>
                  <a:pt x="38" y="9"/>
                  <a:pt x="38" y="11"/>
                  <a:pt x="38" y="13"/>
                </a:cubicBezTo>
                <a:cubicBezTo>
                  <a:pt x="38" y="15"/>
                  <a:pt x="39" y="17"/>
                  <a:pt x="37" y="17"/>
                </a:cubicBezTo>
                <a:cubicBezTo>
                  <a:pt x="35" y="17"/>
                  <a:pt x="35" y="20"/>
                  <a:pt x="33" y="20"/>
                </a:cubicBezTo>
                <a:cubicBezTo>
                  <a:pt x="31" y="21"/>
                  <a:pt x="28" y="24"/>
                  <a:pt x="27" y="26"/>
                </a:cubicBezTo>
                <a:cubicBezTo>
                  <a:pt x="27" y="27"/>
                  <a:pt x="27" y="31"/>
                  <a:pt x="26" y="31"/>
                </a:cubicBezTo>
                <a:cubicBezTo>
                  <a:pt x="24" y="31"/>
                  <a:pt x="20" y="32"/>
                  <a:pt x="18" y="33"/>
                </a:cubicBezTo>
                <a:cubicBezTo>
                  <a:pt x="17" y="35"/>
                  <a:pt x="15" y="37"/>
                  <a:pt x="13" y="36"/>
                </a:cubicBezTo>
                <a:cubicBezTo>
                  <a:pt x="11" y="36"/>
                  <a:pt x="8" y="35"/>
                  <a:pt x="4" y="35"/>
                </a:cubicBezTo>
                <a:cubicBezTo>
                  <a:pt x="4" y="36"/>
                  <a:pt x="4" y="36"/>
                  <a:pt x="4" y="36"/>
                </a:cubicBezTo>
                <a:cubicBezTo>
                  <a:pt x="3" y="40"/>
                  <a:pt x="4" y="43"/>
                  <a:pt x="6" y="45"/>
                </a:cubicBezTo>
                <a:cubicBezTo>
                  <a:pt x="8" y="47"/>
                  <a:pt x="9" y="54"/>
                  <a:pt x="7" y="55"/>
                </a:cubicBezTo>
                <a:cubicBezTo>
                  <a:pt x="4" y="56"/>
                  <a:pt x="0" y="59"/>
                  <a:pt x="0" y="60"/>
                </a:cubicBezTo>
                <a:cubicBezTo>
                  <a:pt x="0" y="62"/>
                  <a:pt x="5" y="64"/>
                  <a:pt x="4" y="66"/>
                </a:cubicBezTo>
                <a:cubicBezTo>
                  <a:pt x="3" y="67"/>
                  <a:pt x="3" y="70"/>
                  <a:pt x="4" y="72"/>
                </a:cubicBezTo>
                <a:cubicBezTo>
                  <a:pt x="6" y="72"/>
                  <a:pt x="8" y="73"/>
                  <a:pt x="10" y="71"/>
                </a:cubicBezTo>
                <a:cubicBezTo>
                  <a:pt x="12" y="69"/>
                  <a:pt x="13" y="67"/>
                  <a:pt x="17" y="67"/>
                </a:cubicBezTo>
                <a:cubicBezTo>
                  <a:pt x="21" y="67"/>
                  <a:pt x="34" y="67"/>
                  <a:pt x="36" y="69"/>
                </a:cubicBezTo>
                <a:cubicBezTo>
                  <a:pt x="38" y="71"/>
                  <a:pt x="44" y="69"/>
                  <a:pt x="47" y="71"/>
                </a:cubicBezTo>
                <a:cubicBezTo>
                  <a:pt x="50" y="72"/>
                  <a:pt x="54" y="73"/>
                  <a:pt x="54" y="72"/>
                </a:cubicBezTo>
                <a:cubicBezTo>
                  <a:pt x="55" y="70"/>
                  <a:pt x="59" y="74"/>
                  <a:pt x="62" y="72"/>
                </a:cubicBezTo>
                <a:cubicBezTo>
                  <a:pt x="65" y="71"/>
                  <a:pt x="67" y="76"/>
                  <a:pt x="69" y="75"/>
                </a:cubicBezTo>
                <a:cubicBezTo>
                  <a:pt x="71" y="74"/>
                  <a:pt x="78" y="74"/>
                  <a:pt x="79" y="75"/>
                </a:cubicBezTo>
                <a:cubicBezTo>
                  <a:pt x="81" y="77"/>
                  <a:pt x="81" y="74"/>
                  <a:pt x="81" y="72"/>
                </a:cubicBezTo>
                <a:cubicBezTo>
                  <a:pt x="81" y="70"/>
                  <a:pt x="88" y="64"/>
                  <a:pt x="88" y="64"/>
                </a:cubicBezTo>
                <a:cubicBezTo>
                  <a:pt x="88" y="64"/>
                  <a:pt x="93" y="64"/>
                  <a:pt x="95" y="63"/>
                </a:cubicBezTo>
                <a:cubicBezTo>
                  <a:pt x="95" y="62"/>
                  <a:pt x="94" y="60"/>
                  <a:pt x="94" y="58"/>
                </a:cubicBezTo>
                <a:cubicBezTo>
                  <a:pt x="92" y="53"/>
                  <a:pt x="90" y="49"/>
                  <a:pt x="92" y="48"/>
                </a:cubicBezTo>
                <a:cubicBezTo>
                  <a:pt x="93" y="46"/>
                  <a:pt x="98" y="50"/>
                  <a:pt x="100" y="49"/>
                </a:cubicBezTo>
                <a:cubicBezTo>
                  <a:pt x="102" y="48"/>
                  <a:pt x="106" y="46"/>
                  <a:pt x="106" y="44"/>
                </a:cubicBezTo>
                <a:cubicBezTo>
                  <a:pt x="105" y="41"/>
                  <a:pt x="101" y="38"/>
                  <a:pt x="99" y="3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3" name="Freeform 84"/>
          <p:cNvSpPr/>
          <p:nvPr/>
        </p:nvSpPr>
        <p:spPr bwMode="auto">
          <a:xfrm>
            <a:off x="6268085" y="2000250"/>
            <a:ext cx="234950" cy="125413"/>
          </a:xfrm>
          <a:custGeom>
            <a:avLst/>
            <a:gdLst/>
            <a:ahLst/>
            <a:cxnLst>
              <a:cxn ang="0">
                <a:pos x="29" y="27"/>
              </a:cxn>
              <a:cxn ang="0">
                <a:pos x="43" y="27"/>
              </a:cxn>
              <a:cxn ang="0">
                <a:pos x="49" y="30"/>
              </a:cxn>
              <a:cxn ang="0">
                <a:pos x="60" y="36"/>
              </a:cxn>
              <a:cxn ang="0">
                <a:pos x="66" y="39"/>
              </a:cxn>
              <a:cxn ang="0">
                <a:pos x="68" y="37"/>
              </a:cxn>
              <a:cxn ang="0">
                <a:pos x="76" y="36"/>
              </a:cxn>
              <a:cxn ang="0">
                <a:pos x="80" y="32"/>
              </a:cxn>
              <a:cxn ang="0">
                <a:pos x="84" y="30"/>
              </a:cxn>
              <a:cxn ang="0">
                <a:pos x="81" y="24"/>
              </a:cxn>
              <a:cxn ang="0">
                <a:pos x="78" y="17"/>
              </a:cxn>
              <a:cxn ang="0">
                <a:pos x="76" y="11"/>
              </a:cxn>
              <a:cxn ang="0">
                <a:pos x="74" y="8"/>
              </a:cxn>
              <a:cxn ang="0">
                <a:pos x="64" y="7"/>
              </a:cxn>
              <a:cxn ang="0">
                <a:pos x="52" y="1"/>
              </a:cxn>
              <a:cxn ang="0">
                <a:pos x="40" y="1"/>
              </a:cxn>
              <a:cxn ang="0">
                <a:pos x="39" y="12"/>
              </a:cxn>
              <a:cxn ang="0">
                <a:pos x="30" y="16"/>
              </a:cxn>
              <a:cxn ang="0">
                <a:pos x="20" y="5"/>
              </a:cxn>
              <a:cxn ang="0">
                <a:pos x="9" y="10"/>
              </a:cxn>
              <a:cxn ang="0">
                <a:pos x="5" y="19"/>
              </a:cxn>
              <a:cxn ang="0">
                <a:pos x="3" y="29"/>
              </a:cxn>
              <a:cxn ang="0">
                <a:pos x="3" y="30"/>
              </a:cxn>
              <a:cxn ang="0">
                <a:pos x="12" y="27"/>
              </a:cxn>
              <a:cxn ang="0">
                <a:pos x="29" y="27"/>
              </a:cxn>
            </a:cxnLst>
            <a:rect l="0" t="0" r="r" b="b"/>
            <a:pathLst>
              <a:path w="84" h="39">
                <a:moveTo>
                  <a:pt x="29" y="27"/>
                </a:moveTo>
                <a:cubicBezTo>
                  <a:pt x="32" y="27"/>
                  <a:pt x="39" y="29"/>
                  <a:pt x="43" y="27"/>
                </a:cubicBezTo>
                <a:cubicBezTo>
                  <a:pt x="47" y="26"/>
                  <a:pt x="47" y="31"/>
                  <a:pt x="49" y="30"/>
                </a:cubicBezTo>
                <a:cubicBezTo>
                  <a:pt x="52" y="29"/>
                  <a:pt x="57" y="33"/>
                  <a:pt x="60" y="36"/>
                </a:cubicBezTo>
                <a:cubicBezTo>
                  <a:pt x="62" y="37"/>
                  <a:pt x="64" y="38"/>
                  <a:pt x="66" y="39"/>
                </a:cubicBezTo>
                <a:cubicBezTo>
                  <a:pt x="66" y="38"/>
                  <a:pt x="67" y="38"/>
                  <a:pt x="68" y="37"/>
                </a:cubicBezTo>
                <a:cubicBezTo>
                  <a:pt x="71" y="35"/>
                  <a:pt x="73" y="36"/>
                  <a:pt x="76" y="36"/>
                </a:cubicBezTo>
                <a:cubicBezTo>
                  <a:pt x="78" y="36"/>
                  <a:pt x="78" y="33"/>
                  <a:pt x="80" y="32"/>
                </a:cubicBezTo>
                <a:cubicBezTo>
                  <a:pt x="81" y="31"/>
                  <a:pt x="82" y="31"/>
                  <a:pt x="84" y="30"/>
                </a:cubicBezTo>
                <a:cubicBezTo>
                  <a:pt x="83" y="29"/>
                  <a:pt x="83" y="25"/>
                  <a:pt x="81" y="24"/>
                </a:cubicBezTo>
                <a:cubicBezTo>
                  <a:pt x="79" y="22"/>
                  <a:pt x="77" y="19"/>
                  <a:pt x="78" y="17"/>
                </a:cubicBezTo>
                <a:cubicBezTo>
                  <a:pt x="78" y="15"/>
                  <a:pt x="78" y="13"/>
                  <a:pt x="76" y="11"/>
                </a:cubicBezTo>
                <a:cubicBezTo>
                  <a:pt x="75" y="10"/>
                  <a:pt x="75" y="9"/>
                  <a:pt x="74" y="8"/>
                </a:cubicBezTo>
                <a:cubicBezTo>
                  <a:pt x="70" y="7"/>
                  <a:pt x="65" y="7"/>
                  <a:pt x="64" y="7"/>
                </a:cubicBezTo>
                <a:cubicBezTo>
                  <a:pt x="62" y="8"/>
                  <a:pt x="54" y="2"/>
                  <a:pt x="52" y="1"/>
                </a:cubicBezTo>
                <a:cubicBezTo>
                  <a:pt x="51" y="0"/>
                  <a:pt x="46" y="0"/>
                  <a:pt x="40" y="1"/>
                </a:cubicBezTo>
                <a:cubicBezTo>
                  <a:pt x="37" y="4"/>
                  <a:pt x="39" y="7"/>
                  <a:pt x="39" y="12"/>
                </a:cubicBezTo>
                <a:cubicBezTo>
                  <a:pt x="39" y="17"/>
                  <a:pt x="33" y="16"/>
                  <a:pt x="30" y="16"/>
                </a:cubicBezTo>
                <a:cubicBezTo>
                  <a:pt x="27" y="16"/>
                  <a:pt x="22" y="7"/>
                  <a:pt x="20" y="5"/>
                </a:cubicBezTo>
                <a:cubicBezTo>
                  <a:pt x="18" y="2"/>
                  <a:pt x="13" y="7"/>
                  <a:pt x="9" y="10"/>
                </a:cubicBezTo>
                <a:cubicBezTo>
                  <a:pt x="5" y="12"/>
                  <a:pt x="7" y="16"/>
                  <a:pt x="5" y="19"/>
                </a:cubicBezTo>
                <a:cubicBezTo>
                  <a:pt x="2" y="21"/>
                  <a:pt x="0" y="24"/>
                  <a:pt x="3" y="29"/>
                </a:cubicBezTo>
                <a:cubicBezTo>
                  <a:pt x="3" y="29"/>
                  <a:pt x="3" y="30"/>
                  <a:pt x="3" y="30"/>
                </a:cubicBezTo>
                <a:cubicBezTo>
                  <a:pt x="7" y="30"/>
                  <a:pt x="10" y="29"/>
                  <a:pt x="12" y="27"/>
                </a:cubicBezTo>
                <a:cubicBezTo>
                  <a:pt x="16" y="25"/>
                  <a:pt x="25" y="27"/>
                  <a:pt x="29" y="2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4" name="Freeform 85"/>
          <p:cNvSpPr/>
          <p:nvPr/>
        </p:nvSpPr>
        <p:spPr bwMode="auto">
          <a:xfrm>
            <a:off x="6268085" y="2081213"/>
            <a:ext cx="184150" cy="131763"/>
          </a:xfrm>
          <a:custGeom>
            <a:avLst/>
            <a:gdLst/>
            <a:ahLst/>
            <a:cxnLst>
              <a:cxn ang="0">
                <a:pos x="10" y="21"/>
              </a:cxn>
              <a:cxn ang="0">
                <a:pos x="16" y="23"/>
              </a:cxn>
              <a:cxn ang="0">
                <a:pos x="23" y="27"/>
              </a:cxn>
              <a:cxn ang="0">
                <a:pos x="23" y="35"/>
              </a:cxn>
              <a:cxn ang="0">
                <a:pos x="31" y="40"/>
              </a:cxn>
              <a:cxn ang="0">
                <a:pos x="40" y="41"/>
              </a:cxn>
              <a:cxn ang="0">
                <a:pos x="45" y="38"/>
              </a:cxn>
              <a:cxn ang="0">
                <a:pos x="53" y="36"/>
              </a:cxn>
              <a:cxn ang="0">
                <a:pos x="54" y="31"/>
              </a:cxn>
              <a:cxn ang="0">
                <a:pos x="60" y="25"/>
              </a:cxn>
              <a:cxn ang="0">
                <a:pos x="64" y="22"/>
              </a:cxn>
              <a:cxn ang="0">
                <a:pos x="65" y="18"/>
              </a:cxn>
              <a:cxn ang="0">
                <a:pos x="66" y="14"/>
              </a:cxn>
              <a:cxn ang="0">
                <a:pos x="60" y="11"/>
              </a:cxn>
              <a:cxn ang="0">
                <a:pos x="49" y="5"/>
              </a:cxn>
              <a:cxn ang="0">
                <a:pos x="43" y="2"/>
              </a:cxn>
              <a:cxn ang="0">
                <a:pos x="29" y="2"/>
              </a:cxn>
              <a:cxn ang="0">
                <a:pos x="12" y="2"/>
              </a:cxn>
              <a:cxn ang="0">
                <a:pos x="3" y="5"/>
              </a:cxn>
              <a:cxn ang="0">
                <a:pos x="2" y="17"/>
              </a:cxn>
              <a:cxn ang="0">
                <a:pos x="3" y="20"/>
              </a:cxn>
              <a:cxn ang="0">
                <a:pos x="10" y="21"/>
              </a:cxn>
            </a:cxnLst>
            <a:rect l="0" t="0" r="r" b="b"/>
            <a:pathLst>
              <a:path w="66" h="42">
                <a:moveTo>
                  <a:pt x="10" y="21"/>
                </a:moveTo>
                <a:cubicBezTo>
                  <a:pt x="11" y="23"/>
                  <a:pt x="15" y="24"/>
                  <a:pt x="16" y="23"/>
                </a:cubicBezTo>
                <a:cubicBezTo>
                  <a:pt x="18" y="23"/>
                  <a:pt x="23" y="25"/>
                  <a:pt x="23" y="27"/>
                </a:cubicBezTo>
                <a:cubicBezTo>
                  <a:pt x="23" y="29"/>
                  <a:pt x="21" y="35"/>
                  <a:pt x="23" y="35"/>
                </a:cubicBezTo>
                <a:cubicBezTo>
                  <a:pt x="24" y="35"/>
                  <a:pt x="31" y="37"/>
                  <a:pt x="31" y="40"/>
                </a:cubicBezTo>
                <a:cubicBezTo>
                  <a:pt x="35" y="40"/>
                  <a:pt x="38" y="41"/>
                  <a:pt x="40" y="41"/>
                </a:cubicBezTo>
                <a:cubicBezTo>
                  <a:pt x="42" y="42"/>
                  <a:pt x="44" y="40"/>
                  <a:pt x="45" y="38"/>
                </a:cubicBezTo>
                <a:cubicBezTo>
                  <a:pt x="47" y="37"/>
                  <a:pt x="51" y="36"/>
                  <a:pt x="53" y="36"/>
                </a:cubicBezTo>
                <a:cubicBezTo>
                  <a:pt x="54" y="36"/>
                  <a:pt x="54" y="32"/>
                  <a:pt x="54" y="31"/>
                </a:cubicBezTo>
                <a:cubicBezTo>
                  <a:pt x="55" y="29"/>
                  <a:pt x="58" y="26"/>
                  <a:pt x="60" y="25"/>
                </a:cubicBezTo>
                <a:cubicBezTo>
                  <a:pt x="62" y="25"/>
                  <a:pt x="62" y="22"/>
                  <a:pt x="64" y="22"/>
                </a:cubicBezTo>
                <a:cubicBezTo>
                  <a:pt x="66" y="22"/>
                  <a:pt x="65" y="20"/>
                  <a:pt x="65" y="18"/>
                </a:cubicBezTo>
                <a:cubicBezTo>
                  <a:pt x="65" y="17"/>
                  <a:pt x="65" y="16"/>
                  <a:pt x="66" y="14"/>
                </a:cubicBezTo>
                <a:cubicBezTo>
                  <a:pt x="64" y="13"/>
                  <a:pt x="62" y="12"/>
                  <a:pt x="60" y="11"/>
                </a:cubicBezTo>
                <a:cubicBezTo>
                  <a:pt x="57" y="8"/>
                  <a:pt x="52" y="4"/>
                  <a:pt x="49" y="5"/>
                </a:cubicBezTo>
                <a:cubicBezTo>
                  <a:pt x="47" y="6"/>
                  <a:pt x="47" y="1"/>
                  <a:pt x="43" y="2"/>
                </a:cubicBezTo>
                <a:cubicBezTo>
                  <a:pt x="39" y="4"/>
                  <a:pt x="32" y="2"/>
                  <a:pt x="29" y="2"/>
                </a:cubicBezTo>
                <a:cubicBezTo>
                  <a:pt x="25" y="2"/>
                  <a:pt x="16" y="0"/>
                  <a:pt x="12" y="2"/>
                </a:cubicBezTo>
                <a:cubicBezTo>
                  <a:pt x="10" y="4"/>
                  <a:pt x="7" y="5"/>
                  <a:pt x="3" y="5"/>
                </a:cubicBezTo>
                <a:cubicBezTo>
                  <a:pt x="6" y="9"/>
                  <a:pt x="5" y="14"/>
                  <a:pt x="2" y="17"/>
                </a:cubicBezTo>
                <a:cubicBezTo>
                  <a:pt x="0" y="19"/>
                  <a:pt x="1" y="19"/>
                  <a:pt x="3" y="20"/>
                </a:cubicBezTo>
                <a:cubicBezTo>
                  <a:pt x="5" y="20"/>
                  <a:pt x="9" y="19"/>
                  <a:pt x="10" y="2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5" name="Freeform 86"/>
          <p:cNvSpPr/>
          <p:nvPr/>
        </p:nvSpPr>
        <p:spPr bwMode="auto">
          <a:xfrm>
            <a:off x="5815648" y="2511425"/>
            <a:ext cx="141288" cy="93663"/>
          </a:xfrm>
          <a:custGeom>
            <a:avLst/>
            <a:gdLst/>
            <a:ahLst/>
            <a:cxnLst>
              <a:cxn ang="0">
                <a:pos x="46" y="12"/>
              </a:cxn>
              <a:cxn ang="0">
                <a:pos x="40" y="9"/>
              </a:cxn>
              <a:cxn ang="0">
                <a:pos x="40" y="4"/>
              </a:cxn>
              <a:cxn ang="0">
                <a:pos x="33" y="1"/>
              </a:cxn>
              <a:cxn ang="0">
                <a:pos x="26" y="2"/>
              </a:cxn>
              <a:cxn ang="0">
                <a:pos x="16" y="2"/>
              </a:cxn>
              <a:cxn ang="0">
                <a:pos x="15" y="4"/>
              </a:cxn>
              <a:cxn ang="0">
                <a:pos x="9" y="8"/>
              </a:cxn>
              <a:cxn ang="0">
                <a:pos x="2" y="17"/>
              </a:cxn>
              <a:cxn ang="0">
                <a:pos x="3" y="21"/>
              </a:cxn>
              <a:cxn ang="0">
                <a:pos x="8" y="22"/>
              </a:cxn>
              <a:cxn ang="0">
                <a:pos x="10" y="27"/>
              </a:cxn>
              <a:cxn ang="0">
                <a:pos x="10" y="27"/>
              </a:cxn>
              <a:cxn ang="0">
                <a:pos x="20" y="27"/>
              </a:cxn>
              <a:cxn ang="0">
                <a:pos x="25" y="19"/>
              </a:cxn>
              <a:cxn ang="0">
                <a:pos x="32" y="26"/>
              </a:cxn>
              <a:cxn ang="0">
                <a:pos x="35" y="22"/>
              </a:cxn>
              <a:cxn ang="0">
                <a:pos x="39" y="20"/>
              </a:cxn>
              <a:cxn ang="0">
                <a:pos x="44" y="19"/>
              </a:cxn>
              <a:cxn ang="0">
                <a:pos x="47" y="17"/>
              </a:cxn>
              <a:cxn ang="0">
                <a:pos x="49" y="15"/>
              </a:cxn>
              <a:cxn ang="0">
                <a:pos x="51" y="12"/>
              </a:cxn>
              <a:cxn ang="0">
                <a:pos x="46" y="12"/>
              </a:cxn>
            </a:cxnLst>
            <a:rect l="0" t="0" r="r" b="b"/>
            <a:pathLst>
              <a:path w="51" h="29">
                <a:moveTo>
                  <a:pt x="46" y="12"/>
                </a:moveTo>
                <a:cubicBezTo>
                  <a:pt x="43" y="13"/>
                  <a:pt x="40" y="10"/>
                  <a:pt x="40" y="9"/>
                </a:cubicBezTo>
                <a:cubicBezTo>
                  <a:pt x="40" y="8"/>
                  <a:pt x="39" y="6"/>
                  <a:pt x="40" y="4"/>
                </a:cubicBezTo>
                <a:cubicBezTo>
                  <a:pt x="38" y="3"/>
                  <a:pt x="35" y="2"/>
                  <a:pt x="33" y="1"/>
                </a:cubicBezTo>
                <a:cubicBezTo>
                  <a:pt x="30" y="0"/>
                  <a:pt x="28" y="0"/>
                  <a:pt x="26" y="2"/>
                </a:cubicBezTo>
                <a:cubicBezTo>
                  <a:pt x="24" y="2"/>
                  <a:pt x="19" y="2"/>
                  <a:pt x="16" y="2"/>
                </a:cubicBezTo>
                <a:cubicBezTo>
                  <a:pt x="16" y="3"/>
                  <a:pt x="15" y="4"/>
                  <a:pt x="15" y="4"/>
                </a:cubicBezTo>
                <a:cubicBezTo>
                  <a:pt x="12" y="4"/>
                  <a:pt x="9" y="6"/>
                  <a:pt x="9" y="8"/>
                </a:cubicBezTo>
                <a:cubicBezTo>
                  <a:pt x="8" y="11"/>
                  <a:pt x="3" y="13"/>
                  <a:pt x="2" y="17"/>
                </a:cubicBezTo>
                <a:cubicBezTo>
                  <a:pt x="0" y="22"/>
                  <a:pt x="1" y="24"/>
                  <a:pt x="3" y="21"/>
                </a:cubicBezTo>
                <a:cubicBezTo>
                  <a:pt x="5" y="18"/>
                  <a:pt x="8" y="19"/>
                  <a:pt x="8" y="22"/>
                </a:cubicBezTo>
                <a:cubicBezTo>
                  <a:pt x="8" y="24"/>
                  <a:pt x="11" y="24"/>
                  <a:pt x="10" y="27"/>
                </a:cubicBezTo>
                <a:cubicBezTo>
                  <a:pt x="10" y="27"/>
                  <a:pt x="10" y="27"/>
                  <a:pt x="10" y="27"/>
                </a:cubicBezTo>
                <a:cubicBezTo>
                  <a:pt x="13" y="27"/>
                  <a:pt x="18" y="27"/>
                  <a:pt x="20" y="27"/>
                </a:cubicBezTo>
                <a:cubicBezTo>
                  <a:pt x="22" y="27"/>
                  <a:pt x="24" y="19"/>
                  <a:pt x="25" y="19"/>
                </a:cubicBezTo>
                <a:cubicBezTo>
                  <a:pt x="26" y="18"/>
                  <a:pt x="29" y="24"/>
                  <a:pt x="32" y="26"/>
                </a:cubicBezTo>
                <a:cubicBezTo>
                  <a:pt x="34" y="29"/>
                  <a:pt x="35" y="24"/>
                  <a:pt x="35" y="22"/>
                </a:cubicBezTo>
                <a:cubicBezTo>
                  <a:pt x="35" y="20"/>
                  <a:pt x="37" y="20"/>
                  <a:pt x="39" y="20"/>
                </a:cubicBezTo>
                <a:cubicBezTo>
                  <a:pt x="40" y="20"/>
                  <a:pt x="44" y="21"/>
                  <a:pt x="44" y="19"/>
                </a:cubicBezTo>
                <a:cubicBezTo>
                  <a:pt x="44" y="16"/>
                  <a:pt x="46" y="17"/>
                  <a:pt x="47" y="17"/>
                </a:cubicBezTo>
                <a:cubicBezTo>
                  <a:pt x="49" y="17"/>
                  <a:pt x="49" y="15"/>
                  <a:pt x="49" y="15"/>
                </a:cubicBezTo>
                <a:cubicBezTo>
                  <a:pt x="51" y="12"/>
                  <a:pt x="51" y="12"/>
                  <a:pt x="51" y="12"/>
                </a:cubicBezTo>
                <a:cubicBezTo>
                  <a:pt x="49" y="12"/>
                  <a:pt x="47" y="11"/>
                  <a:pt x="46" y="1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6" name="Freeform 87"/>
          <p:cNvSpPr/>
          <p:nvPr/>
        </p:nvSpPr>
        <p:spPr bwMode="auto">
          <a:xfrm>
            <a:off x="5812473" y="2168525"/>
            <a:ext cx="282575" cy="366713"/>
          </a:xfrm>
          <a:custGeom>
            <a:avLst/>
            <a:gdLst/>
            <a:ahLst/>
            <a:cxnLst>
              <a:cxn ang="0">
                <a:pos x="13" y="29"/>
              </a:cxn>
              <a:cxn ang="0">
                <a:pos x="7" y="35"/>
              </a:cxn>
              <a:cxn ang="0">
                <a:pos x="11" y="41"/>
              </a:cxn>
              <a:cxn ang="0">
                <a:pos x="9" y="44"/>
              </a:cxn>
              <a:cxn ang="0">
                <a:pos x="2" y="47"/>
              </a:cxn>
              <a:cxn ang="0">
                <a:pos x="2" y="53"/>
              </a:cxn>
              <a:cxn ang="0">
                <a:pos x="0" y="62"/>
              </a:cxn>
              <a:cxn ang="0">
                <a:pos x="3" y="69"/>
              </a:cxn>
              <a:cxn ang="0">
                <a:pos x="1" y="73"/>
              </a:cxn>
              <a:cxn ang="0">
                <a:pos x="5" y="82"/>
              </a:cxn>
              <a:cxn ang="0">
                <a:pos x="7" y="84"/>
              </a:cxn>
              <a:cxn ang="0">
                <a:pos x="14" y="87"/>
              </a:cxn>
              <a:cxn ang="0">
                <a:pos x="20" y="89"/>
              </a:cxn>
              <a:cxn ang="0">
                <a:pos x="23" y="93"/>
              </a:cxn>
              <a:cxn ang="0">
                <a:pos x="18" y="102"/>
              </a:cxn>
              <a:cxn ang="0">
                <a:pos x="17" y="109"/>
              </a:cxn>
              <a:cxn ang="0">
                <a:pos x="27" y="109"/>
              </a:cxn>
              <a:cxn ang="0">
                <a:pos x="34" y="108"/>
              </a:cxn>
              <a:cxn ang="0">
                <a:pos x="41" y="111"/>
              </a:cxn>
              <a:cxn ang="0">
                <a:pos x="42" y="110"/>
              </a:cxn>
              <a:cxn ang="0">
                <a:pos x="49" y="112"/>
              </a:cxn>
              <a:cxn ang="0">
                <a:pos x="55" y="111"/>
              </a:cxn>
              <a:cxn ang="0">
                <a:pos x="62" y="110"/>
              </a:cxn>
              <a:cxn ang="0">
                <a:pos x="73" y="108"/>
              </a:cxn>
              <a:cxn ang="0">
                <a:pos x="78" y="105"/>
              </a:cxn>
              <a:cxn ang="0">
                <a:pos x="82" y="98"/>
              </a:cxn>
              <a:cxn ang="0">
                <a:pos x="89" y="93"/>
              </a:cxn>
              <a:cxn ang="0">
                <a:pos x="77" y="84"/>
              </a:cxn>
              <a:cxn ang="0">
                <a:pos x="73" y="74"/>
              </a:cxn>
              <a:cxn ang="0">
                <a:pos x="72" y="68"/>
              </a:cxn>
              <a:cxn ang="0">
                <a:pos x="84" y="64"/>
              </a:cxn>
              <a:cxn ang="0">
                <a:pos x="93" y="60"/>
              </a:cxn>
              <a:cxn ang="0">
                <a:pos x="99" y="59"/>
              </a:cxn>
              <a:cxn ang="0">
                <a:pos x="100" y="53"/>
              </a:cxn>
              <a:cxn ang="0">
                <a:pos x="97" y="44"/>
              </a:cxn>
              <a:cxn ang="0">
                <a:pos x="95" y="38"/>
              </a:cxn>
              <a:cxn ang="0">
                <a:pos x="93" y="33"/>
              </a:cxn>
              <a:cxn ang="0">
                <a:pos x="92" y="28"/>
              </a:cxn>
              <a:cxn ang="0">
                <a:pos x="92" y="16"/>
              </a:cxn>
              <a:cxn ang="0">
                <a:pos x="92" y="15"/>
              </a:cxn>
              <a:cxn ang="0">
                <a:pos x="91" y="14"/>
              </a:cxn>
              <a:cxn ang="0">
                <a:pos x="85" y="10"/>
              </a:cxn>
              <a:cxn ang="0">
                <a:pos x="86" y="3"/>
              </a:cxn>
              <a:cxn ang="0">
                <a:pos x="76" y="6"/>
              </a:cxn>
              <a:cxn ang="0">
                <a:pos x="63" y="13"/>
              </a:cxn>
              <a:cxn ang="0">
                <a:pos x="57" y="9"/>
              </a:cxn>
              <a:cxn ang="0">
                <a:pos x="53" y="7"/>
              </a:cxn>
              <a:cxn ang="0">
                <a:pos x="45" y="3"/>
              </a:cxn>
              <a:cxn ang="0">
                <a:pos x="44" y="0"/>
              </a:cxn>
              <a:cxn ang="0">
                <a:pos x="40" y="1"/>
              </a:cxn>
              <a:cxn ang="0">
                <a:pos x="30" y="0"/>
              </a:cxn>
              <a:cxn ang="0">
                <a:pos x="32" y="5"/>
              </a:cxn>
              <a:cxn ang="0">
                <a:pos x="35" y="15"/>
              </a:cxn>
              <a:cxn ang="0">
                <a:pos x="30" y="19"/>
              </a:cxn>
              <a:cxn ang="0">
                <a:pos x="22" y="18"/>
              </a:cxn>
              <a:cxn ang="0">
                <a:pos x="13" y="19"/>
              </a:cxn>
              <a:cxn ang="0">
                <a:pos x="13" y="22"/>
              </a:cxn>
              <a:cxn ang="0">
                <a:pos x="13" y="29"/>
              </a:cxn>
            </a:cxnLst>
            <a:rect l="0" t="0" r="r" b="b"/>
            <a:pathLst>
              <a:path w="101" h="114">
                <a:moveTo>
                  <a:pt x="13" y="29"/>
                </a:moveTo>
                <a:cubicBezTo>
                  <a:pt x="10" y="33"/>
                  <a:pt x="7" y="34"/>
                  <a:pt x="7" y="35"/>
                </a:cubicBezTo>
                <a:cubicBezTo>
                  <a:pt x="8" y="36"/>
                  <a:pt x="12" y="39"/>
                  <a:pt x="11" y="41"/>
                </a:cubicBezTo>
                <a:cubicBezTo>
                  <a:pt x="10" y="42"/>
                  <a:pt x="9" y="41"/>
                  <a:pt x="9" y="44"/>
                </a:cubicBezTo>
                <a:cubicBezTo>
                  <a:pt x="9" y="47"/>
                  <a:pt x="4" y="47"/>
                  <a:pt x="2" y="47"/>
                </a:cubicBezTo>
                <a:cubicBezTo>
                  <a:pt x="1" y="47"/>
                  <a:pt x="3" y="50"/>
                  <a:pt x="2" y="53"/>
                </a:cubicBezTo>
                <a:cubicBezTo>
                  <a:pt x="1" y="55"/>
                  <a:pt x="1" y="60"/>
                  <a:pt x="0" y="62"/>
                </a:cubicBezTo>
                <a:cubicBezTo>
                  <a:pt x="0" y="64"/>
                  <a:pt x="4" y="67"/>
                  <a:pt x="3" y="69"/>
                </a:cubicBezTo>
                <a:cubicBezTo>
                  <a:pt x="3" y="70"/>
                  <a:pt x="0" y="72"/>
                  <a:pt x="1" y="73"/>
                </a:cubicBezTo>
                <a:cubicBezTo>
                  <a:pt x="2" y="74"/>
                  <a:pt x="4" y="76"/>
                  <a:pt x="5" y="82"/>
                </a:cubicBezTo>
                <a:cubicBezTo>
                  <a:pt x="6" y="83"/>
                  <a:pt x="7" y="83"/>
                  <a:pt x="7" y="84"/>
                </a:cubicBezTo>
                <a:cubicBezTo>
                  <a:pt x="9" y="86"/>
                  <a:pt x="11" y="87"/>
                  <a:pt x="14" y="87"/>
                </a:cubicBezTo>
                <a:cubicBezTo>
                  <a:pt x="18" y="87"/>
                  <a:pt x="19" y="89"/>
                  <a:pt x="20" y="89"/>
                </a:cubicBezTo>
                <a:cubicBezTo>
                  <a:pt x="22" y="89"/>
                  <a:pt x="26" y="90"/>
                  <a:pt x="23" y="93"/>
                </a:cubicBezTo>
                <a:cubicBezTo>
                  <a:pt x="19" y="96"/>
                  <a:pt x="19" y="99"/>
                  <a:pt x="18" y="102"/>
                </a:cubicBezTo>
                <a:cubicBezTo>
                  <a:pt x="18" y="104"/>
                  <a:pt x="18" y="107"/>
                  <a:pt x="17" y="109"/>
                </a:cubicBezTo>
                <a:cubicBezTo>
                  <a:pt x="20" y="109"/>
                  <a:pt x="25" y="109"/>
                  <a:pt x="27" y="109"/>
                </a:cubicBezTo>
                <a:cubicBezTo>
                  <a:pt x="29" y="107"/>
                  <a:pt x="31" y="107"/>
                  <a:pt x="34" y="108"/>
                </a:cubicBezTo>
                <a:cubicBezTo>
                  <a:pt x="36" y="109"/>
                  <a:pt x="39" y="110"/>
                  <a:pt x="41" y="111"/>
                </a:cubicBezTo>
                <a:cubicBezTo>
                  <a:pt x="41" y="110"/>
                  <a:pt x="41" y="110"/>
                  <a:pt x="42" y="110"/>
                </a:cubicBezTo>
                <a:cubicBezTo>
                  <a:pt x="44" y="110"/>
                  <a:pt x="47" y="114"/>
                  <a:pt x="49" y="112"/>
                </a:cubicBezTo>
                <a:cubicBezTo>
                  <a:pt x="50" y="109"/>
                  <a:pt x="54" y="110"/>
                  <a:pt x="55" y="111"/>
                </a:cubicBezTo>
                <a:cubicBezTo>
                  <a:pt x="57" y="112"/>
                  <a:pt x="60" y="112"/>
                  <a:pt x="62" y="110"/>
                </a:cubicBezTo>
                <a:cubicBezTo>
                  <a:pt x="64" y="108"/>
                  <a:pt x="72" y="107"/>
                  <a:pt x="73" y="108"/>
                </a:cubicBezTo>
                <a:cubicBezTo>
                  <a:pt x="75" y="109"/>
                  <a:pt x="80" y="111"/>
                  <a:pt x="78" y="105"/>
                </a:cubicBezTo>
                <a:cubicBezTo>
                  <a:pt x="76" y="99"/>
                  <a:pt x="82" y="100"/>
                  <a:pt x="82" y="98"/>
                </a:cubicBezTo>
                <a:cubicBezTo>
                  <a:pt x="83" y="95"/>
                  <a:pt x="90" y="94"/>
                  <a:pt x="89" y="93"/>
                </a:cubicBezTo>
                <a:cubicBezTo>
                  <a:pt x="88" y="91"/>
                  <a:pt x="79" y="86"/>
                  <a:pt x="77" y="84"/>
                </a:cubicBezTo>
                <a:cubicBezTo>
                  <a:pt x="74" y="82"/>
                  <a:pt x="74" y="77"/>
                  <a:pt x="73" y="74"/>
                </a:cubicBezTo>
                <a:cubicBezTo>
                  <a:pt x="72" y="72"/>
                  <a:pt x="69" y="69"/>
                  <a:pt x="72" y="68"/>
                </a:cubicBezTo>
                <a:cubicBezTo>
                  <a:pt x="76" y="68"/>
                  <a:pt x="81" y="66"/>
                  <a:pt x="84" y="64"/>
                </a:cubicBezTo>
                <a:cubicBezTo>
                  <a:pt x="87" y="61"/>
                  <a:pt x="92" y="61"/>
                  <a:pt x="93" y="60"/>
                </a:cubicBezTo>
                <a:cubicBezTo>
                  <a:pt x="95" y="58"/>
                  <a:pt x="98" y="61"/>
                  <a:pt x="99" y="59"/>
                </a:cubicBezTo>
                <a:cubicBezTo>
                  <a:pt x="100" y="58"/>
                  <a:pt x="101" y="55"/>
                  <a:pt x="100" y="53"/>
                </a:cubicBezTo>
                <a:cubicBezTo>
                  <a:pt x="98" y="51"/>
                  <a:pt x="97" y="48"/>
                  <a:pt x="97" y="44"/>
                </a:cubicBezTo>
                <a:cubicBezTo>
                  <a:pt x="97" y="40"/>
                  <a:pt x="95" y="40"/>
                  <a:pt x="95" y="38"/>
                </a:cubicBezTo>
                <a:cubicBezTo>
                  <a:pt x="95" y="36"/>
                  <a:pt x="95" y="34"/>
                  <a:pt x="93" y="33"/>
                </a:cubicBezTo>
                <a:cubicBezTo>
                  <a:pt x="91" y="32"/>
                  <a:pt x="90" y="31"/>
                  <a:pt x="92" y="28"/>
                </a:cubicBezTo>
                <a:cubicBezTo>
                  <a:pt x="94" y="25"/>
                  <a:pt x="93" y="18"/>
                  <a:pt x="92" y="16"/>
                </a:cubicBezTo>
                <a:cubicBezTo>
                  <a:pt x="92" y="16"/>
                  <a:pt x="92" y="15"/>
                  <a:pt x="92" y="15"/>
                </a:cubicBezTo>
                <a:cubicBezTo>
                  <a:pt x="92" y="15"/>
                  <a:pt x="91" y="14"/>
                  <a:pt x="91" y="14"/>
                </a:cubicBezTo>
                <a:cubicBezTo>
                  <a:pt x="91" y="11"/>
                  <a:pt x="89" y="10"/>
                  <a:pt x="85" y="10"/>
                </a:cubicBezTo>
                <a:cubicBezTo>
                  <a:pt x="80" y="10"/>
                  <a:pt x="87" y="6"/>
                  <a:pt x="86" y="3"/>
                </a:cubicBezTo>
                <a:cubicBezTo>
                  <a:pt x="84" y="1"/>
                  <a:pt x="80" y="7"/>
                  <a:pt x="76" y="6"/>
                </a:cubicBezTo>
                <a:cubicBezTo>
                  <a:pt x="72" y="5"/>
                  <a:pt x="67" y="11"/>
                  <a:pt x="63" y="13"/>
                </a:cubicBezTo>
                <a:cubicBezTo>
                  <a:pt x="60" y="16"/>
                  <a:pt x="55" y="13"/>
                  <a:pt x="57" y="9"/>
                </a:cubicBezTo>
                <a:cubicBezTo>
                  <a:pt x="60" y="5"/>
                  <a:pt x="57" y="6"/>
                  <a:pt x="53" y="7"/>
                </a:cubicBezTo>
                <a:cubicBezTo>
                  <a:pt x="49" y="9"/>
                  <a:pt x="44" y="7"/>
                  <a:pt x="45" y="3"/>
                </a:cubicBezTo>
                <a:cubicBezTo>
                  <a:pt x="45" y="2"/>
                  <a:pt x="45" y="1"/>
                  <a:pt x="44" y="0"/>
                </a:cubicBezTo>
                <a:cubicBezTo>
                  <a:pt x="42" y="1"/>
                  <a:pt x="41" y="1"/>
                  <a:pt x="40" y="1"/>
                </a:cubicBezTo>
                <a:cubicBezTo>
                  <a:pt x="38" y="0"/>
                  <a:pt x="34" y="0"/>
                  <a:pt x="30" y="0"/>
                </a:cubicBezTo>
                <a:cubicBezTo>
                  <a:pt x="31" y="1"/>
                  <a:pt x="32" y="3"/>
                  <a:pt x="32" y="5"/>
                </a:cubicBezTo>
                <a:cubicBezTo>
                  <a:pt x="30" y="8"/>
                  <a:pt x="33" y="10"/>
                  <a:pt x="35" y="15"/>
                </a:cubicBezTo>
                <a:cubicBezTo>
                  <a:pt x="37" y="19"/>
                  <a:pt x="30" y="16"/>
                  <a:pt x="30" y="19"/>
                </a:cubicBezTo>
                <a:cubicBezTo>
                  <a:pt x="30" y="22"/>
                  <a:pt x="24" y="19"/>
                  <a:pt x="22" y="18"/>
                </a:cubicBezTo>
                <a:cubicBezTo>
                  <a:pt x="20" y="17"/>
                  <a:pt x="13" y="18"/>
                  <a:pt x="13" y="19"/>
                </a:cubicBezTo>
                <a:cubicBezTo>
                  <a:pt x="13" y="20"/>
                  <a:pt x="13" y="21"/>
                  <a:pt x="13" y="22"/>
                </a:cubicBezTo>
                <a:cubicBezTo>
                  <a:pt x="14" y="25"/>
                  <a:pt x="14" y="28"/>
                  <a:pt x="13" y="29"/>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7" name="Freeform 88"/>
          <p:cNvSpPr/>
          <p:nvPr/>
        </p:nvSpPr>
        <p:spPr bwMode="auto">
          <a:xfrm>
            <a:off x="6274435" y="1293813"/>
            <a:ext cx="331788" cy="603250"/>
          </a:xfrm>
          <a:custGeom>
            <a:avLst/>
            <a:gdLst/>
            <a:ahLst/>
            <a:cxnLst>
              <a:cxn ang="0">
                <a:pos x="100" y="158"/>
              </a:cxn>
              <a:cxn ang="0">
                <a:pos x="117" y="142"/>
              </a:cxn>
              <a:cxn ang="0">
                <a:pos x="114" y="133"/>
              </a:cxn>
              <a:cxn ang="0">
                <a:pos x="100" y="122"/>
              </a:cxn>
              <a:cxn ang="0">
                <a:pos x="107" y="116"/>
              </a:cxn>
              <a:cxn ang="0">
                <a:pos x="101" y="110"/>
              </a:cxn>
              <a:cxn ang="0">
                <a:pos x="102" y="104"/>
              </a:cxn>
              <a:cxn ang="0">
                <a:pos x="97" y="101"/>
              </a:cxn>
              <a:cxn ang="0">
                <a:pos x="99" y="97"/>
              </a:cxn>
              <a:cxn ang="0">
                <a:pos x="98" y="89"/>
              </a:cxn>
              <a:cxn ang="0">
                <a:pos x="101" y="82"/>
              </a:cxn>
              <a:cxn ang="0">
                <a:pos x="91" y="65"/>
              </a:cxn>
              <a:cxn ang="0">
                <a:pos x="94" y="58"/>
              </a:cxn>
              <a:cxn ang="0">
                <a:pos x="101" y="50"/>
              </a:cxn>
              <a:cxn ang="0">
                <a:pos x="93" y="42"/>
              </a:cxn>
              <a:cxn ang="0">
                <a:pos x="86" y="38"/>
              </a:cxn>
              <a:cxn ang="0">
                <a:pos x="84" y="31"/>
              </a:cxn>
              <a:cxn ang="0">
                <a:pos x="86" y="25"/>
              </a:cxn>
              <a:cxn ang="0">
                <a:pos x="90" y="22"/>
              </a:cxn>
              <a:cxn ang="0">
                <a:pos x="93" y="18"/>
              </a:cxn>
              <a:cxn ang="0">
                <a:pos x="93" y="11"/>
              </a:cxn>
              <a:cxn ang="0">
                <a:pos x="81" y="3"/>
              </a:cxn>
              <a:cxn ang="0">
                <a:pos x="72" y="3"/>
              </a:cxn>
              <a:cxn ang="0">
                <a:pos x="61" y="6"/>
              </a:cxn>
              <a:cxn ang="0">
                <a:pos x="54" y="14"/>
              </a:cxn>
              <a:cxn ang="0">
                <a:pos x="52" y="23"/>
              </a:cxn>
              <a:cxn ang="0">
                <a:pos x="47" y="30"/>
              </a:cxn>
              <a:cxn ang="0">
                <a:pos x="40" y="28"/>
              </a:cxn>
              <a:cxn ang="0">
                <a:pos x="32" y="28"/>
              </a:cxn>
              <a:cxn ang="0">
                <a:pos x="19" y="27"/>
              </a:cxn>
              <a:cxn ang="0">
                <a:pos x="7" y="18"/>
              </a:cxn>
              <a:cxn ang="0">
                <a:pos x="0" y="23"/>
              </a:cxn>
              <a:cxn ang="0">
                <a:pos x="12" y="32"/>
              </a:cxn>
              <a:cxn ang="0">
                <a:pos x="28" y="42"/>
              </a:cxn>
              <a:cxn ang="0">
                <a:pos x="29" y="53"/>
              </a:cxn>
              <a:cxn ang="0">
                <a:pos x="31" y="63"/>
              </a:cxn>
              <a:cxn ang="0">
                <a:pos x="31" y="73"/>
              </a:cxn>
              <a:cxn ang="0">
                <a:pos x="33" y="78"/>
              </a:cxn>
              <a:cxn ang="0">
                <a:pos x="34" y="84"/>
              </a:cxn>
              <a:cxn ang="0">
                <a:pos x="44" y="88"/>
              </a:cxn>
              <a:cxn ang="0">
                <a:pos x="48" y="96"/>
              </a:cxn>
              <a:cxn ang="0">
                <a:pos x="46" y="100"/>
              </a:cxn>
              <a:cxn ang="0">
                <a:pos x="39" y="105"/>
              </a:cxn>
              <a:cxn ang="0">
                <a:pos x="28" y="117"/>
              </a:cxn>
              <a:cxn ang="0">
                <a:pos x="21" y="122"/>
              </a:cxn>
              <a:cxn ang="0">
                <a:pos x="15" y="128"/>
              </a:cxn>
              <a:cxn ang="0">
                <a:pos x="7" y="132"/>
              </a:cxn>
              <a:cxn ang="0">
                <a:pos x="2" y="139"/>
              </a:cxn>
              <a:cxn ang="0">
                <a:pos x="3" y="146"/>
              </a:cxn>
              <a:cxn ang="0">
                <a:pos x="4" y="153"/>
              </a:cxn>
              <a:cxn ang="0">
                <a:pos x="6" y="166"/>
              </a:cxn>
              <a:cxn ang="0">
                <a:pos x="3" y="178"/>
              </a:cxn>
              <a:cxn ang="0">
                <a:pos x="13" y="182"/>
              </a:cxn>
              <a:cxn ang="0">
                <a:pos x="20" y="186"/>
              </a:cxn>
              <a:cxn ang="0">
                <a:pos x="33" y="188"/>
              </a:cxn>
              <a:cxn ang="0">
                <a:pos x="68" y="180"/>
              </a:cxn>
              <a:cxn ang="0">
                <a:pos x="78" y="179"/>
              </a:cxn>
              <a:cxn ang="0">
                <a:pos x="83" y="172"/>
              </a:cxn>
              <a:cxn ang="0">
                <a:pos x="100" y="158"/>
              </a:cxn>
            </a:cxnLst>
            <a:rect l="0" t="0" r="r" b="b"/>
            <a:pathLst>
              <a:path w="118" h="189">
                <a:moveTo>
                  <a:pt x="100" y="158"/>
                </a:moveTo>
                <a:cubicBezTo>
                  <a:pt x="103" y="152"/>
                  <a:pt x="115" y="148"/>
                  <a:pt x="117" y="142"/>
                </a:cubicBezTo>
                <a:cubicBezTo>
                  <a:pt x="118" y="140"/>
                  <a:pt x="118" y="138"/>
                  <a:pt x="114" y="133"/>
                </a:cubicBezTo>
                <a:cubicBezTo>
                  <a:pt x="110" y="128"/>
                  <a:pt x="100" y="125"/>
                  <a:pt x="100" y="122"/>
                </a:cubicBezTo>
                <a:cubicBezTo>
                  <a:pt x="99" y="120"/>
                  <a:pt x="107" y="119"/>
                  <a:pt x="107" y="116"/>
                </a:cubicBezTo>
                <a:cubicBezTo>
                  <a:pt x="106" y="113"/>
                  <a:pt x="102" y="113"/>
                  <a:pt x="101" y="110"/>
                </a:cubicBezTo>
                <a:cubicBezTo>
                  <a:pt x="99" y="107"/>
                  <a:pt x="103" y="106"/>
                  <a:pt x="102" y="104"/>
                </a:cubicBezTo>
                <a:cubicBezTo>
                  <a:pt x="102" y="103"/>
                  <a:pt x="97" y="102"/>
                  <a:pt x="97" y="101"/>
                </a:cubicBezTo>
                <a:cubicBezTo>
                  <a:pt x="96" y="99"/>
                  <a:pt x="100" y="99"/>
                  <a:pt x="99" y="97"/>
                </a:cubicBezTo>
                <a:cubicBezTo>
                  <a:pt x="99" y="95"/>
                  <a:pt x="95" y="92"/>
                  <a:pt x="98" y="89"/>
                </a:cubicBezTo>
                <a:cubicBezTo>
                  <a:pt x="100" y="86"/>
                  <a:pt x="105" y="89"/>
                  <a:pt x="101" y="82"/>
                </a:cubicBezTo>
                <a:cubicBezTo>
                  <a:pt x="98" y="75"/>
                  <a:pt x="92" y="67"/>
                  <a:pt x="91" y="65"/>
                </a:cubicBezTo>
                <a:cubicBezTo>
                  <a:pt x="89" y="63"/>
                  <a:pt x="92" y="60"/>
                  <a:pt x="94" y="58"/>
                </a:cubicBezTo>
                <a:cubicBezTo>
                  <a:pt x="96" y="57"/>
                  <a:pt x="101" y="52"/>
                  <a:pt x="101" y="50"/>
                </a:cubicBezTo>
                <a:cubicBezTo>
                  <a:pt x="101" y="48"/>
                  <a:pt x="95" y="43"/>
                  <a:pt x="93" y="42"/>
                </a:cubicBezTo>
                <a:cubicBezTo>
                  <a:pt x="91" y="41"/>
                  <a:pt x="88" y="41"/>
                  <a:pt x="86" y="38"/>
                </a:cubicBezTo>
                <a:cubicBezTo>
                  <a:pt x="84" y="34"/>
                  <a:pt x="83" y="33"/>
                  <a:pt x="84" y="31"/>
                </a:cubicBezTo>
                <a:cubicBezTo>
                  <a:pt x="86" y="29"/>
                  <a:pt x="86" y="27"/>
                  <a:pt x="86" y="25"/>
                </a:cubicBezTo>
                <a:cubicBezTo>
                  <a:pt x="86" y="23"/>
                  <a:pt x="90" y="25"/>
                  <a:pt x="90" y="22"/>
                </a:cubicBezTo>
                <a:cubicBezTo>
                  <a:pt x="91" y="20"/>
                  <a:pt x="92" y="19"/>
                  <a:pt x="93" y="18"/>
                </a:cubicBezTo>
                <a:cubicBezTo>
                  <a:pt x="93" y="15"/>
                  <a:pt x="93" y="13"/>
                  <a:pt x="93" y="11"/>
                </a:cubicBezTo>
                <a:cubicBezTo>
                  <a:pt x="92" y="8"/>
                  <a:pt x="83" y="7"/>
                  <a:pt x="81" y="3"/>
                </a:cubicBezTo>
                <a:cubicBezTo>
                  <a:pt x="79" y="0"/>
                  <a:pt x="74" y="1"/>
                  <a:pt x="72" y="3"/>
                </a:cubicBezTo>
                <a:cubicBezTo>
                  <a:pt x="70" y="6"/>
                  <a:pt x="61" y="3"/>
                  <a:pt x="61" y="6"/>
                </a:cubicBezTo>
                <a:cubicBezTo>
                  <a:pt x="61" y="9"/>
                  <a:pt x="54" y="10"/>
                  <a:pt x="54" y="14"/>
                </a:cubicBezTo>
                <a:cubicBezTo>
                  <a:pt x="54" y="17"/>
                  <a:pt x="57" y="24"/>
                  <a:pt x="52" y="23"/>
                </a:cubicBezTo>
                <a:cubicBezTo>
                  <a:pt x="46" y="23"/>
                  <a:pt x="50" y="25"/>
                  <a:pt x="47" y="30"/>
                </a:cubicBezTo>
                <a:cubicBezTo>
                  <a:pt x="44" y="34"/>
                  <a:pt x="44" y="27"/>
                  <a:pt x="40" y="28"/>
                </a:cubicBezTo>
                <a:cubicBezTo>
                  <a:pt x="37" y="29"/>
                  <a:pt x="33" y="25"/>
                  <a:pt x="32" y="28"/>
                </a:cubicBezTo>
                <a:cubicBezTo>
                  <a:pt x="30" y="30"/>
                  <a:pt x="25" y="28"/>
                  <a:pt x="19" y="27"/>
                </a:cubicBezTo>
                <a:cubicBezTo>
                  <a:pt x="14" y="26"/>
                  <a:pt x="11" y="18"/>
                  <a:pt x="7" y="18"/>
                </a:cubicBezTo>
                <a:cubicBezTo>
                  <a:pt x="4" y="18"/>
                  <a:pt x="1" y="20"/>
                  <a:pt x="0" y="23"/>
                </a:cubicBezTo>
                <a:cubicBezTo>
                  <a:pt x="4" y="26"/>
                  <a:pt x="7" y="30"/>
                  <a:pt x="12" y="32"/>
                </a:cubicBezTo>
                <a:cubicBezTo>
                  <a:pt x="18" y="35"/>
                  <a:pt x="29" y="38"/>
                  <a:pt x="28" y="42"/>
                </a:cubicBezTo>
                <a:cubicBezTo>
                  <a:pt x="28" y="46"/>
                  <a:pt x="26" y="51"/>
                  <a:pt x="29" y="53"/>
                </a:cubicBezTo>
                <a:cubicBezTo>
                  <a:pt x="31" y="54"/>
                  <a:pt x="28" y="61"/>
                  <a:pt x="31" y="63"/>
                </a:cubicBezTo>
                <a:cubicBezTo>
                  <a:pt x="34" y="64"/>
                  <a:pt x="33" y="73"/>
                  <a:pt x="31" y="73"/>
                </a:cubicBezTo>
                <a:cubicBezTo>
                  <a:pt x="28" y="73"/>
                  <a:pt x="31" y="77"/>
                  <a:pt x="33" y="78"/>
                </a:cubicBezTo>
                <a:cubicBezTo>
                  <a:pt x="34" y="79"/>
                  <a:pt x="34" y="81"/>
                  <a:pt x="34" y="84"/>
                </a:cubicBezTo>
                <a:cubicBezTo>
                  <a:pt x="38" y="85"/>
                  <a:pt x="41" y="86"/>
                  <a:pt x="44" y="88"/>
                </a:cubicBezTo>
                <a:cubicBezTo>
                  <a:pt x="48" y="90"/>
                  <a:pt x="47" y="93"/>
                  <a:pt x="48" y="96"/>
                </a:cubicBezTo>
                <a:cubicBezTo>
                  <a:pt x="48" y="100"/>
                  <a:pt x="48" y="102"/>
                  <a:pt x="46" y="100"/>
                </a:cubicBezTo>
                <a:cubicBezTo>
                  <a:pt x="43" y="99"/>
                  <a:pt x="41" y="100"/>
                  <a:pt x="39" y="105"/>
                </a:cubicBezTo>
                <a:cubicBezTo>
                  <a:pt x="38" y="110"/>
                  <a:pt x="32" y="116"/>
                  <a:pt x="28" y="117"/>
                </a:cubicBezTo>
                <a:cubicBezTo>
                  <a:pt x="24" y="117"/>
                  <a:pt x="24" y="121"/>
                  <a:pt x="21" y="122"/>
                </a:cubicBezTo>
                <a:cubicBezTo>
                  <a:pt x="18" y="123"/>
                  <a:pt x="15" y="125"/>
                  <a:pt x="15" y="128"/>
                </a:cubicBezTo>
                <a:cubicBezTo>
                  <a:pt x="15" y="132"/>
                  <a:pt x="11" y="132"/>
                  <a:pt x="7" y="132"/>
                </a:cubicBezTo>
                <a:cubicBezTo>
                  <a:pt x="4" y="132"/>
                  <a:pt x="5" y="138"/>
                  <a:pt x="2" y="139"/>
                </a:cubicBezTo>
                <a:cubicBezTo>
                  <a:pt x="0" y="141"/>
                  <a:pt x="0" y="143"/>
                  <a:pt x="3" y="146"/>
                </a:cubicBezTo>
                <a:cubicBezTo>
                  <a:pt x="5" y="149"/>
                  <a:pt x="3" y="151"/>
                  <a:pt x="4" y="153"/>
                </a:cubicBezTo>
                <a:cubicBezTo>
                  <a:pt x="5" y="156"/>
                  <a:pt x="8" y="161"/>
                  <a:pt x="6" y="166"/>
                </a:cubicBezTo>
                <a:cubicBezTo>
                  <a:pt x="3" y="172"/>
                  <a:pt x="1" y="178"/>
                  <a:pt x="3" y="178"/>
                </a:cubicBezTo>
                <a:cubicBezTo>
                  <a:pt x="5" y="177"/>
                  <a:pt x="10" y="182"/>
                  <a:pt x="13" y="182"/>
                </a:cubicBezTo>
                <a:cubicBezTo>
                  <a:pt x="17" y="182"/>
                  <a:pt x="17" y="187"/>
                  <a:pt x="20" y="186"/>
                </a:cubicBezTo>
                <a:cubicBezTo>
                  <a:pt x="23" y="185"/>
                  <a:pt x="23" y="189"/>
                  <a:pt x="33" y="188"/>
                </a:cubicBezTo>
                <a:cubicBezTo>
                  <a:pt x="42" y="188"/>
                  <a:pt x="60" y="180"/>
                  <a:pt x="68" y="180"/>
                </a:cubicBezTo>
                <a:cubicBezTo>
                  <a:pt x="72" y="180"/>
                  <a:pt x="75" y="180"/>
                  <a:pt x="78" y="179"/>
                </a:cubicBezTo>
                <a:cubicBezTo>
                  <a:pt x="79" y="177"/>
                  <a:pt x="81" y="174"/>
                  <a:pt x="83" y="172"/>
                </a:cubicBezTo>
                <a:cubicBezTo>
                  <a:pt x="88" y="168"/>
                  <a:pt x="98" y="164"/>
                  <a:pt x="100" y="15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8" name="Freeform 89"/>
          <p:cNvSpPr/>
          <p:nvPr/>
        </p:nvSpPr>
        <p:spPr bwMode="auto">
          <a:xfrm>
            <a:off x="6699885" y="3184525"/>
            <a:ext cx="669925" cy="609600"/>
          </a:xfrm>
          <a:custGeom>
            <a:avLst/>
            <a:gdLst/>
            <a:ahLst/>
            <a:cxnLst>
              <a:cxn ang="0">
                <a:pos x="142" y="40"/>
              </a:cxn>
              <a:cxn ang="0">
                <a:pos x="122" y="38"/>
              </a:cxn>
              <a:cxn ang="0">
                <a:pos x="109" y="33"/>
              </a:cxn>
              <a:cxn ang="0">
                <a:pos x="82" y="13"/>
              </a:cxn>
              <a:cxn ang="0">
                <a:pos x="59" y="0"/>
              </a:cxn>
              <a:cxn ang="0">
                <a:pos x="50" y="0"/>
              </a:cxn>
              <a:cxn ang="0">
                <a:pos x="38" y="4"/>
              </a:cxn>
              <a:cxn ang="0">
                <a:pos x="27" y="11"/>
              </a:cxn>
              <a:cxn ang="0">
                <a:pos x="36" y="21"/>
              </a:cxn>
              <a:cxn ang="0">
                <a:pos x="29" y="26"/>
              </a:cxn>
              <a:cxn ang="0">
                <a:pos x="22" y="29"/>
              </a:cxn>
              <a:cxn ang="0">
                <a:pos x="13" y="36"/>
              </a:cxn>
              <a:cxn ang="0">
                <a:pos x="2" y="31"/>
              </a:cxn>
              <a:cxn ang="0">
                <a:pos x="1" y="34"/>
              </a:cxn>
              <a:cxn ang="0">
                <a:pos x="0" y="37"/>
              </a:cxn>
              <a:cxn ang="0">
                <a:pos x="2" y="50"/>
              </a:cxn>
              <a:cxn ang="0">
                <a:pos x="11" y="61"/>
              </a:cxn>
              <a:cxn ang="0">
                <a:pos x="28" y="87"/>
              </a:cxn>
              <a:cxn ang="0">
                <a:pos x="36" y="99"/>
              </a:cxn>
              <a:cxn ang="0">
                <a:pos x="47" y="112"/>
              </a:cxn>
              <a:cxn ang="0">
                <a:pos x="49" y="124"/>
              </a:cxn>
              <a:cxn ang="0">
                <a:pos x="59" y="143"/>
              </a:cxn>
              <a:cxn ang="0">
                <a:pos x="72" y="158"/>
              </a:cxn>
              <a:cxn ang="0">
                <a:pos x="82" y="175"/>
              </a:cxn>
              <a:cxn ang="0">
                <a:pos x="86" y="184"/>
              </a:cxn>
              <a:cxn ang="0">
                <a:pos x="89" y="190"/>
              </a:cxn>
              <a:cxn ang="0">
                <a:pos x="95" y="188"/>
              </a:cxn>
              <a:cxn ang="0">
                <a:pos x="94" y="181"/>
              </a:cxn>
              <a:cxn ang="0">
                <a:pos x="99" y="177"/>
              </a:cxn>
              <a:cxn ang="0">
                <a:pos x="107" y="179"/>
              </a:cxn>
              <a:cxn ang="0">
                <a:pos x="121" y="180"/>
              </a:cxn>
              <a:cxn ang="0">
                <a:pos x="137" y="182"/>
              </a:cxn>
              <a:cxn ang="0">
                <a:pos x="145" y="179"/>
              </a:cxn>
              <a:cxn ang="0">
                <a:pos x="162" y="164"/>
              </a:cxn>
              <a:cxn ang="0">
                <a:pos x="184" y="163"/>
              </a:cxn>
              <a:cxn ang="0">
                <a:pos x="230" y="148"/>
              </a:cxn>
              <a:cxn ang="0">
                <a:pos x="238" y="125"/>
              </a:cxn>
              <a:cxn ang="0">
                <a:pos x="232" y="117"/>
              </a:cxn>
              <a:cxn ang="0">
                <a:pos x="203" y="113"/>
              </a:cxn>
              <a:cxn ang="0">
                <a:pos x="195" y="101"/>
              </a:cxn>
              <a:cxn ang="0">
                <a:pos x="190" y="94"/>
              </a:cxn>
              <a:cxn ang="0">
                <a:pos x="181" y="88"/>
              </a:cxn>
              <a:cxn ang="0">
                <a:pos x="175" y="76"/>
              </a:cxn>
              <a:cxn ang="0">
                <a:pos x="170" y="63"/>
              </a:cxn>
              <a:cxn ang="0">
                <a:pos x="158" y="50"/>
              </a:cxn>
              <a:cxn ang="0">
                <a:pos x="157" y="45"/>
              </a:cxn>
              <a:cxn ang="0">
                <a:pos x="148" y="45"/>
              </a:cxn>
              <a:cxn ang="0">
                <a:pos x="142" y="40"/>
              </a:cxn>
            </a:cxnLst>
            <a:rect l="0" t="0" r="r" b="b"/>
            <a:pathLst>
              <a:path w="238" h="190">
                <a:moveTo>
                  <a:pt x="142" y="40"/>
                </a:moveTo>
                <a:cubicBezTo>
                  <a:pt x="142" y="40"/>
                  <a:pt x="125" y="38"/>
                  <a:pt x="122" y="38"/>
                </a:cubicBezTo>
                <a:cubicBezTo>
                  <a:pt x="119" y="38"/>
                  <a:pt x="113" y="37"/>
                  <a:pt x="109" y="33"/>
                </a:cubicBezTo>
                <a:cubicBezTo>
                  <a:pt x="105" y="30"/>
                  <a:pt x="85" y="15"/>
                  <a:pt x="82" y="13"/>
                </a:cubicBezTo>
                <a:cubicBezTo>
                  <a:pt x="78" y="11"/>
                  <a:pt x="63" y="1"/>
                  <a:pt x="59" y="0"/>
                </a:cubicBezTo>
                <a:cubicBezTo>
                  <a:pt x="55" y="0"/>
                  <a:pt x="55" y="0"/>
                  <a:pt x="50" y="0"/>
                </a:cubicBezTo>
                <a:cubicBezTo>
                  <a:pt x="45" y="0"/>
                  <a:pt x="47" y="3"/>
                  <a:pt x="38" y="4"/>
                </a:cubicBezTo>
                <a:cubicBezTo>
                  <a:pt x="30" y="4"/>
                  <a:pt x="25" y="10"/>
                  <a:pt x="27" y="11"/>
                </a:cubicBezTo>
                <a:cubicBezTo>
                  <a:pt x="30" y="12"/>
                  <a:pt x="38" y="19"/>
                  <a:pt x="36" y="21"/>
                </a:cubicBezTo>
                <a:cubicBezTo>
                  <a:pt x="33" y="22"/>
                  <a:pt x="33" y="26"/>
                  <a:pt x="29" y="26"/>
                </a:cubicBezTo>
                <a:cubicBezTo>
                  <a:pt x="26" y="26"/>
                  <a:pt x="22" y="27"/>
                  <a:pt x="22" y="29"/>
                </a:cubicBezTo>
                <a:cubicBezTo>
                  <a:pt x="22" y="32"/>
                  <a:pt x="17" y="36"/>
                  <a:pt x="13" y="36"/>
                </a:cubicBezTo>
                <a:cubicBezTo>
                  <a:pt x="11" y="36"/>
                  <a:pt x="6" y="33"/>
                  <a:pt x="2" y="31"/>
                </a:cubicBezTo>
                <a:cubicBezTo>
                  <a:pt x="1" y="34"/>
                  <a:pt x="1" y="34"/>
                  <a:pt x="1" y="34"/>
                </a:cubicBezTo>
                <a:cubicBezTo>
                  <a:pt x="0" y="37"/>
                  <a:pt x="0" y="37"/>
                  <a:pt x="0" y="37"/>
                </a:cubicBezTo>
                <a:cubicBezTo>
                  <a:pt x="1" y="40"/>
                  <a:pt x="0" y="49"/>
                  <a:pt x="2" y="50"/>
                </a:cubicBezTo>
                <a:cubicBezTo>
                  <a:pt x="5" y="51"/>
                  <a:pt x="6" y="55"/>
                  <a:pt x="11" y="61"/>
                </a:cubicBezTo>
                <a:cubicBezTo>
                  <a:pt x="17" y="67"/>
                  <a:pt x="28" y="83"/>
                  <a:pt x="28" y="87"/>
                </a:cubicBezTo>
                <a:cubicBezTo>
                  <a:pt x="28" y="90"/>
                  <a:pt x="30" y="95"/>
                  <a:pt x="36" y="99"/>
                </a:cubicBezTo>
                <a:cubicBezTo>
                  <a:pt x="43" y="104"/>
                  <a:pt x="43" y="109"/>
                  <a:pt x="47" y="112"/>
                </a:cubicBezTo>
                <a:cubicBezTo>
                  <a:pt x="50" y="114"/>
                  <a:pt x="49" y="118"/>
                  <a:pt x="49" y="124"/>
                </a:cubicBezTo>
                <a:cubicBezTo>
                  <a:pt x="50" y="131"/>
                  <a:pt x="53" y="140"/>
                  <a:pt x="59" y="143"/>
                </a:cubicBezTo>
                <a:cubicBezTo>
                  <a:pt x="65" y="147"/>
                  <a:pt x="69" y="151"/>
                  <a:pt x="72" y="158"/>
                </a:cubicBezTo>
                <a:cubicBezTo>
                  <a:pt x="74" y="165"/>
                  <a:pt x="78" y="171"/>
                  <a:pt x="82" y="175"/>
                </a:cubicBezTo>
                <a:cubicBezTo>
                  <a:pt x="86" y="179"/>
                  <a:pt x="84" y="181"/>
                  <a:pt x="86" y="184"/>
                </a:cubicBezTo>
                <a:cubicBezTo>
                  <a:pt x="87" y="185"/>
                  <a:pt x="88" y="188"/>
                  <a:pt x="89" y="190"/>
                </a:cubicBezTo>
                <a:cubicBezTo>
                  <a:pt x="92" y="189"/>
                  <a:pt x="94" y="188"/>
                  <a:pt x="95" y="188"/>
                </a:cubicBezTo>
                <a:cubicBezTo>
                  <a:pt x="95" y="186"/>
                  <a:pt x="93" y="183"/>
                  <a:pt x="94" y="181"/>
                </a:cubicBezTo>
                <a:cubicBezTo>
                  <a:pt x="95" y="180"/>
                  <a:pt x="97" y="178"/>
                  <a:pt x="99" y="177"/>
                </a:cubicBezTo>
                <a:cubicBezTo>
                  <a:pt x="101" y="177"/>
                  <a:pt x="103" y="179"/>
                  <a:pt x="107" y="179"/>
                </a:cubicBezTo>
                <a:cubicBezTo>
                  <a:pt x="112" y="178"/>
                  <a:pt x="120" y="179"/>
                  <a:pt x="121" y="180"/>
                </a:cubicBezTo>
                <a:cubicBezTo>
                  <a:pt x="122" y="181"/>
                  <a:pt x="134" y="180"/>
                  <a:pt x="137" y="182"/>
                </a:cubicBezTo>
                <a:cubicBezTo>
                  <a:pt x="140" y="185"/>
                  <a:pt x="143" y="184"/>
                  <a:pt x="145" y="179"/>
                </a:cubicBezTo>
                <a:cubicBezTo>
                  <a:pt x="147" y="175"/>
                  <a:pt x="160" y="165"/>
                  <a:pt x="162" y="164"/>
                </a:cubicBezTo>
                <a:cubicBezTo>
                  <a:pt x="164" y="163"/>
                  <a:pt x="179" y="164"/>
                  <a:pt x="184" y="163"/>
                </a:cubicBezTo>
                <a:cubicBezTo>
                  <a:pt x="190" y="162"/>
                  <a:pt x="228" y="150"/>
                  <a:pt x="230" y="148"/>
                </a:cubicBezTo>
                <a:cubicBezTo>
                  <a:pt x="231" y="147"/>
                  <a:pt x="238" y="127"/>
                  <a:pt x="238" y="125"/>
                </a:cubicBezTo>
                <a:cubicBezTo>
                  <a:pt x="238" y="122"/>
                  <a:pt x="235" y="116"/>
                  <a:pt x="232" y="117"/>
                </a:cubicBezTo>
                <a:cubicBezTo>
                  <a:pt x="229" y="117"/>
                  <a:pt x="205" y="114"/>
                  <a:pt x="203" y="113"/>
                </a:cubicBezTo>
                <a:cubicBezTo>
                  <a:pt x="202" y="113"/>
                  <a:pt x="196" y="108"/>
                  <a:pt x="195" y="101"/>
                </a:cubicBezTo>
                <a:cubicBezTo>
                  <a:pt x="193" y="100"/>
                  <a:pt x="191" y="97"/>
                  <a:pt x="190" y="94"/>
                </a:cubicBezTo>
                <a:cubicBezTo>
                  <a:pt x="188" y="95"/>
                  <a:pt x="183" y="94"/>
                  <a:pt x="181" y="88"/>
                </a:cubicBezTo>
                <a:cubicBezTo>
                  <a:pt x="179" y="86"/>
                  <a:pt x="173" y="78"/>
                  <a:pt x="175" y="76"/>
                </a:cubicBezTo>
                <a:cubicBezTo>
                  <a:pt x="177" y="73"/>
                  <a:pt x="174" y="67"/>
                  <a:pt x="170" y="63"/>
                </a:cubicBezTo>
                <a:cubicBezTo>
                  <a:pt x="166" y="60"/>
                  <a:pt x="159" y="54"/>
                  <a:pt x="158" y="50"/>
                </a:cubicBezTo>
                <a:cubicBezTo>
                  <a:pt x="158" y="49"/>
                  <a:pt x="158" y="47"/>
                  <a:pt x="157" y="45"/>
                </a:cubicBezTo>
                <a:cubicBezTo>
                  <a:pt x="148" y="45"/>
                  <a:pt x="148" y="45"/>
                  <a:pt x="148" y="45"/>
                </a:cubicBezTo>
                <a:lnTo>
                  <a:pt x="142" y="40"/>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89" name="Freeform 90"/>
          <p:cNvSpPr/>
          <p:nvPr/>
        </p:nvSpPr>
        <p:spPr bwMode="auto">
          <a:xfrm>
            <a:off x="7247573" y="3463925"/>
            <a:ext cx="257175" cy="322263"/>
          </a:xfrm>
          <a:custGeom>
            <a:avLst/>
            <a:gdLst/>
            <a:ahLst/>
            <a:cxnLst>
              <a:cxn ang="0">
                <a:pos x="45" y="3"/>
              </a:cxn>
              <a:cxn ang="0">
                <a:pos x="45" y="11"/>
              </a:cxn>
              <a:cxn ang="0">
                <a:pos x="38" y="20"/>
              </a:cxn>
              <a:cxn ang="0">
                <a:pos x="35" y="30"/>
              </a:cxn>
              <a:cxn ang="0">
                <a:pos x="37" y="30"/>
              </a:cxn>
              <a:cxn ang="0">
                <a:pos x="43" y="38"/>
              </a:cxn>
              <a:cxn ang="0">
                <a:pos x="35" y="61"/>
              </a:cxn>
              <a:cxn ang="0">
                <a:pos x="0" y="73"/>
              </a:cxn>
              <a:cxn ang="0">
                <a:pos x="14" y="101"/>
              </a:cxn>
              <a:cxn ang="0">
                <a:pos x="17" y="100"/>
              </a:cxn>
              <a:cxn ang="0">
                <a:pos x="35" y="97"/>
              </a:cxn>
              <a:cxn ang="0">
                <a:pos x="40" y="88"/>
              </a:cxn>
              <a:cxn ang="0">
                <a:pos x="52" y="86"/>
              </a:cxn>
              <a:cxn ang="0">
                <a:pos x="59" y="76"/>
              </a:cxn>
              <a:cxn ang="0">
                <a:pos x="67" y="72"/>
              </a:cxn>
              <a:cxn ang="0">
                <a:pos x="70" y="57"/>
              </a:cxn>
              <a:cxn ang="0">
                <a:pos x="80" y="51"/>
              </a:cxn>
              <a:cxn ang="0">
                <a:pos x="89" y="37"/>
              </a:cxn>
              <a:cxn ang="0">
                <a:pos x="88" y="31"/>
              </a:cxn>
              <a:cxn ang="0">
                <a:pos x="79" y="19"/>
              </a:cxn>
              <a:cxn ang="0">
                <a:pos x="60" y="12"/>
              </a:cxn>
              <a:cxn ang="0">
                <a:pos x="54" y="0"/>
              </a:cxn>
              <a:cxn ang="0">
                <a:pos x="50" y="3"/>
              </a:cxn>
              <a:cxn ang="0">
                <a:pos x="45" y="3"/>
              </a:cxn>
            </a:cxnLst>
            <a:rect l="0" t="0" r="r" b="b"/>
            <a:pathLst>
              <a:path w="91" h="101">
                <a:moveTo>
                  <a:pt x="45" y="3"/>
                </a:moveTo>
                <a:cubicBezTo>
                  <a:pt x="45" y="11"/>
                  <a:pt x="45" y="11"/>
                  <a:pt x="45" y="11"/>
                </a:cubicBezTo>
                <a:cubicBezTo>
                  <a:pt x="38" y="20"/>
                  <a:pt x="38" y="20"/>
                  <a:pt x="38" y="20"/>
                </a:cubicBezTo>
                <a:cubicBezTo>
                  <a:pt x="35" y="30"/>
                  <a:pt x="35" y="30"/>
                  <a:pt x="35" y="30"/>
                </a:cubicBezTo>
                <a:cubicBezTo>
                  <a:pt x="36" y="30"/>
                  <a:pt x="36" y="30"/>
                  <a:pt x="37" y="30"/>
                </a:cubicBezTo>
                <a:cubicBezTo>
                  <a:pt x="40" y="29"/>
                  <a:pt x="43" y="35"/>
                  <a:pt x="43" y="38"/>
                </a:cubicBezTo>
                <a:cubicBezTo>
                  <a:pt x="43" y="40"/>
                  <a:pt x="36" y="60"/>
                  <a:pt x="35" y="61"/>
                </a:cubicBezTo>
                <a:cubicBezTo>
                  <a:pt x="34" y="62"/>
                  <a:pt x="14" y="69"/>
                  <a:pt x="0" y="73"/>
                </a:cubicBezTo>
                <a:cubicBezTo>
                  <a:pt x="3" y="79"/>
                  <a:pt x="9" y="91"/>
                  <a:pt x="14" y="101"/>
                </a:cubicBezTo>
                <a:cubicBezTo>
                  <a:pt x="15" y="101"/>
                  <a:pt x="16" y="101"/>
                  <a:pt x="17" y="100"/>
                </a:cubicBezTo>
                <a:cubicBezTo>
                  <a:pt x="23" y="96"/>
                  <a:pt x="31" y="98"/>
                  <a:pt x="35" y="97"/>
                </a:cubicBezTo>
                <a:cubicBezTo>
                  <a:pt x="40" y="96"/>
                  <a:pt x="36" y="92"/>
                  <a:pt x="40" y="88"/>
                </a:cubicBezTo>
                <a:cubicBezTo>
                  <a:pt x="44" y="85"/>
                  <a:pt x="50" y="87"/>
                  <a:pt x="52" y="86"/>
                </a:cubicBezTo>
                <a:cubicBezTo>
                  <a:pt x="54" y="85"/>
                  <a:pt x="56" y="77"/>
                  <a:pt x="59" y="76"/>
                </a:cubicBezTo>
                <a:cubicBezTo>
                  <a:pt x="63" y="74"/>
                  <a:pt x="67" y="75"/>
                  <a:pt x="67" y="72"/>
                </a:cubicBezTo>
                <a:cubicBezTo>
                  <a:pt x="66" y="69"/>
                  <a:pt x="67" y="58"/>
                  <a:pt x="70" y="57"/>
                </a:cubicBezTo>
                <a:cubicBezTo>
                  <a:pt x="74" y="56"/>
                  <a:pt x="79" y="53"/>
                  <a:pt x="80" y="51"/>
                </a:cubicBezTo>
                <a:cubicBezTo>
                  <a:pt x="80" y="49"/>
                  <a:pt x="87" y="41"/>
                  <a:pt x="89" y="37"/>
                </a:cubicBezTo>
                <a:cubicBezTo>
                  <a:pt x="91" y="34"/>
                  <a:pt x="91" y="32"/>
                  <a:pt x="88" y="31"/>
                </a:cubicBezTo>
                <a:cubicBezTo>
                  <a:pt x="85" y="31"/>
                  <a:pt x="80" y="22"/>
                  <a:pt x="79" y="19"/>
                </a:cubicBezTo>
                <a:cubicBezTo>
                  <a:pt x="77" y="17"/>
                  <a:pt x="68" y="19"/>
                  <a:pt x="60" y="12"/>
                </a:cubicBezTo>
                <a:cubicBezTo>
                  <a:pt x="57" y="10"/>
                  <a:pt x="55" y="5"/>
                  <a:pt x="54" y="0"/>
                </a:cubicBezTo>
                <a:cubicBezTo>
                  <a:pt x="50" y="3"/>
                  <a:pt x="50" y="3"/>
                  <a:pt x="50" y="3"/>
                </a:cubicBezTo>
                <a:lnTo>
                  <a:pt x="45" y="3"/>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0" name="Freeform 91"/>
          <p:cNvSpPr/>
          <p:nvPr/>
        </p:nvSpPr>
        <p:spPr bwMode="auto">
          <a:xfrm>
            <a:off x="7207885" y="3424238"/>
            <a:ext cx="38100" cy="63500"/>
          </a:xfrm>
          <a:custGeom>
            <a:avLst/>
            <a:gdLst/>
            <a:ahLst/>
            <a:cxnLst>
              <a:cxn ang="0">
                <a:pos x="9" y="19"/>
              </a:cxn>
              <a:cxn ang="0">
                <a:pos x="10" y="16"/>
              </a:cxn>
              <a:cxn ang="0">
                <a:pos x="8" y="2"/>
              </a:cxn>
              <a:cxn ang="0">
                <a:pos x="1" y="13"/>
              </a:cxn>
              <a:cxn ang="0">
                <a:pos x="0" y="13"/>
              </a:cxn>
              <a:cxn ang="0">
                <a:pos x="9" y="19"/>
              </a:cxn>
            </a:cxnLst>
            <a:rect l="0" t="0" r="r" b="b"/>
            <a:pathLst>
              <a:path w="13" h="20">
                <a:moveTo>
                  <a:pt x="9" y="19"/>
                </a:moveTo>
                <a:cubicBezTo>
                  <a:pt x="9" y="18"/>
                  <a:pt x="9" y="17"/>
                  <a:pt x="10" y="16"/>
                </a:cubicBezTo>
                <a:cubicBezTo>
                  <a:pt x="12" y="12"/>
                  <a:pt x="13" y="3"/>
                  <a:pt x="8" y="2"/>
                </a:cubicBezTo>
                <a:cubicBezTo>
                  <a:pt x="3" y="0"/>
                  <a:pt x="1" y="10"/>
                  <a:pt x="1" y="13"/>
                </a:cubicBezTo>
                <a:cubicBezTo>
                  <a:pt x="1" y="13"/>
                  <a:pt x="0" y="13"/>
                  <a:pt x="0" y="13"/>
                </a:cubicBezTo>
                <a:cubicBezTo>
                  <a:pt x="2" y="19"/>
                  <a:pt x="7" y="20"/>
                  <a:pt x="9" y="1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1" name="Freeform 92"/>
          <p:cNvSpPr/>
          <p:nvPr/>
        </p:nvSpPr>
        <p:spPr bwMode="auto">
          <a:xfrm>
            <a:off x="7247573" y="3417888"/>
            <a:ext cx="152400" cy="141288"/>
          </a:xfrm>
          <a:custGeom>
            <a:avLst/>
            <a:gdLst/>
            <a:ahLst/>
            <a:cxnLst>
              <a:cxn ang="0">
                <a:pos x="8" y="40"/>
              </a:cxn>
              <a:cxn ang="0">
                <a:pos x="35" y="44"/>
              </a:cxn>
              <a:cxn ang="0">
                <a:pos x="38" y="34"/>
              </a:cxn>
              <a:cxn ang="0">
                <a:pos x="45" y="25"/>
              </a:cxn>
              <a:cxn ang="0">
                <a:pos x="45" y="17"/>
              </a:cxn>
              <a:cxn ang="0">
                <a:pos x="50" y="17"/>
              </a:cxn>
              <a:cxn ang="0">
                <a:pos x="54" y="14"/>
              </a:cxn>
              <a:cxn ang="0">
                <a:pos x="51" y="0"/>
              </a:cxn>
              <a:cxn ang="0">
                <a:pos x="37" y="16"/>
              </a:cxn>
              <a:cxn ang="0">
                <a:pos x="16" y="26"/>
              </a:cxn>
              <a:cxn ang="0">
                <a:pos x="2" y="29"/>
              </a:cxn>
              <a:cxn ang="0">
                <a:pos x="0" y="28"/>
              </a:cxn>
              <a:cxn ang="0">
                <a:pos x="8" y="40"/>
              </a:cxn>
            </a:cxnLst>
            <a:rect l="0" t="0" r="r" b="b"/>
            <a:pathLst>
              <a:path w="54" h="44">
                <a:moveTo>
                  <a:pt x="8" y="40"/>
                </a:moveTo>
                <a:cubicBezTo>
                  <a:pt x="10" y="41"/>
                  <a:pt x="28" y="43"/>
                  <a:pt x="35" y="44"/>
                </a:cubicBezTo>
                <a:cubicBezTo>
                  <a:pt x="38" y="34"/>
                  <a:pt x="38" y="34"/>
                  <a:pt x="38" y="34"/>
                </a:cubicBezTo>
                <a:cubicBezTo>
                  <a:pt x="45" y="25"/>
                  <a:pt x="45" y="25"/>
                  <a:pt x="45" y="25"/>
                </a:cubicBezTo>
                <a:cubicBezTo>
                  <a:pt x="45" y="17"/>
                  <a:pt x="45" y="17"/>
                  <a:pt x="45" y="17"/>
                </a:cubicBezTo>
                <a:cubicBezTo>
                  <a:pt x="50" y="17"/>
                  <a:pt x="50" y="17"/>
                  <a:pt x="50" y="17"/>
                </a:cubicBezTo>
                <a:cubicBezTo>
                  <a:pt x="54" y="14"/>
                  <a:pt x="54" y="14"/>
                  <a:pt x="54" y="14"/>
                </a:cubicBezTo>
                <a:cubicBezTo>
                  <a:pt x="52" y="7"/>
                  <a:pt x="52" y="0"/>
                  <a:pt x="51" y="0"/>
                </a:cubicBezTo>
                <a:cubicBezTo>
                  <a:pt x="49" y="0"/>
                  <a:pt x="40" y="9"/>
                  <a:pt x="37" y="16"/>
                </a:cubicBezTo>
                <a:cubicBezTo>
                  <a:pt x="34" y="22"/>
                  <a:pt x="24" y="27"/>
                  <a:pt x="16" y="26"/>
                </a:cubicBezTo>
                <a:cubicBezTo>
                  <a:pt x="7" y="24"/>
                  <a:pt x="5" y="28"/>
                  <a:pt x="2" y="29"/>
                </a:cubicBezTo>
                <a:cubicBezTo>
                  <a:pt x="2" y="29"/>
                  <a:pt x="1" y="29"/>
                  <a:pt x="0" y="28"/>
                </a:cubicBezTo>
                <a:cubicBezTo>
                  <a:pt x="1" y="35"/>
                  <a:pt x="7" y="40"/>
                  <a:pt x="8" y="4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2" name="Freeform 93"/>
          <p:cNvSpPr>
            <a:spLocks noEditPoints="1"/>
          </p:cNvSpPr>
          <p:nvPr/>
        </p:nvSpPr>
        <p:spPr bwMode="auto">
          <a:xfrm>
            <a:off x="8750618" y="4157663"/>
            <a:ext cx="615950" cy="219075"/>
          </a:xfrm>
          <a:custGeom>
            <a:avLst/>
            <a:gdLst/>
            <a:ahLst/>
            <a:cxnLst>
              <a:cxn ang="0">
                <a:pos x="39" y="24"/>
              </a:cxn>
              <a:cxn ang="0">
                <a:pos x="31" y="12"/>
              </a:cxn>
              <a:cxn ang="0">
                <a:pos x="25" y="7"/>
              </a:cxn>
              <a:cxn ang="0">
                <a:pos x="24" y="5"/>
              </a:cxn>
              <a:cxn ang="0">
                <a:pos x="21" y="10"/>
              </a:cxn>
              <a:cxn ang="0">
                <a:pos x="12" y="9"/>
              </a:cxn>
              <a:cxn ang="0">
                <a:pos x="6" y="2"/>
              </a:cxn>
              <a:cxn ang="0">
                <a:pos x="0" y="1"/>
              </a:cxn>
              <a:cxn ang="0">
                <a:pos x="3" y="19"/>
              </a:cxn>
              <a:cxn ang="0">
                <a:pos x="14" y="40"/>
              </a:cxn>
              <a:cxn ang="0">
                <a:pos x="25" y="51"/>
              </a:cxn>
              <a:cxn ang="0">
                <a:pos x="47" y="62"/>
              </a:cxn>
              <a:cxn ang="0">
                <a:pos x="39" y="46"/>
              </a:cxn>
              <a:cxn ang="0">
                <a:pos x="39" y="24"/>
              </a:cxn>
              <a:cxn ang="0">
                <a:pos x="210" y="11"/>
              </a:cxn>
              <a:cxn ang="0">
                <a:pos x="200" y="9"/>
              </a:cxn>
              <a:cxn ang="0">
                <a:pos x="189" y="0"/>
              </a:cxn>
              <a:cxn ang="0">
                <a:pos x="180" y="11"/>
              </a:cxn>
              <a:cxn ang="0">
                <a:pos x="174" y="19"/>
              </a:cxn>
              <a:cxn ang="0">
                <a:pos x="172" y="22"/>
              </a:cxn>
              <a:cxn ang="0">
                <a:pos x="172" y="29"/>
              </a:cxn>
              <a:cxn ang="0">
                <a:pos x="165" y="31"/>
              </a:cxn>
              <a:cxn ang="0">
                <a:pos x="159" y="23"/>
              </a:cxn>
              <a:cxn ang="0">
                <a:pos x="158" y="23"/>
              </a:cxn>
              <a:cxn ang="0">
                <a:pos x="148" y="39"/>
              </a:cxn>
              <a:cxn ang="0">
                <a:pos x="132" y="44"/>
              </a:cxn>
              <a:cxn ang="0">
                <a:pos x="125" y="58"/>
              </a:cxn>
              <a:cxn ang="0">
                <a:pos x="108" y="54"/>
              </a:cxn>
              <a:cxn ang="0">
                <a:pos x="111" y="61"/>
              </a:cxn>
              <a:cxn ang="0">
                <a:pos x="121" y="66"/>
              </a:cxn>
              <a:cxn ang="0">
                <a:pos x="135" y="65"/>
              </a:cxn>
              <a:cxn ang="0">
                <a:pos x="147" y="60"/>
              </a:cxn>
              <a:cxn ang="0">
                <a:pos x="157" y="62"/>
              </a:cxn>
              <a:cxn ang="0">
                <a:pos x="167" y="55"/>
              </a:cxn>
              <a:cxn ang="0">
                <a:pos x="171" y="45"/>
              </a:cxn>
              <a:cxn ang="0">
                <a:pos x="177" y="35"/>
              </a:cxn>
              <a:cxn ang="0">
                <a:pos x="195" y="27"/>
              </a:cxn>
              <a:cxn ang="0">
                <a:pos x="200" y="29"/>
              </a:cxn>
              <a:cxn ang="0">
                <a:pos x="207" y="22"/>
              </a:cxn>
              <a:cxn ang="0">
                <a:pos x="217" y="18"/>
              </a:cxn>
              <a:cxn ang="0">
                <a:pos x="210" y="11"/>
              </a:cxn>
            </a:cxnLst>
            <a:rect l="0" t="0" r="r" b="b"/>
            <a:pathLst>
              <a:path w="219" h="68">
                <a:moveTo>
                  <a:pt x="39" y="24"/>
                </a:moveTo>
                <a:cubicBezTo>
                  <a:pt x="39" y="17"/>
                  <a:pt x="32" y="17"/>
                  <a:pt x="31" y="12"/>
                </a:cubicBezTo>
                <a:cubicBezTo>
                  <a:pt x="29" y="7"/>
                  <a:pt x="26" y="10"/>
                  <a:pt x="25" y="7"/>
                </a:cubicBezTo>
                <a:cubicBezTo>
                  <a:pt x="25" y="6"/>
                  <a:pt x="25" y="6"/>
                  <a:pt x="24" y="5"/>
                </a:cubicBezTo>
                <a:cubicBezTo>
                  <a:pt x="20" y="6"/>
                  <a:pt x="22" y="9"/>
                  <a:pt x="21" y="10"/>
                </a:cubicBezTo>
                <a:cubicBezTo>
                  <a:pt x="19" y="10"/>
                  <a:pt x="12" y="11"/>
                  <a:pt x="12" y="9"/>
                </a:cubicBezTo>
                <a:cubicBezTo>
                  <a:pt x="12" y="6"/>
                  <a:pt x="11" y="3"/>
                  <a:pt x="6" y="2"/>
                </a:cubicBezTo>
                <a:cubicBezTo>
                  <a:pt x="4" y="1"/>
                  <a:pt x="2" y="1"/>
                  <a:pt x="0" y="1"/>
                </a:cubicBezTo>
                <a:cubicBezTo>
                  <a:pt x="2" y="7"/>
                  <a:pt x="3" y="14"/>
                  <a:pt x="3" y="19"/>
                </a:cubicBezTo>
                <a:cubicBezTo>
                  <a:pt x="3" y="25"/>
                  <a:pt x="13" y="36"/>
                  <a:pt x="14" y="40"/>
                </a:cubicBezTo>
                <a:cubicBezTo>
                  <a:pt x="16" y="45"/>
                  <a:pt x="19" y="46"/>
                  <a:pt x="25" y="51"/>
                </a:cubicBezTo>
                <a:cubicBezTo>
                  <a:pt x="32" y="55"/>
                  <a:pt x="44" y="63"/>
                  <a:pt x="47" y="62"/>
                </a:cubicBezTo>
                <a:cubicBezTo>
                  <a:pt x="49" y="61"/>
                  <a:pt x="43" y="50"/>
                  <a:pt x="39" y="46"/>
                </a:cubicBezTo>
                <a:cubicBezTo>
                  <a:pt x="36" y="42"/>
                  <a:pt x="39" y="32"/>
                  <a:pt x="39" y="24"/>
                </a:cubicBezTo>
                <a:close/>
                <a:moveTo>
                  <a:pt x="210" y="11"/>
                </a:moveTo>
                <a:cubicBezTo>
                  <a:pt x="207" y="12"/>
                  <a:pt x="200" y="12"/>
                  <a:pt x="200" y="9"/>
                </a:cubicBezTo>
                <a:cubicBezTo>
                  <a:pt x="200" y="6"/>
                  <a:pt x="193" y="0"/>
                  <a:pt x="189" y="0"/>
                </a:cubicBezTo>
                <a:cubicBezTo>
                  <a:pt x="185" y="0"/>
                  <a:pt x="181" y="8"/>
                  <a:pt x="180" y="11"/>
                </a:cubicBezTo>
                <a:cubicBezTo>
                  <a:pt x="180" y="15"/>
                  <a:pt x="174" y="14"/>
                  <a:pt x="174" y="19"/>
                </a:cubicBezTo>
                <a:cubicBezTo>
                  <a:pt x="175" y="21"/>
                  <a:pt x="173" y="21"/>
                  <a:pt x="172" y="22"/>
                </a:cubicBezTo>
                <a:cubicBezTo>
                  <a:pt x="173" y="26"/>
                  <a:pt x="174" y="29"/>
                  <a:pt x="172" y="29"/>
                </a:cubicBezTo>
                <a:cubicBezTo>
                  <a:pt x="169" y="28"/>
                  <a:pt x="169" y="31"/>
                  <a:pt x="165" y="31"/>
                </a:cubicBezTo>
                <a:cubicBezTo>
                  <a:pt x="163" y="31"/>
                  <a:pt x="161" y="28"/>
                  <a:pt x="159" y="23"/>
                </a:cubicBezTo>
                <a:cubicBezTo>
                  <a:pt x="159" y="23"/>
                  <a:pt x="158" y="23"/>
                  <a:pt x="158" y="23"/>
                </a:cubicBezTo>
                <a:cubicBezTo>
                  <a:pt x="156" y="23"/>
                  <a:pt x="150" y="33"/>
                  <a:pt x="148" y="39"/>
                </a:cubicBezTo>
                <a:cubicBezTo>
                  <a:pt x="147" y="45"/>
                  <a:pt x="141" y="43"/>
                  <a:pt x="132" y="44"/>
                </a:cubicBezTo>
                <a:cubicBezTo>
                  <a:pt x="123" y="45"/>
                  <a:pt x="127" y="54"/>
                  <a:pt x="125" y="58"/>
                </a:cubicBezTo>
                <a:cubicBezTo>
                  <a:pt x="123" y="62"/>
                  <a:pt x="113" y="55"/>
                  <a:pt x="108" y="54"/>
                </a:cubicBezTo>
                <a:cubicBezTo>
                  <a:pt x="109" y="58"/>
                  <a:pt x="110" y="61"/>
                  <a:pt x="111" y="61"/>
                </a:cubicBezTo>
                <a:cubicBezTo>
                  <a:pt x="114" y="61"/>
                  <a:pt x="118" y="68"/>
                  <a:pt x="121" y="66"/>
                </a:cubicBezTo>
                <a:cubicBezTo>
                  <a:pt x="123" y="64"/>
                  <a:pt x="131" y="66"/>
                  <a:pt x="135" y="65"/>
                </a:cubicBezTo>
                <a:cubicBezTo>
                  <a:pt x="139" y="63"/>
                  <a:pt x="140" y="60"/>
                  <a:pt x="147" y="60"/>
                </a:cubicBezTo>
                <a:cubicBezTo>
                  <a:pt x="153" y="60"/>
                  <a:pt x="151" y="65"/>
                  <a:pt x="157" y="62"/>
                </a:cubicBezTo>
                <a:cubicBezTo>
                  <a:pt x="164" y="59"/>
                  <a:pt x="168" y="61"/>
                  <a:pt x="167" y="55"/>
                </a:cubicBezTo>
                <a:cubicBezTo>
                  <a:pt x="167" y="49"/>
                  <a:pt x="171" y="49"/>
                  <a:pt x="171" y="45"/>
                </a:cubicBezTo>
                <a:cubicBezTo>
                  <a:pt x="170" y="40"/>
                  <a:pt x="178" y="43"/>
                  <a:pt x="177" y="35"/>
                </a:cubicBezTo>
                <a:cubicBezTo>
                  <a:pt x="177" y="26"/>
                  <a:pt x="189" y="27"/>
                  <a:pt x="195" y="27"/>
                </a:cubicBezTo>
                <a:cubicBezTo>
                  <a:pt x="196" y="27"/>
                  <a:pt x="198" y="28"/>
                  <a:pt x="200" y="29"/>
                </a:cubicBezTo>
                <a:cubicBezTo>
                  <a:pt x="204" y="27"/>
                  <a:pt x="210" y="24"/>
                  <a:pt x="207" y="22"/>
                </a:cubicBezTo>
                <a:cubicBezTo>
                  <a:pt x="204" y="20"/>
                  <a:pt x="216" y="22"/>
                  <a:pt x="217" y="18"/>
                </a:cubicBezTo>
                <a:cubicBezTo>
                  <a:pt x="219" y="14"/>
                  <a:pt x="213" y="11"/>
                  <a:pt x="210" y="1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3" name="Freeform 94"/>
          <p:cNvSpPr/>
          <p:nvPr/>
        </p:nvSpPr>
        <p:spPr bwMode="auto">
          <a:xfrm>
            <a:off x="9192260" y="4227513"/>
            <a:ext cx="41275" cy="28575"/>
          </a:xfrm>
          <a:custGeom>
            <a:avLst/>
            <a:gdLst/>
            <a:ahLst/>
            <a:cxnLst>
              <a:cxn ang="0">
                <a:pos x="6" y="9"/>
              </a:cxn>
              <a:cxn ang="0">
                <a:pos x="13" y="7"/>
              </a:cxn>
              <a:cxn ang="0">
                <a:pos x="13" y="0"/>
              </a:cxn>
              <a:cxn ang="0">
                <a:pos x="7" y="3"/>
              </a:cxn>
              <a:cxn ang="0">
                <a:pos x="0" y="1"/>
              </a:cxn>
              <a:cxn ang="0">
                <a:pos x="6" y="9"/>
              </a:cxn>
            </a:cxnLst>
            <a:rect l="0" t="0" r="r" b="b"/>
            <a:pathLst>
              <a:path w="15" h="9">
                <a:moveTo>
                  <a:pt x="6" y="9"/>
                </a:moveTo>
                <a:cubicBezTo>
                  <a:pt x="10" y="9"/>
                  <a:pt x="10" y="6"/>
                  <a:pt x="13" y="7"/>
                </a:cubicBezTo>
                <a:cubicBezTo>
                  <a:pt x="15" y="7"/>
                  <a:pt x="14" y="4"/>
                  <a:pt x="13" y="0"/>
                </a:cubicBezTo>
                <a:cubicBezTo>
                  <a:pt x="11" y="1"/>
                  <a:pt x="7" y="1"/>
                  <a:pt x="7" y="3"/>
                </a:cubicBezTo>
                <a:cubicBezTo>
                  <a:pt x="7" y="5"/>
                  <a:pt x="2" y="1"/>
                  <a:pt x="0" y="1"/>
                </a:cubicBezTo>
                <a:cubicBezTo>
                  <a:pt x="2" y="6"/>
                  <a:pt x="4" y="9"/>
                  <a:pt x="6" y="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4" name="Freeform 95"/>
          <p:cNvSpPr/>
          <p:nvPr/>
        </p:nvSpPr>
        <p:spPr bwMode="auto">
          <a:xfrm>
            <a:off x="6833235" y="2963863"/>
            <a:ext cx="307975" cy="346075"/>
          </a:xfrm>
          <a:custGeom>
            <a:avLst/>
            <a:gdLst/>
            <a:ahLst/>
            <a:cxnLst>
              <a:cxn ang="0">
                <a:pos x="93" y="98"/>
              </a:cxn>
              <a:cxn ang="0">
                <a:pos x="98" y="94"/>
              </a:cxn>
              <a:cxn ang="0">
                <a:pos x="106" y="98"/>
              </a:cxn>
              <a:cxn ang="0">
                <a:pos x="110" y="95"/>
              </a:cxn>
              <a:cxn ang="0">
                <a:pos x="104" y="87"/>
              </a:cxn>
              <a:cxn ang="0">
                <a:pos x="100" y="79"/>
              </a:cxn>
              <a:cxn ang="0">
                <a:pos x="101" y="71"/>
              </a:cxn>
              <a:cxn ang="0">
                <a:pos x="96" y="65"/>
              </a:cxn>
              <a:cxn ang="0">
                <a:pos x="83" y="56"/>
              </a:cxn>
              <a:cxn ang="0">
                <a:pos x="78" y="50"/>
              </a:cxn>
              <a:cxn ang="0">
                <a:pos x="76" y="40"/>
              </a:cxn>
              <a:cxn ang="0">
                <a:pos x="81" y="31"/>
              </a:cxn>
              <a:cxn ang="0">
                <a:pos x="82" y="24"/>
              </a:cxn>
              <a:cxn ang="0">
                <a:pos x="78" y="20"/>
              </a:cxn>
              <a:cxn ang="0">
                <a:pos x="72" y="14"/>
              </a:cxn>
              <a:cxn ang="0">
                <a:pos x="68" y="5"/>
              </a:cxn>
              <a:cxn ang="0">
                <a:pos x="56" y="3"/>
              </a:cxn>
              <a:cxn ang="0">
                <a:pos x="46" y="1"/>
              </a:cxn>
              <a:cxn ang="0">
                <a:pos x="41" y="5"/>
              </a:cxn>
              <a:cxn ang="0">
                <a:pos x="41" y="5"/>
              </a:cxn>
              <a:cxn ang="0">
                <a:pos x="34" y="10"/>
              </a:cxn>
              <a:cxn ang="0">
                <a:pos x="27" y="15"/>
              </a:cxn>
              <a:cxn ang="0">
                <a:pos x="28" y="24"/>
              </a:cxn>
              <a:cxn ang="0">
                <a:pos x="27" y="33"/>
              </a:cxn>
              <a:cxn ang="0">
                <a:pos x="24" y="40"/>
              </a:cxn>
              <a:cxn ang="0">
                <a:pos x="0" y="53"/>
              </a:cxn>
              <a:cxn ang="0">
                <a:pos x="1" y="58"/>
              </a:cxn>
              <a:cxn ang="0">
                <a:pos x="4" y="69"/>
              </a:cxn>
              <a:cxn ang="0">
                <a:pos x="12" y="69"/>
              </a:cxn>
              <a:cxn ang="0">
                <a:pos x="35" y="82"/>
              </a:cxn>
              <a:cxn ang="0">
                <a:pos x="62" y="102"/>
              </a:cxn>
              <a:cxn ang="0">
                <a:pos x="75" y="107"/>
              </a:cxn>
              <a:cxn ang="0">
                <a:pos x="88" y="108"/>
              </a:cxn>
              <a:cxn ang="0">
                <a:pos x="93" y="98"/>
              </a:cxn>
            </a:cxnLst>
            <a:rect l="0" t="0" r="r" b="b"/>
            <a:pathLst>
              <a:path w="110" h="108">
                <a:moveTo>
                  <a:pt x="93" y="98"/>
                </a:moveTo>
                <a:cubicBezTo>
                  <a:pt x="94" y="97"/>
                  <a:pt x="95" y="94"/>
                  <a:pt x="98" y="94"/>
                </a:cubicBezTo>
                <a:cubicBezTo>
                  <a:pt x="101" y="94"/>
                  <a:pt x="103" y="95"/>
                  <a:pt x="106" y="98"/>
                </a:cubicBezTo>
                <a:cubicBezTo>
                  <a:pt x="107" y="97"/>
                  <a:pt x="109" y="96"/>
                  <a:pt x="110" y="95"/>
                </a:cubicBezTo>
                <a:cubicBezTo>
                  <a:pt x="107" y="92"/>
                  <a:pt x="104" y="89"/>
                  <a:pt x="104" y="87"/>
                </a:cubicBezTo>
                <a:cubicBezTo>
                  <a:pt x="105" y="83"/>
                  <a:pt x="101" y="81"/>
                  <a:pt x="100" y="79"/>
                </a:cubicBezTo>
                <a:cubicBezTo>
                  <a:pt x="100" y="77"/>
                  <a:pt x="103" y="73"/>
                  <a:pt x="101" y="71"/>
                </a:cubicBezTo>
                <a:cubicBezTo>
                  <a:pt x="99" y="70"/>
                  <a:pt x="99" y="65"/>
                  <a:pt x="96" y="65"/>
                </a:cubicBezTo>
                <a:cubicBezTo>
                  <a:pt x="93" y="64"/>
                  <a:pt x="83" y="59"/>
                  <a:pt x="83" y="56"/>
                </a:cubicBezTo>
                <a:cubicBezTo>
                  <a:pt x="84" y="53"/>
                  <a:pt x="80" y="51"/>
                  <a:pt x="78" y="50"/>
                </a:cubicBezTo>
                <a:cubicBezTo>
                  <a:pt x="76" y="49"/>
                  <a:pt x="74" y="41"/>
                  <a:pt x="76" y="40"/>
                </a:cubicBezTo>
                <a:cubicBezTo>
                  <a:pt x="79" y="39"/>
                  <a:pt x="78" y="31"/>
                  <a:pt x="81" y="31"/>
                </a:cubicBezTo>
                <a:cubicBezTo>
                  <a:pt x="84" y="31"/>
                  <a:pt x="81" y="27"/>
                  <a:pt x="82" y="24"/>
                </a:cubicBezTo>
                <a:cubicBezTo>
                  <a:pt x="83" y="22"/>
                  <a:pt x="80" y="20"/>
                  <a:pt x="78" y="20"/>
                </a:cubicBezTo>
                <a:cubicBezTo>
                  <a:pt x="76" y="20"/>
                  <a:pt x="72" y="17"/>
                  <a:pt x="72" y="14"/>
                </a:cubicBezTo>
                <a:cubicBezTo>
                  <a:pt x="72" y="11"/>
                  <a:pt x="67" y="6"/>
                  <a:pt x="68" y="5"/>
                </a:cubicBezTo>
                <a:cubicBezTo>
                  <a:pt x="67" y="11"/>
                  <a:pt x="58" y="2"/>
                  <a:pt x="56" y="3"/>
                </a:cubicBezTo>
                <a:cubicBezTo>
                  <a:pt x="53" y="4"/>
                  <a:pt x="51" y="0"/>
                  <a:pt x="46" y="1"/>
                </a:cubicBezTo>
                <a:cubicBezTo>
                  <a:pt x="42" y="1"/>
                  <a:pt x="42" y="3"/>
                  <a:pt x="41" y="5"/>
                </a:cubicBezTo>
                <a:cubicBezTo>
                  <a:pt x="41" y="5"/>
                  <a:pt x="41" y="5"/>
                  <a:pt x="41" y="5"/>
                </a:cubicBezTo>
                <a:cubicBezTo>
                  <a:pt x="34" y="10"/>
                  <a:pt x="34" y="10"/>
                  <a:pt x="34" y="10"/>
                </a:cubicBezTo>
                <a:cubicBezTo>
                  <a:pt x="34" y="10"/>
                  <a:pt x="28" y="11"/>
                  <a:pt x="27" y="15"/>
                </a:cubicBezTo>
                <a:cubicBezTo>
                  <a:pt x="26" y="19"/>
                  <a:pt x="30" y="22"/>
                  <a:pt x="28" y="24"/>
                </a:cubicBezTo>
                <a:cubicBezTo>
                  <a:pt x="26" y="27"/>
                  <a:pt x="27" y="31"/>
                  <a:pt x="27" y="33"/>
                </a:cubicBezTo>
                <a:cubicBezTo>
                  <a:pt x="28" y="35"/>
                  <a:pt x="24" y="40"/>
                  <a:pt x="24" y="40"/>
                </a:cubicBezTo>
                <a:cubicBezTo>
                  <a:pt x="24" y="40"/>
                  <a:pt x="11" y="47"/>
                  <a:pt x="0" y="53"/>
                </a:cubicBezTo>
                <a:cubicBezTo>
                  <a:pt x="0" y="55"/>
                  <a:pt x="1" y="57"/>
                  <a:pt x="1" y="58"/>
                </a:cubicBezTo>
                <a:cubicBezTo>
                  <a:pt x="2" y="61"/>
                  <a:pt x="3" y="65"/>
                  <a:pt x="4" y="69"/>
                </a:cubicBezTo>
                <a:cubicBezTo>
                  <a:pt x="8" y="69"/>
                  <a:pt x="9" y="69"/>
                  <a:pt x="12" y="69"/>
                </a:cubicBezTo>
                <a:cubicBezTo>
                  <a:pt x="16" y="70"/>
                  <a:pt x="31" y="80"/>
                  <a:pt x="35" y="82"/>
                </a:cubicBezTo>
                <a:cubicBezTo>
                  <a:pt x="38" y="84"/>
                  <a:pt x="58" y="99"/>
                  <a:pt x="62" y="102"/>
                </a:cubicBezTo>
                <a:cubicBezTo>
                  <a:pt x="66" y="106"/>
                  <a:pt x="72" y="107"/>
                  <a:pt x="75" y="107"/>
                </a:cubicBezTo>
                <a:cubicBezTo>
                  <a:pt x="77" y="107"/>
                  <a:pt x="83" y="107"/>
                  <a:pt x="88" y="108"/>
                </a:cubicBezTo>
                <a:cubicBezTo>
                  <a:pt x="90" y="104"/>
                  <a:pt x="92" y="99"/>
                  <a:pt x="93" y="9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5" name="Freeform 96"/>
          <p:cNvSpPr/>
          <p:nvPr/>
        </p:nvSpPr>
        <p:spPr bwMode="auto">
          <a:xfrm>
            <a:off x="7079298" y="3263900"/>
            <a:ext cx="61913" cy="63500"/>
          </a:xfrm>
          <a:custGeom>
            <a:avLst/>
            <a:gdLst/>
            <a:ahLst/>
            <a:cxnLst>
              <a:cxn ang="0">
                <a:pos x="7" y="15"/>
              </a:cxn>
              <a:cxn ang="0">
                <a:pos x="13" y="20"/>
              </a:cxn>
              <a:cxn ang="0">
                <a:pos x="22" y="20"/>
              </a:cxn>
              <a:cxn ang="0">
                <a:pos x="17" y="6"/>
              </a:cxn>
              <a:cxn ang="0">
                <a:pos x="18" y="4"/>
              </a:cxn>
              <a:cxn ang="0">
                <a:pos x="10" y="0"/>
              </a:cxn>
              <a:cxn ang="0">
                <a:pos x="5" y="4"/>
              </a:cxn>
              <a:cxn ang="0">
                <a:pos x="0" y="14"/>
              </a:cxn>
              <a:cxn ang="0">
                <a:pos x="7" y="15"/>
              </a:cxn>
            </a:cxnLst>
            <a:rect l="0" t="0" r="r" b="b"/>
            <a:pathLst>
              <a:path w="22" h="20">
                <a:moveTo>
                  <a:pt x="7" y="15"/>
                </a:moveTo>
                <a:cubicBezTo>
                  <a:pt x="13" y="20"/>
                  <a:pt x="13" y="20"/>
                  <a:pt x="13" y="20"/>
                </a:cubicBezTo>
                <a:cubicBezTo>
                  <a:pt x="22" y="20"/>
                  <a:pt x="22" y="20"/>
                  <a:pt x="22" y="20"/>
                </a:cubicBezTo>
                <a:cubicBezTo>
                  <a:pt x="20" y="15"/>
                  <a:pt x="17" y="8"/>
                  <a:pt x="17" y="6"/>
                </a:cubicBezTo>
                <a:cubicBezTo>
                  <a:pt x="17" y="5"/>
                  <a:pt x="17" y="5"/>
                  <a:pt x="18" y="4"/>
                </a:cubicBezTo>
                <a:cubicBezTo>
                  <a:pt x="15" y="1"/>
                  <a:pt x="13" y="0"/>
                  <a:pt x="10" y="0"/>
                </a:cubicBezTo>
                <a:cubicBezTo>
                  <a:pt x="7" y="0"/>
                  <a:pt x="6" y="3"/>
                  <a:pt x="5" y="4"/>
                </a:cubicBezTo>
                <a:cubicBezTo>
                  <a:pt x="4" y="5"/>
                  <a:pt x="2" y="10"/>
                  <a:pt x="0" y="14"/>
                </a:cubicBezTo>
                <a:cubicBezTo>
                  <a:pt x="4" y="14"/>
                  <a:pt x="7" y="15"/>
                  <a:pt x="7" y="1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6" name="Freeform 97"/>
          <p:cNvSpPr>
            <a:spLocks noEditPoints="1"/>
          </p:cNvSpPr>
          <p:nvPr/>
        </p:nvSpPr>
        <p:spPr bwMode="auto">
          <a:xfrm>
            <a:off x="5463223" y="2354263"/>
            <a:ext cx="463550" cy="439738"/>
          </a:xfrm>
          <a:custGeom>
            <a:avLst/>
            <a:gdLst/>
            <a:ahLst/>
            <a:cxnLst>
              <a:cxn ang="0">
                <a:pos x="144" y="31"/>
              </a:cxn>
              <a:cxn ang="0">
                <a:pos x="138" y="29"/>
              </a:cxn>
              <a:cxn ang="0">
                <a:pos x="131" y="26"/>
              </a:cxn>
              <a:cxn ang="0">
                <a:pos x="119" y="24"/>
              </a:cxn>
              <a:cxn ang="0">
                <a:pos x="114" y="20"/>
              </a:cxn>
              <a:cxn ang="0">
                <a:pos x="110" y="15"/>
              </a:cxn>
              <a:cxn ang="0">
                <a:pos x="105" y="17"/>
              </a:cxn>
              <a:cxn ang="0">
                <a:pos x="102" y="13"/>
              </a:cxn>
              <a:cxn ang="0">
                <a:pos x="95" y="9"/>
              </a:cxn>
              <a:cxn ang="0">
                <a:pos x="89" y="6"/>
              </a:cxn>
              <a:cxn ang="0">
                <a:pos x="85" y="1"/>
              </a:cxn>
              <a:cxn ang="0">
                <a:pos x="84" y="0"/>
              </a:cxn>
              <a:cxn ang="0">
                <a:pos x="81" y="0"/>
              </a:cxn>
              <a:cxn ang="0">
                <a:pos x="75" y="10"/>
              </a:cxn>
              <a:cxn ang="0">
                <a:pos x="63" y="18"/>
              </a:cxn>
              <a:cxn ang="0">
                <a:pos x="56" y="26"/>
              </a:cxn>
              <a:cxn ang="0">
                <a:pos x="41" y="21"/>
              </a:cxn>
              <a:cxn ang="0">
                <a:pos x="35" y="25"/>
              </a:cxn>
              <a:cxn ang="0">
                <a:pos x="36" y="37"/>
              </a:cxn>
              <a:cxn ang="0">
                <a:pos x="27" y="37"/>
              </a:cxn>
              <a:cxn ang="0">
                <a:pos x="20" y="33"/>
              </a:cxn>
              <a:cxn ang="0">
                <a:pos x="9" y="34"/>
              </a:cxn>
              <a:cxn ang="0">
                <a:pos x="2" y="40"/>
              </a:cxn>
              <a:cxn ang="0">
                <a:pos x="3" y="47"/>
              </a:cxn>
              <a:cxn ang="0">
                <a:pos x="18" y="52"/>
              </a:cxn>
              <a:cxn ang="0">
                <a:pos x="28" y="54"/>
              </a:cxn>
              <a:cxn ang="0">
                <a:pos x="32" y="59"/>
              </a:cxn>
              <a:cxn ang="0">
                <a:pos x="40" y="69"/>
              </a:cxn>
              <a:cxn ang="0">
                <a:pos x="43" y="78"/>
              </a:cxn>
              <a:cxn ang="0">
                <a:pos x="42" y="91"/>
              </a:cxn>
              <a:cxn ang="0">
                <a:pos x="36" y="112"/>
              </a:cxn>
              <a:cxn ang="0">
                <a:pos x="36" y="112"/>
              </a:cxn>
              <a:cxn ang="0">
                <a:pos x="42" y="115"/>
              </a:cxn>
              <a:cxn ang="0">
                <a:pos x="53" y="120"/>
              </a:cxn>
              <a:cxn ang="0">
                <a:pos x="62" y="119"/>
              </a:cxn>
              <a:cxn ang="0">
                <a:pos x="67" y="121"/>
              </a:cxn>
              <a:cxn ang="0">
                <a:pos x="81" y="124"/>
              </a:cxn>
              <a:cxn ang="0">
                <a:pos x="92" y="124"/>
              </a:cxn>
              <a:cxn ang="0">
                <a:pos x="92" y="121"/>
              </a:cxn>
              <a:cxn ang="0">
                <a:pos x="101" y="110"/>
              </a:cxn>
              <a:cxn ang="0">
                <a:pos x="122" y="115"/>
              </a:cxn>
              <a:cxn ang="0">
                <a:pos x="135" y="110"/>
              </a:cxn>
              <a:cxn ang="0">
                <a:pos x="142" y="106"/>
              </a:cxn>
              <a:cxn ang="0">
                <a:pos x="143" y="102"/>
              </a:cxn>
              <a:cxn ang="0">
                <a:pos x="138" y="100"/>
              </a:cxn>
              <a:cxn ang="0">
                <a:pos x="135" y="95"/>
              </a:cxn>
              <a:cxn ang="0">
                <a:pos x="132" y="89"/>
              </a:cxn>
              <a:cxn ang="0">
                <a:pos x="134" y="86"/>
              </a:cxn>
              <a:cxn ang="0">
                <a:pos x="136" y="82"/>
              </a:cxn>
              <a:cxn ang="0">
                <a:pos x="135" y="76"/>
              </a:cxn>
              <a:cxn ang="0">
                <a:pos x="133" y="71"/>
              </a:cxn>
              <a:cxn ang="0">
                <a:pos x="128" y="70"/>
              </a:cxn>
              <a:cxn ang="0">
                <a:pos x="127" y="66"/>
              </a:cxn>
              <a:cxn ang="0">
                <a:pos x="134" y="57"/>
              </a:cxn>
              <a:cxn ang="0">
                <a:pos x="140" y="53"/>
              </a:cxn>
              <a:cxn ang="0">
                <a:pos x="142" y="44"/>
              </a:cxn>
              <a:cxn ang="0">
                <a:pos x="147" y="35"/>
              </a:cxn>
              <a:cxn ang="0">
                <a:pos x="144" y="31"/>
              </a:cxn>
              <a:cxn ang="0">
                <a:pos x="162" y="116"/>
              </a:cxn>
              <a:cxn ang="0">
                <a:pos x="155" y="122"/>
              </a:cxn>
              <a:cxn ang="0">
                <a:pos x="160" y="137"/>
              </a:cxn>
              <a:cxn ang="0">
                <a:pos x="162" y="116"/>
              </a:cxn>
            </a:cxnLst>
            <a:rect l="0" t="0" r="r" b="b"/>
            <a:pathLst>
              <a:path w="165" h="137">
                <a:moveTo>
                  <a:pt x="144" y="31"/>
                </a:moveTo>
                <a:cubicBezTo>
                  <a:pt x="143" y="31"/>
                  <a:pt x="142" y="29"/>
                  <a:pt x="138" y="29"/>
                </a:cubicBezTo>
                <a:cubicBezTo>
                  <a:pt x="135" y="29"/>
                  <a:pt x="133" y="28"/>
                  <a:pt x="131" y="26"/>
                </a:cubicBezTo>
                <a:cubicBezTo>
                  <a:pt x="130" y="24"/>
                  <a:pt x="122" y="23"/>
                  <a:pt x="119" y="24"/>
                </a:cubicBezTo>
                <a:cubicBezTo>
                  <a:pt x="117" y="24"/>
                  <a:pt x="116" y="19"/>
                  <a:pt x="114" y="20"/>
                </a:cubicBezTo>
                <a:cubicBezTo>
                  <a:pt x="111" y="20"/>
                  <a:pt x="110" y="17"/>
                  <a:pt x="110" y="15"/>
                </a:cubicBezTo>
                <a:cubicBezTo>
                  <a:pt x="110" y="13"/>
                  <a:pt x="108" y="16"/>
                  <a:pt x="105" y="17"/>
                </a:cubicBezTo>
                <a:cubicBezTo>
                  <a:pt x="103" y="18"/>
                  <a:pt x="102" y="15"/>
                  <a:pt x="102" y="13"/>
                </a:cubicBezTo>
                <a:cubicBezTo>
                  <a:pt x="102" y="12"/>
                  <a:pt x="97" y="10"/>
                  <a:pt x="95" y="9"/>
                </a:cubicBezTo>
                <a:cubicBezTo>
                  <a:pt x="93" y="8"/>
                  <a:pt x="90" y="4"/>
                  <a:pt x="89" y="6"/>
                </a:cubicBezTo>
                <a:cubicBezTo>
                  <a:pt x="88" y="7"/>
                  <a:pt x="86" y="3"/>
                  <a:pt x="85" y="1"/>
                </a:cubicBezTo>
                <a:cubicBezTo>
                  <a:pt x="85" y="0"/>
                  <a:pt x="84" y="0"/>
                  <a:pt x="84" y="0"/>
                </a:cubicBezTo>
                <a:cubicBezTo>
                  <a:pt x="83" y="0"/>
                  <a:pt x="82" y="0"/>
                  <a:pt x="81" y="0"/>
                </a:cubicBezTo>
                <a:cubicBezTo>
                  <a:pt x="77" y="0"/>
                  <a:pt x="74" y="3"/>
                  <a:pt x="75" y="10"/>
                </a:cubicBezTo>
                <a:cubicBezTo>
                  <a:pt x="75" y="16"/>
                  <a:pt x="70" y="17"/>
                  <a:pt x="63" y="18"/>
                </a:cubicBezTo>
                <a:cubicBezTo>
                  <a:pt x="56" y="18"/>
                  <a:pt x="58" y="23"/>
                  <a:pt x="56" y="26"/>
                </a:cubicBezTo>
                <a:cubicBezTo>
                  <a:pt x="53" y="28"/>
                  <a:pt x="43" y="24"/>
                  <a:pt x="41" y="21"/>
                </a:cubicBezTo>
                <a:cubicBezTo>
                  <a:pt x="40" y="17"/>
                  <a:pt x="31" y="21"/>
                  <a:pt x="35" y="25"/>
                </a:cubicBezTo>
                <a:cubicBezTo>
                  <a:pt x="39" y="29"/>
                  <a:pt x="39" y="35"/>
                  <a:pt x="36" y="37"/>
                </a:cubicBezTo>
                <a:cubicBezTo>
                  <a:pt x="34" y="39"/>
                  <a:pt x="30" y="34"/>
                  <a:pt x="27" y="37"/>
                </a:cubicBezTo>
                <a:cubicBezTo>
                  <a:pt x="24" y="39"/>
                  <a:pt x="23" y="35"/>
                  <a:pt x="20" y="33"/>
                </a:cubicBezTo>
                <a:cubicBezTo>
                  <a:pt x="16" y="32"/>
                  <a:pt x="15" y="35"/>
                  <a:pt x="9" y="34"/>
                </a:cubicBezTo>
                <a:cubicBezTo>
                  <a:pt x="3" y="34"/>
                  <a:pt x="0" y="37"/>
                  <a:pt x="2" y="40"/>
                </a:cubicBezTo>
                <a:cubicBezTo>
                  <a:pt x="4" y="42"/>
                  <a:pt x="1" y="45"/>
                  <a:pt x="3" y="47"/>
                </a:cubicBezTo>
                <a:cubicBezTo>
                  <a:pt x="5" y="49"/>
                  <a:pt x="12" y="49"/>
                  <a:pt x="18" y="52"/>
                </a:cubicBezTo>
                <a:cubicBezTo>
                  <a:pt x="24" y="55"/>
                  <a:pt x="25" y="52"/>
                  <a:pt x="28" y="54"/>
                </a:cubicBezTo>
                <a:cubicBezTo>
                  <a:pt x="31" y="56"/>
                  <a:pt x="31" y="55"/>
                  <a:pt x="32" y="59"/>
                </a:cubicBezTo>
                <a:cubicBezTo>
                  <a:pt x="32" y="63"/>
                  <a:pt x="35" y="67"/>
                  <a:pt x="40" y="69"/>
                </a:cubicBezTo>
                <a:cubicBezTo>
                  <a:pt x="46" y="70"/>
                  <a:pt x="42" y="74"/>
                  <a:pt x="43" y="78"/>
                </a:cubicBezTo>
                <a:cubicBezTo>
                  <a:pt x="45" y="81"/>
                  <a:pt x="41" y="87"/>
                  <a:pt x="42" y="91"/>
                </a:cubicBezTo>
                <a:cubicBezTo>
                  <a:pt x="43" y="96"/>
                  <a:pt x="39" y="110"/>
                  <a:pt x="36" y="112"/>
                </a:cubicBezTo>
                <a:cubicBezTo>
                  <a:pt x="36" y="112"/>
                  <a:pt x="36" y="112"/>
                  <a:pt x="36" y="112"/>
                </a:cubicBezTo>
                <a:cubicBezTo>
                  <a:pt x="38" y="113"/>
                  <a:pt x="41" y="114"/>
                  <a:pt x="42" y="115"/>
                </a:cubicBezTo>
                <a:cubicBezTo>
                  <a:pt x="45" y="116"/>
                  <a:pt x="50" y="118"/>
                  <a:pt x="53" y="120"/>
                </a:cubicBezTo>
                <a:cubicBezTo>
                  <a:pt x="56" y="122"/>
                  <a:pt x="62" y="122"/>
                  <a:pt x="62" y="119"/>
                </a:cubicBezTo>
                <a:cubicBezTo>
                  <a:pt x="62" y="117"/>
                  <a:pt x="65" y="118"/>
                  <a:pt x="67" y="121"/>
                </a:cubicBezTo>
                <a:cubicBezTo>
                  <a:pt x="69" y="123"/>
                  <a:pt x="77" y="123"/>
                  <a:pt x="81" y="124"/>
                </a:cubicBezTo>
                <a:cubicBezTo>
                  <a:pt x="84" y="124"/>
                  <a:pt x="88" y="124"/>
                  <a:pt x="92" y="124"/>
                </a:cubicBezTo>
                <a:cubicBezTo>
                  <a:pt x="92" y="123"/>
                  <a:pt x="92" y="122"/>
                  <a:pt x="92" y="121"/>
                </a:cubicBezTo>
                <a:cubicBezTo>
                  <a:pt x="90" y="115"/>
                  <a:pt x="95" y="111"/>
                  <a:pt x="101" y="110"/>
                </a:cubicBezTo>
                <a:cubicBezTo>
                  <a:pt x="106" y="109"/>
                  <a:pt x="118" y="113"/>
                  <a:pt x="122" y="115"/>
                </a:cubicBezTo>
                <a:cubicBezTo>
                  <a:pt x="125" y="117"/>
                  <a:pt x="129" y="116"/>
                  <a:pt x="135" y="110"/>
                </a:cubicBezTo>
                <a:cubicBezTo>
                  <a:pt x="137" y="107"/>
                  <a:pt x="140" y="106"/>
                  <a:pt x="142" y="106"/>
                </a:cubicBezTo>
                <a:cubicBezTo>
                  <a:pt x="142" y="104"/>
                  <a:pt x="142" y="103"/>
                  <a:pt x="143" y="102"/>
                </a:cubicBezTo>
                <a:cubicBezTo>
                  <a:pt x="144" y="100"/>
                  <a:pt x="140" y="100"/>
                  <a:pt x="138" y="100"/>
                </a:cubicBezTo>
                <a:cubicBezTo>
                  <a:pt x="135" y="100"/>
                  <a:pt x="133" y="97"/>
                  <a:pt x="135" y="95"/>
                </a:cubicBezTo>
                <a:cubicBezTo>
                  <a:pt x="137" y="92"/>
                  <a:pt x="134" y="92"/>
                  <a:pt x="132" y="89"/>
                </a:cubicBezTo>
                <a:cubicBezTo>
                  <a:pt x="130" y="86"/>
                  <a:pt x="133" y="87"/>
                  <a:pt x="134" y="86"/>
                </a:cubicBezTo>
                <a:cubicBezTo>
                  <a:pt x="136" y="85"/>
                  <a:pt x="138" y="82"/>
                  <a:pt x="136" y="82"/>
                </a:cubicBezTo>
                <a:cubicBezTo>
                  <a:pt x="135" y="81"/>
                  <a:pt x="134" y="79"/>
                  <a:pt x="135" y="76"/>
                </a:cubicBezTo>
                <a:cubicBezTo>
                  <a:pt x="136" y="73"/>
                  <a:pt x="133" y="73"/>
                  <a:pt x="133" y="71"/>
                </a:cubicBezTo>
                <a:cubicBezTo>
                  <a:pt x="133" y="68"/>
                  <a:pt x="130" y="67"/>
                  <a:pt x="128" y="70"/>
                </a:cubicBezTo>
                <a:cubicBezTo>
                  <a:pt x="126" y="73"/>
                  <a:pt x="125" y="71"/>
                  <a:pt x="127" y="66"/>
                </a:cubicBezTo>
                <a:cubicBezTo>
                  <a:pt x="128" y="62"/>
                  <a:pt x="133" y="60"/>
                  <a:pt x="134" y="57"/>
                </a:cubicBezTo>
                <a:cubicBezTo>
                  <a:pt x="134" y="55"/>
                  <a:pt x="137" y="53"/>
                  <a:pt x="140" y="53"/>
                </a:cubicBezTo>
                <a:cubicBezTo>
                  <a:pt x="142" y="53"/>
                  <a:pt x="141" y="47"/>
                  <a:pt x="142" y="44"/>
                </a:cubicBezTo>
                <a:cubicBezTo>
                  <a:pt x="143" y="41"/>
                  <a:pt x="143" y="38"/>
                  <a:pt x="147" y="35"/>
                </a:cubicBezTo>
                <a:cubicBezTo>
                  <a:pt x="150" y="32"/>
                  <a:pt x="146" y="31"/>
                  <a:pt x="144" y="31"/>
                </a:cubicBezTo>
                <a:close/>
                <a:moveTo>
                  <a:pt x="162" y="116"/>
                </a:moveTo>
                <a:cubicBezTo>
                  <a:pt x="160" y="116"/>
                  <a:pt x="160" y="119"/>
                  <a:pt x="155" y="122"/>
                </a:cubicBezTo>
                <a:cubicBezTo>
                  <a:pt x="151" y="125"/>
                  <a:pt x="155" y="137"/>
                  <a:pt x="160" y="137"/>
                </a:cubicBezTo>
                <a:cubicBezTo>
                  <a:pt x="165" y="136"/>
                  <a:pt x="164" y="116"/>
                  <a:pt x="162" y="116"/>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7" name="Freeform 98"/>
          <p:cNvSpPr/>
          <p:nvPr/>
        </p:nvSpPr>
        <p:spPr bwMode="auto">
          <a:xfrm>
            <a:off x="2739073" y="3868738"/>
            <a:ext cx="74613" cy="44450"/>
          </a:xfrm>
          <a:custGeom>
            <a:avLst/>
            <a:gdLst/>
            <a:ahLst/>
            <a:cxnLst>
              <a:cxn ang="0">
                <a:pos x="26" y="5"/>
              </a:cxn>
              <a:cxn ang="0">
                <a:pos x="14" y="2"/>
              </a:cxn>
              <a:cxn ang="0">
                <a:pos x="9" y="0"/>
              </a:cxn>
              <a:cxn ang="0">
                <a:pos x="8" y="0"/>
              </a:cxn>
              <a:cxn ang="0">
                <a:pos x="0" y="7"/>
              </a:cxn>
              <a:cxn ang="0">
                <a:pos x="22" y="14"/>
              </a:cxn>
              <a:cxn ang="0">
                <a:pos x="26" y="13"/>
              </a:cxn>
              <a:cxn ang="0">
                <a:pos x="26" y="5"/>
              </a:cxn>
            </a:cxnLst>
            <a:rect l="0" t="0" r="r" b="b"/>
            <a:pathLst>
              <a:path w="26" h="14">
                <a:moveTo>
                  <a:pt x="26" y="5"/>
                </a:moveTo>
                <a:cubicBezTo>
                  <a:pt x="24" y="3"/>
                  <a:pt x="19" y="6"/>
                  <a:pt x="14" y="2"/>
                </a:cubicBezTo>
                <a:cubicBezTo>
                  <a:pt x="12" y="1"/>
                  <a:pt x="10" y="1"/>
                  <a:pt x="9" y="0"/>
                </a:cubicBezTo>
                <a:cubicBezTo>
                  <a:pt x="9" y="0"/>
                  <a:pt x="8" y="0"/>
                  <a:pt x="8" y="0"/>
                </a:cubicBezTo>
                <a:cubicBezTo>
                  <a:pt x="7" y="0"/>
                  <a:pt x="4" y="4"/>
                  <a:pt x="0" y="7"/>
                </a:cubicBezTo>
                <a:cubicBezTo>
                  <a:pt x="4" y="10"/>
                  <a:pt x="18" y="14"/>
                  <a:pt x="22" y="14"/>
                </a:cubicBezTo>
                <a:cubicBezTo>
                  <a:pt x="24" y="14"/>
                  <a:pt x="25" y="13"/>
                  <a:pt x="26" y="13"/>
                </a:cubicBezTo>
                <a:cubicBezTo>
                  <a:pt x="26" y="9"/>
                  <a:pt x="26" y="6"/>
                  <a:pt x="26" y="5"/>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8" name="Freeform 99"/>
          <p:cNvSpPr/>
          <p:nvPr/>
        </p:nvSpPr>
        <p:spPr bwMode="auto">
          <a:xfrm>
            <a:off x="2764473" y="3802063"/>
            <a:ext cx="193675" cy="122238"/>
          </a:xfrm>
          <a:custGeom>
            <a:avLst/>
            <a:gdLst/>
            <a:ahLst/>
            <a:cxnLst>
              <a:cxn ang="0">
                <a:pos x="29" y="34"/>
              </a:cxn>
              <a:cxn ang="0">
                <a:pos x="32" y="27"/>
              </a:cxn>
              <a:cxn ang="0">
                <a:pos x="45" y="22"/>
              </a:cxn>
              <a:cxn ang="0">
                <a:pos x="55" y="19"/>
              </a:cxn>
              <a:cxn ang="0">
                <a:pos x="69" y="14"/>
              </a:cxn>
              <a:cxn ang="0">
                <a:pos x="56" y="5"/>
              </a:cxn>
              <a:cxn ang="0">
                <a:pos x="32" y="5"/>
              </a:cxn>
              <a:cxn ang="0">
                <a:pos x="11" y="6"/>
              </a:cxn>
              <a:cxn ang="0">
                <a:pos x="11" y="6"/>
              </a:cxn>
              <a:cxn ang="0">
                <a:pos x="5" y="12"/>
              </a:cxn>
              <a:cxn ang="0">
                <a:pos x="0" y="21"/>
              </a:cxn>
              <a:cxn ang="0">
                <a:pos x="5" y="23"/>
              </a:cxn>
              <a:cxn ang="0">
                <a:pos x="17" y="26"/>
              </a:cxn>
              <a:cxn ang="0">
                <a:pos x="17" y="34"/>
              </a:cxn>
              <a:cxn ang="0">
                <a:pos x="20" y="34"/>
              </a:cxn>
              <a:cxn ang="0">
                <a:pos x="21" y="38"/>
              </a:cxn>
              <a:cxn ang="0">
                <a:pos x="25" y="37"/>
              </a:cxn>
              <a:cxn ang="0">
                <a:pos x="29" y="34"/>
              </a:cxn>
            </a:cxnLst>
            <a:rect l="0" t="0" r="r" b="b"/>
            <a:pathLst>
              <a:path w="69" h="38">
                <a:moveTo>
                  <a:pt x="29" y="34"/>
                </a:moveTo>
                <a:cubicBezTo>
                  <a:pt x="29" y="33"/>
                  <a:pt x="26" y="27"/>
                  <a:pt x="32" y="27"/>
                </a:cubicBezTo>
                <a:cubicBezTo>
                  <a:pt x="39" y="26"/>
                  <a:pt x="44" y="26"/>
                  <a:pt x="45" y="22"/>
                </a:cubicBezTo>
                <a:cubicBezTo>
                  <a:pt x="46" y="17"/>
                  <a:pt x="53" y="19"/>
                  <a:pt x="55" y="19"/>
                </a:cubicBezTo>
                <a:cubicBezTo>
                  <a:pt x="57" y="19"/>
                  <a:pt x="63" y="14"/>
                  <a:pt x="69" y="14"/>
                </a:cubicBezTo>
                <a:cubicBezTo>
                  <a:pt x="69" y="8"/>
                  <a:pt x="61" y="10"/>
                  <a:pt x="56" y="5"/>
                </a:cubicBezTo>
                <a:cubicBezTo>
                  <a:pt x="51" y="0"/>
                  <a:pt x="39" y="2"/>
                  <a:pt x="32" y="5"/>
                </a:cubicBezTo>
                <a:cubicBezTo>
                  <a:pt x="26" y="7"/>
                  <a:pt x="18" y="2"/>
                  <a:pt x="11" y="6"/>
                </a:cubicBezTo>
                <a:cubicBezTo>
                  <a:pt x="11" y="6"/>
                  <a:pt x="11" y="6"/>
                  <a:pt x="11" y="6"/>
                </a:cubicBezTo>
                <a:cubicBezTo>
                  <a:pt x="9" y="8"/>
                  <a:pt x="7" y="10"/>
                  <a:pt x="5" y="12"/>
                </a:cubicBezTo>
                <a:cubicBezTo>
                  <a:pt x="0" y="16"/>
                  <a:pt x="1" y="20"/>
                  <a:pt x="0" y="21"/>
                </a:cubicBezTo>
                <a:cubicBezTo>
                  <a:pt x="1" y="22"/>
                  <a:pt x="3" y="22"/>
                  <a:pt x="5" y="23"/>
                </a:cubicBezTo>
                <a:cubicBezTo>
                  <a:pt x="10" y="27"/>
                  <a:pt x="15" y="24"/>
                  <a:pt x="17" y="26"/>
                </a:cubicBezTo>
                <a:cubicBezTo>
                  <a:pt x="17" y="27"/>
                  <a:pt x="17" y="30"/>
                  <a:pt x="17" y="34"/>
                </a:cubicBezTo>
                <a:cubicBezTo>
                  <a:pt x="18" y="33"/>
                  <a:pt x="18" y="32"/>
                  <a:pt x="20" y="34"/>
                </a:cubicBezTo>
                <a:cubicBezTo>
                  <a:pt x="22" y="35"/>
                  <a:pt x="21" y="37"/>
                  <a:pt x="21" y="38"/>
                </a:cubicBezTo>
                <a:cubicBezTo>
                  <a:pt x="25" y="37"/>
                  <a:pt x="25" y="37"/>
                  <a:pt x="25" y="37"/>
                </a:cubicBezTo>
                <a:cubicBezTo>
                  <a:pt x="25" y="37"/>
                  <a:pt x="28" y="35"/>
                  <a:pt x="29" y="34"/>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99" name="Freeform 100"/>
          <p:cNvSpPr/>
          <p:nvPr/>
        </p:nvSpPr>
        <p:spPr bwMode="auto">
          <a:xfrm>
            <a:off x="1881823" y="3165475"/>
            <a:ext cx="966788" cy="681038"/>
          </a:xfrm>
          <a:custGeom>
            <a:avLst/>
            <a:gdLst/>
            <a:ahLst/>
            <a:cxnLst>
              <a:cxn ang="0">
                <a:pos x="301" y="199"/>
              </a:cxn>
              <a:cxn ang="0">
                <a:pos x="296" y="180"/>
              </a:cxn>
              <a:cxn ang="0">
                <a:pos x="324" y="173"/>
              </a:cxn>
              <a:cxn ang="0">
                <a:pos x="334" y="161"/>
              </a:cxn>
              <a:cxn ang="0">
                <a:pos x="343" y="139"/>
              </a:cxn>
              <a:cxn ang="0">
                <a:pos x="315" y="137"/>
              </a:cxn>
              <a:cxn ang="0">
                <a:pos x="297" y="161"/>
              </a:cxn>
              <a:cxn ang="0">
                <a:pos x="281" y="170"/>
              </a:cxn>
              <a:cxn ang="0">
                <a:pos x="242" y="169"/>
              </a:cxn>
              <a:cxn ang="0">
                <a:pos x="224" y="143"/>
              </a:cxn>
              <a:cxn ang="0">
                <a:pos x="223" y="90"/>
              </a:cxn>
              <a:cxn ang="0">
                <a:pos x="219" y="83"/>
              </a:cxn>
              <a:cxn ang="0">
                <a:pos x="200" y="71"/>
              </a:cxn>
              <a:cxn ang="0">
                <a:pos x="187" y="47"/>
              </a:cxn>
              <a:cxn ang="0">
                <a:pos x="158" y="46"/>
              </a:cxn>
              <a:cxn ang="0">
                <a:pos x="141" y="32"/>
              </a:cxn>
              <a:cxn ang="0">
                <a:pos x="121" y="11"/>
              </a:cxn>
              <a:cxn ang="0">
                <a:pos x="100" y="16"/>
              </a:cxn>
              <a:cxn ang="0">
                <a:pos x="39" y="6"/>
              </a:cxn>
              <a:cxn ang="0">
                <a:pos x="0" y="3"/>
              </a:cxn>
              <a:cxn ang="0">
                <a:pos x="16" y="35"/>
              </a:cxn>
              <a:cxn ang="0">
                <a:pos x="35" y="61"/>
              </a:cxn>
              <a:cxn ang="0">
                <a:pos x="40" y="72"/>
              </a:cxn>
              <a:cxn ang="0">
                <a:pos x="56" y="94"/>
              </a:cxn>
              <a:cxn ang="0">
                <a:pos x="81" y="120"/>
              </a:cxn>
              <a:cxn ang="0">
                <a:pos x="84" y="107"/>
              </a:cxn>
              <a:cxn ang="0">
                <a:pos x="71" y="93"/>
              </a:cxn>
              <a:cxn ang="0">
                <a:pos x="52" y="60"/>
              </a:cxn>
              <a:cxn ang="0">
                <a:pos x="44" y="42"/>
              </a:cxn>
              <a:cxn ang="0">
                <a:pos x="29" y="29"/>
              </a:cxn>
              <a:cxn ang="0">
                <a:pos x="29" y="11"/>
              </a:cxn>
              <a:cxn ang="0">
                <a:pos x="39" y="16"/>
              </a:cxn>
              <a:cxn ang="0">
                <a:pos x="49" y="32"/>
              </a:cxn>
              <a:cxn ang="0">
                <a:pos x="56" y="47"/>
              </a:cxn>
              <a:cxn ang="0">
                <a:pos x="73" y="60"/>
              </a:cxn>
              <a:cxn ang="0">
                <a:pos x="87" y="74"/>
              </a:cxn>
              <a:cxn ang="0">
                <a:pos x="95" y="89"/>
              </a:cxn>
              <a:cxn ang="0">
                <a:pos x="129" y="125"/>
              </a:cxn>
              <a:cxn ang="0">
                <a:pos x="134" y="145"/>
              </a:cxn>
              <a:cxn ang="0">
                <a:pos x="139" y="163"/>
              </a:cxn>
              <a:cxn ang="0">
                <a:pos x="174" y="180"/>
              </a:cxn>
              <a:cxn ang="0">
                <a:pos x="221" y="202"/>
              </a:cxn>
              <a:cxn ang="0">
                <a:pos x="265" y="204"/>
              </a:cxn>
              <a:cxn ang="0">
                <a:pos x="286" y="201"/>
              </a:cxn>
            </a:cxnLst>
            <a:rect l="0" t="0" r="r" b="b"/>
            <a:pathLst>
              <a:path w="344" h="213">
                <a:moveTo>
                  <a:pt x="286" y="201"/>
                </a:moveTo>
                <a:cubicBezTo>
                  <a:pt x="287" y="201"/>
                  <a:pt x="300" y="202"/>
                  <a:pt x="301" y="199"/>
                </a:cubicBezTo>
                <a:cubicBezTo>
                  <a:pt x="302" y="196"/>
                  <a:pt x="292" y="189"/>
                  <a:pt x="293" y="188"/>
                </a:cubicBezTo>
                <a:cubicBezTo>
                  <a:pt x="294" y="188"/>
                  <a:pt x="294" y="180"/>
                  <a:pt x="296" y="180"/>
                </a:cubicBezTo>
                <a:cubicBezTo>
                  <a:pt x="298" y="180"/>
                  <a:pt x="316" y="181"/>
                  <a:pt x="317" y="180"/>
                </a:cubicBezTo>
                <a:cubicBezTo>
                  <a:pt x="318" y="180"/>
                  <a:pt x="321" y="173"/>
                  <a:pt x="324" y="173"/>
                </a:cubicBezTo>
                <a:cubicBezTo>
                  <a:pt x="325" y="173"/>
                  <a:pt x="327" y="175"/>
                  <a:pt x="329" y="176"/>
                </a:cubicBezTo>
                <a:cubicBezTo>
                  <a:pt x="333" y="173"/>
                  <a:pt x="334" y="167"/>
                  <a:pt x="334" y="161"/>
                </a:cubicBezTo>
                <a:cubicBezTo>
                  <a:pt x="335" y="154"/>
                  <a:pt x="333" y="152"/>
                  <a:pt x="336" y="148"/>
                </a:cubicBezTo>
                <a:cubicBezTo>
                  <a:pt x="340" y="145"/>
                  <a:pt x="344" y="144"/>
                  <a:pt x="343" y="139"/>
                </a:cubicBezTo>
                <a:cubicBezTo>
                  <a:pt x="342" y="134"/>
                  <a:pt x="337" y="139"/>
                  <a:pt x="333" y="137"/>
                </a:cubicBezTo>
                <a:cubicBezTo>
                  <a:pt x="329" y="134"/>
                  <a:pt x="325" y="136"/>
                  <a:pt x="315" y="137"/>
                </a:cubicBezTo>
                <a:cubicBezTo>
                  <a:pt x="305" y="139"/>
                  <a:pt x="300" y="143"/>
                  <a:pt x="301" y="150"/>
                </a:cubicBezTo>
                <a:cubicBezTo>
                  <a:pt x="301" y="158"/>
                  <a:pt x="297" y="154"/>
                  <a:pt x="297" y="161"/>
                </a:cubicBezTo>
                <a:cubicBezTo>
                  <a:pt x="298" y="167"/>
                  <a:pt x="289" y="167"/>
                  <a:pt x="290" y="171"/>
                </a:cubicBezTo>
                <a:cubicBezTo>
                  <a:pt x="290" y="175"/>
                  <a:pt x="283" y="171"/>
                  <a:pt x="281" y="170"/>
                </a:cubicBezTo>
                <a:cubicBezTo>
                  <a:pt x="279" y="168"/>
                  <a:pt x="258" y="175"/>
                  <a:pt x="255" y="175"/>
                </a:cubicBezTo>
                <a:cubicBezTo>
                  <a:pt x="252" y="176"/>
                  <a:pt x="246" y="169"/>
                  <a:pt x="242" y="169"/>
                </a:cubicBezTo>
                <a:cubicBezTo>
                  <a:pt x="238" y="170"/>
                  <a:pt x="236" y="163"/>
                  <a:pt x="236" y="158"/>
                </a:cubicBezTo>
                <a:cubicBezTo>
                  <a:pt x="235" y="153"/>
                  <a:pt x="227" y="148"/>
                  <a:pt x="224" y="143"/>
                </a:cubicBezTo>
                <a:cubicBezTo>
                  <a:pt x="220" y="138"/>
                  <a:pt x="220" y="128"/>
                  <a:pt x="219" y="121"/>
                </a:cubicBezTo>
                <a:cubicBezTo>
                  <a:pt x="219" y="114"/>
                  <a:pt x="218" y="103"/>
                  <a:pt x="223" y="90"/>
                </a:cubicBezTo>
                <a:cubicBezTo>
                  <a:pt x="224" y="88"/>
                  <a:pt x="224" y="86"/>
                  <a:pt x="224" y="85"/>
                </a:cubicBezTo>
                <a:cubicBezTo>
                  <a:pt x="222" y="84"/>
                  <a:pt x="221" y="83"/>
                  <a:pt x="219" y="83"/>
                </a:cubicBezTo>
                <a:cubicBezTo>
                  <a:pt x="215" y="83"/>
                  <a:pt x="206" y="77"/>
                  <a:pt x="204" y="77"/>
                </a:cubicBezTo>
                <a:cubicBezTo>
                  <a:pt x="202" y="77"/>
                  <a:pt x="202" y="73"/>
                  <a:pt x="200" y="71"/>
                </a:cubicBezTo>
                <a:cubicBezTo>
                  <a:pt x="199" y="68"/>
                  <a:pt x="200" y="64"/>
                  <a:pt x="198" y="62"/>
                </a:cubicBezTo>
                <a:cubicBezTo>
                  <a:pt x="196" y="60"/>
                  <a:pt x="189" y="54"/>
                  <a:pt x="187" y="47"/>
                </a:cubicBezTo>
                <a:cubicBezTo>
                  <a:pt x="185" y="39"/>
                  <a:pt x="172" y="36"/>
                  <a:pt x="167" y="35"/>
                </a:cubicBezTo>
                <a:cubicBezTo>
                  <a:pt x="162" y="35"/>
                  <a:pt x="160" y="45"/>
                  <a:pt x="158" y="46"/>
                </a:cubicBezTo>
                <a:cubicBezTo>
                  <a:pt x="157" y="46"/>
                  <a:pt x="148" y="40"/>
                  <a:pt x="145" y="39"/>
                </a:cubicBezTo>
                <a:cubicBezTo>
                  <a:pt x="143" y="38"/>
                  <a:pt x="141" y="35"/>
                  <a:pt x="141" y="32"/>
                </a:cubicBezTo>
                <a:cubicBezTo>
                  <a:pt x="141" y="29"/>
                  <a:pt x="136" y="24"/>
                  <a:pt x="134" y="23"/>
                </a:cubicBezTo>
                <a:cubicBezTo>
                  <a:pt x="132" y="22"/>
                  <a:pt x="121" y="11"/>
                  <a:pt x="121" y="11"/>
                </a:cubicBezTo>
                <a:cubicBezTo>
                  <a:pt x="104" y="11"/>
                  <a:pt x="104" y="11"/>
                  <a:pt x="104" y="11"/>
                </a:cubicBezTo>
                <a:cubicBezTo>
                  <a:pt x="100" y="16"/>
                  <a:pt x="100" y="16"/>
                  <a:pt x="100" y="16"/>
                </a:cubicBezTo>
                <a:cubicBezTo>
                  <a:pt x="68" y="17"/>
                  <a:pt x="68" y="17"/>
                  <a:pt x="68" y="17"/>
                </a:cubicBezTo>
                <a:cubicBezTo>
                  <a:pt x="68" y="17"/>
                  <a:pt x="43" y="7"/>
                  <a:pt x="39" y="6"/>
                </a:cubicBezTo>
                <a:cubicBezTo>
                  <a:pt x="34" y="5"/>
                  <a:pt x="26" y="0"/>
                  <a:pt x="26" y="0"/>
                </a:cubicBezTo>
                <a:cubicBezTo>
                  <a:pt x="0" y="3"/>
                  <a:pt x="0" y="3"/>
                  <a:pt x="0" y="3"/>
                </a:cubicBezTo>
                <a:cubicBezTo>
                  <a:pt x="1" y="6"/>
                  <a:pt x="3" y="9"/>
                  <a:pt x="6" y="13"/>
                </a:cubicBezTo>
                <a:cubicBezTo>
                  <a:pt x="11" y="19"/>
                  <a:pt x="15" y="31"/>
                  <a:pt x="16" y="35"/>
                </a:cubicBezTo>
                <a:cubicBezTo>
                  <a:pt x="16" y="39"/>
                  <a:pt x="23" y="42"/>
                  <a:pt x="30" y="46"/>
                </a:cubicBezTo>
                <a:cubicBezTo>
                  <a:pt x="36" y="50"/>
                  <a:pt x="36" y="59"/>
                  <a:pt x="35" y="61"/>
                </a:cubicBezTo>
                <a:cubicBezTo>
                  <a:pt x="34" y="63"/>
                  <a:pt x="27" y="59"/>
                  <a:pt x="26" y="62"/>
                </a:cubicBezTo>
                <a:cubicBezTo>
                  <a:pt x="26" y="64"/>
                  <a:pt x="36" y="73"/>
                  <a:pt x="40" y="72"/>
                </a:cubicBezTo>
                <a:cubicBezTo>
                  <a:pt x="44" y="72"/>
                  <a:pt x="46" y="74"/>
                  <a:pt x="52" y="80"/>
                </a:cubicBezTo>
                <a:cubicBezTo>
                  <a:pt x="59" y="85"/>
                  <a:pt x="58" y="92"/>
                  <a:pt x="56" y="94"/>
                </a:cubicBezTo>
                <a:cubicBezTo>
                  <a:pt x="53" y="96"/>
                  <a:pt x="61" y="100"/>
                  <a:pt x="69" y="105"/>
                </a:cubicBezTo>
                <a:cubicBezTo>
                  <a:pt x="77" y="110"/>
                  <a:pt x="80" y="117"/>
                  <a:pt x="81" y="120"/>
                </a:cubicBezTo>
                <a:cubicBezTo>
                  <a:pt x="81" y="122"/>
                  <a:pt x="85" y="120"/>
                  <a:pt x="86" y="116"/>
                </a:cubicBezTo>
                <a:cubicBezTo>
                  <a:pt x="87" y="112"/>
                  <a:pt x="84" y="111"/>
                  <a:pt x="84" y="107"/>
                </a:cubicBezTo>
                <a:cubicBezTo>
                  <a:pt x="84" y="103"/>
                  <a:pt x="77" y="104"/>
                  <a:pt x="74" y="103"/>
                </a:cubicBezTo>
                <a:cubicBezTo>
                  <a:pt x="71" y="103"/>
                  <a:pt x="74" y="96"/>
                  <a:pt x="71" y="93"/>
                </a:cubicBezTo>
                <a:cubicBezTo>
                  <a:pt x="68" y="90"/>
                  <a:pt x="66" y="83"/>
                  <a:pt x="64" y="77"/>
                </a:cubicBezTo>
                <a:cubicBezTo>
                  <a:pt x="63" y="72"/>
                  <a:pt x="55" y="66"/>
                  <a:pt x="52" y="60"/>
                </a:cubicBezTo>
                <a:cubicBezTo>
                  <a:pt x="48" y="54"/>
                  <a:pt x="45" y="49"/>
                  <a:pt x="43" y="48"/>
                </a:cubicBezTo>
                <a:cubicBezTo>
                  <a:pt x="40" y="46"/>
                  <a:pt x="46" y="44"/>
                  <a:pt x="44" y="42"/>
                </a:cubicBezTo>
                <a:cubicBezTo>
                  <a:pt x="42" y="40"/>
                  <a:pt x="39" y="40"/>
                  <a:pt x="35" y="38"/>
                </a:cubicBezTo>
                <a:cubicBezTo>
                  <a:pt x="31" y="36"/>
                  <a:pt x="29" y="33"/>
                  <a:pt x="29" y="29"/>
                </a:cubicBezTo>
                <a:cubicBezTo>
                  <a:pt x="29" y="25"/>
                  <a:pt x="26" y="16"/>
                  <a:pt x="25" y="13"/>
                </a:cubicBezTo>
                <a:cubicBezTo>
                  <a:pt x="24" y="9"/>
                  <a:pt x="28" y="10"/>
                  <a:pt x="29" y="11"/>
                </a:cubicBezTo>
                <a:cubicBezTo>
                  <a:pt x="30" y="13"/>
                  <a:pt x="31" y="14"/>
                  <a:pt x="33" y="13"/>
                </a:cubicBezTo>
                <a:cubicBezTo>
                  <a:pt x="35" y="12"/>
                  <a:pt x="38" y="13"/>
                  <a:pt x="39" y="16"/>
                </a:cubicBezTo>
                <a:cubicBezTo>
                  <a:pt x="40" y="19"/>
                  <a:pt x="45" y="16"/>
                  <a:pt x="47" y="17"/>
                </a:cubicBezTo>
                <a:cubicBezTo>
                  <a:pt x="49" y="19"/>
                  <a:pt x="42" y="20"/>
                  <a:pt x="49" y="32"/>
                </a:cubicBezTo>
                <a:cubicBezTo>
                  <a:pt x="55" y="43"/>
                  <a:pt x="51" y="37"/>
                  <a:pt x="51" y="44"/>
                </a:cubicBezTo>
                <a:cubicBezTo>
                  <a:pt x="51" y="52"/>
                  <a:pt x="55" y="49"/>
                  <a:pt x="56" y="47"/>
                </a:cubicBezTo>
                <a:cubicBezTo>
                  <a:pt x="57" y="46"/>
                  <a:pt x="61" y="50"/>
                  <a:pt x="64" y="54"/>
                </a:cubicBezTo>
                <a:cubicBezTo>
                  <a:pt x="67" y="58"/>
                  <a:pt x="73" y="58"/>
                  <a:pt x="73" y="60"/>
                </a:cubicBezTo>
                <a:cubicBezTo>
                  <a:pt x="73" y="63"/>
                  <a:pt x="75" y="67"/>
                  <a:pt x="79" y="68"/>
                </a:cubicBezTo>
                <a:cubicBezTo>
                  <a:pt x="83" y="69"/>
                  <a:pt x="84" y="73"/>
                  <a:pt x="87" y="74"/>
                </a:cubicBezTo>
                <a:cubicBezTo>
                  <a:pt x="89" y="74"/>
                  <a:pt x="90" y="77"/>
                  <a:pt x="88" y="81"/>
                </a:cubicBezTo>
                <a:cubicBezTo>
                  <a:pt x="87" y="84"/>
                  <a:pt x="88" y="87"/>
                  <a:pt x="95" y="89"/>
                </a:cubicBezTo>
                <a:cubicBezTo>
                  <a:pt x="102" y="92"/>
                  <a:pt x="99" y="93"/>
                  <a:pt x="105" y="98"/>
                </a:cubicBezTo>
                <a:cubicBezTo>
                  <a:pt x="110" y="103"/>
                  <a:pt x="126" y="120"/>
                  <a:pt x="129" y="125"/>
                </a:cubicBezTo>
                <a:cubicBezTo>
                  <a:pt x="132" y="130"/>
                  <a:pt x="133" y="134"/>
                  <a:pt x="134" y="137"/>
                </a:cubicBezTo>
                <a:cubicBezTo>
                  <a:pt x="136" y="141"/>
                  <a:pt x="132" y="142"/>
                  <a:pt x="134" y="145"/>
                </a:cubicBezTo>
                <a:cubicBezTo>
                  <a:pt x="136" y="148"/>
                  <a:pt x="130" y="147"/>
                  <a:pt x="130" y="149"/>
                </a:cubicBezTo>
                <a:cubicBezTo>
                  <a:pt x="131" y="152"/>
                  <a:pt x="134" y="163"/>
                  <a:pt x="139" y="163"/>
                </a:cubicBezTo>
                <a:cubicBezTo>
                  <a:pt x="145" y="164"/>
                  <a:pt x="151" y="171"/>
                  <a:pt x="156" y="174"/>
                </a:cubicBezTo>
                <a:cubicBezTo>
                  <a:pt x="160" y="178"/>
                  <a:pt x="167" y="177"/>
                  <a:pt x="174" y="180"/>
                </a:cubicBezTo>
                <a:cubicBezTo>
                  <a:pt x="180" y="182"/>
                  <a:pt x="186" y="188"/>
                  <a:pt x="196" y="191"/>
                </a:cubicBezTo>
                <a:cubicBezTo>
                  <a:pt x="206" y="194"/>
                  <a:pt x="215" y="198"/>
                  <a:pt x="221" y="202"/>
                </a:cubicBezTo>
                <a:cubicBezTo>
                  <a:pt x="228" y="206"/>
                  <a:pt x="235" y="204"/>
                  <a:pt x="244" y="201"/>
                </a:cubicBezTo>
                <a:cubicBezTo>
                  <a:pt x="253" y="197"/>
                  <a:pt x="260" y="202"/>
                  <a:pt x="265" y="204"/>
                </a:cubicBezTo>
                <a:cubicBezTo>
                  <a:pt x="267" y="205"/>
                  <a:pt x="272" y="209"/>
                  <a:pt x="277" y="213"/>
                </a:cubicBezTo>
                <a:cubicBezTo>
                  <a:pt x="281" y="207"/>
                  <a:pt x="285" y="201"/>
                  <a:pt x="286" y="201"/>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0" name="Freeform 101"/>
          <p:cNvSpPr/>
          <p:nvPr/>
        </p:nvSpPr>
        <p:spPr bwMode="auto">
          <a:xfrm>
            <a:off x="2659698" y="3740150"/>
            <a:ext cx="134938" cy="152400"/>
          </a:xfrm>
          <a:custGeom>
            <a:avLst/>
            <a:gdLst/>
            <a:ahLst/>
            <a:cxnLst>
              <a:cxn ang="0">
                <a:pos x="42" y="31"/>
              </a:cxn>
              <a:cxn ang="0">
                <a:pos x="48" y="25"/>
              </a:cxn>
              <a:cxn ang="0">
                <a:pos x="43" y="22"/>
              </a:cxn>
              <a:cxn ang="0">
                <a:pos x="38" y="23"/>
              </a:cxn>
              <a:cxn ang="0">
                <a:pos x="38" y="0"/>
              </a:cxn>
              <a:cxn ang="0">
                <a:pos x="19" y="0"/>
              </a:cxn>
              <a:cxn ang="0">
                <a:pos x="16" y="8"/>
              </a:cxn>
              <a:cxn ang="0">
                <a:pos x="24" y="19"/>
              </a:cxn>
              <a:cxn ang="0">
                <a:pos x="9" y="21"/>
              </a:cxn>
              <a:cxn ang="0">
                <a:pos x="0" y="33"/>
              </a:cxn>
              <a:cxn ang="0">
                <a:pos x="12" y="44"/>
              </a:cxn>
              <a:cxn ang="0">
                <a:pos x="28" y="47"/>
              </a:cxn>
              <a:cxn ang="0">
                <a:pos x="28" y="47"/>
              </a:cxn>
              <a:cxn ang="0">
                <a:pos x="36" y="40"/>
              </a:cxn>
              <a:cxn ang="0">
                <a:pos x="42" y="31"/>
              </a:cxn>
            </a:cxnLst>
            <a:rect l="0" t="0" r="r" b="b"/>
            <a:pathLst>
              <a:path w="48" h="47">
                <a:moveTo>
                  <a:pt x="42" y="31"/>
                </a:moveTo>
                <a:cubicBezTo>
                  <a:pt x="44" y="29"/>
                  <a:pt x="46" y="27"/>
                  <a:pt x="48" y="25"/>
                </a:cubicBezTo>
                <a:cubicBezTo>
                  <a:pt x="44" y="27"/>
                  <a:pt x="43" y="25"/>
                  <a:pt x="43" y="22"/>
                </a:cubicBezTo>
                <a:cubicBezTo>
                  <a:pt x="38" y="23"/>
                  <a:pt x="38" y="23"/>
                  <a:pt x="38" y="23"/>
                </a:cubicBezTo>
                <a:cubicBezTo>
                  <a:pt x="38" y="0"/>
                  <a:pt x="38" y="0"/>
                  <a:pt x="38" y="0"/>
                </a:cubicBezTo>
                <a:cubicBezTo>
                  <a:pt x="34" y="0"/>
                  <a:pt x="21" y="0"/>
                  <a:pt x="19" y="0"/>
                </a:cubicBezTo>
                <a:cubicBezTo>
                  <a:pt x="17" y="0"/>
                  <a:pt x="17" y="8"/>
                  <a:pt x="16" y="8"/>
                </a:cubicBezTo>
                <a:cubicBezTo>
                  <a:pt x="15" y="9"/>
                  <a:pt x="25" y="16"/>
                  <a:pt x="24" y="19"/>
                </a:cubicBezTo>
                <a:cubicBezTo>
                  <a:pt x="23" y="22"/>
                  <a:pt x="10" y="21"/>
                  <a:pt x="9" y="21"/>
                </a:cubicBezTo>
                <a:cubicBezTo>
                  <a:pt x="8" y="21"/>
                  <a:pt x="4" y="27"/>
                  <a:pt x="0" y="33"/>
                </a:cubicBezTo>
                <a:cubicBezTo>
                  <a:pt x="5" y="38"/>
                  <a:pt x="10" y="42"/>
                  <a:pt x="12" y="44"/>
                </a:cubicBezTo>
                <a:cubicBezTo>
                  <a:pt x="17" y="47"/>
                  <a:pt x="25" y="44"/>
                  <a:pt x="28" y="47"/>
                </a:cubicBezTo>
                <a:cubicBezTo>
                  <a:pt x="28" y="47"/>
                  <a:pt x="28" y="47"/>
                  <a:pt x="28" y="47"/>
                </a:cubicBezTo>
                <a:cubicBezTo>
                  <a:pt x="32" y="44"/>
                  <a:pt x="35" y="40"/>
                  <a:pt x="36" y="40"/>
                </a:cubicBezTo>
                <a:cubicBezTo>
                  <a:pt x="39" y="39"/>
                  <a:pt x="37" y="35"/>
                  <a:pt x="42" y="31"/>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1" name="Freeform 102"/>
          <p:cNvSpPr/>
          <p:nvPr/>
        </p:nvSpPr>
        <p:spPr bwMode="auto">
          <a:xfrm>
            <a:off x="2766060" y="3719513"/>
            <a:ext cx="39688" cy="95250"/>
          </a:xfrm>
          <a:custGeom>
            <a:avLst/>
            <a:gdLst/>
            <a:ahLst/>
            <a:cxnLst>
              <a:cxn ang="0">
                <a:pos x="2" y="7"/>
              </a:cxn>
              <a:cxn ang="0">
                <a:pos x="0" y="7"/>
              </a:cxn>
              <a:cxn ang="0">
                <a:pos x="0" y="30"/>
              </a:cxn>
              <a:cxn ang="0">
                <a:pos x="5" y="29"/>
              </a:cxn>
              <a:cxn ang="0">
                <a:pos x="9" y="24"/>
              </a:cxn>
              <a:cxn ang="0">
                <a:pos x="12" y="5"/>
              </a:cxn>
              <a:cxn ang="0">
                <a:pos x="14" y="3"/>
              </a:cxn>
              <a:cxn ang="0">
                <a:pos x="9" y="0"/>
              </a:cxn>
              <a:cxn ang="0">
                <a:pos x="2" y="7"/>
              </a:cxn>
            </a:cxnLst>
            <a:rect l="0" t="0" r="r" b="b"/>
            <a:pathLst>
              <a:path w="14" h="30">
                <a:moveTo>
                  <a:pt x="2" y="7"/>
                </a:moveTo>
                <a:cubicBezTo>
                  <a:pt x="2" y="7"/>
                  <a:pt x="1" y="7"/>
                  <a:pt x="0" y="7"/>
                </a:cubicBezTo>
                <a:cubicBezTo>
                  <a:pt x="0" y="30"/>
                  <a:pt x="0" y="30"/>
                  <a:pt x="0" y="30"/>
                </a:cubicBezTo>
                <a:cubicBezTo>
                  <a:pt x="5" y="29"/>
                  <a:pt x="5" y="29"/>
                  <a:pt x="5" y="29"/>
                </a:cubicBezTo>
                <a:cubicBezTo>
                  <a:pt x="6" y="27"/>
                  <a:pt x="7" y="25"/>
                  <a:pt x="9" y="24"/>
                </a:cubicBezTo>
                <a:cubicBezTo>
                  <a:pt x="13" y="20"/>
                  <a:pt x="7" y="6"/>
                  <a:pt x="12" y="5"/>
                </a:cubicBezTo>
                <a:cubicBezTo>
                  <a:pt x="13" y="5"/>
                  <a:pt x="14" y="4"/>
                  <a:pt x="14" y="3"/>
                </a:cubicBezTo>
                <a:cubicBezTo>
                  <a:pt x="12" y="2"/>
                  <a:pt x="10" y="0"/>
                  <a:pt x="9" y="0"/>
                </a:cubicBezTo>
                <a:cubicBezTo>
                  <a:pt x="6" y="0"/>
                  <a:pt x="3" y="7"/>
                  <a:pt x="2" y="7"/>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2" name="Freeform 103"/>
          <p:cNvSpPr/>
          <p:nvPr/>
        </p:nvSpPr>
        <p:spPr bwMode="auto">
          <a:xfrm>
            <a:off x="3231198" y="3648075"/>
            <a:ext cx="95250" cy="92075"/>
          </a:xfrm>
          <a:custGeom>
            <a:avLst/>
            <a:gdLst/>
            <a:ahLst/>
            <a:cxnLst>
              <a:cxn ang="0">
                <a:pos x="16" y="3"/>
              </a:cxn>
              <a:cxn ang="0">
                <a:pos x="23" y="19"/>
              </a:cxn>
              <a:cxn ang="0">
                <a:pos x="1" y="23"/>
              </a:cxn>
              <a:cxn ang="0">
                <a:pos x="16" y="26"/>
              </a:cxn>
              <a:cxn ang="0">
                <a:pos x="31" y="28"/>
              </a:cxn>
              <a:cxn ang="0">
                <a:pos x="34" y="6"/>
              </a:cxn>
              <a:cxn ang="0">
                <a:pos x="16" y="3"/>
              </a:cxn>
            </a:cxnLst>
            <a:rect l="0" t="0" r="r" b="b"/>
            <a:pathLst>
              <a:path w="34" h="29">
                <a:moveTo>
                  <a:pt x="16" y="3"/>
                </a:moveTo>
                <a:cubicBezTo>
                  <a:pt x="11" y="7"/>
                  <a:pt x="23" y="14"/>
                  <a:pt x="23" y="19"/>
                </a:cubicBezTo>
                <a:cubicBezTo>
                  <a:pt x="23" y="23"/>
                  <a:pt x="3" y="18"/>
                  <a:pt x="1" y="23"/>
                </a:cubicBezTo>
                <a:cubicBezTo>
                  <a:pt x="0" y="25"/>
                  <a:pt x="8" y="29"/>
                  <a:pt x="16" y="26"/>
                </a:cubicBezTo>
                <a:cubicBezTo>
                  <a:pt x="23" y="24"/>
                  <a:pt x="28" y="26"/>
                  <a:pt x="31" y="28"/>
                </a:cubicBezTo>
                <a:cubicBezTo>
                  <a:pt x="32" y="21"/>
                  <a:pt x="33" y="12"/>
                  <a:pt x="34" y="6"/>
                </a:cubicBezTo>
                <a:cubicBezTo>
                  <a:pt x="27" y="5"/>
                  <a:pt x="19" y="0"/>
                  <a:pt x="16" y="3"/>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3" name="Freeform 104"/>
          <p:cNvSpPr/>
          <p:nvPr/>
        </p:nvSpPr>
        <p:spPr bwMode="auto">
          <a:xfrm>
            <a:off x="3316923" y="3663950"/>
            <a:ext cx="111125" cy="84138"/>
          </a:xfrm>
          <a:custGeom>
            <a:avLst/>
            <a:gdLst/>
            <a:ahLst/>
            <a:cxnLst>
              <a:cxn ang="0">
                <a:pos x="15" y="19"/>
              </a:cxn>
              <a:cxn ang="0">
                <a:pos x="39" y="14"/>
              </a:cxn>
              <a:cxn ang="0">
                <a:pos x="9" y="2"/>
              </a:cxn>
              <a:cxn ang="0">
                <a:pos x="3" y="1"/>
              </a:cxn>
              <a:cxn ang="0">
                <a:pos x="0" y="23"/>
              </a:cxn>
              <a:cxn ang="0">
                <a:pos x="1" y="24"/>
              </a:cxn>
              <a:cxn ang="0">
                <a:pos x="15" y="19"/>
              </a:cxn>
            </a:cxnLst>
            <a:rect l="0" t="0" r="r" b="b"/>
            <a:pathLst>
              <a:path w="39" h="26">
                <a:moveTo>
                  <a:pt x="15" y="19"/>
                </a:moveTo>
                <a:cubicBezTo>
                  <a:pt x="24" y="16"/>
                  <a:pt x="39" y="21"/>
                  <a:pt x="39" y="14"/>
                </a:cubicBezTo>
                <a:cubicBezTo>
                  <a:pt x="39" y="7"/>
                  <a:pt x="15" y="0"/>
                  <a:pt x="9" y="2"/>
                </a:cubicBezTo>
                <a:cubicBezTo>
                  <a:pt x="7" y="2"/>
                  <a:pt x="5" y="2"/>
                  <a:pt x="3" y="1"/>
                </a:cubicBezTo>
                <a:cubicBezTo>
                  <a:pt x="2" y="7"/>
                  <a:pt x="1" y="16"/>
                  <a:pt x="0" y="23"/>
                </a:cubicBezTo>
                <a:cubicBezTo>
                  <a:pt x="1" y="23"/>
                  <a:pt x="1" y="23"/>
                  <a:pt x="1" y="24"/>
                </a:cubicBezTo>
                <a:cubicBezTo>
                  <a:pt x="5" y="26"/>
                  <a:pt x="6" y="22"/>
                  <a:pt x="15" y="19"/>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4" name="Freeform 105"/>
          <p:cNvSpPr/>
          <p:nvPr/>
        </p:nvSpPr>
        <p:spPr bwMode="auto">
          <a:xfrm>
            <a:off x="2823210" y="3846513"/>
            <a:ext cx="134938" cy="157163"/>
          </a:xfrm>
          <a:custGeom>
            <a:avLst/>
            <a:gdLst/>
            <a:ahLst/>
            <a:cxnLst>
              <a:cxn ang="0">
                <a:pos x="26" y="46"/>
              </a:cxn>
              <a:cxn ang="0">
                <a:pos x="37" y="48"/>
              </a:cxn>
              <a:cxn ang="0">
                <a:pos x="42" y="49"/>
              </a:cxn>
              <a:cxn ang="0">
                <a:pos x="41" y="47"/>
              </a:cxn>
              <a:cxn ang="0">
                <a:pos x="44" y="32"/>
              </a:cxn>
              <a:cxn ang="0">
                <a:pos x="45" y="13"/>
              </a:cxn>
              <a:cxn ang="0">
                <a:pos x="48" y="1"/>
              </a:cxn>
              <a:cxn ang="0">
                <a:pos x="48" y="0"/>
              </a:cxn>
              <a:cxn ang="0">
                <a:pos x="34" y="5"/>
              </a:cxn>
              <a:cxn ang="0">
                <a:pos x="24" y="8"/>
              </a:cxn>
              <a:cxn ang="0">
                <a:pos x="11" y="13"/>
              </a:cxn>
              <a:cxn ang="0">
                <a:pos x="8" y="20"/>
              </a:cxn>
              <a:cxn ang="0">
                <a:pos x="4" y="23"/>
              </a:cxn>
              <a:cxn ang="0">
                <a:pos x="0" y="24"/>
              </a:cxn>
              <a:cxn ang="0">
                <a:pos x="2" y="28"/>
              </a:cxn>
              <a:cxn ang="0">
                <a:pos x="16" y="42"/>
              </a:cxn>
              <a:cxn ang="0">
                <a:pos x="19" y="46"/>
              </a:cxn>
              <a:cxn ang="0">
                <a:pos x="26" y="46"/>
              </a:cxn>
            </a:cxnLst>
            <a:rect l="0" t="0" r="r" b="b"/>
            <a:pathLst>
              <a:path w="48" h="49">
                <a:moveTo>
                  <a:pt x="26" y="46"/>
                </a:moveTo>
                <a:cubicBezTo>
                  <a:pt x="28" y="48"/>
                  <a:pt x="34" y="46"/>
                  <a:pt x="37" y="48"/>
                </a:cubicBezTo>
                <a:cubicBezTo>
                  <a:pt x="38" y="49"/>
                  <a:pt x="40" y="49"/>
                  <a:pt x="42" y="49"/>
                </a:cubicBezTo>
                <a:cubicBezTo>
                  <a:pt x="42" y="48"/>
                  <a:pt x="41" y="47"/>
                  <a:pt x="41" y="47"/>
                </a:cubicBezTo>
                <a:cubicBezTo>
                  <a:pt x="39" y="43"/>
                  <a:pt x="42" y="37"/>
                  <a:pt x="44" y="32"/>
                </a:cubicBezTo>
                <a:cubicBezTo>
                  <a:pt x="45" y="27"/>
                  <a:pt x="42" y="16"/>
                  <a:pt x="45" y="13"/>
                </a:cubicBezTo>
                <a:cubicBezTo>
                  <a:pt x="48" y="10"/>
                  <a:pt x="46" y="8"/>
                  <a:pt x="48" y="1"/>
                </a:cubicBezTo>
                <a:cubicBezTo>
                  <a:pt x="48" y="1"/>
                  <a:pt x="48" y="0"/>
                  <a:pt x="48" y="0"/>
                </a:cubicBezTo>
                <a:cubicBezTo>
                  <a:pt x="42" y="0"/>
                  <a:pt x="36" y="5"/>
                  <a:pt x="34" y="5"/>
                </a:cubicBezTo>
                <a:cubicBezTo>
                  <a:pt x="32" y="5"/>
                  <a:pt x="25" y="3"/>
                  <a:pt x="24" y="8"/>
                </a:cubicBezTo>
                <a:cubicBezTo>
                  <a:pt x="23" y="12"/>
                  <a:pt x="18" y="12"/>
                  <a:pt x="11" y="13"/>
                </a:cubicBezTo>
                <a:cubicBezTo>
                  <a:pt x="5" y="13"/>
                  <a:pt x="8" y="19"/>
                  <a:pt x="8" y="20"/>
                </a:cubicBezTo>
                <a:cubicBezTo>
                  <a:pt x="7" y="21"/>
                  <a:pt x="4" y="23"/>
                  <a:pt x="4" y="23"/>
                </a:cubicBezTo>
                <a:cubicBezTo>
                  <a:pt x="0" y="24"/>
                  <a:pt x="0" y="24"/>
                  <a:pt x="0" y="24"/>
                </a:cubicBezTo>
                <a:cubicBezTo>
                  <a:pt x="0" y="26"/>
                  <a:pt x="0" y="27"/>
                  <a:pt x="2" y="28"/>
                </a:cubicBezTo>
                <a:cubicBezTo>
                  <a:pt x="6" y="31"/>
                  <a:pt x="11" y="39"/>
                  <a:pt x="16" y="42"/>
                </a:cubicBezTo>
                <a:cubicBezTo>
                  <a:pt x="18" y="43"/>
                  <a:pt x="19" y="44"/>
                  <a:pt x="19" y="46"/>
                </a:cubicBezTo>
                <a:cubicBezTo>
                  <a:pt x="22" y="46"/>
                  <a:pt x="24" y="46"/>
                  <a:pt x="26" y="46"/>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5" name="Freeform 106"/>
          <p:cNvSpPr/>
          <p:nvPr/>
        </p:nvSpPr>
        <p:spPr bwMode="auto">
          <a:xfrm>
            <a:off x="3250248" y="4205288"/>
            <a:ext cx="1265238" cy="1471613"/>
          </a:xfrm>
          <a:custGeom>
            <a:avLst/>
            <a:gdLst/>
            <a:ahLst/>
            <a:cxnLst>
              <a:cxn ang="0">
                <a:pos x="253" y="427"/>
              </a:cxn>
              <a:cxn ang="0">
                <a:pos x="260" y="429"/>
              </a:cxn>
              <a:cxn ang="0">
                <a:pos x="289" y="379"/>
              </a:cxn>
              <a:cxn ang="0">
                <a:pos x="307" y="343"/>
              </a:cxn>
              <a:cxn ang="0">
                <a:pos x="337" y="326"/>
              </a:cxn>
              <a:cxn ang="0">
                <a:pos x="372" y="316"/>
              </a:cxn>
              <a:cxn ang="0">
                <a:pos x="386" y="290"/>
              </a:cxn>
              <a:cxn ang="0">
                <a:pos x="397" y="264"/>
              </a:cxn>
              <a:cxn ang="0">
                <a:pos x="401" y="211"/>
              </a:cxn>
              <a:cxn ang="0">
                <a:pos x="409" y="206"/>
              </a:cxn>
              <a:cxn ang="0">
                <a:pos x="445" y="158"/>
              </a:cxn>
              <a:cxn ang="0">
                <a:pos x="406" y="104"/>
              </a:cxn>
              <a:cxn ang="0">
                <a:pos x="336" y="96"/>
              </a:cxn>
              <a:cxn ang="0">
                <a:pos x="295" y="74"/>
              </a:cxn>
              <a:cxn ang="0">
                <a:pos x="291" y="67"/>
              </a:cxn>
              <a:cxn ang="0">
                <a:pos x="264" y="60"/>
              </a:cxn>
              <a:cxn ang="0">
                <a:pos x="258" y="13"/>
              </a:cxn>
              <a:cxn ang="0">
                <a:pos x="222" y="32"/>
              </a:cxn>
              <a:cxn ang="0">
                <a:pos x="191" y="39"/>
              </a:cxn>
              <a:cxn ang="0">
                <a:pos x="165" y="40"/>
              </a:cxn>
              <a:cxn ang="0">
                <a:pos x="157" y="1"/>
              </a:cxn>
              <a:cxn ang="0">
                <a:pos x="129" y="17"/>
              </a:cxn>
              <a:cxn ang="0">
                <a:pos x="107" y="15"/>
              </a:cxn>
              <a:cxn ang="0">
                <a:pos x="120" y="32"/>
              </a:cxn>
              <a:cxn ang="0">
                <a:pos x="105" y="46"/>
              </a:cxn>
              <a:cxn ang="0">
                <a:pos x="84" y="49"/>
              </a:cxn>
              <a:cxn ang="0">
                <a:pos x="48" y="42"/>
              </a:cxn>
              <a:cxn ang="0">
                <a:pos x="45" y="59"/>
              </a:cxn>
              <a:cxn ang="0">
                <a:pos x="46" y="108"/>
              </a:cxn>
              <a:cxn ang="0">
                <a:pos x="12" y="120"/>
              </a:cxn>
              <a:cxn ang="0">
                <a:pos x="2" y="144"/>
              </a:cxn>
              <a:cxn ang="0">
                <a:pos x="15" y="168"/>
              </a:cxn>
              <a:cxn ang="0">
                <a:pos x="38" y="172"/>
              </a:cxn>
              <a:cxn ang="0">
                <a:pos x="65" y="184"/>
              </a:cxn>
              <a:cxn ang="0">
                <a:pos x="99" y="174"/>
              </a:cxn>
              <a:cxn ang="0">
                <a:pos x="124" y="206"/>
              </a:cxn>
              <a:cxn ang="0">
                <a:pos x="150" y="217"/>
              </a:cxn>
              <a:cxn ang="0">
                <a:pos x="158" y="242"/>
              </a:cxn>
              <a:cxn ang="0">
                <a:pos x="186" y="265"/>
              </a:cxn>
              <a:cxn ang="0">
                <a:pos x="182" y="293"/>
              </a:cxn>
              <a:cxn ang="0">
                <a:pos x="199" y="317"/>
              </a:cxn>
              <a:cxn ang="0">
                <a:pos x="222" y="337"/>
              </a:cxn>
              <a:cxn ang="0">
                <a:pos x="230" y="375"/>
              </a:cxn>
              <a:cxn ang="0">
                <a:pos x="187" y="415"/>
              </a:cxn>
              <a:cxn ang="0">
                <a:pos x="205" y="426"/>
              </a:cxn>
              <a:cxn ang="0">
                <a:pos x="232" y="443"/>
              </a:cxn>
            </a:cxnLst>
            <a:rect l="0" t="0" r="r" b="b"/>
            <a:pathLst>
              <a:path w="450" h="460">
                <a:moveTo>
                  <a:pt x="238" y="455"/>
                </a:moveTo>
                <a:cubicBezTo>
                  <a:pt x="245" y="450"/>
                  <a:pt x="244" y="447"/>
                  <a:pt x="247" y="441"/>
                </a:cubicBezTo>
                <a:cubicBezTo>
                  <a:pt x="250" y="435"/>
                  <a:pt x="247" y="432"/>
                  <a:pt x="253" y="427"/>
                </a:cubicBezTo>
                <a:cubicBezTo>
                  <a:pt x="258" y="422"/>
                  <a:pt x="252" y="418"/>
                  <a:pt x="259" y="415"/>
                </a:cubicBezTo>
                <a:cubicBezTo>
                  <a:pt x="266" y="412"/>
                  <a:pt x="265" y="418"/>
                  <a:pt x="259" y="425"/>
                </a:cubicBezTo>
                <a:cubicBezTo>
                  <a:pt x="253" y="432"/>
                  <a:pt x="252" y="434"/>
                  <a:pt x="260" y="429"/>
                </a:cubicBezTo>
                <a:cubicBezTo>
                  <a:pt x="267" y="423"/>
                  <a:pt x="270" y="416"/>
                  <a:pt x="274" y="407"/>
                </a:cubicBezTo>
                <a:cubicBezTo>
                  <a:pt x="279" y="398"/>
                  <a:pt x="282" y="395"/>
                  <a:pt x="286" y="395"/>
                </a:cubicBezTo>
                <a:cubicBezTo>
                  <a:pt x="289" y="394"/>
                  <a:pt x="289" y="385"/>
                  <a:pt x="289" y="379"/>
                </a:cubicBezTo>
                <a:cubicBezTo>
                  <a:pt x="288" y="372"/>
                  <a:pt x="286" y="366"/>
                  <a:pt x="289" y="362"/>
                </a:cubicBezTo>
                <a:cubicBezTo>
                  <a:pt x="292" y="358"/>
                  <a:pt x="289" y="354"/>
                  <a:pt x="293" y="354"/>
                </a:cubicBezTo>
                <a:cubicBezTo>
                  <a:pt x="296" y="354"/>
                  <a:pt x="301" y="348"/>
                  <a:pt x="307" y="343"/>
                </a:cubicBezTo>
                <a:cubicBezTo>
                  <a:pt x="312" y="337"/>
                  <a:pt x="316" y="337"/>
                  <a:pt x="322" y="336"/>
                </a:cubicBezTo>
                <a:cubicBezTo>
                  <a:pt x="327" y="336"/>
                  <a:pt x="324" y="334"/>
                  <a:pt x="328" y="333"/>
                </a:cubicBezTo>
                <a:cubicBezTo>
                  <a:pt x="332" y="332"/>
                  <a:pt x="334" y="328"/>
                  <a:pt x="337" y="326"/>
                </a:cubicBezTo>
                <a:cubicBezTo>
                  <a:pt x="339" y="324"/>
                  <a:pt x="349" y="326"/>
                  <a:pt x="355" y="326"/>
                </a:cubicBezTo>
                <a:cubicBezTo>
                  <a:pt x="361" y="326"/>
                  <a:pt x="365" y="327"/>
                  <a:pt x="365" y="323"/>
                </a:cubicBezTo>
                <a:cubicBezTo>
                  <a:pt x="365" y="319"/>
                  <a:pt x="368" y="316"/>
                  <a:pt x="372" y="316"/>
                </a:cubicBezTo>
                <a:cubicBezTo>
                  <a:pt x="375" y="316"/>
                  <a:pt x="377" y="315"/>
                  <a:pt x="377" y="310"/>
                </a:cubicBezTo>
                <a:cubicBezTo>
                  <a:pt x="377" y="305"/>
                  <a:pt x="378" y="302"/>
                  <a:pt x="381" y="300"/>
                </a:cubicBezTo>
                <a:cubicBezTo>
                  <a:pt x="384" y="298"/>
                  <a:pt x="385" y="293"/>
                  <a:pt x="386" y="290"/>
                </a:cubicBezTo>
                <a:cubicBezTo>
                  <a:pt x="387" y="286"/>
                  <a:pt x="390" y="288"/>
                  <a:pt x="390" y="284"/>
                </a:cubicBezTo>
                <a:cubicBezTo>
                  <a:pt x="390" y="279"/>
                  <a:pt x="392" y="274"/>
                  <a:pt x="392" y="270"/>
                </a:cubicBezTo>
                <a:cubicBezTo>
                  <a:pt x="392" y="266"/>
                  <a:pt x="396" y="267"/>
                  <a:pt x="397" y="264"/>
                </a:cubicBezTo>
                <a:cubicBezTo>
                  <a:pt x="399" y="261"/>
                  <a:pt x="396" y="258"/>
                  <a:pt x="399" y="250"/>
                </a:cubicBezTo>
                <a:cubicBezTo>
                  <a:pt x="401" y="242"/>
                  <a:pt x="399" y="235"/>
                  <a:pt x="399" y="228"/>
                </a:cubicBezTo>
                <a:cubicBezTo>
                  <a:pt x="399" y="221"/>
                  <a:pt x="399" y="214"/>
                  <a:pt x="401" y="211"/>
                </a:cubicBezTo>
                <a:cubicBezTo>
                  <a:pt x="404" y="209"/>
                  <a:pt x="402" y="208"/>
                  <a:pt x="400" y="207"/>
                </a:cubicBezTo>
                <a:cubicBezTo>
                  <a:pt x="398" y="206"/>
                  <a:pt x="401" y="203"/>
                  <a:pt x="402" y="204"/>
                </a:cubicBezTo>
                <a:cubicBezTo>
                  <a:pt x="404" y="204"/>
                  <a:pt x="406" y="208"/>
                  <a:pt x="409" y="206"/>
                </a:cubicBezTo>
                <a:cubicBezTo>
                  <a:pt x="413" y="204"/>
                  <a:pt x="416" y="195"/>
                  <a:pt x="418" y="188"/>
                </a:cubicBezTo>
                <a:cubicBezTo>
                  <a:pt x="421" y="181"/>
                  <a:pt x="426" y="182"/>
                  <a:pt x="429" y="180"/>
                </a:cubicBezTo>
                <a:cubicBezTo>
                  <a:pt x="433" y="179"/>
                  <a:pt x="440" y="170"/>
                  <a:pt x="445" y="158"/>
                </a:cubicBezTo>
                <a:cubicBezTo>
                  <a:pt x="450" y="146"/>
                  <a:pt x="445" y="134"/>
                  <a:pt x="443" y="125"/>
                </a:cubicBezTo>
                <a:cubicBezTo>
                  <a:pt x="441" y="117"/>
                  <a:pt x="438" y="118"/>
                  <a:pt x="433" y="119"/>
                </a:cubicBezTo>
                <a:cubicBezTo>
                  <a:pt x="428" y="119"/>
                  <a:pt x="418" y="118"/>
                  <a:pt x="406" y="104"/>
                </a:cubicBezTo>
                <a:cubicBezTo>
                  <a:pt x="393" y="91"/>
                  <a:pt x="381" y="92"/>
                  <a:pt x="373" y="94"/>
                </a:cubicBezTo>
                <a:cubicBezTo>
                  <a:pt x="365" y="96"/>
                  <a:pt x="356" y="90"/>
                  <a:pt x="351" y="89"/>
                </a:cubicBezTo>
                <a:cubicBezTo>
                  <a:pt x="345" y="87"/>
                  <a:pt x="340" y="94"/>
                  <a:pt x="336" y="96"/>
                </a:cubicBezTo>
                <a:cubicBezTo>
                  <a:pt x="332" y="97"/>
                  <a:pt x="338" y="90"/>
                  <a:pt x="338" y="85"/>
                </a:cubicBezTo>
                <a:cubicBezTo>
                  <a:pt x="338" y="80"/>
                  <a:pt x="323" y="74"/>
                  <a:pt x="312" y="69"/>
                </a:cubicBezTo>
                <a:cubicBezTo>
                  <a:pt x="300" y="65"/>
                  <a:pt x="295" y="67"/>
                  <a:pt x="295" y="74"/>
                </a:cubicBezTo>
                <a:cubicBezTo>
                  <a:pt x="295" y="81"/>
                  <a:pt x="291" y="72"/>
                  <a:pt x="287" y="80"/>
                </a:cubicBezTo>
                <a:cubicBezTo>
                  <a:pt x="284" y="87"/>
                  <a:pt x="277" y="82"/>
                  <a:pt x="281" y="80"/>
                </a:cubicBezTo>
                <a:cubicBezTo>
                  <a:pt x="286" y="77"/>
                  <a:pt x="290" y="72"/>
                  <a:pt x="291" y="67"/>
                </a:cubicBezTo>
                <a:cubicBezTo>
                  <a:pt x="293" y="62"/>
                  <a:pt x="275" y="58"/>
                  <a:pt x="268" y="61"/>
                </a:cubicBezTo>
                <a:cubicBezTo>
                  <a:pt x="262" y="63"/>
                  <a:pt x="266" y="72"/>
                  <a:pt x="261" y="70"/>
                </a:cubicBezTo>
                <a:cubicBezTo>
                  <a:pt x="256" y="67"/>
                  <a:pt x="260" y="60"/>
                  <a:pt x="264" y="60"/>
                </a:cubicBezTo>
                <a:cubicBezTo>
                  <a:pt x="268" y="61"/>
                  <a:pt x="273" y="52"/>
                  <a:pt x="275" y="46"/>
                </a:cubicBezTo>
                <a:cubicBezTo>
                  <a:pt x="278" y="40"/>
                  <a:pt x="271" y="39"/>
                  <a:pt x="266" y="34"/>
                </a:cubicBezTo>
                <a:cubicBezTo>
                  <a:pt x="262" y="29"/>
                  <a:pt x="263" y="15"/>
                  <a:pt x="258" y="13"/>
                </a:cubicBezTo>
                <a:cubicBezTo>
                  <a:pt x="253" y="17"/>
                  <a:pt x="247" y="25"/>
                  <a:pt x="245" y="31"/>
                </a:cubicBezTo>
                <a:cubicBezTo>
                  <a:pt x="242" y="38"/>
                  <a:pt x="239" y="34"/>
                  <a:pt x="233" y="36"/>
                </a:cubicBezTo>
                <a:cubicBezTo>
                  <a:pt x="226" y="38"/>
                  <a:pt x="223" y="35"/>
                  <a:pt x="222" y="32"/>
                </a:cubicBezTo>
                <a:cubicBezTo>
                  <a:pt x="220" y="30"/>
                  <a:pt x="214" y="32"/>
                  <a:pt x="209" y="32"/>
                </a:cubicBezTo>
                <a:cubicBezTo>
                  <a:pt x="205" y="32"/>
                  <a:pt x="207" y="37"/>
                  <a:pt x="204" y="39"/>
                </a:cubicBezTo>
                <a:cubicBezTo>
                  <a:pt x="201" y="41"/>
                  <a:pt x="194" y="36"/>
                  <a:pt x="191" y="39"/>
                </a:cubicBezTo>
                <a:cubicBezTo>
                  <a:pt x="188" y="42"/>
                  <a:pt x="186" y="39"/>
                  <a:pt x="185" y="41"/>
                </a:cubicBezTo>
                <a:cubicBezTo>
                  <a:pt x="184" y="44"/>
                  <a:pt x="179" y="42"/>
                  <a:pt x="178" y="44"/>
                </a:cubicBezTo>
                <a:cubicBezTo>
                  <a:pt x="176" y="46"/>
                  <a:pt x="172" y="47"/>
                  <a:pt x="165" y="40"/>
                </a:cubicBezTo>
                <a:cubicBezTo>
                  <a:pt x="159" y="33"/>
                  <a:pt x="160" y="22"/>
                  <a:pt x="163" y="20"/>
                </a:cubicBezTo>
                <a:cubicBezTo>
                  <a:pt x="166" y="18"/>
                  <a:pt x="166" y="12"/>
                  <a:pt x="162" y="11"/>
                </a:cubicBezTo>
                <a:cubicBezTo>
                  <a:pt x="158" y="9"/>
                  <a:pt x="162" y="2"/>
                  <a:pt x="157" y="1"/>
                </a:cubicBezTo>
                <a:cubicBezTo>
                  <a:pt x="153" y="0"/>
                  <a:pt x="153" y="7"/>
                  <a:pt x="150" y="8"/>
                </a:cubicBezTo>
                <a:cubicBezTo>
                  <a:pt x="147" y="9"/>
                  <a:pt x="140" y="14"/>
                  <a:pt x="136" y="13"/>
                </a:cubicBezTo>
                <a:cubicBezTo>
                  <a:pt x="133" y="12"/>
                  <a:pt x="129" y="14"/>
                  <a:pt x="129" y="17"/>
                </a:cubicBezTo>
                <a:cubicBezTo>
                  <a:pt x="129" y="21"/>
                  <a:pt x="125" y="20"/>
                  <a:pt x="124" y="17"/>
                </a:cubicBezTo>
                <a:cubicBezTo>
                  <a:pt x="124" y="14"/>
                  <a:pt x="116" y="16"/>
                  <a:pt x="114" y="14"/>
                </a:cubicBezTo>
                <a:cubicBezTo>
                  <a:pt x="112" y="12"/>
                  <a:pt x="103" y="13"/>
                  <a:pt x="107" y="15"/>
                </a:cubicBezTo>
                <a:cubicBezTo>
                  <a:pt x="111" y="17"/>
                  <a:pt x="111" y="20"/>
                  <a:pt x="111" y="23"/>
                </a:cubicBezTo>
                <a:cubicBezTo>
                  <a:pt x="111" y="27"/>
                  <a:pt x="114" y="26"/>
                  <a:pt x="114" y="31"/>
                </a:cubicBezTo>
                <a:cubicBezTo>
                  <a:pt x="114" y="35"/>
                  <a:pt x="118" y="32"/>
                  <a:pt x="120" y="32"/>
                </a:cubicBezTo>
                <a:cubicBezTo>
                  <a:pt x="123" y="32"/>
                  <a:pt x="123" y="36"/>
                  <a:pt x="119" y="37"/>
                </a:cubicBezTo>
                <a:cubicBezTo>
                  <a:pt x="115" y="37"/>
                  <a:pt x="113" y="39"/>
                  <a:pt x="112" y="43"/>
                </a:cubicBezTo>
                <a:cubicBezTo>
                  <a:pt x="111" y="46"/>
                  <a:pt x="108" y="44"/>
                  <a:pt x="105" y="46"/>
                </a:cubicBezTo>
                <a:cubicBezTo>
                  <a:pt x="102" y="49"/>
                  <a:pt x="99" y="52"/>
                  <a:pt x="97" y="51"/>
                </a:cubicBezTo>
                <a:cubicBezTo>
                  <a:pt x="95" y="49"/>
                  <a:pt x="93" y="50"/>
                  <a:pt x="91" y="52"/>
                </a:cubicBezTo>
                <a:cubicBezTo>
                  <a:pt x="89" y="53"/>
                  <a:pt x="88" y="52"/>
                  <a:pt x="84" y="49"/>
                </a:cubicBezTo>
                <a:cubicBezTo>
                  <a:pt x="82" y="47"/>
                  <a:pt x="80" y="42"/>
                  <a:pt x="76" y="37"/>
                </a:cubicBezTo>
                <a:cubicBezTo>
                  <a:pt x="73" y="39"/>
                  <a:pt x="68" y="41"/>
                  <a:pt x="65" y="41"/>
                </a:cubicBezTo>
                <a:cubicBezTo>
                  <a:pt x="61" y="41"/>
                  <a:pt x="48" y="40"/>
                  <a:pt x="48" y="42"/>
                </a:cubicBezTo>
                <a:cubicBezTo>
                  <a:pt x="47" y="44"/>
                  <a:pt x="49" y="48"/>
                  <a:pt x="51" y="48"/>
                </a:cubicBezTo>
                <a:cubicBezTo>
                  <a:pt x="53" y="49"/>
                  <a:pt x="57" y="50"/>
                  <a:pt x="53" y="53"/>
                </a:cubicBezTo>
                <a:cubicBezTo>
                  <a:pt x="49" y="56"/>
                  <a:pt x="45" y="52"/>
                  <a:pt x="45" y="59"/>
                </a:cubicBezTo>
                <a:cubicBezTo>
                  <a:pt x="45" y="66"/>
                  <a:pt x="54" y="71"/>
                  <a:pt x="52" y="77"/>
                </a:cubicBezTo>
                <a:cubicBezTo>
                  <a:pt x="51" y="81"/>
                  <a:pt x="50" y="89"/>
                  <a:pt x="50" y="93"/>
                </a:cubicBezTo>
                <a:cubicBezTo>
                  <a:pt x="50" y="96"/>
                  <a:pt x="49" y="107"/>
                  <a:pt x="46" y="108"/>
                </a:cubicBezTo>
                <a:cubicBezTo>
                  <a:pt x="43" y="109"/>
                  <a:pt x="40" y="105"/>
                  <a:pt x="36" y="109"/>
                </a:cubicBezTo>
                <a:cubicBezTo>
                  <a:pt x="32" y="112"/>
                  <a:pt x="27" y="110"/>
                  <a:pt x="22" y="114"/>
                </a:cubicBezTo>
                <a:cubicBezTo>
                  <a:pt x="18" y="117"/>
                  <a:pt x="13" y="116"/>
                  <a:pt x="12" y="120"/>
                </a:cubicBezTo>
                <a:cubicBezTo>
                  <a:pt x="12" y="125"/>
                  <a:pt x="8" y="127"/>
                  <a:pt x="9" y="131"/>
                </a:cubicBezTo>
                <a:cubicBezTo>
                  <a:pt x="10" y="135"/>
                  <a:pt x="7" y="134"/>
                  <a:pt x="4" y="137"/>
                </a:cubicBezTo>
                <a:cubicBezTo>
                  <a:pt x="1" y="140"/>
                  <a:pt x="4" y="142"/>
                  <a:pt x="2" y="144"/>
                </a:cubicBezTo>
                <a:cubicBezTo>
                  <a:pt x="0" y="147"/>
                  <a:pt x="3" y="150"/>
                  <a:pt x="5" y="154"/>
                </a:cubicBezTo>
                <a:cubicBezTo>
                  <a:pt x="7" y="158"/>
                  <a:pt x="10" y="160"/>
                  <a:pt x="10" y="164"/>
                </a:cubicBezTo>
                <a:cubicBezTo>
                  <a:pt x="9" y="167"/>
                  <a:pt x="12" y="168"/>
                  <a:pt x="15" y="168"/>
                </a:cubicBezTo>
                <a:cubicBezTo>
                  <a:pt x="19" y="168"/>
                  <a:pt x="16" y="174"/>
                  <a:pt x="21" y="174"/>
                </a:cubicBezTo>
                <a:cubicBezTo>
                  <a:pt x="27" y="174"/>
                  <a:pt x="32" y="176"/>
                  <a:pt x="33" y="173"/>
                </a:cubicBezTo>
                <a:cubicBezTo>
                  <a:pt x="35" y="170"/>
                  <a:pt x="38" y="167"/>
                  <a:pt x="38" y="172"/>
                </a:cubicBezTo>
                <a:cubicBezTo>
                  <a:pt x="38" y="176"/>
                  <a:pt x="37" y="188"/>
                  <a:pt x="41" y="186"/>
                </a:cubicBezTo>
                <a:cubicBezTo>
                  <a:pt x="45" y="185"/>
                  <a:pt x="52" y="185"/>
                  <a:pt x="56" y="187"/>
                </a:cubicBezTo>
                <a:cubicBezTo>
                  <a:pt x="59" y="188"/>
                  <a:pt x="63" y="187"/>
                  <a:pt x="65" y="184"/>
                </a:cubicBezTo>
                <a:cubicBezTo>
                  <a:pt x="68" y="182"/>
                  <a:pt x="70" y="182"/>
                  <a:pt x="75" y="179"/>
                </a:cubicBezTo>
                <a:cubicBezTo>
                  <a:pt x="80" y="177"/>
                  <a:pt x="84" y="173"/>
                  <a:pt x="88" y="173"/>
                </a:cubicBezTo>
                <a:cubicBezTo>
                  <a:pt x="93" y="173"/>
                  <a:pt x="100" y="171"/>
                  <a:pt x="99" y="174"/>
                </a:cubicBezTo>
                <a:cubicBezTo>
                  <a:pt x="98" y="177"/>
                  <a:pt x="97" y="190"/>
                  <a:pt x="103" y="196"/>
                </a:cubicBezTo>
                <a:cubicBezTo>
                  <a:pt x="108" y="202"/>
                  <a:pt x="111" y="205"/>
                  <a:pt x="116" y="204"/>
                </a:cubicBezTo>
                <a:cubicBezTo>
                  <a:pt x="121" y="203"/>
                  <a:pt x="120" y="206"/>
                  <a:pt x="124" y="206"/>
                </a:cubicBezTo>
                <a:cubicBezTo>
                  <a:pt x="128" y="205"/>
                  <a:pt x="125" y="210"/>
                  <a:pt x="129" y="210"/>
                </a:cubicBezTo>
                <a:cubicBezTo>
                  <a:pt x="132" y="210"/>
                  <a:pt x="138" y="210"/>
                  <a:pt x="138" y="214"/>
                </a:cubicBezTo>
                <a:cubicBezTo>
                  <a:pt x="138" y="218"/>
                  <a:pt x="148" y="215"/>
                  <a:pt x="150" y="217"/>
                </a:cubicBezTo>
                <a:cubicBezTo>
                  <a:pt x="153" y="219"/>
                  <a:pt x="155" y="220"/>
                  <a:pt x="155" y="224"/>
                </a:cubicBezTo>
                <a:cubicBezTo>
                  <a:pt x="154" y="228"/>
                  <a:pt x="160" y="231"/>
                  <a:pt x="156" y="233"/>
                </a:cubicBezTo>
                <a:cubicBezTo>
                  <a:pt x="153" y="235"/>
                  <a:pt x="157" y="238"/>
                  <a:pt x="158" y="242"/>
                </a:cubicBezTo>
                <a:cubicBezTo>
                  <a:pt x="158" y="247"/>
                  <a:pt x="163" y="248"/>
                  <a:pt x="170" y="248"/>
                </a:cubicBezTo>
                <a:cubicBezTo>
                  <a:pt x="177" y="248"/>
                  <a:pt x="179" y="248"/>
                  <a:pt x="179" y="254"/>
                </a:cubicBezTo>
                <a:cubicBezTo>
                  <a:pt x="179" y="259"/>
                  <a:pt x="184" y="260"/>
                  <a:pt x="186" y="265"/>
                </a:cubicBezTo>
                <a:cubicBezTo>
                  <a:pt x="188" y="270"/>
                  <a:pt x="184" y="275"/>
                  <a:pt x="185" y="279"/>
                </a:cubicBezTo>
                <a:cubicBezTo>
                  <a:pt x="185" y="282"/>
                  <a:pt x="183" y="286"/>
                  <a:pt x="181" y="287"/>
                </a:cubicBezTo>
                <a:cubicBezTo>
                  <a:pt x="184" y="290"/>
                  <a:pt x="184" y="292"/>
                  <a:pt x="182" y="293"/>
                </a:cubicBezTo>
                <a:cubicBezTo>
                  <a:pt x="179" y="295"/>
                  <a:pt x="185" y="299"/>
                  <a:pt x="184" y="307"/>
                </a:cubicBezTo>
                <a:cubicBezTo>
                  <a:pt x="182" y="314"/>
                  <a:pt x="182" y="316"/>
                  <a:pt x="190" y="316"/>
                </a:cubicBezTo>
                <a:cubicBezTo>
                  <a:pt x="197" y="316"/>
                  <a:pt x="197" y="319"/>
                  <a:pt x="199" y="317"/>
                </a:cubicBezTo>
                <a:cubicBezTo>
                  <a:pt x="202" y="315"/>
                  <a:pt x="206" y="323"/>
                  <a:pt x="207" y="326"/>
                </a:cubicBezTo>
                <a:cubicBezTo>
                  <a:pt x="208" y="330"/>
                  <a:pt x="211" y="339"/>
                  <a:pt x="213" y="339"/>
                </a:cubicBezTo>
                <a:cubicBezTo>
                  <a:pt x="214" y="339"/>
                  <a:pt x="218" y="335"/>
                  <a:pt x="222" y="337"/>
                </a:cubicBezTo>
                <a:cubicBezTo>
                  <a:pt x="226" y="339"/>
                  <a:pt x="221" y="351"/>
                  <a:pt x="221" y="357"/>
                </a:cubicBezTo>
                <a:cubicBezTo>
                  <a:pt x="224" y="357"/>
                  <a:pt x="227" y="357"/>
                  <a:pt x="228" y="358"/>
                </a:cubicBezTo>
                <a:cubicBezTo>
                  <a:pt x="230" y="359"/>
                  <a:pt x="231" y="372"/>
                  <a:pt x="230" y="375"/>
                </a:cubicBezTo>
                <a:cubicBezTo>
                  <a:pt x="229" y="377"/>
                  <a:pt x="221" y="380"/>
                  <a:pt x="217" y="382"/>
                </a:cubicBezTo>
                <a:cubicBezTo>
                  <a:pt x="212" y="385"/>
                  <a:pt x="202" y="395"/>
                  <a:pt x="197" y="403"/>
                </a:cubicBezTo>
                <a:cubicBezTo>
                  <a:pt x="194" y="408"/>
                  <a:pt x="190" y="411"/>
                  <a:pt x="187" y="415"/>
                </a:cubicBezTo>
                <a:cubicBezTo>
                  <a:pt x="189" y="415"/>
                  <a:pt x="190" y="415"/>
                  <a:pt x="191" y="415"/>
                </a:cubicBezTo>
                <a:cubicBezTo>
                  <a:pt x="193" y="413"/>
                  <a:pt x="196" y="413"/>
                  <a:pt x="200" y="418"/>
                </a:cubicBezTo>
                <a:cubicBezTo>
                  <a:pt x="204" y="423"/>
                  <a:pt x="204" y="426"/>
                  <a:pt x="205" y="426"/>
                </a:cubicBezTo>
                <a:cubicBezTo>
                  <a:pt x="207" y="426"/>
                  <a:pt x="209" y="420"/>
                  <a:pt x="212" y="424"/>
                </a:cubicBezTo>
                <a:cubicBezTo>
                  <a:pt x="215" y="428"/>
                  <a:pt x="223" y="432"/>
                  <a:pt x="224" y="434"/>
                </a:cubicBezTo>
                <a:cubicBezTo>
                  <a:pt x="226" y="436"/>
                  <a:pt x="232" y="437"/>
                  <a:pt x="232" y="443"/>
                </a:cubicBezTo>
                <a:cubicBezTo>
                  <a:pt x="232" y="446"/>
                  <a:pt x="230" y="454"/>
                  <a:pt x="233" y="460"/>
                </a:cubicBezTo>
                <a:cubicBezTo>
                  <a:pt x="235" y="458"/>
                  <a:pt x="236" y="456"/>
                  <a:pt x="238" y="455"/>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6" name="Freeform 107"/>
          <p:cNvSpPr/>
          <p:nvPr/>
        </p:nvSpPr>
        <p:spPr bwMode="auto">
          <a:xfrm>
            <a:off x="3748723" y="5527675"/>
            <a:ext cx="157163" cy="196850"/>
          </a:xfrm>
          <a:custGeom>
            <a:avLst/>
            <a:gdLst/>
            <a:ahLst/>
            <a:cxnLst>
              <a:cxn ang="0">
                <a:pos x="55" y="30"/>
              </a:cxn>
              <a:cxn ang="0">
                <a:pos x="47" y="21"/>
              </a:cxn>
              <a:cxn ang="0">
                <a:pos x="35" y="11"/>
              </a:cxn>
              <a:cxn ang="0">
                <a:pos x="28" y="13"/>
              </a:cxn>
              <a:cxn ang="0">
                <a:pos x="23" y="5"/>
              </a:cxn>
              <a:cxn ang="0">
                <a:pos x="14" y="2"/>
              </a:cxn>
              <a:cxn ang="0">
                <a:pos x="10" y="2"/>
              </a:cxn>
              <a:cxn ang="0">
                <a:pos x="7" y="8"/>
              </a:cxn>
              <a:cxn ang="0">
                <a:pos x="3" y="27"/>
              </a:cxn>
              <a:cxn ang="0">
                <a:pos x="0" y="42"/>
              </a:cxn>
              <a:cxn ang="0">
                <a:pos x="3" y="49"/>
              </a:cxn>
              <a:cxn ang="0">
                <a:pos x="2" y="54"/>
              </a:cxn>
              <a:cxn ang="0">
                <a:pos x="7" y="56"/>
              </a:cxn>
              <a:cxn ang="0">
                <a:pos x="21" y="60"/>
              </a:cxn>
              <a:cxn ang="0">
                <a:pos x="30" y="60"/>
              </a:cxn>
              <a:cxn ang="0">
                <a:pos x="47" y="57"/>
              </a:cxn>
              <a:cxn ang="0">
                <a:pos x="56" y="47"/>
              </a:cxn>
              <a:cxn ang="0">
                <a:pos x="55" y="30"/>
              </a:cxn>
            </a:cxnLst>
            <a:rect l="0" t="0" r="r" b="b"/>
            <a:pathLst>
              <a:path w="56" h="62">
                <a:moveTo>
                  <a:pt x="55" y="30"/>
                </a:moveTo>
                <a:cubicBezTo>
                  <a:pt x="55" y="24"/>
                  <a:pt x="49" y="23"/>
                  <a:pt x="47" y="21"/>
                </a:cubicBezTo>
                <a:cubicBezTo>
                  <a:pt x="46" y="19"/>
                  <a:pt x="38" y="15"/>
                  <a:pt x="35" y="11"/>
                </a:cubicBezTo>
                <a:cubicBezTo>
                  <a:pt x="32" y="7"/>
                  <a:pt x="30" y="13"/>
                  <a:pt x="28" y="13"/>
                </a:cubicBezTo>
                <a:cubicBezTo>
                  <a:pt x="27" y="13"/>
                  <a:pt x="27" y="10"/>
                  <a:pt x="23" y="5"/>
                </a:cubicBezTo>
                <a:cubicBezTo>
                  <a:pt x="19" y="0"/>
                  <a:pt x="16" y="0"/>
                  <a:pt x="14" y="2"/>
                </a:cubicBezTo>
                <a:cubicBezTo>
                  <a:pt x="13" y="2"/>
                  <a:pt x="12" y="2"/>
                  <a:pt x="10" y="2"/>
                </a:cubicBezTo>
                <a:cubicBezTo>
                  <a:pt x="8" y="4"/>
                  <a:pt x="7" y="6"/>
                  <a:pt x="7" y="8"/>
                </a:cubicBezTo>
                <a:cubicBezTo>
                  <a:pt x="7" y="13"/>
                  <a:pt x="3" y="18"/>
                  <a:pt x="3" y="27"/>
                </a:cubicBezTo>
                <a:cubicBezTo>
                  <a:pt x="3" y="36"/>
                  <a:pt x="0" y="35"/>
                  <a:pt x="0" y="42"/>
                </a:cubicBezTo>
                <a:cubicBezTo>
                  <a:pt x="0" y="49"/>
                  <a:pt x="2" y="48"/>
                  <a:pt x="3" y="49"/>
                </a:cubicBezTo>
                <a:cubicBezTo>
                  <a:pt x="4" y="49"/>
                  <a:pt x="3" y="52"/>
                  <a:pt x="2" y="54"/>
                </a:cubicBezTo>
                <a:cubicBezTo>
                  <a:pt x="3" y="55"/>
                  <a:pt x="5" y="56"/>
                  <a:pt x="7" y="56"/>
                </a:cubicBezTo>
                <a:cubicBezTo>
                  <a:pt x="11" y="55"/>
                  <a:pt x="16" y="57"/>
                  <a:pt x="21" y="60"/>
                </a:cubicBezTo>
                <a:cubicBezTo>
                  <a:pt x="27" y="62"/>
                  <a:pt x="25" y="59"/>
                  <a:pt x="30" y="60"/>
                </a:cubicBezTo>
                <a:cubicBezTo>
                  <a:pt x="35" y="60"/>
                  <a:pt x="41" y="61"/>
                  <a:pt x="47" y="57"/>
                </a:cubicBezTo>
                <a:cubicBezTo>
                  <a:pt x="51" y="55"/>
                  <a:pt x="53" y="51"/>
                  <a:pt x="56" y="47"/>
                </a:cubicBezTo>
                <a:cubicBezTo>
                  <a:pt x="53" y="41"/>
                  <a:pt x="55" y="33"/>
                  <a:pt x="55" y="30"/>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7" name="Freeform 108"/>
          <p:cNvSpPr>
            <a:spLocks noEditPoints="1"/>
          </p:cNvSpPr>
          <p:nvPr/>
        </p:nvSpPr>
        <p:spPr bwMode="auto">
          <a:xfrm>
            <a:off x="3259773" y="5200650"/>
            <a:ext cx="641350" cy="1441450"/>
          </a:xfrm>
          <a:custGeom>
            <a:avLst/>
            <a:gdLst/>
            <a:ahLst/>
            <a:cxnLst>
              <a:cxn ang="0">
                <a:pos x="65" y="427"/>
              </a:cxn>
              <a:cxn ang="0">
                <a:pos x="60" y="417"/>
              </a:cxn>
              <a:cxn ang="0">
                <a:pos x="56" y="448"/>
              </a:cxn>
              <a:cxn ang="0">
                <a:pos x="80" y="449"/>
              </a:cxn>
              <a:cxn ang="0">
                <a:pos x="87" y="441"/>
              </a:cxn>
              <a:cxn ang="0">
                <a:pos x="218" y="46"/>
              </a:cxn>
              <a:cxn ang="0">
                <a:pos x="212" y="64"/>
              </a:cxn>
              <a:cxn ang="0">
                <a:pos x="194" y="70"/>
              </a:cxn>
              <a:cxn ang="0">
                <a:pos x="172" y="67"/>
              </a:cxn>
              <a:cxn ang="0">
                <a:pos x="185" y="44"/>
              </a:cxn>
              <a:cxn ang="0">
                <a:pos x="151" y="27"/>
              </a:cxn>
              <a:cxn ang="0">
                <a:pos x="123" y="3"/>
              </a:cxn>
              <a:cxn ang="0">
                <a:pos x="105" y="10"/>
              </a:cxn>
              <a:cxn ang="0">
                <a:pos x="82" y="5"/>
              </a:cxn>
              <a:cxn ang="0">
                <a:pos x="72" y="25"/>
              </a:cxn>
              <a:cxn ang="0">
                <a:pos x="58" y="43"/>
              </a:cxn>
              <a:cxn ang="0">
                <a:pos x="60" y="63"/>
              </a:cxn>
              <a:cxn ang="0">
                <a:pos x="49" y="78"/>
              </a:cxn>
              <a:cxn ang="0">
                <a:pos x="41" y="94"/>
              </a:cxn>
              <a:cxn ang="0">
                <a:pos x="37" y="115"/>
              </a:cxn>
              <a:cxn ang="0">
                <a:pos x="40" y="138"/>
              </a:cxn>
              <a:cxn ang="0">
                <a:pos x="40" y="157"/>
              </a:cxn>
              <a:cxn ang="0">
                <a:pos x="37" y="180"/>
              </a:cxn>
              <a:cxn ang="0">
                <a:pos x="28" y="206"/>
              </a:cxn>
              <a:cxn ang="0">
                <a:pos x="25" y="216"/>
              </a:cxn>
              <a:cxn ang="0">
                <a:pos x="21" y="232"/>
              </a:cxn>
              <a:cxn ang="0">
                <a:pos x="20" y="248"/>
              </a:cxn>
              <a:cxn ang="0">
                <a:pos x="18" y="272"/>
              </a:cxn>
              <a:cxn ang="0">
                <a:pos x="21" y="285"/>
              </a:cxn>
              <a:cxn ang="0">
                <a:pos x="26" y="296"/>
              </a:cxn>
              <a:cxn ang="0">
                <a:pos x="23" y="305"/>
              </a:cxn>
              <a:cxn ang="0">
                <a:pos x="21" y="323"/>
              </a:cxn>
              <a:cxn ang="0">
                <a:pos x="13" y="338"/>
              </a:cxn>
              <a:cxn ang="0">
                <a:pos x="9" y="355"/>
              </a:cxn>
              <a:cxn ang="0">
                <a:pos x="3" y="373"/>
              </a:cxn>
              <a:cxn ang="0">
                <a:pos x="15" y="384"/>
              </a:cxn>
              <a:cxn ang="0">
                <a:pos x="21" y="401"/>
              </a:cxn>
              <a:cxn ang="0">
                <a:pos x="47" y="404"/>
              </a:cxn>
              <a:cxn ang="0">
                <a:pos x="52" y="395"/>
              </a:cxn>
              <a:cxn ang="0">
                <a:pos x="53" y="376"/>
              </a:cxn>
              <a:cxn ang="0">
                <a:pos x="66" y="364"/>
              </a:cxn>
              <a:cxn ang="0">
                <a:pos x="87" y="340"/>
              </a:cxn>
              <a:cxn ang="0">
                <a:pos x="78" y="326"/>
              </a:cxn>
              <a:cxn ang="0">
                <a:pos x="89" y="299"/>
              </a:cxn>
              <a:cxn ang="0">
                <a:pos x="95" y="285"/>
              </a:cxn>
              <a:cxn ang="0">
                <a:pos x="102" y="270"/>
              </a:cxn>
              <a:cxn ang="0">
                <a:pos x="109" y="269"/>
              </a:cxn>
              <a:cxn ang="0">
                <a:pos x="106" y="262"/>
              </a:cxn>
              <a:cxn ang="0">
                <a:pos x="98" y="251"/>
              </a:cxn>
              <a:cxn ang="0">
                <a:pos x="115" y="245"/>
              </a:cxn>
              <a:cxn ang="0">
                <a:pos x="129" y="228"/>
              </a:cxn>
              <a:cxn ang="0">
                <a:pos x="133" y="215"/>
              </a:cxn>
              <a:cxn ang="0">
                <a:pos x="183" y="203"/>
              </a:cxn>
              <a:cxn ang="0">
                <a:pos x="189" y="181"/>
              </a:cxn>
              <a:cxn ang="0">
                <a:pos x="180" y="164"/>
              </a:cxn>
              <a:cxn ang="0">
                <a:pos x="176" y="156"/>
              </a:cxn>
              <a:cxn ang="0">
                <a:pos x="174" y="144"/>
              </a:cxn>
              <a:cxn ang="0">
                <a:pos x="181" y="110"/>
              </a:cxn>
              <a:cxn ang="0">
                <a:pos x="214" y="71"/>
              </a:cxn>
              <a:cxn ang="0">
                <a:pos x="225" y="47"/>
              </a:cxn>
            </a:cxnLst>
            <a:rect l="0" t="0" r="r" b="b"/>
            <a:pathLst>
              <a:path w="228" h="450">
                <a:moveTo>
                  <a:pt x="87" y="441"/>
                </a:moveTo>
                <a:cubicBezTo>
                  <a:pt x="81" y="441"/>
                  <a:pt x="68" y="430"/>
                  <a:pt x="65" y="427"/>
                </a:cubicBezTo>
                <a:cubicBezTo>
                  <a:pt x="61" y="424"/>
                  <a:pt x="64" y="421"/>
                  <a:pt x="59" y="421"/>
                </a:cubicBezTo>
                <a:cubicBezTo>
                  <a:pt x="55" y="422"/>
                  <a:pt x="58" y="418"/>
                  <a:pt x="60" y="417"/>
                </a:cubicBezTo>
                <a:cubicBezTo>
                  <a:pt x="62" y="415"/>
                  <a:pt x="59" y="411"/>
                  <a:pt x="56" y="410"/>
                </a:cubicBezTo>
                <a:cubicBezTo>
                  <a:pt x="56" y="417"/>
                  <a:pt x="54" y="447"/>
                  <a:pt x="56" y="448"/>
                </a:cubicBezTo>
                <a:cubicBezTo>
                  <a:pt x="58" y="448"/>
                  <a:pt x="71" y="446"/>
                  <a:pt x="75" y="449"/>
                </a:cubicBezTo>
                <a:cubicBezTo>
                  <a:pt x="77" y="449"/>
                  <a:pt x="79" y="450"/>
                  <a:pt x="80" y="449"/>
                </a:cubicBezTo>
                <a:cubicBezTo>
                  <a:pt x="83" y="446"/>
                  <a:pt x="90" y="447"/>
                  <a:pt x="94" y="445"/>
                </a:cubicBezTo>
                <a:cubicBezTo>
                  <a:pt x="98" y="442"/>
                  <a:pt x="93" y="442"/>
                  <a:pt x="87" y="441"/>
                </a:cubicBezTo>
                <a:close/>
                <a:moveTo>
                  <a:pt x="225" y="47"/>
                </a:moveTo>
                <a:cubicBezTo>
                  <a:pt x="224" y="46"/>
                  <a:pt x="221" y="46"/>
                  <a:pt x="218" y="46"/>
                </a:cubicBezTo>
                <a:cubicBezTo>
                  <a:pt x="218" y="46"/>
                  <a:pt x="218" y="47"/>
                  <a:pt x="218" y="47"/>
                </a:cubicBezTo>
                <a:cubicBezTo>
                  <a:pt x="219" y="52"/>
                  <a:pt x="216" y="64"/>
                  <a:pt x="212" y="64"/>
                </a:cubicBezTo>
                <a:cubicBezTo>
                  <a:pt x="209" y="63"/>
                  <a:pt x="206" y="69"/>
                  <a:pt x="203" y="68"/>
                </a:cubicBezTo>
                <a:cubicBezTo>
                  <a:pt x="201" y="67"/>
                  <a:pt x="197" y="72"/>
                  <a:pt x="194" y="70"/>
                </a:cubicBezTo>
                <a:cubicBezTo>
                  <a:pt x="190" y="68"/>
                  <a:pt x="186" y="71"/>
                  <a:pt x="183" y="69"/>
                </a:cubicBezTo>
                <a:cubicBezTo>
                  <a:pt x="180" y="67"/>
                  <a:pt x="172" y="69"/>
                  <a:pt x="172" y="67"/>
                </a:cubicBezTo>
                <a:cubicBezTo>
                  <a:pt x="172" y="65"/>
                  <a:pt x="176" y="65"/>
                  <a:pt x="176" y="59"/>
                </a:cubicBezTo>
                <a:cubicBezTo>
                  <a:pt x="176" y="53"/>
                  <a:pt x="186" y="47"/>
                  <a:pt x="185" y="44"/>
                </a:cubicBezTo>
                <a:cubicBezTo>
                  <a:pt x="183" y="42"/>
                  <a:pt x="166" y="37"/>
                  <a:pt x="164" y="34"/>
                </a:cubicBezTo>
                <a:cubicBezTo>
                  <a:pt x="161" y="31"/>
                  <a:pt x="158" y="28"/>
                  <a:pt x="151" y="27"/>
                </a:cubicBezTo>
                <a:cubicBezTo>
                  <a:pt x="145" y="27"/>
                  <a:pt x="145" y="23"/>
                  <a:pt x="139" y="19"/>
                </a:cubicBezTo>
                <a:cubicBezTo>
                  <a:pt x="134" y="16"/>
                  <a:pt x="126" y="8"/>
                  <a:pt x="123" y="3"/>
                </a:cubicBezTo>
                <a:cubicBezTo>
                  <a:pt x="119" y="3"/>
                  <a:pt x="113" y="2"/>
                  <a:pt x="112" y="4"/>
                </a:cubicBezTo>
                <a:cubicBezTo>
                  <a:pt x="110" y="6"/>
                  <a:pt x="108" y="15"/>
                  <a:pt x="105" y="10"/>
                </a:cubicBezTo>
                <a:cubicBezTo>
                  <a:pt x="103" y="6"/>
                  <a:pt x="97" y="6"/>
                  <a:pt x="92" y="5"/>
                </a:cubicBezTo>
                <a:cubicBezTo>
                  <a:pt x="87" y="4"/>
                  <a:pt x="88" y="0"/>
                  <a:pt x="82" y="5"/>
                </a:cubicBezTo>
                <a:cubicBezTo>
                  <a:pt x="80" y="8"/>
                  <a:pt x="77" y="10"/>
                  <a:pt x="74" y="12"/>
                </a:cubicBezTo>
                <a:cubicBezTo>
                  <a:pt x="74" y="17"/>
                  <a:pt x="73" y="23"/>
                  <a:pt x="72" y="25"/>
                </a:cubicBezTo>
                <a:cubicBezTo>
                  <a:pt x="70" y="28"/>
                  <a:pt x="59" y="33"/>
                  <a:pt x="59" y="35"/>
                </a:cubicBezTo>
                <a:cubicBezTo>
                  <a:pt x="59" y="38"/>
                  <a:pt x="60" y="42"/>
                  <a:pt x="58" y="43"/>
                </a:cubicBezTo>
                <a:cubicBezTo>
                  <a:pt x="56" y="45"/>
                  <a:pt x="63" y="54"/>
                  <a:pt x="59" y="56"/>
                </a:cubicBezTo>
                <a:cubicBezTo>
                  <a:pt x="56" y="58"/>
                  <a:pt x="62" y="61"/>
                  <a:pt x="60" y="63"/>
                </a:cubicBezTo>
                <a:cubicBezTo>
                  <a:pt x="57" y="65"/>
                  <a:pt x="53" y="66"/>
                  <a:pt x="53" y="69"/>
                </a:cubicBezTo>
                <a:cubicBezTo>
                  <a:pt x="53" y="71"/>
                  <a:pt x="53" y="77"/>
                  <a:pt x="49" y="78"/>
                </a:cubicBezTo>
                <a:cubicBezTo>
                  <a:pt x="46" y="79"/>
                  <a:pt x="44" y="84"/>
                  <a:pt x="44" y="88"/>
                </a:cubicBezTo>
                <a:cubicBezTo>
                  <a:pt x="44" y="92"/>
                  <a:pt x="40" y="89"/>
                  <a:pt x="41" y="94"/>
                </a:cubicBezTo>
                <a:cubicBezTo>
                  <a:pt x="43" y="99"/>
                  <a:pt x="45" y="105"/>
                  <a:pt x="41" y="106"/>
                </a:cubicBezTo>
                <a:cubicBezTo>
                  <a:pt x="38" y="107"/>
                  <a:pt x="39" y="115"/>
                  <a:pt x="37" y="115"/>
                </a:cubicBezTo>
                <a:cubicBezTo>
                  <a:pt x="35" y="115"/>
                  <a:pt x="34" y="123"/>
                  <a:pt x="37" y="127"/>
                </a:cubicBezTo>
                <a:cubicBezTo>
                  <a:pt x="40" y="131"/>
                  <a:pt x="40" y="134"/>
                  <a:pt x="40" y="138"/>
                </a:cubicBezTo>
                <a:cubicBezTo>
                  <a:pt x="40" y="142"/>
                  <a:pt x="44" y="144"/>
                  <a:pt x="43" y="148"/>
                </a:cubicBezTo>
                <a:cubicBezTo>
                  <a:pt x="42" y="152"/>
                  <a:pt x="42" y="155"/>
                  <a:pt x="40" y="157"/>
                </a:cubicBezTo>
                <a:cubicBezTo>
                  <a:pt x="38" y="159"/>
                  <a:pt x="40" y="164"/>
                  <a:pt x="37" y="165"/>
                </a:cubicBezTo>
                <a:cubicBezTo>
                  <a:pt x="34" y="167"/>
                  <a:pt x="39" y="177"/>
                  <a:pt x="37" y="180"/>
                </a:cubicBezTo>
                <a:cubicBezTo>
                  <a:pt x="34" y="182"/>
                  <a:pt x="28" y="183"/>
                  <a:pt x="28" y="191"/>
                </a:cubicBezTo>
                <a:cubicBezTo>
                  <a:pt x="28" y="198"/>
                  <a:pt x="29" y="202"/>
                  <a:pt x="28" y="206"/>
                </a:cubicBezTo>
                <a:cubicBezTo>
                  <a:pt x="28" y="208"/>
                  <a:pt x="32" y="208"/>
                  <a:pt x="31" y="212"/>
                </a:cubicBezTo>
                <a:cubicBezTo>
                  <a:pt x="31" y="216"/>
                  <a:pt x="25" y="214"/>
                  <a:pt x="25" y="216"/>
                </a:cubicBezTo>
                <a:cubicBezTo>
                  <a:pt x="24" y="219"/>
                  <a:pt x="26" y="225"/>
                  <a:pt x="24" y="225"/>
                </a:cubicBezTo>
                <a:cubicBezTo>
                  <a:pt x="22" y="225"/>
                  <a:pt x="21" y="227"/>
                  <a:pt x="21" y="232"/>
                </a:cubicBezTo>
                <a:cubicBezTo>
                  <a:pt x="21" y="237"/>
                  <a:pt x="18" y="237"/>
                  <a:pt x="18" y="240"/>
                </a:cubicBezTo>
                <a:cubicBezTo>
                  <a:pt x="18" y="242"/>
                  <a:pt x="20" y="245"/>
                  <a:pt x="20" y="248"/>
                </a:cubicBezTo>
                <a:cubicBezTo>
                  <a:pt x="20" y="250"/>
                  <a:pt x="22" y="259"/>
                  <a:pt x="20" y="260"/>
                </a:cubicBezTo>
                <a:cubicBezTo>
                  <a:pt x="17" y="260"/>
                  <a:pt x="16" y="270"/>
                  <a:pt x="18" y="272"/>
                </a:cubicBezTo>
                <a:cubicBezTo>
                  <a:pt x="20" y="273"/>
                  <a:pt x="20" y="276"/>
                  <a:pt x="19" y="278"/>
                </a:cubicBezTo>
                <a:cubicBezTo>
                  <a:pt x="18" y="280"/>
                  <a:pt x="24" y="282"/>
                  <a:pt x="21" y="285"/>
                </a:cubicBezTo>
                <a:cubicBezTo>
                  <a:pt x="18" y="288"/>
                  <a:pt x="20" y="292"/>
                  <a:pt x="24" y="291"/>
                </a:cubicBezTo>
                <a:cubicBezTo>
                  <a:pt x="27" y="290"/>
                  <a:pt x="29" y="296"/>
                  <a:pt x="26" y="296"/>
                </a:cubicBezTo>
                <a:cubicBezTo>
                  <a:pt x="22" y="296"/>
                  <a:pt x="18" y="296"/>
                  <a:pt x="21" y="298"/>
                </a:cubicBezTo>
                <a:cubicBezTo>
                  <a:pt x="24" y="300"/>
                  <a:pt x="27" y="304"/>
                  <a:pt x="23" y="305"/>
                </a:cubicBezTo>
                <a:cubicBezTo>
                  <a:pt x="19" y="307"/>
                  <a:pt x="22" y="310"/>
                  <a:pt x="21" y="314"/>
                </a:cubicBezTo>
                <a:cubicBezTo>
                  <a:pt x="20" y="318"/>
                  <a:pt x="24" y="322"/>
                  <a:pt x="21" y="323"/>
                </a:cubicBezTo>
                <a:cubicBezTo>
                  <a:pt x="18" y="324"/>
                  <a:pt x="22" y="330"/>
                  <a:pt x="18" y="331"/>
                </a:cubicBezTo>
                <a:cubicBezTo>
                  <a:pt x="13" y="331"/>
                  <a:pt x="16" y="336"/>
                  <a:pt x="13" y="338"/>
                </a:cubicBezTo>
                <a:cubicBezTo>
                  <a:pt x="10" y="341"/>
                  <a:pt x="17" y="345"/>
                  <a:pt x="13" y="347"/>
                </a:cubicBezTo>
                <a:cubicBezTo>
                  <a:pt x="10" y="349"/>
                  <a:pt x="12" y="355"/>
                  <a:pt x="9" y="355"/>
                </a:cubicBezTo>
                <a:cubicBezTo>
                  <a:pt x="5" y="355"/>
                  <a:pt x="3" y="360"/>
                  <a:pt x="2" y="362"/>
                </a:cubicBezTo>
                <a:cubicBezTo>
                  <a:pt x="2" y="365"/>
                  <a:pt x="0" y="369"/>
                  <a:pt x="3" y="373"/>
                </a:cubicBezTo>
                <a:cubicBezTo>
                  <a:pt x="6" y="376"/>
                  <a:pt x="2" y="379"/>
                  <a:pt x="5" y="380"/>
                </a:cubicBezTo>
                <a:cubicBezTo>
                  <a:pt x="7" y="382"/>
                  <a:pt x="17" y="380"/>
                  <a:pt x="15" y="384"/>
                </a:cubicBezTo>
                <a:cubicBezTo>
                  <a:pt x="14" y="388"/>
                  <a:pt x="14" y="396"/>
                  <a:pt x="16" y="396"/>
                </a:cubicBezTo>
                <a:cubicBezTo>
                  <a:pt x="18" y="396"/>
                  <a:pt x="19" y="402"/>
                  <a:pt x="21" y="401"/>
                </a:cubicBezTo>
                <a:cubicBezTo>
                  <a:pt x="24" y="401"/>
                  <a:pt x="36" y="399"/>
                  <a:pt x="41" y="401"/>
                </a:cubicBezTo>
                <a:cubicBezTo>
                  <a:pt x="44" y="402"/>
                  <a:pt x="46" y="403"/>
                  <a:pt x="47" y="404"/>
                </a:cubicBezTo>
                <a:cubicBezTo>
                  <a:pt x="50" y="403"/>
                  <a:pt x="57" y="407"/>
                  <a:pt x="58" y="406"/>
                </a:cubicBezTo>
                <a:cubicBezTo>
                  <a:pt x="60" y="404"/>
                  <a:pt x="52" y="398"/>
                  <a:pt x="52" y="395"/>
                </a:cubicBezTo>
                <a:cubicBezTo>
                  <a:pt x="52" y="393"/>
                  <a:pt x="51" y="389"/>
                  <a:pt x="51" y="387"/>
                </a:cubicBezTo>
                <a:cubicBezTo>
                  <a:pt x="51" y="384"/>
                  <a:pt x="50" y="379"/>
                  <a:pt x="53" y="376"/>
                </a:cubicBezTo>
                <a:cubicBezTo>
                  <a:pt x="57" y="374"/>
                  <a:pt x="57" y="371"/>
                  <a:pt x="59" y="372"/>
                </a:cubicBezTo>
                <a:cubicBezTo>
                  <a:pt x="61" y="372"/>
                  <a:pt x="66" y="370"/>
                  <a:pt x="66" y="364"/>
                </a:cubicBezTo>
                <a:cubicBezTo>
                  <a:pt x="66" y="358"/>
                  <a:pt x="69" y="356"/>
                  <a:pt x="74" y="351"/>
                </a:cubicBezTo>
                <a:cubicBezTo>
                  <a:pt x="80" y="347"/>
                  <a:pt x="89" y="342"/>
                  <a:pt x="87" y="340"/>
                </a:cubicBezTo>
                <a:cubicBezTo>
                  <a:pt x="86" y="338"/>
                  <a:pt x="89" y="332"/>
                  <a:pt x="89" y="329"/>
                </a:cubicBezTo>
                <a:cubicBezTo>
                  <a:pt x="89" y="327"/>
                  <a:pt x="81" y="327"/>
                  <a:pt x="78" y="326"/>
                </a:cubicBezTo>
                <a:cubicBezTo>
                  <a:pt x="75" y="325"/>
                  <a:pt x="65" y="318"/>
                  <a:pt x="70" y="309"/>
                </a:cubicBezTo>
                <a:cubicBezTo>
                  <a:pt x="75" y="300"/>
                  <a:pt x="86" y="299"/>
                  <a:pt x="89" y="299"/>
                </a:cubicBezTo>
                <a:cubicBezTo>
                  <a:pt x="92" y="298"/>
                  <a:pt x="89" y="294"/>
                  <a:pt x="92" y="293"/>
                </a:cubicBezTo>
                <a:cubicBezTo>
                  <a:pt x="94" y="291"/>
                  <a:pt x="95" y="289"/>
                  <a:pt x="95" y="285"/>
                </a:cubicBezTo>
                <a:cubicBezTo>
                  <a:pt x="95" y="281"/>
                  <a:pt x="95" y="274"/>
                  <a:pt x="99" y="273"/>
                </a:cubicBezTo>
                <a:cubicBezTo>
                  <a:pt x="104" y="273"/>
                  <a:pt x="105" y="270"/>
                  <a:pt x="102" y="270"/>
                </a:cubicBezTo>
                <a:cubicBezTo>
                  <a:pt x="99" y="269"/>
                  <a:pt x="98" y="266"/>
                  <a:pt x="103" y="265"/>
                </a:cubicBezTo>
                <a:cubicBezTo>
                  <a:pt x="107" y="265"/>
                  <a:pt x="106" y="269"/>
                  <a:pt x="109" y="269"/>
                </a:cubicBezTo>
                <a:cubicBezTo>
                  <a:pt x="112" y="269"/>
                  <a:pt x="118" y="263"/>
                  <a:pt x="113" y="260"/>
                </a:cubicBezTo>
                <a:cubicBezTo>
                  <a:pt x="109" y="257"/>
                  <a:pt x="108" y="262"/>
                  <a:pt x="106" y="262"/>
                </a:cubicBezTo>
                <a:cubicBezTo>
                  <a:pt x="103" y="263"/>
                  <a:pt x="102" y="259"/>
                  <a:pt x="99" y="259"/>
                </a:cubicBezTo>
                <a:cubicBezTo>
                  <a:pt x="97" y="259"/>
                  <a:pt x="99" y="253"/>
                  <a:pt x="98" y="251"/>
                </a:cubicBezTo>
                <a:cubicBezTo>
                  <a:pt x="97" y="248"/>
                  <a:pt x="95" y="243"/>
                  <a:pt x="97" y="240"/>
                </a:cubicBezTo>
                <a:cubicBezTo>
                  <a:pt x="99" y="237"/>
                  <a:pt x="108" y="244"/>
                  <a:pt x="115" y="245"/>
                </a:cubicBezTo>
                <a:cubicBezTo>
                  <a:pt x="123" y="245"/>
                  <a:pt x="128" y="241"/>
                  <a:pt x="128" y="238"/>
                </a:cubicBezTo>
                <a:cubicBezTo>
                  <a:pt x="128" y="236"/>
                  <a:pt x="125" y="231"/>
                  <a:pt x="129" y="228"/>
                </a:cubicBezTo>
                <a:cubicBezTo>
                  <a:pt x="134" y="225"/>
                  <a:pt x="130" y="224"/>
                  <a:pt x="129" y="220"/>
                </a:cubicBezTo>
                <a:cubicBezTo>
                  <a:pt x="127" y="216"/>
                  <a:pt x="131" y="213"/>
                  <a:pt x="133" y="215"/>
                </a:cubicBezTo>
                <a:cubicBezTo>
                  <a:pt x="135" y="217"/>
                  <a:pt x="149" y="216"/>
                  <a:pt x="162" y="213"/>
                </a:cubicBezTo>
                <a:cubicBezTo>
                  <a:pt x="174" y="211"/>
                  <a:pt x="182" y="206"/>
                  <a:pt x="183" y="203"/>
                </a:cubicBezTo>
                <a:cubicBezTo>
                  <a:pt x="184" y="199"/>
                  <a:pt x="192" y="191"/>
                  <a:pt x="193" y="188"/>
                </a:cubicBezTo>
                <a:cubicBezTo>
                  <a:pt x="195" y="185"/>
                  <a:pt x="194" y="181"/>
                  <a:pt x="189" y="181"/>
                </a:cubicBezTo>
                <a:cubicBezTo>
                  <a:pt x="184" y="180"/>
                  <a:pt x="184" y="174"/>
                  <a:pt x="187" y="171"/>
                </a:cubicBezTo>
                <a:cubicBezTo>
                  <a:pt x="189" y="168"/>
                  <a:pt x="185" y="165"/>
                  <a:pt x="180" y="164"/>
                </a:cubicBezTo>
                <a:cubicBezTo>
                  <a:pt x="176" y="164"/>
                  <a:pt x="168" y="160"/>
                  <a:pt x="172" y="156"/>
                </a:cubicBezTo>
                <a:cubicBezTo>
                  <a:pt x="174" y="154"/>
                  <a:pt x="175" y="155"/>
                  <a:pt x="176" y="156"/>
                </a:cubicBezTo>
                <a:cubicBezTo>
                  <a:pt x="177" y="154"/>
                  <a:pt x="178" y="151"/>
                  <a:pt x="177" y="151"/>
                </a:cubicBezTo>
                <a:cubicBezTo>
                  <a:pt x="176" y="150"/>
                  <a:pt x="174" y="151"/>
                  <a:pt x="174" y="144"/>
                </a:cubicBezTo>
                <a:cubicBezTo>
                  <a:pt x="174" y="137"/>
                  <a:pt x="177" y="138"/>
                  <a:pt x="177" y="129"/>
                </a:cubicBezTo>
                <a:cubicBezTo>
                  <a:pt x="177" y="120"/>
                  <a:pt x="181" y="115"/>
                  <a:pt x="181" y="110"/>
                </a:cubicBezTo>
                <a:cubicBezTo>
                  <a:pt x="181" y="105"/>
                  <a:pt x="189" y="100"/>
                  <a:pt x="194" y="92"/>
                </a:cubicBezTo>
                <a:cubicBezTo>
                  <a:pt x="199" y="84"/>
                  <a:pt x="209" y="74"/>
                  <a:pt x="214" y="71"/>
                </a:cubicBezTo>
                <a:cubicBezTo>
                  <a:pt x="218" y="69"/>
                  <a:pt x="226" y="66"/>
                  <a:pt x="227" y="64"/>
                </a:cubicBezTo>
                <a:cubicBezTo>
                  <a:pt x="228" y="61"/>
                  <a:pt x="227" y="48"/>
                  <a:pt x="225" y="47"/>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8" name="Freeform 109"/>
          <p:cNvSpPr/>
          <p:nvPr/>
        </p:nvSpPr>
        <p:spPr bwMode="auto">
          <a:xfrm>
            <a:off x="3189923" y="5038725"/>
            <a:ext cx="279400" cy="1630363"/>
          </a:xfrm>
          <a:custGeom>
            <a:avLst/>
            <a:gdLst/>
            <a:ahLst/>
            <a:cxnLst>
              <a:cxn ang="0">
                <a:pos x="40" y="435"/>
              </a:cxn>
              <a:cxn ang="0">
                <a:pos x="27" y="413"/>
              </a:cxn>
              <a:cxn ang="0">
                <a:pos x="38" y="389"/>
              </a:cxn>
              <a:cxn ang="0">
                <a:pos x="46" y="365"/>
              </a:cxn>
              <a:cxn ang="0">
                <a:pos x="51" y="347"/>
              </a:cxn>
              <a:cxn ang="0">
                <a:pos x="44" y="329"/>
              </a:cxn>
              <a:cxn ang="0">
                <a:pos x="45" y="299"/>
              </a:cxn>
              <a:cxn ang="0">
                <a:pos x="49" y="276"/>
              </a:cxn>
              <a:cxn ang="0">
                <a:pos x="53" y="257"/>
              </a:cxn>
              <a:cxn ang="0">
                <a:pos x="62" y="216"/>
              </a:cxn>
              <a:cxn ang="0">
                <a:pos x="65" y="189"/>
              </a:cxn>
              <a:cxn ang="0">
                <a:pos x="66" y="157"/>
              </a:cxn>
              <a:cxn ang="0">
                <a:pos x="74" y="129"/>
              </a:cxn>
              <a:cxn ang="0">
                <a:pos x="84" y="107"/>
              </a:cxn>
              <a:cxn ang="0">
                <a:pos x="97" y="76"/>
              </a:cxn>
              <a:cxn ang="0">
                <a:pos x="89" y="53"/>
              </a:cxn>
              <a:cxn ang="0">
                <a:pos x="84" y="25"/>
              </a:cxn>
              <a:cxn ang="0">
                <a:pos x="71" y="2"/>
              </a:cxn>
              <a:cxn ang="0">
                <a:pos x="64" y="23"/>
              </a:cxn>
              <a:cxn ang="0">
                <a:pos x="62" y="75"/>
              </a:cxn>
              <a:cxn ang="0">
                <a:pos x="53" y="128"/>
              </a:cxn>
              <a:cxn ang="0">
                <a:pos x="48" y="163"/>
              </a:cxn>
              <a:cxn ang="0">
                <a:pos x="41" y="210"/>
              </a:cxn>
              <a:cxn ang="0">
                <a:pos x="26" y="251"/>
              </a:cxn>
              <a:cxn ang="0">
                <a:pos x="24" y="286"/>
              </a:cxn>
              <a:cxn ang="0">
                <a:pos x="17" y="319"/>
              </a:cxn>
              <a:cxn ang="0">
                <a:pos x="32" y="302"/>
              </a:cxn>
              <a:cxn ang="0">
                <a:pos x="34" y="320"/>
              </a:cxn>
              <a:cxn ang="0">
                <a:pos x="30" y="342"/>
              </a:cxn>
              <a:cxn ang="0">
                <a:pos x="25" y="357"/>
              </a:cxn>
              <a:cxn ang="0">
                <a:pos x="23" y="354"/>
              </a:cxn>
              <a:cxn ang="0">
                <a:pos x="15" y="357"/>
              </a:cxn>
              <a:cxn ang="0">
                <a:pos x="2" y="374"/>
              </a:cxn>
              <a:cxn ang="0">
                <a:pos x="17" y="376"/>
              </a:cxn>
              <a:cxn ang="0">
                <a:pos x="25" y="389"/>
              </a:cxn>
              <a:cxn ang="0">
                <a:pos x="11" y="393"/>
              </a:cxn>
              <a:cxn ang="0">
                <a:pos x="13" y="400"/>
              </a:cxn>
              <a:cxn ang="0">
                <a:pos x="6" y="412"/>
              </a:cxn>
              <a:cxn ang="0">
                <a:pos x="15" y="416"/>
              </a:cxn>
              <a:cxn ang="0">
                <a:pos x="16" y="427"/>
              </a:cxn>
              <a:cxn ang="0">
                <a:pos x="9" y="441"/>
              </a:cxn>
              <a:cxn ang="0">
                <a:pos x="23" y="444"/>
              </a:cxn>
              <a:cxn ang="0">
                <a:pos x="28" y="448"/>
              </a:cxn>
              <a:cxn ang="0">
                <a:pos x="22" y="462"/>
              </a:cxn>
              <a:cxn ang="0">
                <a:pos x="41" y="462"/>
              </a:cxn>
              <a:cxn ang="0">
                <a:pos x="28" y="472"/>
              </a:cxn>
              <a:cxn ang="0">
                <a:pos x="42" y="470"/>
              </a:cxn>
              <a:cxn ang="0">
                <a:pos x="26" y="481"/>
              </a:cxn>
              <a:cxn ang="0">
                <a:pos x="41" y="483"/>
              </a:cxn>
              <a:cxn ang="0">
                <a:pos x="64" y="461"/>
              </a:cxn>
              <a:cxn ang="0">
                <a:pos x="71" y="473"/>
              </a:cxn>
              <a:cxn ang="0">
                <a:pos x="61" y="477"/>
              </a:cxn>
              <a:cxn ang="0">
                <a:pos x="50" y="486"/>
              </a:cxn>
              <a:cxn ang="0">
                <a:pos x="58" y="503"/>
              </a:cxn>
              <a:cxn ang="0">
                <a:pos x="74" y="500"/>
              </a:cxn>
              <a:cxn ang="0">
                <a:pos x="91" y="501"/>
              </a:cxn>
              <a:cxn ang="0">
                <a:pos x="81" y="499"/>
              </a:cxn>
              <a:cxn ang="0">
                <a:pos x="71" y="457"/>
              </a:cxn>
              <a:cxn ang="0">
                <a:pos x="46" y="452"/>
              </a:cxn>
            </a:cxnLst>
            <a:rect l="0" t="0" r="r" b="b"/>
            <a:pathLst>
              <a:path w="100" h="510">
                <a:moveTo>
                  <a:pt x="46" y="452"/>
                </a:moveTo>
                <a:cubicBezTo>
                  <a:pt x="44" y="453"/>
                  <a:pt x="43" y="447"/>
                  <a:pt x="41" y="447"/>
                </a:cubicBezTo>
                <a:cubicBezTo>
                  <a:pt x="39" y="447"/>
                  <a:pt x="39" y="439"/>
                  <a:pt x="40" y="435"/>
                </a:cubicBezTo>
                <a:cubicBezTo>
                  <a:pt x="42" y="431"/>
                  <a:pt x="32" y="433"/>
                  <a:pt x="30" y="431"/>
                </a:cubicBezTo>
                <a:cubicBezTo>
                  <a:pt x="27" y="430"/>
                  <a:pt x="31" y="427"/>
                  <a:pt x="28" y="424"/>
                </a:cubicBezTo>
                <a:cubicBezTo>
                  <a:pt x="25" y="420"/>
                  <a:pt x="27" y="416"/>
                  <a:pt x="27" y="413"/>
                </a:cubicBezTo>
                <a:cubicBezTo>
                  <a:pt x="28" y="411"/>
                  <a:pt x="30" y="406"/>
                  <a:pt x="34" y="406"/>
                </a:cubicBezTo>
                <a:cubicBezTo>
                  <a:pt x="37" y="406"/>
                  <a:pt x="35" y="400"/>
                  <a:pt x="38" y="398"/>
                </a:cubicBezTo>
                <a:cubicBezTo>
                  <a:pt x="42" y="396"/>
                  <a:pt x="35" y="392"/>
                  <a:pt x="38" y="389"/>
                </a:cubicBezTo>
                <a:cubicBezTo>
                  <a:pt x="41" y="387"/>
                  <a:pt x="38" y="382"/>
                  <a:pt x="43" y="382"/>
                </a:cubicBezTo>
                <a:cubicBezTo>
                  <a:pt x="47" y="381"/>
                  <a:pt x="43" y="375"/>
                  <a:pt x="46" y="374"/>
                </a:cubicBezTo>
                <a:cubicBezTo>
                  <a:pt x="49" y="373"/>
                  <a:pt x="45" y="369"/>
                  <a:pt x="46" y="365"/>
                </a:cubicBezTo>
                <a:cubicBezTo>
                  <a:pt x="47" y="361"/>
                  <a:pt x="44" y="358"/>
                  <a:pt x="48" y="356"/>
                </a:cubicBezTo>
                <a:cubicBezTo>
                  <a:pt x="52" y="355"/>
                  <a:pt x="49" y="351"/>
                  <a:pt x="46" y="349"/>
                </a:cubicBezTo>
                <a:cubicBezTo>
                  <a:pt x="43" y="347"/>
                  <a:pt x="47" y="347"/>
                  <a:pt x="51" y="347"/>
                </a:cubicBezTo>
                <a:cubicBezTo>
                  <a:pt x="54" y="347"/>
                  <a:pt x="52" y="341"/>
                  <a:pt x="49" y="342"/>
                </a:cubicBezTo>
                <a:cubicBezTo>
                  <a:pt x="45" y="343"/>
                  <a:pt x="43" y="339"/>
                  <a:pt x="46" y="336"/>
                </a:cubicBezTo>
                <a:cubicBezTo>
                  <a:pt x="49" y="333"/>
                  <a:pt x="43" y="331"/>
                  <a:pt x="44" y="329"/>
                </a:cubicBezTo>
                <a:cubicBezTo>
                  <a:pt x="45" y="327"/>
                  <a:pt x="45" y="324"/>
                  <a:pt x="43" y="323"/>
                </a:cubicBezTo>
                <a:cubicBezTo>
                  <a:pt x="41" y="321"/>
                  <a:pt x="42" y="311"/>
                  <a:pt x="45" y="311"/>
                </a:cubicBezTo>
                <a:cubicBezTo>
                  <a:pt x="47" y="310"/>
                  <a:pt x="45" y="301"/>
                  <a:pt x="45" y="299"/>
                </a:cubicBezTo>
                <a:cubicBezTo>
                  <a:pt x="45" y="296"/>
                  <a:pt x="43" y="293"/>
                  <a:pt x="43" y="291"/>
                </a:cubicBezTo>
                <a:cubicBezTo>
                  <a:pt x="43" y="288"/>
                  <a:pt x="46" y="288"/>
                  <a:pt x="46" y="283"/>
                </a:cubicBezTo>
                <a:cubicBezTo>
                  <a:pt x="46" y="278"/>
                  <a:pt x="47" y="276"/>
                  <a:pt x="49" y="276"/>
                </a:cubicBezTo>
                <a:cubicBezTo>
                  <a:pt x="51" y="276"/>
                  <a:pt x="49" y="270"/>
                  <a:pt x="50" y="267"/>
                </a:cubicBezTo>
                <a:cubicBezTo>
                  <a:pt x="50" y="265"/>
                  <a:pt x="56" y="267"/>
                  <a:pt x="56" y="263"/>
                </a:cubicBezTo>
                <a:cubicBezTo>
                  <a:pt x="57" y="259"/>
                  <a:pt x="53" y="259"/>
                  <a:pt x="53" y="257"/>
                </a:cubicBezTo>
                <a:cubicBezTo>
                  <a:pt x="54" y="253"/>
                  <a:pt x="53" y="249"/>
                  <a:pt x="53" y="242"/>
                </a:cubicBezTo>
                <a:cubicBezTo>
                  <a:pt x="53" y="234"/>
                  <a:pt x="59" y="233"/>
                  <a:pt x="62" y="231"/>
                </a:cubicBezTo>
                <a:cubicBezTo>
                  <a:pt x="64" y="228"/>
                  <a:pt x="59" y="218"/>
                  <a:pt x="62" y="216"/>
                </a:cubicBezTo>
                <a:cubicBezTo>
                  <a:pt x="65" y="215"/>
                  <a:pt x="63" y="210"/>
                  <a:pt x="65" y="208"/>
                </a:cubicBezTo>
                <a:cubicBezTo>
                  <a:pt x="67" y="206"/>
                  <a:pt x="67" y="203"/>
                  <a:pt x="68" y="199"/>
                </a:cubicBezTo>
                <a:cubicBezTo>
                  <a:pt x="69" y="195"/>
                  <a:pt x="65" y="193"/>
                  <a:pt x="65" y="189"/>
                </a:cubicBezTo>
                <a:cubicBezTo>
                  <a:pt x="65" y="185"/>
                  <a:pt x="65" y="182"/>
                  <a:pt x="62" y="178"/>
                </a:cubicBezTo>
                <a:cubicBezTo>
                  <a:pt x="59" y="174"/>
                  <a:pt x="60" y="166"/>
                  <a:pt x="62" y="166"/>
                </a:cubicBezTo>
                <a:cubicBezTo>
                  <a:pt x="64" y="166"/>
                  <a:pt x="63" y="158"/>
                  <a:pt x="66" y="157"/>
                </a:cubicBezTo>
                <a:cubicBezTo>
                  <a:pt x="70" y="156"/>
                  <a:pt x="68" y="150"/>
                  <a:pt x="66" y="145"/>
                </a:cubicBezTo>
                <a:cubicBezTo>
                  <a:pt x="65" y="140"/>
                  <a:pt x="69" y="143"/>
                  <a:pt x="69" y="139"/>
                </a:cubicBezTo>
                <a:cubicBezTo>
                  <a:pt x="69" y="135"/>
                  <a:pt x="71" y="130"/>
                  <a:pt x="74" y="129"/>
                </a:cubicBezTo>
                <a:cubicBezTo>
                  <a:pt x="78" y="128"/>
                  <a:pt x="78" y="122"/>
                  <a:pt x="78" y="120"/>
                </a:cubicBezTo>
                <a:cubicBezTo>
                  <a:pt x="78" y="117"/>
                  <a:pt x="82" y="116"/>
                  <a:pt x="85" y="114"/>
                </a:cubicBezTo>
                <a:cubicBezTo>
                  <a:pt x="87" y="112"/>
                  <a:pt x="81" y="109"/>
                  <a:pt x="84" y="107"/>
                </a:cubicBezTo>
                <a:cubicBezTo>
                  <a:pt x="88" y="105"/>
                  <a:pt x="81" y="96"/>
                  <a:pt x="83" y="94"/>
                </a:cubicBezTo>
                <a:cubicBezTo>
                  <a:pt x="85" y="93"/>
                  <a:pt x="84" y="89"/>
                  <a:pt x="84" y="86"/>
                </a:cubicBezTo>
                <a:cubicBezTo>
                  <a:pt x="84" y="84"/>
                  <a:pt x="95" y="79"/>
                  <a:pt x="97" y="76"/>
                </a:cubicBezTo>
                <a:cubicBezTo>
                  <a:pt x="98" y="74"/>
                  <a:pt x="99" y="68"/>
                  <a:pt x="99" y="63"/>
                </a:cubicBezTo>
                <a:cubicBezTo>
                  <a:pt x="96" y="65"/>
                  <a:pt x="93" y="66"/>
                  <a:pt x="92" y="65"/>
                </a:cubicBezTo>
                <a:cubicBezTo>
                  <a:pt x="91" y="63"/>
                  <a:pt x="92" y="56"/>
                  <a:pt x="89" y="53"/>
                </a:cubicBezTo>
                <a:cubicBezTo>
                  <a:pt x="86" y="50"/>
                  <a:pt x="88" y="44"/>
                  <a:pt x="85" y="43"/>
                </a:cubicBezTo>
                <a:cubicBezTo>
                  <a:pt x="82" y="41"/>
                  <a:pt x="79" y="35"/>
                  <a:pt x="81" y="33"/>
                </a:cubicBezTo>
                <a:cubicBezTo>
                  <a:pt x="84" y="31"/>
                  <a:pt x="81" y="27"/>
                  <a:pt x="84" y="25"/>
                </a:cubicBezTo>
                <a:cubicBezTo>
                  <a:pt x="86" y="23"/>
                  <a:pt x="82" y="23"/>
                  <a:pt x="79" y="19"/>
                </a:cubicBezTo>
                <a:cubicBezTo>
                  <a:pt x="76" y="15"/>
                  <a:pt x="80" y="10"/>
                  <a:pt x="76" y="7"/>
                </a:cubicBezTo>
                <a:cubicBezTo>
                  <a:pt x="72" y="4"/>
                  <a:pt x="72" y="0"/>
                  <a:pt x="71" y="2"/>
                </a:cubicBezTo>
                <a:cubicBezTo>
                  <a:pt x="70" y="4"/>
                  <a:pt x="70" y="9"/>
                  <a:pt x="67" y="11"/>
                </a:cubicBezTo>
                <a:cubicBezTo>
                  <a:pt x="66" y="11"/>
                  <a:pt x="65" y="12"/>
                  <a:pt x="64" y="13"/>
                </a:cubicBezTo>
                <a:cubicBezTo>
                  <a:pt x="64" y="15"/>
                  <a:pt x="63" y="20"/>
                  <a:pt x="64" y="23"/>
                </a:cubicBezTo>
                <a:cubicBezTo>
                  <a:pt x="66" y="27"/>
                  <a:pt x="67" y="45"/>
                  <a:pt x="65" y="52"/>
                </a:cubicBezTo>
                <a:cubicBezTo>
                  <a:pt x="64" y="59"/>
                  <a:pt x="62" y="65"/>
                  <a:pt x="61" y="69"/>
                </a:cubicBezTo>
                <a:cubicBezTo>
                  <a:pt x="59" y="73"/>
                  <a:pt x="64" y="73"/>
                  <a:pt x="62" y="75"/>
                </a:cubicBezTo>
                <a:cubicBezTo>
                  <a:pt x="60" y="77"/>
                  <a:pt x="61" y="82"/>
                  <a:pt x="61" y="90"/>
                </a:cubicBezTo>
                <a:cubicBezTo>
                  <a:pt x="61" y="98"/>
                  <a:pt x="56" y="112"/>
                  <a:pt x="56" y="116"/>
                </a:cubicBezTo>
                <a:cubicBezTo>
                  <a:pt x="56" y="120"/>
                  <a:pt x="52" y="123"/>
                  <a:pt x="53" y="128"/>
                </a:cubicBezTo>
                <a:cubicBezTo>
                  <a:pt x="53" y="133"/>
                  <a:pt x="51" y="135"/>
                  <a:pt x="48" y="138"/>
                </a:cubicBezTo>
                <a:cubicBezTo>
                  <a:pt x="45" y="140"/>
                  <a:pt x="52" y="147"/>
                  <a:pt x="52" y="151"/>
                </a:cubicBezTo>
                <a:cubicBezTo>
                  <a:pt x="52" y="155"/>
                  <a:pt x="47" y="157"/>
                  <a:pt x="48" y="163"/>
                </a:cubicBezTo>
                <a:cubicBezTo>
                  <a:pt x="49" y="171"/>
                  <a:pt x="48" y="185"/>
                  <a:pt x="48" y="188"/>
                </a:cubicBezTo>
                <a:cubicBezTo>
                  <a:pt x="48" y="191"/>
                  <a:pt x="45" y="191"/>
                  <a:pt x="45" y="196"/>
                </a:cubicBezTo>
                <a:cubicBezTo>
                  <a:pt x="46" y="201"/>
                  <a:pt x="42" y="202"/>
                  <a:pt x="41" y="210"/>
                </a:cubicBezTo>
                <a:cubicBezTo>
                  <a:pt x="41" y="217"/>
                  <a:pt x="35" y="228"/>
                  <a:pt x="33" y="234"/>
                </a:cubicBezTo>
                <a:cubicBezTo>
                  <a:pt x="30" y="240"/>
                  <a:pt x="30" y="243"/>
                  <a:pt x="27" y="243"/>
                </a:cubicBezTo>
                <a:cubicBezTo>
                  <a:pt x="24" y="243"/>
                  <a:pt x="24" y="246"/>
                  <a:pt x="26" y="251"/>
                </a:cubicBezTo>
                <a:cubicBezTo>
                  <a:pt x="28" y="256"/>
                  <a:pt x="24" y="260"/>
                  <a:pt x="27" y="265"/>
                </a:cubicBezTo>
                <a:cubicBezTo>
                  <a:pt x="30" y="270"/>
                  <a:pt x="29" y="272"/>
                  <a:pt x="28" y="277"/>
                </a:cubicBezTo>
                <a:cubicBezTo>
                  <a:pt x="26" y="282"/>
                  <a:pt x="24" y="282"/>
                  <a:pt x="24" y="286"/>
                </a:cubicBezTo>
                <a:cubicBezTo>
                  <a:pt x="24" y="291"/>
                  <a:pt x="21" y="295"/>
                  <a:pt x="23" y="300"/>
                </a:cubicBezTo>
                <a:cubicBezTo>
                  <a:pt x="25" y="305"/>
                  <a:pt x="24" y="306"/>
                  <a:pt x="22" y="306"/>
                </a:cubicBezTo>
                <a:cubicBezTo>
                  <a:pt x="19" y="306"/>
                  <a:pt x="18" y="310"/>
                  <a:pt x="17" y="319"/>
                </a:cubicBezTo>
                <a:cubicBezTo>
                  <a:pt x="16" y="327"/>
                  <a:pt x="16" y="327"/>
                  <a:pt x="22" y="326"/>
                </a:cubicBezTo>
                <a:cubicBezTo>
                  <a:pt x="28" y="326"/>
                  <a:pt x="24" y="306"/>
                  <a:pt x="27" y="306"/>
                </a:cubicBezTo>
                <a:cubicBezTo>
                  <a:pt x="31" y="306"/>
                  <a:pt x="28" y="303"/>
                  <a:pt x="32" y="302"/>
                </a:cubicBezTo>
                <a:cubicBezTo>
                  <a:pt x="35" y="301"/>
                  <a:pt x="32" y="305"/>
                  <a:pt x="35" y="306"/>
                </a:cubicBezTo>
                <a:cubicBezTo>
                  <a:pt x="37" y="307"/>
                  <a:pt x="39" y="309"/>
                  <a:pt x="35" y="311"/>
                </a:cubicBezTo>
                <a:cubicBezTo>
                  <a:pt x="32" y="313"/>
                  <a:pt x="36" y="318"/>
                  <a:pt x="34" y="320"/>
                </a:cubicBezTo>
                <a:cubicBezTo>
                  <a:pt x="33" y="323"/>
                  <a:pt x="30" y="326"/>
                  <a:pt x="32" y="329"/>
                </a:cubicBezTo>
                <a:cubicBezTo>
                  <a:pt x="33" y="333"/>
                  <a:pt x="30" y="332"/>
                  <a:pt x="30" y="337"/>
                </a:cubicBezTo>
                <a:cubicBezTo>
                  <a:pt x="29" y="341"/>
                  <a:pt x="32" y="341"/>
                  <a:pt x="30" y="342"/>
                </a:cubicBezTo>
                <a:cubicBezTo>
                  <a:pt x="28" y="343"/>
                  <a:pt x="32" y="346"/>
                  <a:pt x="30" y="347"/>
                </a:cubicBezTo>
                <a:cubicBezTo>
                  <a:pt x="27" y="347"/>
                  <a:pt x="29" y="351"/>
                  <a:pt x="30" y="354"/>
                </a:cubicBezTo>
                <a:cubicBezTo>
                  <a:pt x="32" y="357"/>
                  <a:pt x="27" y="355"/>
                  <a:pt x="25" y="357"/>
                </a:cubicBezTo>
                <a:cubicBezTo>
                  <a:pt x="22" y="359"/>
                  <a:pt x="27" y="362"/>
                  <a:pt x="26" y="364"/>
                </a:cubicBezTo>
                <a:cubicBezTo>
                  <a:pt x="24" y="367"/>
                  <a:pt x="20" y="363"/>
                  <a:pt x="18" y="361"/>
                </a:cubicBezTo>
                <a:cubicBezTo>
                  <a:pt x="17" y="360"/>
                  <a:pt x="21" y="357"/>
                  <a:pt x="23" y="354"/>
                </a:cubicBezTo>
                <a:cubicBezTo>
                  <a:pt x="26" y="351"/>
                  <a:pt x="21" y="344"/>
                  <a:pt x="17" y="346"/>
                </a:cubicBezTo>
                <a:cubicBezTo>
                  <a:pt x="14" y="347"/>
                  <a:pt x="21" y="351"/>
                  <a:pt x="21" y="355"/>
                </a:cubicBezTo>
                <a:cubicBezTo>
                  <a:pt x="21" y="358"/>
                  <a:pt x="15" y="354"/>
                  <a:pt x="15" y="357"/>
                </a:cubicBezTo>
                <a:cubicBezTo>
                  <a:pt x="15" y="361"/>
                  <a:pt x="11" y="360"/>
                  <a:pt x="9" y="362"/>
                </a:cubicBezTo>
                <a:cubicBezTo>
                  <a:pt x="6" y="365"/>
                  <a:pt x="12" y="367"/>
                  <a:pt x="9" y="368"/>
                </a:cubicBezTo>
                <a:cubicBezTo>
                  <a:pt x="7" y="368"/>
                  <a:pt x="2" y="372"/>
                  <a:pt x="2" y="374"/>
                </a:cubicBezTo>
                <a:cubicBezTo>
                  <a:pt x="2" y="377"/>
                  <a:pt x="5" y="377"/>
                  <a:pt x="5" y="375"/>
                </a:cubicBezTo>
                <a:cubicBezTo>
                  <a:pt x="5" y="372"/>
                  <a:pt x="9" y="372"/>
                  <a:pt x="10" y="375"/>
                </a:cubicBezTo>
                <a:cubicBezTo>
                  <a:pt x="11" y="378"/>
                  <a:pt x="13" y="375"/>
                  <a:pt x="17" y="376"/>
                </a:cubicBezTo>
                <a:cubicBezTo>
                  <a:pt x="20" y="376"/>
                  <a:pt x="20" y="382"/>
                  <a:pt x="18" y="381"/>
                </a:cubicBezTo>
                <a:cubicBezTo>
                  <a:pt x="16" y="381"/>
                  <a:pt x="14" y="385"/>
                  <a:pt x="14" y="388"/>
                </a:cubicBezTo>
                <a:cubicBezTo>
                  <a:pt x="15" y="392"/>
                  <a:pt x="22" y="388"/>
                  <a:pt x="25" y="389"/>
                </a:cubicBezTo>
                <a:cubicBezTo>
                  <a:pt x="28" y="390"/>
                  <a:pt x="27" y="396"/>
                  <a:pt x="25" y="394"/>
                </a:cubicBezTo>
                <a:cubicBezTo>
                  <a:pt x="23" y="392"/>
                  <a:pt x="19" y="389"/>
                  <a:pt x="17" y="392"/>
                </a:cubicBezTo>
                <a:cubicBezTo>
                  <a:pt x="16" y="395"/>
                  <a:pt x="13" y="394"/>
                  <a:pt x="11" y="393"/>
                </a:cubicBezTo>
                <a:cubicBezTo>
                  <a:pt x="8" y="392"/>
                  <a:pt x="0" y="397"/>
                  <a:pt x="3" y="399"/>
                </a:cubicBezTo>
                <a:cubicBezTo>
                  <a:pt x="6" y="401"/>
                  <a:pt x="6" y="404"/>
                  <a:pt x="7" y="404"/>
                </a:cubicBezTo>
                <a:cubicBezTo>
                  <a:pt x="9" y="404"/>
                  <a:pt x="12" y="402"/>
                  <a:pt x="13" y="400"/>
                </a:cubicBezTo>
                <a:cubicBezTo>
                  <a:pt x="14" y="398"/>
                  <a:pt x="17" y="396"/>
                  <a:pt x="18" y="401"/>
                </a:cubicBezTo>
                <a:cubicBezTo>
                  <a:pt x="18" y="405"/>
                  <a:pt x="13" y="403"/>
                  <a:pt x="12" y="406"/>
                </a:cubicBezTo>
                <a:cubicBezTo>
                  <a:pt x="11" y="408"/>
                  <a:pt x="9" y="410"/>
                  <a:pt x="6" y="412"/>
                </a:cubicBezTo>
                <a:cubicBezTo>
                  <a:pt x="3" y="415"/>
                  <a:pt x="6" y="418"/>
                  <a:pt x="8" y="417"/>
                </a:cubicBezTo>
                <a:cubicBezTo>
                  <a:pt x="11" y="416"/>
                  <a:pt x="8" y="420"/>
                  <a:pt x="11" y="421"/>
                </a:cubicBezTo>
                <a:cubicBezTo>
                  <a:pt x="14" y="421"/>
                  <a:pt x="15" y="419"/>
                  <a:pt x="15" y="416"/>
                </a:cubicBezTo>
                <a:cubicBezTo>
                  <a:pt x="14" y="414"/>
                  <a:pt x="16" y="408"/>
                  <a:pt x="19" y="411"/>
                </a:cubicBezTo>
                <a:cubicBezTo>
                  <a:pt x="22" y="414"/>
                  <a:pt x="18" y="416"/>
                  <a:pt x="18" y="419"/>
                </a:cubicBezTo>
                <a:cubicBezTo>
                  <a:pt x="18" y="421"/>
                  <a:pt x="16" y="425"/>
                  <a:pt x="16" y="427"/>
                </a:cubicBezTo>
                <a:cubicBezTo>
                  <a:pt x="16" y="430"/>
                  <a:pt x="13" y="429"/>
                  <a:pt x="13" y="432"/>
                </a:cubicBezTo>
                <a:cubicBezTo>
                  <a:pt x="13" y="435"/>
                  <a:pt x="6" y="433"/>
                  <a:pt x="9" y="435"/>
                </a:cubicBezTo>
                <a:cubicBezTo>
                  <a:pt x="13" y="437"/>
                  <a:pt x="7" y="439"/>
                  <a:pt x="9" y="441"/>
                </a:cubicBezTo>
                <a:cubicBezTo>
                  <a:pt x="11" y="443"/>
                  <a:pt x="12" y="439"/>
                  <a:pt x="15" y="440"/>
                </a:cubicBezTo>
                <a:cubicBezTo>
                  <a:pt x="18" y="441"/>
                  <a:pt x="17" y="441"/>
                  <a:pt x="21" y="440"/>
                </a:cubicBezTo>
                <a:cubicBezTo>
                  <a:pt x="24" y="438"/>
                  <a:pt x="26" y="443"/>
                  <a:pt x="23" y="444"/>
                </a:cubicBezTo>
                <a:cubicBezTo>
                  <a:pt x="20" y="445"/>
                  <a:pt x="16" y="448"/>
                  <a:pt x="18" y="449"/>
                </a:cubicBezTo>
                <a:cubicBezTo>
                  <a:pt x="19" y="449"/>
                  <a:pt x="24" y="446"/>
                  <a:pt x="25" y="450"/>
                </a:cubicBezTo>
                <a:cubicBezTo>
                  <a:pt x="26" y="453"/>
                  <a:pt x="28" y="452"/>
                  <a:pt x="28" y="448"/>
                </a:cubicBezTo>
                <a:cubicBezTo>
                  <a:pt x="29" y="445"/>
                  <a:pt x="35" y="448"/>
                  <a:pt x="36" y="451"/>
                </a:cubicBezTo>
                <a:cubicBezTo>
                  <a:pt x="37" y="454"/>
                  <a:pt x="29" y="456"/>
                  <a:pt x="26" y="455"/>
                </a:cubicBezTo>
                <a:cubicBezTo>
                  <a:pt x="22" y="454"/>
                  <a:pt x="20" y="458"/>
                  <a:pt x="22" y="462"/>
                </a:cubicBezTo>
                <a:cubicBezTo>
                  <a:pt x="25" y="465"/>
                  <a:pt x="28" y="462"/>
                  <a:pt x="31" y="459"/>
                </a:cubicBezTo>
                <a:cubicBezTo>
                  <a:pt x="33" y="456"/>
                  <a:pt x="47" y="457"/>
                  <a:pt x="48" y="460"/>
                </a:cubicBezTo>
                <a:cubicBezTo>
                  <a:pt x="49" y="463"/>
                  <a:pt x="42" y="460"/>
                  <a:pt x="41" y="462"/>
                </a:cubicBezTo>
                <a:cubicBezTo>
                  <a:pt x="40" y="464"/>
                  <a:pt x="35" y="465"/>
                  <a:pt x="34" y="463"/>
                </a:cubicBezTo>
                <a:cubicBezTo>
                  <a:pt x="33" y="461"/>
                  <a:pt x="28" y="464"/>
                  <a:pt x="28" y="467"/>
                </a:cubicBezTo>
                <a:cubicBezTo>
                  <a:pt x="27" y="471"/>
                  <a:pt x="23" y="471"/>
                  <a:pt x="28" y="472"/>
                </a:cubicBezTo>
                <a:cubicBezTo>
                  <a:pt x="32" y="473"/>
                  <a:pt x="31" y="467"/>
                  <a:pt x="38" y="468"/>
                </a:cubicBezTo>
                <a:cubicBezTo>
                  <a:pt x="45" y="468"/>
                  <a:pt x="49" y="461"/>
                  <a:pt x="51" y="465"/>
                </a:cubicBezTo>
                <a:cubicBezTo>
                  <a:pt x="53" y="469"/>
                  <a:pt x="45" y="472"/>
                  <a:pt x="42" y="470"/>
                </a:cubicBezTo>
                <a:cubicBezTo>
                  <a:pt x="40" y="467"/>
                  <a:pt x="36" y="472"/>
                  <a:pt x="37" y="475"/>
                </a:cubicBezTo>
                <a:cubicBezTo>
                  <a:pt x="37" y="479"/>
                  <a:pt x="29" y="474"/>
                  <a:pt x="25" y="474"/>
                </a:cubicBezTo>
                <a:cubicBezTo>
                  <a:pt x="21" y="473"/>
                  <a:pt x="22" y="478"/>
                  <a:pt x="26" y="481"/>
                </a:cubicBezTo>
                <a:cubicBezTo>
                  <a:pt x="29" y="485"/>
                  <a:pt x="31" y="481"/>
                  <a:pt x="36" y="484"/>
                </a:cubicBezTo>
                <a:cubicBezTo>
                  <a:pt x="40" y="486"/>
                  <a:pt x="40" y="489"/>
                  <a:pt x="43" y="487"/>
                </a:cubicBezTo>
                <a:cubicBezTo>
                  <a:pt x="46" y="484"/>
                  <a:pt x="43" y="484"/>
                  <a:pt x="41" y="483"/>
                </a:cubicBezTo>
                <a:cubicBezTo>
                  <a:pt x="39" y="482"/>
                  <a:pt x="41" y="477"/>
                  <a:pt x="45" y="480"/>
                </a:cubicBezTo>
                <a:cubicBezTo>
                  <a:pt x="50" y="482"/>
                  <a:pt x="56" y="478"/>
                  <a:pt x="54" y="472"/>
                </a:cubicBezTo>
                <a:cubicBezTo>
                  <a:pt x="53" y="466"/>
                  <a:pt x="58" y="463"/>
                  <a:pt x="64" y="461"/>
                </a:cubicBezTo>
                <a:cubicBezTo>
                  <a:pt x="70" y="459"/>
                  <a:pt x="67" y="465"/>
                  <a:pt x="63" y="466"/>
                </a:cubicBezTo>
                <a:cubicBezTo>
                  <a:pt x="58" y="468"/>
                  <a:pt x="58" y="469"/>
                  <a:pt x="61" y="473"/>
                </a:cubicBezTo>
                <a:cubicBezTo>
                  <a:pt x="64" y="476"/>
                  <a:pt x="68" y="471"/>
                  <a:pt x="71" y="473"/>
                </a:cubicBezTo>
                <a:cubicBezTo>
                  <a:pt x="74" y="476"/>
                  <a:pt x="66" y="476"/>
                  <a:pt x="65" y="478"/>
                </a:cubicBezTo>
                <a:cubicBezTo>
                  <a:pt x="64" y="481"/>
                  <a:pt x="70" y="484"/>
                  <a:pt x="65" y="486"/>
                </a:cubicBezTo>
                <a:cubicBezTo>
                  <a:pt x="61" y="488"/>
                  <a:pt x="63" y="478"/>
                  <a:pt x="61" y="477"/>
                </a:cubicBezTo>
                <a:cubicBezTo>
                  <a:pt x="58" y="476"/>
                  <a:pt x="56" y="478"/>
                  <a:pt x="58" y="484"/>
                </a:cubicBezTo>
                <a:cubicBezTo>
                  <a:pt x="61" y="490"/>
                  <a:pt x="55" y="485"/>
                  <a:pt x="53" y="482"/>
                </a:cubicBezTo>
                <a:cubicBezTo>
                  <a:pt x="50" y="479"/>
                  <a:pt x="47" y="483"/>
                  <a:pt x="50" y="486"/>
                </a:cubicBezTo>
                <a:cubicBezTo>
                  <a:pt x="53" y="489"/>
                  <a:pt x="44" y="486"/>
                  <a:pt x="44" y="491"/>
                </a:cubicBezTo>
                <a:cubicBezTo>
                  <a:pt x="44" y="496"/>
                  <a:pt x="48" y="492"/>
                  <a:pt x="52" y="493"/>
                </a:cubicBezTo>
                <a:cubicBezTo>
                  <a:pt x="57" y="494"/>
                  <a:pt x="55" y="500"/>
                  <a:pt x="58" y="503"/>
                </a:cubicBezTo>
                <a:cubicBezTo>
                  <a:pt x="61" y="505"/>
                  <a:pt x="59" y="495"/>
                  <a:pt x="62" y="494"/>
                </a:cubicBezTo>
                <a:cubicBezTo>
                  <a:pt x="66" y="493"/>
                  <a:pt x="62" y="502"/>
                  <a:pt x="70" y="504"/>
                </a:cubicBezTo>
                <a:cubicBezTo>
                  <a:pt x="78" y="507"/>
                  <a:pt x="71" y="503"/>
                  <a:pt x="74" y="500"/>
                </a:cubicBezTo>
                <a:cubicBezTo>
                  <a:pt x="78" y="498"/>
                  <a:pt x="82" y="508"/>
                  <a:pt x="86" y="509"/>
                </a:cubicBezTo>
                <a:cubicBezTo>
                  <a:pt x="90" y="510"/>
                  <a:pt x="87" y="504"/>
                  <a:pt x="84" y="501"/>
                </a:cubicBezTo>
                <a:cubicBezTo>
                  <a:pt x="82" y="498"/>
                  <a:pt x="87" y="500"/>
                  <a:pt x="91" y="501"/>
                </a:cubicBezTo>
                <a:cubicBezTo>
                  <a:pt x="95" y="503"/>
                  <a:pt x="98" y="503"/>
                  <a:pt x="98" y="500"/>
                </a:cubicBezTo>
                <a:cubicBezTo>
                  <a:pt x="99" y="499"/>
                  <a:pt x="99" y="499"/>
                  <a:pt x="100" y="500"/>
                </a:cubicBezTo>
                <a:cubicBezTo>
                  <a:pt x="96" y="497"/>
                  <a:pt x="83" y="499"/>
                  <a:pt x="81" y="499"/>
                </a:cubicBezTo>
                <a:cubicBezTo>
                  <a:pt x="79" y="498"/>
                  <a:pt x="81" y="468"/>
                  <a:pt x="81" y="461"/>
                </a:cubicBezTo>
                <a:cubicBezTo>
                  <a:pt x="81" y="461"/>
                  <a:pt x="81" y="461"/>
                  <a:pt x="80" y="461"/>
                </a:cubicBezTo>
                <a:cubicBezTo>
                  <a:pt x="77" y="461"/>
                  <a:pt x="70" y="462"/>
                  <a:pt x="71" y="457"/>
                </a:cubicBezTo>
                <a:cubicBezTo>
                  <a:pt x="71" y="456"/>
                  <a:pt x="72" y="456"/>
                  <a:pt x="72" y="455"/>
                </a:cubicBezTo>
                <a:cubicBezTo>
                  <a:pt x="71" y="454"/>
                  <a:pt x="69" y="453"/>
                  <a:pt x="66" y="452"/>
                </a:cubicBezTo>
                <a:cubicBezTo>
                  <a:pt x="61" y="450"/>
                  <a:pt x="49" y="452"/>
                  <a:pt x="46" y="452"/>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09" name="Freeform 110"/>
          <p:cNvSpPr/>
          <p:nvPr/>
        </p:nvSpPr>
        <p:spPr bwMode="auto">
          <a:xfrm>
            <a:off x="3604260" y="5110163"/>
            <a:ext cx="282575" cy="322263"/>
          </a:xfrm>
          <a:custGeom>
            <a:avLst/>
            <a:gdLst/>
            <a:ahLst/>
            <a:cxnLst>
              <a:cxn ang="0">
                <a:pos x="96" y="54"/>
              </a:cxn>
              <a:cxn ang="0">
                <a:pos x="87" y="56"/>
              </a:cxn>
              <a:cxn ang="0">
                <a:pos x="81" y="43"/>
              </a:cxn>
              <a:cxn ang="0">
                <a:pos x="73" y="34"/>
              </a:cxn>
              <a:cxn ang="0">
                <a:pos x="64" y="33"/>
              </a:cxn>
              <a:cxn ang="0">
                <a:pos x="58" y="24"/>
              </a:cxn>
              <a:cxn ang="0">
                <a:pos x="56" y="10"/>
              </a:cxn>
              <a:cxn ang="0">
                <a:pos x="55" y="4"/>
              </a:cxn>
              <a:cxn ang="0">
                <a:pos x="53" y="5"/>
              </a:cxn>
              <a:cxn ang="0">
                <a:pos x="43" y="0"/>
              </a:cxn>
              <a:cxn ang="0">
                <a:pos x="30" y="1"/>
              </a:cxn>
              <a:cxn ang="0">
                <a:pos x="16" y="4"/>
              </a:cxn>
              <a:cxn ang="0">
                <a:pos x="7" y="14"/>
              </a:cxn>
              <a:cxn ang="0">
                <a:pos x="4" y="32"/>
              </a:cxn>
              <a:cxn ang="0">
                <a:pos x="0" y="31"/>
              </a:cxn>
              <a:cxn ang="0">
                <a:pos x="16" y="47"/>
              </a:cxn>
              <a:cxn ang="0">
                <a:pos x="28" y="55"/>
              </a:cxn>
              <a:cxn ang="0">
                <a:pos x="41" y="62"/>
              </a:cxn>
              <a:cxn ang="0">
                <a:pos x="62" y="72"/>
              </a:cxn>
              <a:cxn ang="0">
                <a:pos x="53" y="87"/>
              </a:cxn>
              <a:cxn ang="0">
                <a:pos x="49" y="95"/>
              </a:cxn>
              <a:cxn ang="0">
                <a:pos x="60" y="97"/>
              </a:cxn>
              <a:cxn ang="0">
                <a:pos x="71" y="98"/>
              </a:cxn>
              <a:cxn ang="0">
                <a:pos x="80" y="96"/>
              </a:cxn>
              <a:cxn ang="0">
                <a:pos x="89" y="92"/>
              </a:cxn>
              <a:cxn ang="0">
                <a:pos x="95" y="75"/>
              </a:cxn>
              <a:cxn ang="0">
                <a:pos x="96" y="54"/>
              </a:cxn>
            </a:cxnLst>
            <a:rect l="0" t="0" r="r" b="b"/>
            <a:pathLst>
              <a:path w="100" h="100">
                <a:moveTo>
                  <a:pt x="96" y="54"/>
                </a:moveTo>
                <a:cubicBezTo>
                  <a:pt x="92" y="52"/>
                  <a:pt x="88" y="56"/>
                  <a:pt x="87" y="56"/>
                </a:cubicBezTo>
                <a:cubicBezTo>
                  <a:pt x="85" y="56"/>
                  <a:pt x="82" y="47"/>
                  <a:pt x="81" y="43"/>
                </a:cubicBezTo>
                <a:cubicBezTo>
                  <a:pt x="80" y="40"/>
                  <a:pt x="76" y="32"/>
                  <a:pt x="73" y="34"/>
                </a:cubicBezTo>
                <a:cubicBezTo>
                  <a:pt x="71" y="36"/>
                  <a:pt x="71" y="33"/>
                  <a:pt x="64" y="33"/>
                </a:cubicBezTo>
                <a:cubicBezTo>
                  <a:pt x="56" y="33"/>
                  <a:pt x="56" y="31"/>
                  <a:pt x="58" y="24"/>
                </a:cubicBezTo>
                <a:cubicBezTo>
                  <a:pt x="59" y="16"/>
                  <a:pt x="53" y="12"/>
                  <a:pt x="56" y="10"/>
                </a:cubicBezTo>
                <a:cubicBezTo>
                  <a:pt x="58" y="9"/>
                  <a:pt x="58" y="7"/>
                  <a:pt x="55" y="4"/>
                </a:cubicBezTo>
                <a:cubicBezTo>
                  <a:pt x="55" y="4"/>
                  <a:pt x="54" y="5"/>
                  <a:pt x="53" y="5"/>
                </a:cubicBezTo>
                <a:cubicBezTo>
                  <a:pt x="51" y="5"/>
                  <a:pt x="47" y="0"/>
                  <a:pt x="43" y="0"/>
                </a:cubicBezTo>
                <a:cubicBezTo>
                  <a:pt x="38" y="0"/>
                  <a:pt x="33" y="0"/>
                  <a:pt x="30" y="1"/>
                </a:cubicBezTo>
                <a:cubicBezTo>
                  <a:pt x="26" y="3"/>
                  <a:pt x="20" y="1"/>
                  <a:pt x="16" y="4"/>
                </a:cubicBezTo>
                <a:cubicBezTo>
                  <a:pt x="12" y="6"/>
                  <a:pt x="7" y="12"/>
                  <a:pt x="7" y="14"/>
                </a:cubicBezTo>
                <a:cubicBezTo>
                  <a:pt x="8" y="17"/>
                  <a:pt x="6" y="31"/>
                  <a:pt x="4" y="32"/>
                </a:cubicBezTo>
                <a:cubicBezTo>
                  <a:pt x="3" y="32"/>
                  <a:pt x="2" y="32"/>
                  <a:pt x="0" y="31"/>
                </a:cubicBezTo>
                <a:cubicBezTo>
                  <a:pt x="3" y="36"/>
                  <a:pt x="11" y="44"/>
                  <a:pt x="16" y="47"/>
                </a:cubicBezTo>
                <a:cubicBezTo>
                  <a:pt x="22" y="51"/>
                  <a:pt x="22" y="55"/>
                  <a:pt x="28" y="55"/>
                </a:cubicBezTo>
                <a:cubicBezTo>
                  <a:pt x="35" y="56"/>
                  <a:pt x="38" y="59"/>
                  <a:pt x="41" y="62"/>
                </a:cubicBezTo>
                <a:cubicBezTo>
                  <a:pt x="43" y="65"/>
                  <a:pt x="60" y="70"/>
                  <a:pt x="62" y="72"/>
                </a:cubicBezTo>
                <a:cubicBezTo>
                  <a:pt x="63" y="75"/>
                  <a:pt x="53" y="81"/>
                  <a:pt x="53" y="87"/>
                </a:cubicBezTo>
                <a:cubicBezTo>
                  <a:pt x="53" y="93"/>
                  <a:pt x="49" y="93"/>
                  <a:pt x="49" y="95"/>
                </a:cubicBezTo>
                <a:cubicBezTo>
                  <a:pt x="49" y="97"/>
                  <a:pt x="57" y="95"/>
                  <a:pt x="60" y="97"/>
                </a:cubicBezTo>
                <a:cubicBezTo>
                  <a:pt x="63" y="99"/>
                  <a:pt x="67" y="96"/>
                  <a:pt x="71" y="98"/>
                </a:cubicBezTo>
                <a:cubicBezTo>
                  <a:pt x="74" y="100"/>
                  <a:pt x="78" y="95"/>
                  <a:pt x="80" y="96"/>
                </a:cubicBezTo>
                <a:cubicBezTo>
                  <a:pt x="83" y="97"/>
                  <a:pt x="86" y="91"/>
                  <a:pt x="89" y="92"/>
                </a:cubicBezTo>
                <a:cubicBezTo>
                  <a:pt x="93" y="92"/>
                  <a:pt x="96" y="80"/>
                  <a:pt x="95" y="75"/>
                </a:cubicBezTo>
                <a:cubicBezTo>
                  <a:pt x="94" y="70"/>
                  <a:pt x="100" y="56"/>
                  <a:pt x="96" y="54"/>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0" name="Freeform 111"/>
          <p:cNvSpPr/>
          <p:nvPr/>
        </p:nvSpPr>
        <p:spPr bwMode="auto">
          <a:xfrm>
            <a:off x="2869248" y="3992563"/>
            <a:ext cx="104775" cy="96838"/>
          </a:xfrm>
          <a:custGeom>
            <a:avLst/>
            <a:gdLst/>
            <a:ahLst/>
            <a:cxnLst>
              <a:cxn ang="0">
                <a:pos x="36" y="24"/>
              </a:cxn>
              <a:cxn ang="0">
                <a:pos x="38" y="17"/>
              </a:cxn>
              <a:cxn ang="0">
                <a:pos x="26" y="3"/>
              </a:cxn>
              <a:cxn ang="0">
                <a:pos x="21" y="2"/>
              </a:cxn>
              <a:cxn ang="0">
                <a:pos x="10" y="0"/>
              </a:cxn>
              <a:cxn ang="0">
                <a:pos x="3" y="0"/>
              </a:cxn>
              <a:cxn ang="0">
                <a:pos x="3" y="5"/>
              </a:cxn>
              <a:cxn ang="0">
                <a:pos x="6" y="14"/>
              </a:cxn>
              <a:cxn ang="0">
                <a:pos x="12" y="13"/>
              </a:cxn>
              <a:cxn ang="0">
                <a:pos x="17" y="17"/>
              </a:cxn>
              <a:cxn ang="0">
                <a:pos x="25" y="24"/>
              </a:cxn>
              <a:cxn ang="0">
                <a:pos x="32" y="30"/>
              </a:cxn>
              <a:cxn ang="0">
                <a:pos x="34" y="30"/>
              </a:cxn>
              <a:cxn ang="0">
                <a:pos x="36" y="24"/>
              </a:cxn>
            </a:cxnLst>
            <a:rect l="0" t="0" r="r" b="b"/>
            <a:pathLst>
              <a:path w="38" h="30">
                <a:moveTo>
                  <a:pt x="36" y="24"/>
                </a:moveTo>
                <a:cubicBezTo>
                  <a:pt x="35" y="23"/>
                  <a:pt x="36" y="19"/>
                  <a:pt x="38" y="17"/>
                </a:cubicBezTo>
                <a:cubicBezTo>
                  <a:pt x="33" y="12"/>
                  <a:pt x="29" y="6"/>
                  <a:pt x="26" y="3"/>
                </a:cubicBezTo>
                <a:cubicBezTo>
                  <a:pt x="24" y="3"/>
                  <a:pt x="22" y="3"/>
                  <a:pt x="21" y="2"/>
                </a:cubicBezTo>
                <a:cubicBezTo>
                  <a:pt x="18" y="0"/>
                  <a:pt x="12" y="2"/>
                  <a:pt x="10" y="0"/>
                </a:cubicBezTo>
                <a:cubicBezTo>
                  <a:pt x="8" y="0"/>
                  <a:pt x="6" y="0"/>
                  <a:pt x="3" y="0"/>
                </a:cubicBezTo>
                <a:cubicBezTo>
                  <a:pt x="4" y="2"/>
                  <a:pt x="4" y="4"/>
                  <a:pt x="3" y="5"/>
                </a:cubicBezTo>
                <a:cubicBezTo>
                  <a:pt x="0" y="6"/>
                  <a:pt x="0" y="12"/>
                  <a:pt x="6" y="14"/>
                </a:cubicBezTo>
                <a:cubicBezTo>
                  <a:pt x="11" y="17"/>
                  <a:pt x="9" y="13"/>
                  <a:pt x="12" y="13"/>
                </a:cubicBezTo>
                <a:cubicBezTo>
                  <a:pt x="15" y="13"/>
                  <a:pt x="15" y="17"/>
                  <a:pt x="17" y="17"/>
                </a:cubicBezTo>
                <a:cubicBezTo>
                  <a:pt x="20" y="17"/>
                  <a:pt x="25" y="20"/>
                  <a:pt x="25" y="24"/>
                </a:cubicBezTo>
                <a:cubicBezTo>
                  <a:pt x="25" y="28"/>
                  <a:pt x="27" y="30"/>
                  <a:pt x="32" y="30"/>
                </a:cubicBezTo>
                <a:cubicBezTo>
                  <a:pt x="32" y="30"/>
                  <a:pt x="33" y="30"/>
                  <a:pt x="34" y="30"/>
                </a:cubicBezTo>
                <a:cubicBezTo>
                  <a:pt x="35" y="28"/>
                  <a:pt x="36" y="25"/>
                  <a:pt x="36" y="24"/>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1" name="Freeform 112"/>
          <p:cNvSpPr/>
          <p:nvPr/>
        </p:nvSpPr>
        <p:spPr bwMode="auto">
          <a:xfrm>
            <a:off x="2964498" y="4041775"/>
            <a:ext cx="185738" cy="100013"/>
          </a:xfrm>
          <a:custGeom>
            <a:avLst/>
            <a:gdLst/>
            <a:ahLst/>
            <a:cxnLst>
              <a:cxn ang="0">
                <a:pos x="59" y="9"/>
              </a:cxn>
              <a:cxn ang="0">
                <a:pos x="43" y="2"/>
              </a:cxn>
              <a:cxn ang="0">
                <a:pos x="27" y="8"/>
              </a:cxn>
              <a:cxn ang="0">
                <a:pos x="9" y="7"/>
              </a:cxn>
              <a:cxn ang="0">
                <a:pos x="4" y="2"/>
              </a:cxn>
              <a:cxn ang="0">
                <a:pos x="2" y="9"/>
              </a:cxn>
              <a:cxn ang="0">
                <a:pos x="0" y="15"/>
              </a:cxn>
              <a:cxn ang="0">
                <a:pos x="15" y="22"/>
              </a:cxn>
              <a:cxn ang="0">
                <a:pos x="23" y="27"/>
              </a:cxn>
              <a:cxn ang="0">
                <a:pos x="32" y="25"/>
              </a:cxn>
              <a:cxn ang="0">
                <a:pos x="29" y="19"/>
              </a:cxn>
              <a:cxn ang="0">
                <a:pos x="35" y="13"/>
              </a:cxn>
              <a:cxn ang="0">
                <a:pos x="47" y="9"/>
              </a:cxn>
              <a:cxn ang="0">
                <a:pos x="50" y="17"/>
              </a:cxn>
              <a:cxn ang="0">
                <a:pos x="57" y="29"/>
              </a:cxn>
              <a:cxn ang="0">
                <a:pos x="65" y="21"/>
              </a:cxn>
              <a:cxn ang="0">
                <a:pos x="66" y="18"/>
              </a:cxn>
              <a:cxn ang="0">
                <a:pos x="59" y="9"/>
              </a:cxn>
            </a:cxnLst>
            <a:rect l="0" t="0" r="r" b="b"/>
            <a:pathLst>
              <a:path w="66" h="31">
                <a:moveTo>
                  <a:pt x="59" y="9"/>
                </a:moveTo>
                <a:cubicBezTo>
                  <a:pt x="55" y="3"/>
                  <a:pt x="48" y="4"/>
                  <a:pt x="43" y="2"/>
                </a:cubicBezTo>
                <a:cubicBezTo>
                  <a:pt x="39" y="0"/>
                  <a:pt x="33" y="2"/>
                  <a:pt x="27" y="8"/>
                </a:cubicBezTo>
                <a:cubicBezTo>
                  <a:pt x="22" y="13"/>
                  <a:pt x="14" y="10"/>
                  <a:pt x="9" y="7"/>
                </a:cubicBezTo>
                <a:cubicBezTo>
                  <a:pt x="8" y="6"/>
                  <a:pt x="6" y="4"/>
                  <a:pt x="4" y="2"/>
                </a:cubicBezTo>
                <a:cubicBezTo>
                  <a:pt x="2" y="4"/>
                  <a:pt x="1" y="8"/>
                  <a:pt x="2" y="9"/>
                </a:cubicBezTo>
                <a:cubicBezTo>
                  <a:pt x="2" y="10"/>
                  <a:pt x="1" y="13"/>
                  <a:pt x="0" y="15"/>
                </a:cubicBezTo>
                <a:cubicBezTo>
                  <a:pt x="5" y="16"/>
                  <a:pt x="12" y="18"/>
                  <a:pt x="15" y="22"/>
                </a:cubicBezTo>
                <a:cubicBezTo>
                  <a:pt x="19" y="26"/>
                  <a:pt x="21" y="23"/>
                  <a:pt x="23" y="27"/>
                </a:cubicBezTo>
                <a:cubicBezTo>
                  <a:pt x="25" y="31"/>
                  <a:pt x="31" y="28"/>
                  <a:pt x="32" y="25"/>
                </a:cubicBezTo>
                <a:cubicBezTo>
                  <a:pt x="33" y="23"/>
                  <a:pt x="29" y="22"/>
                  <a:pt x="29" y="19"/>
                </a:cubicBezTo>
                <a:cubicBezTo>
                  <a:pt x="28" y="16"/>
                  <a:pt x="34" y="17"/>
                  <a:pt x="35" y="13"/>
                </a:cubicBezTo>
                <a:cubicBezTo>
                  <a:pt x="36" y="10"/>
                  <a:pt x="44" y="8"/>
                  <a:pt x="47" y="9"/>
                </a:cubicBezTo>
                <a:cubicBezTo>
                  <a:pt x="51" y="11"/>
                  <a:pt x="54" y="13"/>
                  <a:pt x="50" y="17"/>
                </a:cubicBezTo>
                <a:cubicBezTo>
                  <a:pt x="48" y="20"/>
                  <a:pt x="53" y="25"/>
                  <a:pt x="57" y="29"/>
                </a:cubicBezTo>
                <a:cubicBezTo>
                  <a:pt x="60" y="26"/>
                  <a:pt x="63" y="22"/>
                  <a:pt x="65" y="21"/>
                </a:cubicBezTo>
                <a:cubicBezTo>
                  <a:pt x="65" y="21"/>
                  <a:pt x="66" y="19"/>
                  <a:pt x="66" y="18"/>
                </a:cubicBezTo>
                <a:cubicBezTo>
                  <a:pt x="64" y="17"/>
                  <a:pt x="62" y="13"/>
                  <a:pt x="59" y="9"/>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2" name="Freeform 113"/>
          <p:cNvSpPr/>
          <p:nvPr/>
        </p:nvSpPr>
        <p:spPr bwMode="auto">
          <a:xfrm>
            <a:off x="3091498" y="3937000"/>
            <a:ext cx="377825" cy="614363"/>
          </a:xfrm>
          <a:custGeom>
            <a:avLst/>
            <a:gdLst/>
            <a:ahLst/>
            <a:cxnLst>
              <a:cxn ang="0">
                <a:pos x="21" y="140"/>
              </a:cxn>
              <a:cxn ang="0">
                <a:pos x="30" y="140"/>
              </a:cxn>
              <a:cxn ang="0">
                <a:pos x="38" y="146"/>
              </a:cxn>
              <a:cxn ang="0">
                <a:pos x="38" y="147"/>
              </a:cxn>
              <a:cxn ang="0">
                <a:pos x="48" y="147"/>
              </a:cxn>
              <a:cxn ang="0">
                <a:pos x="55" y="156"/>
              </a:cxn>
              <a:cxn ang="0">
                <a:pos x="62" y="163"/>
              </a:cxn>
              <a:cxn ang="0">
                <a:pos x="66" y="170"/>
              </a:cxn>
              <a:cxn ang="0">
                <a:pos x="79" y="172"/>
              </a:cxn>
              <a:cxn ang="0">
                <a:pos x="86" y="171"/>
              </a:cxn>
              <a:cxn ang="0">
                <a:pos x="93" y="170"/>
              </a:cxn>
              <a:cxn ang="0">
                <a:pos x="101" y="177"/>
              </a:cxn>
              <a:cxn ang="0">
                <a:pos x="95" y="187"/>
              </a:cxn>
              <a:cxn ang="0">
                <a:pos x="102" y="192"/>
              </a:cxn>
              <a:cxn ang="0">
                <a:pos x="103" y="192"/>
              </a:cxn>
              <a:cxn ang="0">
                <a:pos x="107" y="177"/>
              </a:cxn>
              <a:cxn ang="0">
                <a:pos x="109" y="161"/>
              </a:cxn>
              <a:cxn ang="0">
                <a:pos x="102" y="143"/>
              </a:cxn>
              <a:cxn ang="0">
                <a:pos x="110" y="137"/>
              </a:cxn>
              <a:cxn ang="0">
                <a:pos x="108" y="132"/>
              </a:cxn>
              <a:cxn ang="0">
                <a:pos x="105" y="126"/>
              </a:cxn>
              <a:cxn ang="0">
                <a:pos x="122" y="125"/>
              </a:cxn>
              <a:cxn ang="0">
                <a:pos x="134" y="121"/>
              </a:cxn>
              <a:cxn ang="0">
                <a:pos x="132" y="115"/>
              </a:cxn>
              <a:cxn ang="0">
                <a:pos x="133" y="106"/>
              </a:cxn>
              <a:cxn ang="0">
                <a:pos x="128" y="98"/>
              </a:cxn>
              <a:cxn ang="0">
                <a:pos x="131" y="77"/>
              </a:cxn>
              <a:cxn ang="0">
                <a:pos x="118" y="74"/>
              </a:cxn>
              <a:cxn ang="0">
                <a:pos x="102" y="67"/>
              </a:cxn>
              <a:cxn ang="0">
                <a:pos x="83" y="65"/>
              </a:cxn>
              <a:cxn ang="0">
                <a:pos x="75" y="50"/>
              </a:cxn>
              <a:cxn ang="0">
                <a:pos x="70" y="43"/>
              </a:cxn>
              <a:cxn ang="0">
                <a:pos x="65" y="40"/>
              </a:cxn>
              <a:cxn ang="0">
                <a:pos x="67" y="35"/>
              </a:cxn>
              <a:cxn ang="0">
                <a:pos x="69" y="27"/>
              </a:cxn>
              <a:cxn ang="0">
                <a:pos x="78" y="14"/>
              </a:cxn>
              <a:cxn ang="0">
                <a:pos x="82" y="12"/>
              </a:cxn>
              <a:cxn ang="0">
                <a:pos x="85" y="10"/>
              </a:cxn>
              <a:cxn ang="0">
                <a:pos x="87" y="3"/>
              </a:cxn>
              <a:cxn ang="0">
                <a:pos x="75" y="9"/>
              </a:cxn>
              <a:cxn ang="0">
                <a:pos x="65" y="14"/>
              </a:cxn>
              <a:cxn ang="0">
                <a:pos x="55" y="18"/>
              </a:cxn>
              <a:cxn ang="0">
                <a:pos x="49" y="17"/>
              </a:cxn>
              <a:cxn ang="0">
                <a:pos x="39" y="27"/>
              </a:cxn>
              <a:cxn ang="0">
                <a:pos x="35" y="37"/>
              </a:cxn>
              <a:cxn ang="0">
                <a:pos x="24" y="50"/>
              </a:cxn>
              <a:cxn ang="0">
                <a:pos x="21" y="51"/>
              </a:cxn>
              <a:cxn ang="0">
                <a:pos x="20" y="54"/>
              </a:cxn>
              <a:cxn ang="0">
                <a:pos x="12" y="62"/>
              </a:cxn>
              <a:cxn ang="0">
                <a:pos x="16" y="65"/>
              </a:cxn>
              <a:cxn ang="0">
                <a:pos x="18" y="74"/>
              </a:cxn>
              <a:cxn ang="0">
                <a:pos x="18" y="80"/>
              </a:cxn>
              <a:cxn ang="0">
                <a:pos x="20" y="98"/>
              </a:cxn>
              <a:cxn ang="0">
                <a:pos x="17" y="108"/>
              </a:cxn>
              <a:cxn ang="0">
                <a:pos x="8" y="115"/>
              </a:cxn>
              <a:cxn ang="0">
                <a:pos x="2" y="122"/>
              </a:cxn>
              <a:cxn ang="0">
                <a:pos x="0" y="127"/>
              </a:cxn>
              <a:cxn ang="0">
                <a:pos x="14" y="135"/>
              </a:cxn>
              <a:cxn ang="0">
                <a:pos x="21" y="140"/>
              </a:cxn>
            </a:cxnLst>
            <a:rect l="0" t="0" r="r" b="b"/>
            <a:pathLst>
              <a:path w="135" h="192">
                <a:moveTo>
                  <a:pt x="21" y="140"/>
                </a:moveTo>
                <a:cubicBezTo>
                  <a:pt x="24" y="142"/>
                  <a:pt x="29" y="141"/>
                  <a:pt x="30" y="140"/>
                </a:cubicBezTo>
                <a:cubicBezTo>
                  <a:pt x="31" y="139"/>
                  <a:pt x="34" y="142"/>
                  <a:pt x="38" y="146"/>
                </a:cubicBezTo>
                <a:cubicBezTo>
                  <a:pt x="38" y="146"/>
                  <a:pt x="38" y="147"/>
                  <a:pt x="38" y="147"/>
                </a:cubicBezTo>
                <a:cubicBezTo>
                  <a:pt x="42" y="146"/>
                  <a:pt x="46" y="145"/>
                  <a:pt x="48" y="147"/>
                </a:cubicBezTo>
                <a:cubicBezTo>
                  <a:pt x="51" y="148"/>
                  <a:pt x="50" y="156"/>
                  <a:pt x="55" y="156"/>
                </a:cubicBezTo>
                <a:cubicBezTo>
                  <a:pt x="59" y="156"/>
                  <a:pt x="62" y="161"/>
                  <a:pt x="62" y="163"/>
                </a:cubicBezTo>
                <a:cubicBezTo>
                  <a:pt x="61" y="165"/>
                  <a:pt x="66" y="167"/>
                  <a:pt x="66" y="170"/>
                </a:cubicBezTo>
                <a:cubicBezTo>
                  <a:pt x="66" y="174"/>
                  <a:pt x="77" y="173"/>
                  <a:pt x="79" y="172"/>
                </a:cubicBezTo>
                <a:cubicBezTo>
                  <a:pt x="81" y="170"/>
                  <a:pt x="84" y="170"/>
                  <a:pt x="86" y="171"/>
                </a:cubicBezTo>
                <a:cubicBezTo>
                  <a:pt x="88" y="172"/>
                  <a:pt x="91" y="170"/>
                  <a:pt x="93" y="170"/>
                </a:cubicBezTo>
                <a:cubicBezTo>
                  <a:pt x="95" y="171"/>
                  <a:pt x="103" y="174"/>
                  <a:pt x="101" y="177"/>
                </a:cubicBezTo>
                <a:cubicBezTo>
                  <a:pt x="100" y="180"/>
                  <a:pt x="94" y="184"/>
                  <a:pt x="95" y="187"/>
                </a:cubicBezTo>
                <a:cubicBezTo>
                  <a:pt x="96" y="188"/>
                  <a:pt x="100" y="190"/>
                  <a:pt x="102" y="192"/>
                </a:cubicBezTo>
                <a:cubicBezTo>
                  <a:pt x="102" y="192"/>
                  <a:pt x="103" y="192"/>
                  <a:pt x="103" y="192"/>
                </a:cubicBezTo>
                <a:cubicBezTo>
                  <a:pt x="106" y="191"/>
                  <a:pt x="107" y="180"/>
                  <a:pt x="107" y="177"/>
                </a:cubicBezTo>
                <a:cubicBezTo>
                  <a:pt x="107" y="173"/>
                  <a:pt x="108" y="165"/>
                  <a:pt x="109" y="161"/>
                </a:cubicBezTo>
                <a:cubicBezTo>
                  <a:pt x="111" y="155"/>
                  <a:pt x="102" y="150"/>
                  <a:pt x="102" y="143"/>
                </a:cubicBezTo>
                <a:cubicBezTo>
                  <a:pt x="102" y="136"/>
                  <a:pt x="106" y="140"/>
                  <a:pt x="110" y="137"/>
                </a:cubicBezTo>
                <a:cubicBezTo>
                  <a:pt x="114" y="134"/>
                  <a:pt x="110" y="133"/>
                  <a:pt x="108" y="132"/>
                </a:cubicBezTo>
                <a:cubicBezTo>
                  <a:pt x="106" y="132"/>
                  <a:pt x="104" y="128"/>
                  <a:pt x="105" y="126"/>
                </a:cubicBezTo>
                <a:cubicBezTo>
                  <a:pt x="105" y="124"/>
                  <a:pt x="118" y="125"/>
                  <a:pt x="122" y="125"/>
                </a:cubicBezTo>
                <a:cubicBezTo>
                  <a:pt x="126" y="125"/>
                  <a:pt x="134" y="121"/>
                  <a:pt x="134" y="121"/>
                </a:cubicBezTo>
                <a:cubicBezTo>
                  <a:pt x="134" y="120"/>
                  <a:pt x="135" y="117"/>
                  <a:pt x="132" y="115"/>
                </a:cubicBezTo>
                <a:cubicBezTo>
                  <a:pt x="129" y="112"/>
                  <a:pt x="130" y="109"/>
                  <a:pt x="133" y="106"/>
                </a:cubicBezTo>
                <a:cubicBezTo>
                  <a:pt x="135" y="104"/>
                  <a:pt x="131" y="101"/>
                  <a:pt x="128" y="98"/>
                </a:cubicBezTo>
                <a:cubicBezTo>
                  <a:pt x="125" y="94"/>
                  <a:pt x="128" y="83"/>
                  <a:pt x="131" y="77"/>
                </a:cubicBezTo>
                <a:cubicBezTo>
                  <a:pt x="134" y="72"/>
                  <a:pt x="124" y="73"/>
                  <a:pt x="118" y="74"/>
                </a:cubicBezTo>
                <a:cubicBezTo>
                  <a:pt x="111" y="74"/>
                  <a:pt x="106" y="72"/>
                  <a:pt x="102" y="67"/>
                </a:cubicBezTo>
                <a:cubicBezTo>
                  <a:pt x="98" y="61"/>
                  <a:pt x="92" y="65"/>
                  <a:pt x="83" y="65"/>
                </a:cubicBezTo>
                <a:cubicBezTo>
                  <a:pt x="73" y="65"/>
                  <a:pt x="75" y="54"/>
                  <a:pt x="75" y="50"/>
                </a:cubicBezTo>
                <a:cubicBezTo>
                  <a:pt x="76" y="46"/>
                  <a:pt x="70" y="45"/>
                  <a:pt x="70" y="43"/>
                </a:cubicBezTo>
                <a:cubicBezTo>
                  <a:pt x="70" y="40"/>
                  <a:pt x="68" y="40"/>
                  <a:pt x="65" y="40"/>
                </a:cubicBezTo>
                <a:cubicBezTo>
                  <a:pt x="63" y="40"/>
                  <a:pt x="65" y="37"/>
                  <a:pt x="67" y="35"/>
                </a:cubicBezTo>
                <a:cubicBezTo>
                  <a:pt x="69" y="33"/>
                  <a:pt x="68" y="31"/>
                  <a:pt x="69" y="27"/>
                </a:cubicBezTo>
                <a:cubicBezTo>
                  <a:pt x="69" y="22"/>
                  <a:pt x="75" y="18"/>
                  <a:pt x="78" y="14"/>
                </a:cubicBezTo>
                <a:cubicBezTo>
                  <a:pt x="79" y="13"/>
                  <a:pt x="80" y="12"/>
                  <a:pt x="82" y="12"/>
                </a:cubicBezTo>
                <a:cubicBezTo>
                  <a:pt x="82" y="11"/>
                  <a:pt x="83" y="10"/>
                  <a:pt x="85" y="10"/>
                </a:cubicBezTo>
                <a:cubicBezTo>
                  <a:pt x="90" y="9"/>
                  <a:pt x="92" y="5"/>
                  <a:pt x="87" y="3"/>
                </a:cubicBezTo>
                <a:cubicBezTo>
                  <a:pt x="83" y="0"/>
                  <a:pt x="80" y="8"/>
                  <a:pt x="75" y="9"/>
                </a:cubicBezTo>
                <a:cubicBezTo>
                  <a:pt x="69" y="9"/>
                  <a:pt x="68" y="13"/>
                  <a:pt x="65" y="14"/>
                </a:cubicBezTo>
                <a:cubicBezTo>
                  <a:pt x="61" y="16"/>
                  <a:pt x="55" y="15"/>
                  <a:pt x="55" y="18"/>
                </a:cubicBezTo>
                <a:cubicBezTo>
                  <a:pt x="54" y="21"/>
                  <a:pt x="52" y="18"/>
                  <a:pt x="49" y="17"/>
                </a:cubicBezTo>
                <a:cubicBezTo>
                  <a:pt x="46" y="16"/>
                  <a:pt x="39" y="23"/>
                  <a:pt x="39" y="27"/>
                </a:cubicBezTo>
                <a:cubicBezTo>
                  <a:pt x="39" y="30"/>
                  <a:pt x="40" y="34"/>
                  <a:pt x="35" y="37"/>
                </a:cubicBezTo>
                <a:cubicBezTo>
                  <a:pt x="29" y="41"/>
                  <a:pt x="26" y="47"/>
                  <a:pt x="24" y="50"/>
                </a:cubicBezTo>
                <a:cubicBezTo>
                  <a:pt x="23" y="51"/>
                  <a:pt x="22" y="51"/>
                  <a:pt x="21" y="51"/>
                </a:cubicBezTo>
                <a:cubicBezTo>
                  <a:pt x="21" y="52"/>
                  <a:pt x="20" y="54"/>
                  <a:pt x="20" y="54"/>
                </a:cubicBezTo>
                <a:cubicBezTo>
                  <a:pt x="18" y="55"/>
                  <a:pt x="15" y="59"/>
                  <a:pt x="12" y="62"/>
                </a:cubicBezTo>
                <a:cubicBezTo>
                  <a:pt x="13" y="63"/>
                  <a:pt x="15" y="64"/>
                  <a:pt x="16" y="65"/>
                </a:cubicBezTo>
                <a:cubicBezTo>
                  <a:pt x="19" y="69"/>
                  <a:pt x="17" y="72"/>
                  <a:pt x="18" y="74"/>
                </a:cubicBezTo>
                <a:cubicBezTo>
                  <a:pt x="19" y="76"/>
                  <a:pt x="20" y="79"/>
                  <a:pt x="18" y="80"/>
                </a:cubicBezTo>
                <a:cubicBezTo>
                  <a:pt x="16" y="82"/>
                  <a:pt x="18" y="95"/>
                  <a:pt x="20" y="98"/>
                </a:cubicBezTo>
                <a:cubicBezTo>
                  <a:pt x="22" y="100"/>
                  <a:pt x="20" y="103"/>
                  <a:pt x="17" y="108"/>
                </a:cubicBezTo>
                <a:cubicBezTo>
                  <a:pt x="15" y="113"/>
                  <a:pt x="13" y="115"/>
                  <a:pt x="8" y="115"/>
                </a:cubicBezTo>
                <a:cubicBezTo>
                  <a:pt x="4" y="115"/>
                  <a:pt x="4" y="122"/>
                  <a:pt x="2" y="122"/>
                </a:cubicBezTo>
                <a:cubicBezTo>
                  <a:pt x="1" y="122"/>
                  <a:pt x="0" y="125"/>
                  <a:pt x="0" y="127"/>
                </a:cubicBezTo>
                <a:cubicBezTo>
                  <a:pt x="4" y="131"/>
                  <a:pt x="12" y="135"/>
                  <a:pt x="14" y="135"/>
                </a:cubicBezTo>
                <a:cubicBezTo>
                  <a:pt x="16" y="135"/>
                  <a:pt x="18" y="138"/>
                  <a:pt x="21" y="140"/>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3" name="Freeform 114"/>
          <p:cNvSpPr/>
          <p:nvPr/>
        </p:nvSpPr>
        <p:spPr bwMode="auto">
          <a:xfrm>
            <a:off x="3388360" y="4754563"/>
            <a:ext cx="392113" cy="501650"/>
          </a:xfrm>
          <a:custGeom>
            <a:avLst/>
            <a:gdLst/>
            <a:ahLst/>
            <a:cxnLst>
              <a:cxn ang="0">
                <a:pos x="137" y="94"/>
              </a:cxn>
              <a:cxn ang="0">
                <a:pos x="130" y="83"/>
              </a:cxn>
              <a:cxn ang="0">
                <a:pos x="121" y="77"/>
              </a:cxn>
              <a:cxn ang="0">
                <a:pos x="109" y="71"/>
              </a:cxn>
              <a:cxn ang="0">
                <a:pos x="107" y="62"/>
              </a:cxn>
              <a:cxn ang="0">
                <a:pos x="106" y="53"/>
              </a:cxn>
              <a:cxn ang="0">
                <a:pos x="101" y="46"/>
              </a:cxn>
              <a:cxn ang="0">
                <a:pos x="89" y="43"/>
              </a:cxn>
              <a:cxn ang="0">
                <a:pos x="80" y="39"/>
              </a:cxn>
              <a:cxn ang="0">
                <a:pos x="75" y="35"/>
              </a:cxn>
              <a:cxn ang="0">
                <a:pos x="67" y="33"/>
              </a:cxn>
              <a:cxn ang="0">
                <a:pos x="54" y="25"/>
              </a:cxn>
              <a:cxn ang="0">
                <a:pos x="50" y="3"/>
              </a:cxn>
              <a:cxn ang="0">
                <a:pos x="39" y="2"/>
              </a:cxn>
              <a:cxn ang="0">
                <a:pos x="26" y="8"/>
              </a:cxn>
              <a:cxn ang="0">
                <a:pos x="16" y="13"/>
              </a:cxn>
              <a:cxn ang="0">
                <a:pos x="7" y="16"/>
              </a:cxn>
              <a:cxn ang="0">
                <a:pos x="3" y="15"/>
              </a:cxn>
              <a:cxn ang="0">
                <a:pos x="11" y="31"/>
              </a:cxn>
              <a:cxn ang="0">
                <a:pos x="8" y="37"/>
              </a:cxn>
              <a:cxn ang="0">
                <a:pos x="9" y="53"/>
              </a:cxn>
              <a:cxn ang="0">
                <a:pos x="6" y="62"/>
              </a:cxn>
              <a:cxn ang="0">
                <a:pos x="3" y="72"/>
              </a:cxn>
              <a:cxn ang="0">
                <a:pos x="8" y="77"/>
              </a:cxn>
              <a:cxn ang="0">
                <a:pos x="2" y="86"/>
              </a:cxn>
              <a:cxn ang="0">
                <a:pos x="1" y="90"/>
              </a:cxn>
              <a:cxn ang="0">
                <a:pos x="5" y="96"/>
              </a:cxn>
              <a:cxn ang="0">
                <a:pos x="8" y="108"/>
              </a:cxn>
              <a:cxn ang="0">
                <a:pos x="13" y="114"/>
              </a:cxn>
              <a:cxn ang="0">
                <a:pos x="10" y="122"/>
              </a:cxn>
              <a:cxn ang="0">
                <a:pos x="14" y="132"/>
              </a:cxn>
              <a:cxn ang="0">
                <a:pos x="18" y="142"/>
              </a:cxn>
              <a:cxn ang="0">
                <a:pos x="21" y="154"/>
              </a:cxn>
              <a:cxn ang="0">
                <a:pos x="36" y="145"/>
              </a:cxn>
              <a:cxn ang="0">
                <a:pos x="46" y="145"/>
              </a:cxn>
              <a:cxn ang="0">
                <a:pos x="59" y="150"/>
              </a:cxn>
              <a:cxn ang="0">
                <a:pos x="66" y="144"/>
              </a:cxn>
              <a:cxn ang="0">
                <a:pos x="81" y="144"/>
              </a:cxn>
              <a:cxn ang="0">
                <a:pos x="84" y="126"/>
              </a:cxn>
              <a:cxn ang="0">
                <a:pos x="93" y="116"/>
              </a:cxn>
              <a:cxn ang="0">
                <a:pos x="107" y="113"/>
              </a:cxn>
              <a:cxn ang="0">
                <a:pos x="120" y="112"/>
              </a:cxn>
              <a:cxn ang="0">
                <a:pos x="130" y="117"/>
              </a:cxn>
              <a:cxn ang="0">
                <a:pos x="136" y="108"/>
              </a:cxn>
              <a:cxn ang="0">
                <a:pos x="137" y="94"/>
              </a:cxn>
            </a:cxnLst>
            <a:rect l="0" t="0" r="r" b="b"/>
            <a:pathLst>
              <a:path w="139" h="157">
                <a:moveTo>
                  <a:pt x="137" y="94"/>
                </a:moveTo>
                <a:cubicBezTo>
                  <a:pt x="135" y="89"/>
                  <a:pt x="130" y="88"/>
                  <a:pt x="130" y="83"/>
                </a:cubicBezTo>
                <a:cubicBezTo>
                  <a:pt x="130" y="77"/>
                  <a:pt x="128" y="77"/>
                  <a:pt x="121" y="77"/>
                </a:cubicBezTo>
                <a:cubicBezTo>
                  <a:pt x="114" y="77"/>
                  <a:pt x="109" y="76"/>
                  <a:pt x="109" y="71"/>
                </a:cubicBezTo>
                <a:cubicBezTo>
                  <a:pt x="108" y="67"/>
                  <a:pt x="104" y="64"/>
                  <a:pt x="107" y="62"/>
                </a:cubicBezTo>
                <a:cubicBezTo>
                  <a:pt x="111" y="60"/>
                  <a:pt x="105" y="57"/>
                  <a:pt x="106" y="53"/>
                </a:cubicBezTo>
                <a:cubicBezTo>
                  <a:pt x="106" y="49"/>
                  <a:pt x="104" y="48"/>
                  <a:pt x="101" y="46"/>
                </a:cubicBezTo>
                <a:cubicBezTo>
                  <a:pt x="99" y="44"/>
                  <a:pt x="89" y="47"/>
                  <a:pt x="89" y="43"/>
                </a:cubicBezTo>
                <a:cubicBezTo>
                  <a:pt x="89" y="39"/>
                  <a:pt x="83" y="39"/>
                  <a:pt x="80" y="39"/>
                </a:cubicBezTo>
                <a:cubicBezTo>
                  <a:pt x="76" y="39"/>
                  <a:pt x="79" y="34"/>
                  <a:pt x="75" y="35"/>
                </a:cubicBezTo>
                <a:cubicBezTo>
                  <a:pt x="71" y="35"/>
                  <a:pt x="72" y="32"/>
                  <a:pt x="67" y="33"/>
                </a:cubicBezTo>
                <a:cubicBezTo>
                  <a:pt x="62" y="34"/>
                  <a:pt x="59" y="31"/>
                  <a:pt x="54" y="25"/>
                </a:cubicBezTo>
                <a:cubicBezTo>
                  <a:pt x="48" y="19"/>
                  <a:pt x="49" y="6"/>
                  <a:pt x="50" y="3"/>
                </a:cubicBezTo>
                <a:cubicBezTo>
                  <a:pt x="51" y="0"/>
                  <a:pt x="44" y="2"/>
                  <a:pt x="39" y="2"/>
                </a:cubicBezTo>
                <a:cubicBezTo>
                  <a:pt x="35" y="2"/>
                  <a:pt x="31" y="6"/>
                  <a:pt x="26" y="8"/>
                </a:cubicBezTo>
                <a:cubicBezTo>
                  <a:pt x="21" y="11"/>
                  <a:pt x="19" y="11"/>
                  <a:pt x="16" y="13"/>
                </a:cubicBezTo>
                <a:cubicBezTo>
                  <a:pt x="14" y="16"/>
                  <a:pt x="10" y="17"/>
                  <a:pt x="7" y="16"/>
                </a:cubicBezTo>
                <a:cubicBezTo>
                  <a:pt x="6" y="15"/>
                  <a:pt x="4" y="15"/>
                  <a:pt x="3" y="15"/>
                </a:cubicBezTo>
                <a:cubicBezTo>
                  <a:pt x="5" y="20"/>
                  <a:pt x="10" y="28"/>
                  <a:pt x="11" y="31"/>
                </a:cubicBezTo>
                <a:cubicBezTo>
                  <a:pt x="12" y="34"/>
                  <a:pt x="9" y="35"/>
                  <a:pt x="8" y="37"/>
                </a:cubicBezTo>
                <a:cubicBezTo>
                  <a:pt x="6" y="38"/>
                  <a:pt x="8" y="50"/>
                  <a:pt x="9" y="53"/>
                </a:cubicBezTo>
                <a:cubicBezTo>
                  <a:pt x="9" y="55"/>
                  <a:pt x="4" y="60"/>
                  <a:pt x="6" y="62"/>
                </a:cubicBezTo>
                <a:cubicBezTo>
                  <a:pt x="8" y="64"/>
                  <a:pt x="3" y="69"/>
                  <a:pt x="3" y="72"/>
                </a:cubicBezTo>
                <a:cubicBezTo>
                  <a:pt x="3" y="75"/>
                  <a:pt x="8" y="75"/>
                  <a:pt x="8" y="77"/>
                </a:cubicBezTo>
                <a:cubicBezTo>
                  <a:pt x="8" y="79"/>
                  <a:pt x="4" y="85"/>
                  <a:pt x="2" y="86"/>
                </a:cubicBezTo>
                <a:cubicBezTo>
                  <a:pt x="0" y="87"/>
                  <a:pt x="0" y="88"/>
                  <a:pt x="1" y="90"/>
                </a:cubicBezTo>
                <a:cubicBezTo>
                  <a:pt x="1" y="90"/>
                  <a:pt x="2" y="93"/>
                  <a:pt x="5" y="96"/>
                </a:cubicBezTo>
                <a:cubicBezTo>
                  <a:pt x="9" y="99"/>
                  <a:pt x="5" y="104"/>
                  <a:pt x="8" y="108"/>
                </a:cubicBezTo>
                <a:cubicBezTo>
                  <a:pt x="11" y="112"/>
                  <a:pt x="15" y="112"/>
                  <a:pt x="13" y="114"/>
                </a:cubicBezTo>
                <a:cubicBezTo>
                  <a:pt x="10" y="116"/>
                  <a:pt x="13" y="120"/>
                  <a:pt x="10" y="122"/>
                </a:cubicBezTo>
                <a:cubicBezTo>
                  <a:pt x="8" y="124"/>
                  <a:pt x="11" y="130"/>
                  <a:pt x="14" y="132"/>
                </a:cubicBezTo>
                <a:cubicBezTo>
                  <a:pt x="17" y="133"/>
                  <a:pt x="15" y="139"/>
                  <a:pt x="18" y="142"/>
                </a:cubicBezTo>
                <a:cubicBezTo>
                  <a:pt x="21" y="145"/>
                  <a:pt x="20" y="152"/>
                  <a:pt x="21" y="154"/>
                </a:cubicBezTo>
                <a:cubicBezTo>
                  <a:pt x="22" y="157"/>
                  <a:pt x="31" y="151"/>
                  <a:pt x="36" y="145"/>
                </a:cubicBezTo>
                <a:cubicBezTo>
                  <a:pt x="42" y="140"/>
                  <a:pt x="41" y="144"/>
                  <a:pt x="46" y="145"/>
                </a:cubicBezTo>
                <a:cubicBezTo>
                  <a:pt x="51" y="146"/>
                  <a:pt x="57" y="146"/>
                  <a:pt x="59" y="150"/>
                </a:cubicBezTo>
                <a:cubicBezTo>
                  <a:pt x="62" y="155"/>
                  <a:pt x="64" y="146"/>
                  <a:pt x="66" y="144"/>
                </a:cubicBezTo>
                <a:cubicBezTo>
                  <a:pt x="68" y="142"/>
                  <a:pt x="79" y="144"/>
                  <a:pt x="81" y="144"/>
                </a:cubicBezTo>
                <a:cubicBezTo>
                  <a:pt x="83" y="143"/>
                  <a:pt x="85" y="129"/>
                  <a:pt x="84" y="126"/>
                </a:cubicBezTo>
                <a:cubicBezTo>
                  <a:pt x="84" y="124"/>
                  <a:pt x="89" y="118"/>
                  <a:pt x="93" y="116"/>
                </a:cubicBezTo>
                <a:cubicBezTo>
                  <a:pt x="97" y="113"/>
                  <a:pt x="103" y="115"/>
                  <a:pt x="107" y="113"/>
                </a:cubicBezTo>
                <a:cubicBezTo>
                  <a:pt x="110" y="112"/>
                  <a:pt x="115" y="112"/>
                  <a:pt x="120" y="112"/>
                </a:cubicBezTo>
                <a:cubicBezTo>
                  <a:pt x="124" y="112"/>
                  <a:pt x="128" y="117"/>
                  <a:pt x="130" y="117"/>
                </a:cubicBezTo>
                <a:cubicBezTo>
                  <a:pt x="133" y="117"/>
                  <a:pt x="136" y="112"/>
                  <a:pt x="136" y="108"/>
                </a:cubicBezTo>
                <a:cubicBezTo>
                  <a:pt x="135" y="104"/>
                  <a:pt x="139" y="99"/>
                  <a:pt x="137" y="94"/>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4" name="Freeform 115"/>
          <p:cNvSpPr/>
          <p:nvPr/>
        </p:nvSpPr>
        <p:spPr bwMode="auto">
          <a:xfrm>
            <a:off x="3012123" y="4400550"/>
            <a:ext cx="411163" cy="677863"/>
          </a:xfrm>
          <a:custGeom>
            <a:avLst/>
            <a:gdLst/>
            <a:ahLst/>
            <a:cxnLst>
              <a:cxn ang="0">
                <a:pos x="134" y="201"/>
              </a:cxn>
              <a:cxn ang="0">
                <a:pos x="135" y="200"/>
              </a:cxn>
              <a:cxn ang="0">
                <a:pos x="136" y="196"/>
              </a:cxn>
              <a:cxn ang="0">
                <a:pos x="142" y="187"/>
              </a:cxn>
              <a:cxn ang="0">
                <a:pos x="137" y="182"/>
              </a:cxn>
              <a:cxn ang="0">
                <a:pos x="140" y="172"/>
              </a:cxn>
              <a:cxn ang="0">
                <a:pos x="143" y="163"/>
              </a:cxn>
              <a:cxn ang="0">
                <a:pos x="142" y="147"/>
              </a:cxn>
              <a:cxn ang="0">
                <a:pos x="145" y="141"/>
              </a:cxn>
              <a:cxn ang="0">
                <a:pos x="137" y="125"/>
              </a:cxn>
              <a:cxn ang="0">
                <a:pos x="126" y="125"/>
              </a:cxn>
              <a:cxn ang="0">
                <a:pos x="123" y="111"/>
              </a:cxn>
              <a:cxn ang="0">
                <a:pos x="118" y="112"/>
              </a:cxn>
              <a:cxn ang="0">
                <a:pos x="106" y="113"/>
              </a:cxn>
              <a:cxn ang="0">
                <a:pos x="100" y="107"/>
              </a:cxn>
              <a:cxn ang="0">
                <a:pos x="95" y="103"/>
              </a:cxn>
              <a:cxn ang="0">
                <a:pos x="90" y="93"/>
              </a:cxn>
              <a:cxn ang="0">
                <a:pos x="87" y="83"/>
              </a:cxn>
              <a:cxn ang="0">
                <a:pos x="89" y="76"/>
              </a:cxn>
              <a:cxn ang="0">
                <a:pos x="94" y="70"/>
              </a:cxn>
              <a:cxn ang="0">
                <a:pos x="97" y="59"/>
              </a:cxn>
              <a:cxn ang="0">
                <a:pos x="107" y="53"/>
              </a:cxn>
              <a:cxn ang="0">
                <a:pos x="121" y="48"/>
              </a:cxn>
              <a:cxn ang="0">
                <a:pos x="130" y="47"/>
              </a:cxn>
              <a:cxn ang="0">
                <a:pos x="123" y="42"/>
              </a:cxn>
              <a:cxn ang="0">
                <a:pos x="129" y="32"/>
              </a:cxn>
              <a:cxn ang="0">
                <a:pos x="121" y="25"/>
              </a:cxn>
              <a:cxn ang="0">
                <a:pos x="114" y="26"/>
              </a:cxn>
              <a:cxn ang="0">
                <a:pos x="107" y="27"/>
              </a:cxn>
              <a:cxn ang="0">
                <a:pos x="94" y="25"/>
              </a:cxn>
              <a:cxn ang="0">
                <a:pos x="90" y="18"/>
              </a:cxn>
              <a:cxn ang="0">
                <a:pos x="83" y="11"/>
              </a:cxn>
              <a:cxn ang="0">
                <a:pos x="76" y="2"/>
              </a:cxn>
              <a:cxn ang="0">
                <a:pos x="66" y="2"/>
              </a:cxn>
              <a:cxn ang="0">
                <a:pos x="69" y="10"/>
              </a:cxn>
              <a:cxn ang="0">
                <a:pos x="63" y="21"/>
              </a:cxn>
              <a:cxn ang="0">
                <a:pos x="40" y="33"/>
              </a:cxn>
              <a:cxn ang="0">
                <a:pos x="30" y="51"/>
              </a:cxn>
              <a:cxn ang="0">
                <a:pos x="22" y="52"/>
              </a:cxn>
              <a:cxn ang="0">
                <a:pos x="14" y="49"/>
              </a:cxn>
              <a:cxn ang="0">
                <a:pos x="14" y="44"/>
              </a:cxn>
              <a:cxn ang="0">
                <a:pos x="11" y="38"/>
              </a:cxn>
              <a:cxn ang="0">
                <a:pos x="2" y="48"/>
              </a:cxn>
              <a:cxn ang="0">
                <a:pos x="6" y="63"/>
              </a:cxn>
              <a:cxn ang="0">
                <a:pos x="3" y="66"/>
              </a:cxn>
              <a:cxn ang="0">
                <a:pos x="15" y="76"/>
              </a:cxn>
              <a:cxn ang="0">
                <a:pos x="26" y="92"/>
              </a:cxn>
              <a:cxn ang="0">
                <a:pos x="34" y="109"/>
              </a:cxn>
              <a:cxn ang="0">
                <a:pos x="52" y="142"/>
              </a:cxn>
              <a:cxn ang="0">
                <a:pos x="59" y="157"/>
              </a:cxn>
              <a:cxn ang="0">
                <a:pos x="63" y="167"/>
              </a:cxn>
              <a:cxn ang="0">
                <a:pos x="81" y="179"/>
              </a:cxn>
              <a:cxn ang="0">
                <a:pos x="113" y="199"/>
              </a:cxn>
              <a:cxn ang="0">
                <a:pos x="127" y="210"/>
              </a:cxn>
              <a:cxn ang="0">
                <a:pos x="127" y="212"/>
              </a:cxn>
              <a:cxn ang="0">
                <a:pos x="130" y="210"/>
              </a:cxn>
              <a:cxn ang="0">
                <a:pos x="134" y="201"/>
              </a:cxn>
            </a:cxnLst>
            <a:rect l="0" t="0" r="r" b="b"/>
            <a:pathLst>
              <a:path w="146" h="212">
                <a:moveTo>
                  <a:pt x="134" y="201"/>
                </a:moveTo>
                <a:cubicBezTo>
                  <a:pt x="134" y="201"/>
                  <a:pt x="135" y="201"/>
                  <a:pt x="135" y="200"/>
                </a:cubicBezTo>
                <a:cubicBezTo>
                  <a:pt x="134" y="198"/>
                  <a:pt x="134" y="197"/>
                  <a:pt x="136" y="196"/>
                </a:cubicBezTo>
                <a:cubicBezTo>
                  <a:pt x="138" y="195"/>
                  <a:pt x="142" y="189"/>
                  <a:pt x="142" y="187"/>
                </a:cubicBezTo>
                <a:cubicBezTo>
                  <a:pt x="142" y="185"/>
                  <a:pt x="137" y="185"/>
                  <a:pt x="137" y="182"/>
                </a:cubicBezTo>
                <a:cubicBezTo>
                  <a:pt x="137" y="179"/>
                  <a:pt x="142" y="174"/>
                  <a:pt x="140" y="172"/>
                </a:cubicBezTo>
                <a:cubicBezTo>
                  <a:pt x="138" y="170"/>
                  <a:pt x="143" y="165"/>
                  <a:pt x="143" y="163"/>
                </a:cubicBezTo>
                <a:cubicBezTo>
                  <a:pt x="142" y="160"/>
                  <a:pt x="140" y="148"/>
                  <a:pt x="142" y="147"/>
                </a:cubicBezTo>
                <a:cubicBezTo>
                  <a:pt x="143" y="145"/>
                  <a:pt x="146" y="144"/>
                  <a:pt x="145" y="141"/>
                </a:cubicBezTo>
                <a:cubicBezTo>
                  <a:pt x="144" y="138"/>
                  <a:pt x="139" y="130"/>
                  <a:pt x="137" y="125"/>
                </a:cubicBezTo>
                <a:cubicBezTo>
                  <a:pt x="133" y="124"/>
                  <a:pt x="129" y="124"/>
                  <a:pt x="126" y="125"/>
                </a:cubicBezTo>
                <a:cubicBezTo>
                  <a:pt x="122" y="127"/>
                  <a:pt x="123" y="115"/>
                  <a:pt x="123" y="111"/>
                </a:cubicBezTo>
                <a:cubicBezTo>
                  <a:pt x="123" y="106"/>
                  <a:pt x="120" y="109"/>
                  <a:pt x="118" y="112"/>
                </a:cubicBezTo>
                <a:cubicBezTo>
                  <a:pt x="117" y="115"/>
                  <a:pt x="112" y="113"/>
                  <a:pt x="106" y="113"/>
                </a:cubicBezTo>
                <a:cubicBezTo>
                  <a:pt x="101" y="113"/>
                  <a:pt x="104" y="107"/>
                  <a:pt x="100" y="107"/>
                </a:cubicBezTo>
                <a:cubicBezTo>
                  <a:pt x="97" y="107"/>
                  <a:pt x="94" y="106"/>
                  <a:pt x="95" y="103"/>
                </a:cubicBezTo>
                <a:cubicBezTo>
                  <a:pt x="95" y="99"/>
                  <a:pt x="92" y="97"/>
                  <a:pt x="90" y="93"/>
                </a:cubicBezTo>
                <a:cubicBezTo>
                  <a:pt x="88" y="89"/>
                  <a:pt x="85" y="86"/>
                  <a:pt x="87" y="83"/>
                </a:cubicBezTo>
                <a:cubicBezTo>
                  <a:pt x="89" y="81"/>
                  <a:pt x="86" y="79"/>
                  <a:pt x="89" y="76"/>
                </a:cubicBezTo>
                <a:cubicBezTo>
                  <a:pt x="92" y="73"/>
                  <a:pt x="95" y="74"/>
                  <a:pt x="94" y="70"/>
                </a:cubicBezTo>
                <a:cubicBezTo>
                  <a:pt x="93" y="66"/>
                  <a:pt x="97" y="64"/>
                  <a:pt x="97" y="59"/>
                </a:cubicBezTo>
                <a:cubicBezTo>
                  <a:pt x="98" y="55"/>
                  <a:pt x="103" y="56"/>
                  <a:pt x="107" y="53"/>
                </a:cubicBezTo>
                <a:cubicBezTo>
                  <a:pt x="112" y="49"/>
                  <a:pt x="117" y="51"/>
                  <a:pt x="121" y="48"/>
                </a:cubicBezTo>
                <a:cubicBezTo>
                  <a:pt x="125" y="44"/>
                  <a:pt x="127" y="47"/>
                  <a:pt x="130" y="47"/>
                </a:cubicBezTo>
                <a:cubicBezTo>
                  <a:pt x="128" y="45"/>
                  <a:pt x="124" y="43"/>
                  <a:pt x="123" y="42"/>
                </a:cubicBezTo>
                <a:cubicBezTo>
                  <a:pt x="122" y="39"/>
                  <a:pt x="128" y="35"/>
                  <a:pt x="129" y="32"/>
                </a:cubicBezTo>
                <a:cubicBezTo>
                  <a:pt x="131" y="29"/>
                  <a:pt x="123" y="26"/>
                  <a:pt x="121" y="25"/>
                </a:cubicBezTo>
                <a:cubicBezTo>
                  <a:pt x="119" y="25"/>
                  <a:pt x="116" y="27"/>
                  <a:pt x="114" y="26"/>
                </a:cubicBezTo>
                <a:cubicBezTo>
                  <a:pt x="112" y="25"/>
                  <a:pt x="109" y="25"/>
                  <a:pt x="107" y="27"/>
                </a:cubicBezTo>
                <a:cubicBezTo>
                  <a:pt x="105" y="28"/>
                  <a:pt x="94" y="29"/>
                  <a:pt x="94" y="25"/>
                </a:cubicBezTo>
                <a:cubicBezTo>
                  <a:pt x="94" y="22"/>
                  <a:pt x="89" y="20"/>
                  <a:pt x="90" y="18"/>
                </a:cubicBezTo>
                <a:cubicBezTo>
                  <a:pt x="90" y="16"/>
                  <a:pt x="87" y="11"/>
                  <a:pt x="83" y="11"/>
                </a:cubicBezTo>
                <a:cubicBezTo>
                  <a:pt x="78" y="11"/>
                  <a:pt x="79" y="3"/>
                  <a:pt x="76" y="2"/>
                </a:cubicBezTo>
                <a:cubicBezTo>
                  <a:pt x="74" y="0"/>
                  <a:pt x="70" y="1"/>
                  <a:pt x="66" y="2"/>
                </a:cubicBezTo>
                <a:cubicBezTo>
                  <a:pt x="70" y="6"/>
                  <a:pt x="71" y="8"/>
                  <a:pt x="69" y="10"/>
                </a:cubicBezTo>
                <a:cubicBezTo>
                  <a:pt x="66" y="12"/>
                  <a:pt x="69" y="13"/>
                  <a:pt x="63" y="21"/>
                </a:cubicBezTo>
                <a:cubicBezTo>
                  <a:pt x="56" y="30"/>
                  <a:pt x="46" y="32"/>
                  <a:pt x="40" y="33"/>
                </a:cubicBezTo>
                <a:cubicBezTo>
                  <a:pt x="35" y="35"/>
                  <a:pt x="33" y="45"/>
                  <a:pt x="30" y="51"/>
                </a:cubicBezTo>
                <a:cubicBezTo>
                  <a:pt x="27" y="58"/>
                  <a:pt x="25" y="56"/>
                  <a:pt x="22" y="52"/>
                </a:cubicBezTo>
                <a:cubicBezTo>
                  <a:pt x="19" y="48"/>
                  <a:pt x="17" y="53"/>
                  <a:pt x="14" y="49"/>
                </a:cubicBezTo>
                <a:cubicBezTo>
                  <a:pt x="10" y="46"/>
                  <a:pt x="12" y="46"/>
                  <a:pt x="14" y="44"/>
                </a:cubicBezTo>
                <a:cubicBezTo>
                  <a:pt x="15" y="42"/>
                  <a:pt x="14" y="40"/>
                  <a:pt x="11" y="38"/>
                </a:cubicBezTo>
                <a:cubicBezTo>
                  <a:pt x="8" y="39"/>
                  <a:pt x="4" y="44"/>
                  <a:pt x="2" y="48"/>
                </a:cubicBezTo>
                <a:cubicBezTo>
                  <a:pt x="0" y="52"/>
                  <a:pt x="6" y="60"/>
                  <a:pt x="6" y="63"/>
                </a:cubicBezTo>
                <a:cubicBezTo>
                  <a:pt x="7" y="66"/>
                  <a:pt x="3" y="64"/>
                  <a:pt x="3" y="66"/>
                </a:cubicBezTo>
                <a:cubicBezTo>
                  <a:pt x="2" y="69"/>
                  <a:pt x="11" y="73"/>
                  <a:pt x="15" y="76"/>
                </a:cubicBezTo>
                <a:cubicBezTo>
                  <a:pt x="19" y="79"/>
                  <a:pt x="23" y="88"/>
                  <a:pt x="26" y="92"/>
                </a:cubicBezTo>
                <a:cubicBezTo>
                  <a:pt x="30" y="96"/>
                  <a:pt x="30" y="99"/>
                  <a:pt x="34" y="109"/>
                </a:cubicBezTo>
                <a:cubicBezTo>
                  <a:pt x="38" y="119"/>
                  <a:pt x="46" y="135"/>
                  <a:pt x="52" y="142"/>
                </a:cubicBezTo>
                <a:cubicBezTo>
                  <a:pt x="57" y="149"/>
                  <a:pt x="60" y="155"/>
                  <a:pt x="59" y="157"/>
                </a:cubicBezTo>
                <a:cubicBezTo>
                  <a:pt x="57" y="159"/>
                  <a:pt x="59" y="164"/>
                  <a:pt x="63" y="167"/>
                </a:cubicBezTo>
                <a:cubicBezTo>
                  <a:pt x="67" y="170"/>
                  <a:pt x="70" y="174"/>
                  <a:pt x="81" y="179"/>
                </a:cubicBezTo>
                <a:cubicBezTo>
                  <a:pt x="91" y="185"/>
                  <a:pt x="110" y="195"/>
                  <a:pt x="113" y="199"/>
                </a:cubicBezTo>
                <a:cubicBezTo>
                  <a:pt x="116" y="204"/>
                  <a:pt x="125" y="209"/>
                  <a:pt x="127" y="210"/>
                </a:cubicBezTo>
                <a:cubicBezTo>
                  <a:pt x="127" y="210"/>
                  <a:pt x="127" y="211"/>
                  <a:pt x="127" y="212"/>
                </a:cubicBezTo>
                <a:cubicBezTo>
                  <a:pt x="128" y="211"/>
                  <a:pt x="129" y="210"/>
                  <a:pt x="130" y="210"/>
                </a:cubicBezTo>
                <a:cubicBezTo>
                  <a:pt x="133" y="208"/>
                  <a:pt x="133" y="203"/>
                  <a:pt x="134" y="201"/>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5" name="Freeform 116"/>
          <p:cNvSpPr/>
          <p:nvPr/>
        </p:nvSpPr>
        <p:spPr bwMode="auto">
          <a:xfrm>
            <a:off x="3269298" y="3956050"/>
            <a:ext cx="434975" cy="420688"/>
          </a:xfrm>
          <a:custGeom>
            <a:avLst/>
            <a:gdLst/>
            <a:ahLst/>
            <a:cxnLst>
              <a:cxn ang="0">
                <a:pos x="15" y="8"/>
              </a:cxn>
              <a:cxn ang="0">
                <a:pos x="6" y="21"/>
              </a:cxn>
              <a:cxn ang="0">
                <a:pos x="4" y="29"/>
              </a:cxn>
              <a:cxn ang="0">
                <a:pos x="2" y="34"/>
              </a:cxn>
              <a:cxn ang="0">
                <a:pos x="7" y="37"/>
              </a:cxn>
              <a:cxn ang="0">
                <a:pos x="12" y="44"/>
              </a:cxn>
              <a:cxn ang="0">
                <a:pos x="20" y="59"/>
              </a:cxn>
              <a:cxn ang="0">
                <a:pos x="39" y="61"/>
              </a:cxn>
              <a:cxn ang="0">
                <a:pos x="55" y="68"/>
              </a:cxn>
              <a:cxn ang="0">
                <a:pos x="68" y="71"/>
              </a:cxn>
              <a:cxn ang="0">
                <a:pos x="65" y="92"/>
              </a:cxn>
              <a:cxn ang="0">
                <a:pos x="70" y="100"/>
              </a:cxn>
              <a:cxn ang="0">
                <a:pos x="69" y="109"/>
              </a:cxn>
              <a:cxn ang="0">
                <a:pos x="71" y="115"/>
              </a:cxn>
              <a:cxn ang="0">
                <a:pos x="70" y="115"/>
              </a:cxn>
              <a:cxn ang="0">
                <a:pos x="78" y="127"/>
              </a:cxn>
              <a:cxn ang="0">
                <a:pos x="85" y="130"/>
              </a:cxn>
              <a:cxn ang="0">
                <a:pos x="91" y="129"/>
              </a:cxn>
              <a:cxn ang="0">
                <a:pos x="99" y="124"/>
              </a:cxn>
              <a:cxn ang="0">
                <a:pos x="106" y="121"/>
              </a:cxn>
              <a:cxn ang="0">
                <a:pos x="113" y="115"/>
              </a:cxn>
              <a:cxn ang="0">
                <a:pos x="114" y="110"/>
              </a:cxn>
              <a:cxn ang="0">
                <a:pos x="108" y="109"/>
              </a:cxn>
              <a:cxn ang="0">
                <a:pos x="105" y="101"/>
              </a:cxn>
              <a:cxn ang="0">
                <a:pos x="101" y="93"/>
              </a:cxn>
              <a:cxn ang="0">
                <a:pos x="108" y="92"/>
              </a:cxn>
              <a:cxn ang="0">
                <a:pos x="118" y="95"/>
              </a:cxn>
              <a:cxn ang="0">
                <a:pos x="123" y="95"/>
              </a:cxn>
              <a:cxn ang="0">
                <a:pos x="130" y="91"/>
              </a:cxn>
              <a:cxn ang="0">
                <a:pos x="144" y="86"/>
              </a:cxn>
              <a:cxn ang="0">
                <a:pos x="147" y="82"/>
              </a:cxn>
              <a:cxn ang="0">
                <a:pos x="140" y="72"/>
              </a:cxn>
              <a:cxn ang="0">
                <a:pos x="141" y="66"/>
              </a:cxn>
              <a:cxn ang="0">
                <a:pos x="146" y="61"/>
              </a:cxn>
              <a:cxn ang="0">
                <a:pos x="148" y="55"/>
              </a:cxn>
              <a:cxn ang="0">
                <a:pos x="152" y="47"/>
              </a:cxn>
              <a:cxn ang="0">
                <a:pos x="156" y="42"/>
              </a:cxn>
              <a:cxn ang="0">
                <a:pos x="140" y="40"/>
              </a:cxn>
              <a:cxn ang="0">
                <a:pos x="143" y="31"/>
              </a:cxn>
              <a:cxn ang="0">
                <a:pos x="126" y="25"/>
              </a:cxn>
              <a:cxn ang="0">
                <a:pos x="128" y="19"/>
              </a:cxn>
              <a:cxn ang="0">
                <a:pos x="118" y="16"/>
              </a:cxn>
              <a:cxn ang="0">
                <a:pos x="96" y="24"/>
              </a:cxn>
              <a:cxn ang="0">
                <a:pos x="75" y="17"/>
              </a:cxn>
              <a:cxn ang="0">
                <a:pos x="60" y="15"/>
              </a:cxn>
              <a:cxn ang="0">
                <a:pos x="52" y="6"/>
              </a:cxn>
              <a:cxn ang="0">
                <a:pos x="42" y="0"/>
              </a:cxn>
              <a:cxn ang="0">
                <a:pos x="39" y="7"/>
              </a:cxn>
              <a:cxn ang="0">
                <a:pos x="24" y="16"/>
              </a:cxn>
              <a:cxn ang="0">
                <a:pos x="27" y="32"/>
              </a:cxn>
              <a:cxn ang="0">
                <a:pos x="15" y="28"/>
              </a:cxn>
              <a:cxn ang="0">
                <a:pos x="20" y="14"/>
              </a:cxn>
              <a:cxn ang="0">
                <a:pos x="19" y="6"/>
              </a:cxn>
              <a:cxn ang="0">
                <a:pos x="15" y="8"/>
              </a:cxn>
            </a:cxnLst>
            <a:rect l="0" t="0" r="r" b="b"/>
            <a:pathLst>
              <a:path w="156" h="131">
                <a:moveTo>
                  <a:pt x="15" y="8"/>
                </a:moveTo>
                <a:cubicBezTo>
                  <a:pt x="12" y="12"/>
                  <a:pt x="6" y="16"/>
                  <a:pt x="6" y="21"/>
                </a:cubicBezTo>
                <a:cubicBezTo>
                  <a:pt x="5" y="25"/>
                  <a:pt x="6" y="27"/>
                  <a:pt x="4" y="29"/>
                </a:cubicBezTo>
                <a:cubicBezTo>
                  <a:pt x="2" y="31"/>
                  <a:pt x="0" y="34"/>
                  <a:pt x="2" y="34"/>
                </a:cubicBezTo>
                <a:cubicBezTo>
                  <a:pt x="5" y="34"/>
                  <a:pt x="7" y="34"/>
                  <a:pt x="7" y="37"/>
                </a:cubicBezTo>
                <a:cubicBezTo>
                  <a:pt x="7" y="39"/>
                  <a:pt x="13" y="40"/>
                  <a:pt x="12" y="44"/>
                </a:cubicBezTo>
                <a:cubicBezTo>
                  <a:pt x="12" y="48"/>
                  <a:pt x="10" y="59"/>
                  <a:pt x="20" y="59"/>
                </a:cubicBezTo>
                <a:cubicBezTo>
                  <a:pt x="29" y="59"/>
                  <a:pt x="35" y="55"/>
                  <a:pt x="39" y="61"/>
                </a:cubicBezTo>
                <a:cubicBezTo>
                  <a:pt x="43" y="66"/>
                  <a:pt x="48" y="68"/>
                  <a:pt x="55" y="68"/>
                </a:cubicBezTo>
                <a:cubicBezTo>
                  <a:pt x="61" y="67"/>
                  <a:pt x="71" y="66"/>
                  <a:pt x="68" y="71"/>
                </a:cubicBezTo>
                <a:cubicBezTo>
                  <a:pt x="65" y="77"/>
                  <a:pt x="62" y="88"/>
                  <a:pt x="65" y="92"/>
                </a:cubicBezTo>
                <a:cubicBezTo>
                  <a:pt x="68" y="95"/>
                  <a:pt x="72" y="98"/>
                  <a:pt x="70" y="100"/>
                </a:cubicBezTo>
                <a:cubicBezTo>
                  <a:pt x="67" y="103"/>
                  <a:pt x="66" y="106"/>
                  <a:pt x="69" y="109"/>
                </a:cubicBezTo>
                <a:cubicBezTo>
                  <a:pt x="72" y="111"/>
                  <a:pt x="71" y="114"/>
                  <a:pt x="71" y="115"/>
                </a:cubicBezTo>
                <a:cubicBezTo>
                  <a:pt x="71" y="115"/>
                  <a:pt x="71" y="115"/>
                  <a:pt x="70" y="115"/>
                </a:cubicBezTo>
                <a:cubicBezTo>
                  <a:pt x="74" y="120"/>
                  <a:pt x="76" y="125"/>
                  <a:pt x="78" y="127"/>
                </a:cubicBezTo>
                <a:cubicBezTo>
                  <a:pt x="82" y="130"/>
                  <a:pt x="83" y="131"/>
                  <a:pt x="85" y="130"/>
                </a:cubicBezTo>
                <a:cubicBezTo>
                  <a:pt x="87" y="128"/>
                  <a:pt x="89" y="127"/>
                  <a:pt x="91" y="129"/>
                </a:cubicBezTo>
                <a:cubicBezTo>
                  <a:pt x="93" y="130"/>
                  <a:pt x="96" y="127"/>
                  <a:pt x="99" y="124"/>
                </a:cubicBezTo>
                <a:cubicBezTo>
                  <a:pt x="102" y="122"/>
                  <a:pt x="105" y="124"/>
                  <a:pt x="106" y="121"/>
                </a:cubicBezTo>
                <a:cubicBezTo>
                  <a:pt x="107" y="117"/>
                  <a:pt x="109" y="115"/>
                  <a:pt x="113" y="115"/>
                </a:cubicBezTo>
                <a:cubicBezTo>
                  <a:pt x="117" y="114"/>
                  <a:pt x="117" y="110"/>
                  <a:pt x="114" y="110"/>
                </a:cubicBezTo>
                <a:cubicBezTo>
                  <a:pt x="112" y="110"/>
                  <a:pt x="108" y="113"/>
                  <a:pt x="108" y="109"/>
                </a:cubicBezTo>
                <a:cubicBezTo>
                  <a:pt x="108" y="104"/>
                  <a:pt x="105" y="105"/>
                  <a:pt x="105" y="101"/>
                </a:cubicBezTo>
                <a:cubicBezTo>
                  <a:pt x="105" y="98"/>
                  <a:pt x="105" y="95"/>
                  <a:pt x="101" y="93"/>
                </a:cubicBezTo>
                <a:cubicBezTo>
                  <a:pt x="97" y="91"/>
                  <a:pt x="106" y="90"/>
                  <a:pt x="108" y="92"/>
                </a:cubicBezTo>
                <a:cubicBezTo>
                  <a:pt x="110" y="94"/>
                  <a:pt x="118" y="92"/>
                  <a:pt x="118" y="95"/>
                </a:cubicBezTo>
                <a:cubicBezTo>
                  <a:pt x="119" y="98"/>
                  <a:pt x="123" y="99"/>
                  <a:pt x="123" y="95"/>
                </a:cubicBezTo>
                <a:cubicBezTo>
                  <a:pt x="123" y="92"/>
                  <a:pt x="127" y="90"/>
                  <a:pt x="130" y="91"/>
                </a:cubicBezTo>
                <a:cubicBezTo>
                  <a:pt x="134" y="92"/>
                  <a:pt x="141" y="87"/>
                  <a:pt x="144" y="86"/>
                </a:cubicBezTo>
                <a:cubicBezTo>
                  <a:pt x="146" y="85"/>
                  <a:pt x="146" y="83"/>
                  <a:pt x="147" y="82"/>
                </a:cubicBezTo>
                <a:cubicBezTo>
                  <a:pt x="145" y="78"/>
                  <a:pt x="142" y="74"/>
                  <a:pt x="140" y="72"/>
                </a:cubicBezTo>
                <a:cubicBezTo>
                  <a:pt x="137" y="70"/>
                  <a:pt x="142" y="69"/>
                  <a:pt x="141" y="66"/>
                </a:cubicBezTo>
                <a:cubicBezTo>
                  <a:pt x="141" y="64"/>
                  <a:pt x="141" y="62"/>
                  <a:pt x="146" y="61"/>
                </a:cubicBezTo>
                <a:cubicBezTo>
                  <a:pt x="152" y="61"/>
                  <a:pt x="151" y="57"/>
                  <a:pt x="148" y="55"/>
                </a:cubicBezTo>
                <a:cubicBezTo>
                  <a:pt x="145" y="53"/>
                  <a:pt x="149" y="49"/>
                  <a:pt x="152" y="47"/>
                </a:cubicBezTo>
                <a:cubicBezTo>
                  <a:pt x="153" y="47"/>
                  <a:pt x="155" y="45"/>
                  <a:pt x="156" y="42"/>
                </a:cubicBezTo>
                <a:cubicBezTo>
                  <a:pt x="151" y="40"/>
                  <a:pt x="143" y="40"/>
                  <a:pt x="140" y="40"/>
                </a:cubicBezTo>
                <a:cubicBezTo>
                  <a:pt x="136" y="41"/>
                  <a:pt x="143" y="36"/>
                  <a:pt x="143" y="31"/>
                </a:cubicBezTo>
                <a:cubicBezTo>
                  <a:pt x="143" y="27"/>
                  <a:pt x="131" y="26"/>
                  <a:pt x="126" y="25"/>
                </a:cubicBezTo>
                <a:cubicBezTo>
                  <a:pt x="121" y="24"/>
                  <a:pt x="123" y="19"/>
                  <a:pt x="128" y="19"/>
                </a:cubicBezTo>
                <a:cubicBezTo>
                  <a:pt x="133" y="18"/>
                  <a:pt x="125" y="15"/>
                  <a:pt x="118" y="16"/>
                </a:cubicBezTo>
                <a:cubicBezTo>
                  <a:pt x="111" y="17"/>
                  <a:pt x="102" y="21"/>
                  <a:pt x="96" y="24"/>
                </a:cubicBezTo>
                <a:cubicBezTo>
                  <a:pt x="91" y="27"/>
                  <a:pt x="81" y="15"/>
                  <a:pt x="75" y="17"/>
                </a:cubicBezTo>
                <a:cubicBezTo>
                  <a:pt x="69" y="20"/>
                  <a:pt x="60" y="20"/>
                  <a:pt x="60" y="15"/>
                </a:cubicBezTo>
                <a:cubicBezTo>
                  <a:pt x="61" y="10"/>
                  <a:pt x="58" y="6"/>
                  <a:pt x="52" y="6"/>
                </a:cubicBezTo>
                <a:cubicBezTo>
                  <a:pt x="45" y="7"/>
                  <a:pt x="47" y="0"/>
                  <a:pt x="42" y="0"/>
                </a:cubicBezTo>
                <a:cubicBezTo>
                  <a:pt x="37" y="0"/>
                  <a:pt x="42" y="6"/>
                  <a:pt x="39" y="7"/>
                </a:cubicBezTo>
                <a:cubicBezTo>
                  <a:pt x="36" y="9"/>
                  <a:pt x="24" y="11"/>
                  <a:pt x="24" y="16"/>
                </a:cubicBezTo>
                <a:cubicBezTo>
                  <a:pt x="23" y="20"/>
                  <a:pt x="30" y="28"/>
                  <a:pt x="27" y="32"/>
                </a:cubicBezTo>
                <a:cubicBezTo>
                  <a:pt x="25" y="37"/>
                  <a:pt x="18" y="33"/>
                  <a:pt x="15" y="28"/>
                </a:cubicBezTo>
                <a:cubicBezTo>
                  <a:pt x="13" y="24"/>
                  <a:pt x="22" y="16"/>
                  <a:pt x="20" y="14"/>
                </a:cubicBezTo>
                <a:cubicBezTo>
                  <a:pt x="19" y="12"/>
                  <a:pt x="18" y="8"/>
                  <a:pt x="19" y="6"/>
                </a:cubicBezTo>
                <a:cubicBezTo>
                  <a:pt x="17" y="6"/>
                  <a:pt x="16" y="7"/>
                  <a:pt x="15" y="8"/>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6" name="Freeform 117"/>
          <p:cNvSpPr/>
          <p:nvPr/>
        </p:nvSpPr>
        <p:spPr bwMode="auto">
          <a:xfrm>
            <a:off x="3758248" y="4171950"/>
            <a:ext cx="136525" cy="161925"/>
          </a:xfrm>
          <a:custGeom>
            <a:avLst/>
            <a:gdLst/>
            <a:ahLst/>
            <a:cxnLst>
              <a:cxn ang="0">
                <a:pos x="11" y="10"/>
              </a:cxn>
              <a:cxn ang="0">
                <a:pos x="6" y="16"/>
              </a:cxn>
              <a:cxn ang="0">
                <a:pos x="2" y="25"/>
              </a:cxn>
              <a:cxn ang="0">
                <a:pos x="11" y="37"/>
              </a:cxn>
              <a:cxn ang="0">
                <a:pos x="18" y="50"/>
              </a:cxn>
              <a:cxn ang="0">
                <a:pos x="23" y="50"/>
              </a:cxn>
              <a:cxn ang="0">
                <a:pos x="28" y="43"/>
              </a:cxn>
              <a:cxn ang="0">
                <a:pos x="41" y="43"/>
              </a:cxn>
              <a:cxn ang="0">
                <a:pos x="42" y="45"/>
              </a:cxn>
              <a:cxn ang="0">
                <a:pos x="45" y="39"/>
              </a:cxn>
              <a:cxn ang="0">
                <a:pos x="44" y="24"/>
              </a:cxn>
              <a:cxn ang="0">
                <a:pos x="46" y="11"/>
              </a:cxn>
              <a:cxn ang="0">
                <a:pos x="48" y="5"/>
              </a:cxn>
              <a:cxn ang="0">
                <a:pos x="37" y="3"/>
              </a:cxn>
              <a:cxn ang="0">
                <a:pos x="22" y="3"/>
              </a:cxn>
              <a:cxn ang="0">
                <a:pos x="14" y="3"/>
              </a:cxn>
              <a:cxn ang="0">
                <a:pos x="13" y="3"/>
              </a:cxn>
              <a:cxn ang="0">
                <a:pos x="11" y="10"/>
              </a:cxn>
            </a:cxnLst>
            <a:rect l="0" t="0" r="r" b="b"/>
            <a:pathLst>
              <a:path w="48" h="51">
                <a:moveTo>
                  <a:pt x="11" y="10"/>
                </a:moveTo>
                <a:cubicBezTo>
                  <a:pt x="13" y="14"/>
                  <a:pt x="9" y="15"/>
                  <a:pt x="6" y="16"/>
                </a:cubicBezTo>
                <a:cubicBezTo>
                  <a:pt x="3" y="16"/>
                  <a:pt x="4" y="23"/>
                  <a:pt x="2" y="25"/>
                </a:cubicBezTo>
                <a:cubicBezTo>
                  <a:pt x="0" y="27"/>
                  <a:pt x="9" y="33"/>
                  <a:pt x="11" y="37"/>
                </a:cubicBezTo>
                <a:cubicBezTo>
                  <a:pt x="12" y="40"/>
                  <a:pt x="15" y="45"/>
                  <a:pt x="18" y="50"/>
                </a:cubicBezTo>
                <a:cubicBezTo>
                  <a:pt x="20" y="50"/>
                  <a:pt x="22" y="51"/>
                  <a:pt x="23" y="50"/>
                </a:cubicBezTo>
                <a:cubicBezTo>
                  <a:pt x="26" y="48"/>
                  <a:pt x="24" y="43"/>
                  <a:pt x="28" y="43"/>
                </a:cubicBezTo>
                <a:cubicBezTo>
                  <a:pt x="33" y="43"/>
                  <a:pt x="39" y="41"/>
                  <a:pt x="41" y="43"/>
                </a:cubicBezTo>
                <a:cubicBezTo>
                  <a:pt x="41" y="44"/>
                  <a:pt x="41" y="44"/>
                  <a:pt x="42" y="45"/>
                </a:cubicBezTo>
                <a:cubicBezTo>
                  <a:pt x="43" y="43"/>
                  <a:pt x="45" y="40"/>
                  <a:pt x="45" y="39"/>
                </a:cubicBezTo>
                <a:cubicBezTo>
                  <a:pt x="46" y="38"/>
                  <a:pt x="46" y="29"/>
                  <a:pt x="44" y="24"/>
                </a:cubicBezTo>
                <a:cubicBezTo>
                  <a:pt x="42" y="20"/>
                  <a:pt x="43" y="13"/>
                  <a:pt x="46" y="11"/>
                </a:cubicBezTo>
                <a:cubicBezTo>
                  <a:pt x="46" y="11"/>
                  <a:pt x="47" y="8"/>
                  <a:pt x="48" y="5"/>
                </a:cubicBezTo>
                <a:cubicBezTo>
                  <a:pt x="44" y="4"/>
                  <a:pt x="40" y="2"/>
                  <a:pt x="37" y="3"/>
                </a:cubicBezTo>
                <a:cubicBezTo>
                  <a:pt x="31" y="4"/>
                  <a:pt x="25" y="6"/>
                  <a:pt x="22" y="3"/>
                </a:cubicBezTo>
                <a:cubicBezTo>
                  <a:pt x="20" y="0"/>
                  <a:pt x="17" y="0"/>
                  <a:pt x="14" y="3"/>
                </a:cubicBezTo>
                <a:cubicBezTo>
                  <a:pt x="14" y="3"/>
                  <a:pt x="13" y="3"/>
                  <a:pt x="13" y="3"/>
                </a:cubicBezTo>
                <a:cubicBezTo>
                  <a:pt x="12" y="6"/>
                  <a:pt x="11" y="9"/>
                  <a:pt x="11" y="10"/>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7" name="Freeform 118"/>
          <p:cNvSpPr/>
          <p:nvPr/>
        </p:nvSpPr>
        <p:spPr bwMode="auto">
          <a:xfrm>
            <a:off x="3653473" y="4089400"/>
            <a:ext cx="157163" cy="265113"/>
          </a:xfrm>
          <a:custGeom>
            <a:avLst/>
            <a:gdLst/>
            <a:ahLst/>
            <a:cxnLst>
              <a:cxn ang="0">
                <a:pos x="15" y="5"/>
              </a:cxn>
              <a:cxn ang="0">
                <a:pos x="11" y="13"/>
              </a:cxn>
              <a:cxn ang="0">
                <a:pos x="9" y="19"/>
              </a:cxn>
              <a:cxn ang="0">
                <a:pos x="4" y="24"/>
              </a:cxn>
              <a:cxn ang="0">
                <a:pos x="3" y="30"/>
              </a:cxn>
              <a:cxn ang="0">
                <a:pos x="10" y="40"/>
              </a:cxn>
              <a:cxn ang="0">
                <a:pos x="14" y="37"/>
              </a:cxn>
              <a:cxn ang="0">
                <a:pos x="19" y="47"/>
              </a:cxn>
              <a:cxn ang="0">
                <a:pos x="20" y="56"/>
              </a:cxn>
              <a:cxn ang="0">
                <a:pos x="22" y="76"/>
              </a:cxn>
              <a:cxn ang="0">
                <a:pos x="35" y="80"/>
              </a:cxn>
              <a:cxn ang="0">
                <a:pos x="42" y="77"/>
              </a:cxn>
              <a:cxn ang="0">
                <a:pos x="48" y="75"/>
              </a:cxn>
              <a:cxn ang="0">
                <a:pos x="56" y="75"/>
              </a:cxn>
              <a:cxn ang="0">
                <a:pos x="49" y="62"/>
              </a:cxn>
              <a:cxn ang="0">
                <a:pos x="40" y="50"/>
              </a:cxn>
              <a:cxn ang="0">
                <a:pos x="44" y="41"/>
              </a:cxn>
              <a:cxn ang="0">
                <a:pos x="49" y="35"/>
              </a:cxn>
              <a:cxn ang="0">
                <a:pos x="51" y="28"/>
              </a:cxn>
              <a:cxn ang="0">
                <a:pos x="40" y="19"/>
              </a:cxn>
              <a:cxn ang="0">
                <a:pos x="35" y="12"/>
              </a:cxn>
              <a:cxn ang="0">
                <a:pos x="23" y="3"/>
              </a:cxn>
              <a:cxn ang="0">
                <a:pos x="19" y="0"/>
              </a:cxn>
              <a:cxn ang="0">
                <a:pos x="15" y="5"/>
              </a:cxn>
            </a:cxnLst>
            <a:rect l="0" t="0" r="r" b="b"/>
            <a:pathLst>
              <a:path w="56" h="83">
                <a:moveTo>
                  <a:pt x="15" y="5"/>
                </a:moveTo>
                <a:cubicBezTo>
                  <a:pt x="12" y="7"/>
                  <a:pt x="8" y="11"/>
                  <a:pt x="11" y="13"/>
                </a:cubicBezTo>
                <a:cubicBezTo>
                  <a:pt x="14" y="15"/>
                  <a:pt x="15" y="19"/>
                  <a:pt x="9" y="19"/>
                </a:cubicBezTo>
                <a:cubicBezTo>
                  <a:pt x="4" y="20"/>
                  <a:pt x="4" y="22"/>
                  <a:pt x="4" y="24"/>
                </a:cubicBezTo>
                <a:cubicBezTo>
                  <a:pt x="5" y="27"/>
                  <a:pt x="0" y="28"/>
                  <a:pt x="3" y="30"/>
                </a:cubicBezTo>
                <a:cubicBezTo>
                  <a:pt x="5" y="32"/>
                  <a:pt x="8" y="36"/>
                  <a:pt x="10" y="40"/>
                </a:cubicBezTo>
                <a:cubicBezTo>
                  <a:pt x="11" y="38"/>
                  <a:pt x="12" y="37"/>
                  <a:pt x="14" y="37"/>
                </a:cubicBezTo>
                <a:cubicBezTo>
                  <a:pt x="19" y="38"/>
                  <a:pt x="15" y="45"/>
                  <a:pt x="19" y="47"/>
                </a:cubicBezTo>
                <a:cubicBezTo>
                  <a:pt x="23" y="48"/>
                  <a:pt x="23" y="54"/>
                  <a:pt x="20" y="56"/>
                </a:cubicBezTo>
                <a:cubicBezTo>
                  <a:pt x="17" y="58"/>
                  <a:pt x="16" y="69"/>
                  <a:pt x="22" y="76"/>
                </a:cubicBezTo>
                <a:cubicBezTo>
                  <a:pt x="29" y="83"/>
                  <a:pt x="33" y="82"/>
                  <a:pt x="35" y="80"/>
                </a:cubicBezTo>
                <a:cubicBezTo>
                  <a:pt x="36" y="78"/>
                  <a:pt x="41" y="80"/>
                  <a:pt x="42" y="77"/>
                </a:cubicBezTo>
                <a:cubicBezTo>
                  <a:pt x="43" y="75"/>
                  <a:pt x="45" y="78"/>
                  <a:pt x="48" y="75"/>
                </a:cubicBezTo>
                <a:cubicBezTo>
                  <a:pt x="49" y="73"/>
                  <a:pt x="53" y="74"/>
                  <a:pt x="56" y="75"/>
                </a:cubicBezTo>
                <a:cubicBezTo>
                  <a:pt x="53" y="70"/>
                  <a:pt x="50" y="65"/>
                  <a:pt x="49" y="62"/>
                </a:cubicBezTo>
                <a:cubicBezTo>
                  <a:pt x="47" y="58"/>
                  <a:pt x="38" y="52"/>
                  <a:pt x="40" y="50"/>
                </a:cubicBezTo>
                <a:cubicBezTo>
                  <a:pt x="42" y="48"/>
                  <a:pt x="41" y="41"/>
                  <a:pt x="44" y="41"/>
                </a:cubicBezTo>
                <a:cubicBezTo>
                  <a:pt x="47" y="40"/>
                  <a:pt x="51" y="39"/>
                  <a:pt x="49" y="35"/>
                </a:cubicBezTo>
                <a:cubicBezTo>
                  <a:pt x="49" y="34"/>
                  <a:pt x="50" y="31"/>
                  <a:pt x="51" y="28"/>
                </a:cubicBezTo>
                <a:cubicBezTo>
                  <a:pt x="48" y="28"/>
                  <a:pt x="43" y="19"/>
                  <a:pt x="40" y="19"/>
                </a:cubicBezTo>
                <a:cubicBezTo>
                  <a:pt x="37" y="19"/>
                  <a:pt x="34" y="16"/>
                  <a:pt x="35" y="12"/>
                </a:cubicBezTo>
                <a:cubicBezTo>
                  <a:pt x="35" y="8"/>
                  <a:pt x="28" y="7"/>
                  <a:pt x="23" y="3"/>
                </a:cubicBezTo>
                <a:cubicBezTo>
                  <a:pt x="22" y="1"/>
                  <a:pt x="21" y="1"/>
                  <a:pt x="19" y="0"/>
                </a:cubicBezTo>
                <a:cubicBezTo>
                  <a:pt x="18" y="3"/>
                  <a:pt x="16" y="5"/>
                  <a:pt x="15" y="5"/>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8" name="Freeform 119"/>
          <p:cNvSpPr/>
          <p:nvPr/>
        </p:nvSpPr>
        <p:spPr bwMode="auto">
          <a:xfrm>
            <a:off x="3877310" y="4187825"/>
            <a:ext cx="98425" cy="141288"/>
          </a:xfrm>
          <a:custGeom>
            <a:avLst/>
            <a:gdLst/>
            <a:ahLst/>
            <a:cxnLst>
              <a:cxn ang="0">
                <a:pos x="2" y="19"/>
              </a:cxn>
              <a:cxn ang="0">
                <a:pos x="3" y="34"/>
              </a:cxn>
              <a:cxn ang="0">
                <a:pos x="0" y="40"/>
              </a:cxn>
              <a:cxn ang="0">
                <a:pos x="10" y="42"/>
              </a:cxn>
              <a:cxn ang="0">
                <a:pos x="22" y="37"/>
              </a:cxn>
              <a:cxn ang="0">
                <a:pos x="35" y="19"/>
              </a:cxn>
              <a:cxn ang="0">
                <a:pos x="35" y="19"/>
              </a:cxn>
              <a:cxn ang="0">
                <a:pos x="16" y="4"/>
              </a:cxn>
              <a:cxn ang="0">
                <a:pos x="6" y="0"/>
              </a:cxn>
              <a:cxn ang="0">
                <a:pos x="4" y="6"/>
              </a:cxn>
              <a:cxn ang="0">
                <a:pos x="2" y="19"/>
              </a:cxn>
            </a:cxnLst>
            <a:rect l="0" t="0" r="r" b="b"/>
            <a:pathLst>
              <a:path w="35" h="44">
                <a:moveTo>
                  <a:pt x="2" y="19"/>
                </a:moveTo>
                <a:cubicBezTo>
                  <a:pt x="4" y="24"/>
                  <a:pt x="4" y="33"/>
                  <a:pt x="3" y="34"/>
                </a:cubicBezTo>
                <a:cubicBezTo>
                  <a:pt x="3" y="35"/>
                  <a:pt x="1" y="38"/>
                  <a:pt x="0" y="40"/>
                </a:cubicBezTo>
                <a:cubicBezTo>
                  <a:pt x="2" y="42"/>
                  <a:pt x="5" y="43"/>
                  <a:pt x="10" y="42"/>
                </a:cubicBezTo>
                <a:cubicBezTo>
                  <a:pt x="16" y="40"/>
                  <a:pt x="19" y="44"/>
                  <a:pt x="22" y="37"/>
                </a:cubicBezTo>
                <a:cubicBezTo>
                  <a:pt x="24" y="31"/>
                  <a:pt x="30" y="23"/>
                  <a:pt x="35" y="19"/>
                </a:cubicBezTo>
                <a:cubicBezTo>
                  <a:pt x="35" y="19"/>
                  <a:pt x="35" y="19"/>
                  <a:pt x="35" y="19"/>
                </a:cubicBezTo>
                <a:cubicBezTo>
                  <a:pt x="30" y="17"/>
                  <a:pt x="23" y="5"/>
                  <a:pt x="16" y="4"/>
                </a:cubicBezTo>
                <a:cubicBezTo>
                  <a:pt x="12" y="3"/>
                  <a:pt x="9" y="2"/>
                  <a:pt x="6" y="0"/>
                </a:cubicBezTo>
                <a:cubicBezTo>
                  <a:pt x="5" y="3"/>
                  <a:pt x="4" y="6"/>
                  <a:pt x="4" y="6"/>
                </a:cubicBezTo>
                <a:cubicBezTo>
                  <a:pt x="1" y="8"/>
                  <a:pt x="0" y="15"/>
                  <a:pt x="2" y="19"/>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19" name="Freeform 120"/>
          <p:cNvSpPr/>
          <p:nvPr/>
        </p:nvSpPr>
        <p:spPr bwMode="auto">
          <a:xfrm>
            <a:off x="2912110" y="3527425"/>
            <a:ext cx="333375" cy="136525"/>
          </a:xfrm>
          <a:custGeom>
            <a:avLst/>
            <a:gdLst/>
            <a:ahLst/>
            <a:cxnLst>
              <a:cxn ang="0">
                <a:pos x="96" y="27"/>
              </a:cxn>
              <a:cxn ang="0">
                <a:pos x="42" y="5"/>
              </a:cxn>
              <a:cxn ang="0">
                <a:pos x="2" y="19"/>
              </a:cxn>
              <a:cxn ang="0">
                <a:pos x="21" y="10"/>
              </a:cxn>
              <a:cxn ang="0">
                <a:pos x="32" y="15"/>
              </a:cxn>
              <a:cxn ang="0">
                <a:pos x="51" y="19"/>
              </a:cxn>
              <a:cxn ang="0">
                <a:pos x="75" y="32"/>
              </a:cxn>
              <a:cxn ang="0">
                <a:pos x="81" y="41"/>
              </a:cxn>
              <a:cxn ang="0">
                <a:pos x="117" y="40"/>
              </a:cxn>
              <a:cxn ang="0">
                <a:pos x="96" y="27"/>
              </a:cxn>
            </a:cxnLst>
            <a:rect l="0" t="0" r="r" b="b"/>
            <a:pathLst>
              <a:path w="119" h="43">
                <a:moveTo>
                  <a:pt x="96" y="27"/>
                </a:moveTo>
                <a:cubicBezTo>
                  <a:pt x="89" y="27"/>
                  <a:pt x="64" y="10"/>
                  <a:pt x="42" y="5"/>
                </a:cubicBezTo>
                <a:cubicBezTo>
                  <a:pt x="19" y="0"/>
                  <a:pt x="0" y="16"/>
                  <a:pt x="2" y="19"/>
                </a:cubicBezTo>
                <a:cubicBezTo>
                  <a:pt x="5" y="23"/>
                  <a:pt x="16" y="14"/>
                  <a:pt x="21" y="10"/>
                </a:cubicBezTo>
                <a:cubicBezTo>
                  <a:pt x="27" y="6"/>
                  <a:pt x="32" y="12"/>
                  <a:pt x="32" y="15"/>
                </a:cubicBezTo>
                <a:cubicBezTo>
                  <a:pt x="33" y="17"/>
                  <a:pt x="40" y="19"/>
                  <a:pt x="51" y="19"/>
                </a:cubicBezTo>
                <a:cubicBezTo>
                  <a:pt x="63" y="20"/>
                  <a:pt x="64" y="29"/>
                  <a:pt x="75" y="32"/>
                </a:cubicBezTo>
                <a:cubicBezTo>
                  <a:pt x="86" y="34"/>
                  <a:pt x="75" y="39"/>
                  <a:pt x="81" y="41"/>
                </a:cubicBezTo>
                <a:cubicBezTo>
                  <a:pt x="86" y="43"/>
                  <a:pt x="115" y="42"/>
                  <a:pt x="117" y="40"/>
                </a:cubicBezTo>
                <a:cubicBezTo>
                  <a:pt x="119" y="37"/>
                  <a:pt x="104" y="27"/>
                  <a:pt x="96" y="27"/>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0" name="Freeform 121"/>
          <p:cNvSpPr/>
          <p:nvPr/>
        </p:nvSpPr>
        <p:spPr bwMode="auto">
          <a:xfrm>
            <a:off x="3102610" y="3708400"/>
            <a:ext cx="77788" cy="42863"/>
          </a:xfrm>
          <a:custGeom>
            <a:avLst/>
            <a:gdLst/>
            <a:ahLst/>
            <a:cxnLst>
              <a:cxn ang="0">
                <a:pos x="3" y="5"/>
              </a:cxn>
              <a:cxn ang="0">
                <a:pos x="26" y="9"/>
              </a:cxn>
              <a:cxn ang="0">
                <a:pos x="3" y="5"/>
              </a:cxn>
            </a:cxnLst>
            <a:rect l="0" t="0" r="r" b="b"/>
            <a:pathLst>
              <a:path w="28" h="13">
                <a:moveTo>
                  <a:pt x="3" y="5"/>
                </a:moveTo>
                <a:cubicBezTo>
                  <a:pt x="5" y="8"/>
                  <a:pt x="24" y="13"/>
                  <a:pt x="26" y="9"/>
                </a:cubicBezTo>
                <a:cubicBezTo>
                  <a:pt x="28" y="4"/>
                  <a:pt x="0" y="0"/>
                  <a:pt x="3" y="5"/>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1" name="Freeform 122"/>
          <p:cNvSpPr/>
          <p:nvPr/>
        </p:nvSpPr>
        <p:spPr bwMode="auto">
          <a:xfrm>
            <a:off x="3459798" y="3705225"/>
            <a:ext cx="69850" cy="46038"/>
          </a:xfrm>
          <a:custGeom>
            <a:avLst/>
            <a:gdLst/>
            <a:ahLst/>
            <a:cxnLst>
              <a:cxn ang="0">
                <a:pos x="4" y="7"/>
              </a:cxn>
              <a:cxn ang="0">
                <a:pos x="23" y="7"/>
              </a:cxn>
              <a:cxn ang="0">
                <a:pos x="4" y="7"/>
              </a:cxn>
            </a:cxnLst>
            <a:rect l="0" t="0" r="r" b="b"/>
            <a:pathLst>
              <a:path w="25" h="14">
                <a:moveTo>
                  <a:pt x="4" y="7"/>
                </a:moveTo>
                <a:cubicBezTo>
                  <a:pt x="9" y="14"/>
                  <a:pt x="22" y="9"/>
                  <a:pt x="23" y="7"/>
                </a:cubicBezTo>
                <a:cubicBezTo>
                  <a:pt x="25" y="2"/>
                  <a:pt x="0" y="0"/>
                  <a:pt x="4" y="7"/>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2" name="Freeform 123"/>
          <p:cNvSpPr>
            <a:spLocks noEditPoints="1"/>
          </p:cNvSpPr>
          <p:nvPr/>
        </p:nvSpPr>
        <p:spPr bwMode="auto">
          <a:xfrm>
            <a:off x="3291523" y="255588"/>
            <a:ext cx="1944688" cy="1652588"/>
          </a:xfrm>
          <a:custGeom>
            <a:avLst/>
            <a:gdLst/>
            <a:ahLst/>
            <a:cxnLst>
              <a:cxn ang="0">
                <a:pos x="606" y="59"/>
              </a:cxn>
              <a:cxn ang="0">
                <a:pos x="555" y="83"/>
              </a:cxn>
              <a:cxn ang="0">
                <a:pos x="552" y="52"/>
              </a:cxn>
              <a:cxn ang="0">
                <a:pos x="494" y="47"/>
              </a:cxn>
              <a:cxn ang="0">
                <a:pos x="551" y="38"/>
              </a:cxn>
              <a:cxn ang="0">
                <a:pos x="546" y="17"/>
              </a:cxn>
              <a:cxn ang="0">
                <a:pos x="467" y="1"/>
              </a:cxn>
              <a:cxn ang="0">
                <a:pos x="393" y="10"/>
              </a:cxn>
              <a:cxn ang="0">
                <a:pos x="337" y="11"/>
              </a:cxn>
              <a:cxn ang="0">
                <a:pos x="291" y="31"/>
              </a:cxn>
              <a:cxn ang="0">
                <a:pos x="280" y="37"/>
              </a:cxn>
              <a:cxn ang="0">
                <a:pos x="247" y="47"/>
              </a:cxn>
              <a:cxn ang="0">
                <a:pos x="216" y="58"/>
              </a:cxn>
              <a:cxn ang="0">
                <a:pos x="162" y="47"/>
              </a:cxn>
              <a:cxn ang="0">
                <a:pos x="133" y="70"/>
              </a:cxn>
              <a:cxn ang="0">
                <a:pos x="88" y="99"/>
              </a:cxn>
              <a:cxn ang="0">
                <a:pos x="0" y="142"/>
              </a:cxn>
              <a:cxn ang="0">
                <a:pos x="56" y="158"/>
              </a:cxn>
              <a:cxn ang="0">
                <a:pos x="16" y="172"/>
              </a:cxn>
              <a:cxn ang="0">
                <a:pos x="50" y="194"/>
              </a:cxn>
              <a:cxn ang="0">
                <a:pos x="95" y="192"/>
              </a:cxn>
              <a:cxn ang="0">
                <a:pos x="163" y="211"/>
              </a:cxn>
              <a:cxn ang="0">
                <a:pos x="197" y="256"/>
              </a:cxn>
              <a:cxn ang="0">
                <a:pos x="202" y="297"/>
              </a:cxn>
              <a:cxn ang="0">
                <a:pos x="245" y="312"/>
              </a:cxn>
              <a:cxn ang="0">
                <a:pos x="240" y="328"/>
              </a:cxn>
              <a:cxn ang="0">
                <a:pos x="234" y="356"/>
              </a:cxn>
              <a:cxn ang="0">
                <a:pos x="226" y="390"/>
              </a:cxn>
              <a:cxn ang="0">
                <a:pos x="235" y="436"/>
              </a:cxn>
              <a:cxn ang="0">
                <a:pos x="256" y="463"/>
              </a:cxn>
              <a:cxn ang="0">
                <a:pos x="287" y="498"/>
              </a:cxn>
              <a:cxn ang="0">
                <a:pos x="331" y="515"/>
              </a:cxn>
              <a:cxn ang="0">
                <a:pos x="344" y="471"/>
              </a:cxn>
              <a:cxn ang="0">
                <a:pos x="363" y="449"/>
              </a:cxn>
              <a:cxn ang="0">
                <a:pos x="365" y="427"/>
              </a:cxn>
              <a:cxn ang="0">
                <a:pos x="384" y="413"/>
              </a:cxn>
              <a:cxn ang="0">
                <a:pos x="401" y="409"/>
              </a:cxn>
              <a:cxn ang="0">
                <a:pos x="461" y="369"/>
              </a:cxn>
              <a:cxn ang="0">
                <a:pos x="500" y="359"/>
              </a:cxn>
              <a:cxn ang="0">
                <a:pos x="576" y="325"/>
              </a:cxn>
              <a:cxn ang="0">
                <a:pos x="535" y="316"/>
              </a:cxn>
              <a:cxn ang="0">
                <a:pos x="577" y="319"/>
              </a:cxn>
              <a:cxn ang="0">
                <a:pos x="569" y="280"/>
              </a:cxn>
              <a:cxn ang="0">
                <a:pos x="547" y="261"/>
              </a:cxn>
              <a:cxn ang="0">
                <a:pos x="596" y="254"/>
              </a:cxn>
              <a:cxn ang="0">
                <a:pos x="609" y="230"/>
              </a:cxn>
              <a:cxn ang="0">
                <a:pos x="603" y="193"/>
              </a:cxn>
              <a:cxn ang="0">
                <a:pos x="590" y="178"/>
              </a:cxn>
              <a:cxn ang="0">
                <a:pos x="595" y="162"/>
              </a:cxn>
              <a:cxn ang="0">
                <a:pos x="578" y="154"/>
              </a:cxn>
              <a:cxn ang="0">
                <a:pos x="624" y="106"/>
              </a:cxn>
              <a:cxn ang="0">
                <a:pos x="613" y="94"/>
              </a:cxn>
              <a:cxn ang="0">
                <a:pos x="626" y="81"/>
              </a:cxn>
              <a:cxn ang="0">
                <a:pos x="691" y="58"/>
              </a:cxn>
              <a:cxn ang="0">
                <a:pos x="228" y="329"/>
              </a:cxn>
              <a:cxn ang="0">
                <a:pos x="216" y="342"/>
              </a:cxn>
            </a:cxnLst>
            <a:rect l="0" t="0" r="r" b="b"/>
            <a:pathLst>
              <a:path w="691" h="516">
                <a:moveTo>
                  <a:pt x="652" y="47"/>
                </a:moveTo>
                <a:cubicBezTo>
                  <a:pt x="640" y="47"/>
                  <a:pt x="630" y="49"/>
                  <a:pt x="629" y="58"/>
                </a:cubicBezTo>
                <a:cubicBezTo>
                  <a:pt x="628" y="67"/>
                  <a:pt x="613" y="56"/>
                  <a:pt x="606" y="59"/>
                </a:cubicBezTo>
                <a:cubicBezTo>
                  <a:pt x="599" y="62"/>
                  <a:pt x="603" y="52"/>
                  <a:pt x="596" y="56"/>
                </a:cubicBezTo>
                <a:cubicBezTo>
                  <a:pt x="589" y="59"/>
                  <a:pt x="582" y="67"/>
                  <a:pt x="574" y="70"/>
                </a:cubicBezTo>
                <a:cubicBezTo>
                  <a:pt x="566" y="74"/>
                  <a:pt x="560" y="82"/>
                  <a:pt x="555" y="83"/>
                </a:cubicBezTo>
                <a:cubicBezTo>
                  <a:pt x="550" y="83"/>
                  <a:pt x="566" y="67"/>
                  <a:pt x="574" y="59"/>
                </a:cubicBezTo>
                <a:cubicBezTo>
                  <a:pt x="582" y="51"/>
                  <a:pt x="577" y="42"/>
                  <a:pt x="567" y="43"/>
                </a:cubicBezTo>
                <a:cubicBezTo>
                  <a:pt x="556" y="44"/>
                  <a:pt x="558" y="51"/>
                  <a:pt x="552" y="52"/>
                </a:cubicBezTo>
                <a:cubicBezTo>
                  <a:pt x="546" y="53"/>
                  <a:pt x="518" y="68"/>
                  <a:pt x="516" y="63"/>
                </a:cubicBezTo>
                <a:cubicBezTo>
                  <a:pt x="515" y="59"/>
                  <a:pt x="540" y="52"/>
                  <a:pt x="540" y="49"/>
                </a:cubicBezTo>
                <a:cubicBezTo>
                  <a:pt x="539" y="46"/>
                  <a:pt x="508" y="45"/>
                  <a:pt x="494" y="47"/>
                </a:cubicBezTo>
                <a:cubicBezTo>
                  <a:pt x="480" y="49"/>
                  <a:pt x="455" y="57"/>
                  <a:pt x="455" y="53"/>
                </a:cubicBezTo>
                <a:cubicBezTo>
                  <a:pt x="455" y="49"/>
                  <a:pt x="484" y="44"/>
                  <a:pt x="498" y="42"/>
                </a:cubicBezTo>
                <a:cubicBezTo>
                  <a:pt x="513" y="40"/>
                  <a:pt x="540" y="43"/>
                  <a:pt x="551" y="38"/>
                </a:cubicBezTo>
                <a:cubicBezTo>
                  <a:pt x="563" y="34"/>
                  <a:pt x="580" y="33"/>
                  <a:pt x="583" y="30"/>
                </a:cubicBezTo>
                <a:cubicBezTo>
                  <a:pt x="586" y="26"/>
                  <a:pt x="570" y="21"/>
                  <a:pt x="562" y="21"/>
                </a:cubicBezTo>
                <a:cubicBezTo>
                  <a:pt x="554" y="22"/>
                  <a:pt x="546" y="21"/>
                  <a:pt x="546" y="17"/>
                </a:cubicBezTo>
                <a:cubicBezTo>
                  <a:pt x="547" y="13"/>
                  <a:pt x="534" y="12"/>
                  <a:pt x="533" y="9"/>
                </a:cubicBezTo>
                <a:cubicBezTo>
                  <a:pt x="531" y="6"/>
                  <a:pt x="506" y="8"/>
                  <a:pt x="501" y="5"/>
                </a:cubicBezTo>
                <a:cubicBezTo>
                  <a:pt x="496" y="1"/>
                  <a:pt x="480" y="0"/>
                  <a:pt x="467" y="1"/>
                </a:cubicBezTo>
                <a:cubicBezTo>
                  <a:pt x="453" y="2"/>
                  <a:pt x="426" y="1"/>
                  <a:pt x="420" y="2"/>
                </a:cubicBezTo>
                <a:cubicBezTo>
                  <a:pt x="413" y="3"/>
                  <a:pt x="409" y="5"/>
                  <a:pt x="404" y="5"/>
                </a:cubicBezTo>
                <a:cubicBezTo>
                  <a:pt x="398" y="4"/>
                  <a:pt x="389" y="6"/>
                  <a:pt x="393" y="10"/>
                </a:cubicBezTo>
                <a:cubicBezTo>
                  <a:pt x="399" y="16"/>
                  <a:pt x="384" y="19"/>
                  <a:pt x="385" y="14"/>
                </a:cubicBezTo>
                <a:cubicBezTo>
                  <a:pt x="386" y="9"/>
                  <a:pt x="372" y="7"/>
                  <a:pt x="367" y="11"/>
                </a:cubicBezTo>
                <a:cubicBezTo>
                  <a:pt x="362" y="15"/>
                  <a:pt x="340" y="6"/>
                  <a:pt x="337" y="11"/>
                </a:cubicBezTo>
                <a:cubicBezTo>
                  <a:pt x="333" y="15"/>
                  <a:pt x="307" y="14"/>
                  <a:pt x="299" y="15"/>
                </a:cubicBezTo>
                <a:cubicBezTo>
                  <a:pt x="292" y="16"/>
                  <a:pt x="311" y="22"/>
                  <a:pt x="311" y="25"/>
                </a:cubicBezTo>
                <a:cubicBezTo>
                  <a:pt x="310" y="29"/>
                  <a:pt x="286" y="25"/>
                  <a:pt x="291" y="31"/>
                </a:cubicBezTo>
                <a:cubicBezTo>
                  <a:pt x="296" y="37"/>
                  <a:pt x="312" y="42"/>
                  <a:pt x="319" y="49"/>
                </a:cubicBezTo>
                <a:cubicBezTo>
                  <a:pt x="327" y="57"/>
                  <a:pt x="313" y="52"/>
                  <a:pt x="305" y="47"/>
                </a:cubicBezTo>
                <a:cubicBezTo>
                  <a:pt x="296" y="41"/>
                  <a:pt x="285" y="43"/>
                  <a:pt x="280" y="37"/>
                </a:cubicBezTo>
                <a:cubicBezTo>
                  <a:pt x="274" y="32"/>
                  <a:pt x="254" y="27"/>
                  <a:pt x="249" y="31"/>
                </a:cubicBezTo>
                <a:cubicBezTo>
                  <a:pt x="243" y="34"/>
                  <a:pt x="263" y="42"/>
                  <a:pt x="263" y="46"/>
                </a:cubicBezTo>
                <a:cubicBezTo>
                  <a:pt x="263" y="51"/>
                  <a:pt x="250" y="45"/>
                  <a:pt x="247" y="47"/>
                </a:cubicBezTo>
                <a:cubicBezTo>
                  <a:pt x="245" y="49"/>
                  <a:pt x="233" y="36"/>
                  <a:pt x="227" y="36"/>
                </a:cubicBezTo>
                <a:cubicBezTo>
                  <a:pt x="220" y="36"/>
                  <a:pt x="226" y="42"/>
                  <a:pt x="226" y="50"/>
                </a:cubicBezTo>
                <a:cubicBezTo>
                  <a:pt x="226" y="58"/>
                  <a:pt x="213" y="63"/>
                  <a:pt x="216" y="58"/>
                </a:cubicBezTo>
                <a:cubicBezTo>
                  <a:pt x="220" y="52"/>
                  <a:pt x="217" y="37"/>
                  <a:pt x="210" y="35"/>
                </a:cubicBezTo>
                <a:cubicBezTo>
                  <a:pt x="203" y="32"/>
                  <a:pt x="185" y="40"/>
                  <a:pt x="176" y="40"/>
                </a:cubicBezTo>
                <a:cubicBezTo>
                  <a:pt x="167" y="40"/>
                  <a:pt x="154" y="43"/>
                  <a:pt x="162" y="47"/>
                </a:cubicBezTo>
                <a:cubicBezTo>
                  <a:pt x="170" y="52"/>
                  <a:pt x="162" y="55"/>
                  <a:pt x="155" y="50"/>
                </a:cubicBezTo>
                <a:cubicBezTo>
                  <a:pt x="148" y="45"/>
                  <a:pt x="125" y="50"/>
                  <a:pt x="130" y="53"/>
                </a:cubicBezTo>
                <a:cubicBezTo>
                  <a:pt x="134" y="56"/>
                  <a:pt x="136" y="66"/>
                  <a:pt x="133" y="70"/>
                </a:cubicBezTo>
                <a:cubicBezTo>
                  <a:pt x="130" y="74"/>
                  <a:pt x="120" y="66"/>
                  <a:pt x="111" y="67"/>
                </a:cubicBezTo>
                <a:cubicBezTo>
                  <a:pt x="102" y="67"/>
                  <a:pt x="58" y="89"/>
                  <a:pt x="60" y="94"/>
                </a:cubicBezTo>
                <a:cubicBezTo>
                  <a:pt x="63" y="100"/>
                  <a:pt x="82" y="95"/>
                  <a:pt x="88" y="99"/>
                </a:cubicBezTo>
                <a:cubicBezTo>
                  <a:pt x="94" y="102"/>
                  <a:pt x="86" y="114"/>
                  <a:pt x="79" y="119"/>
                </a:cubicBezTo>
                <a:cubicBezTo>
                  <a:pt x="71" y="124"/>
                  <a:pt x="44" y="120"/>
                  <a:pt x="43" y="126"/>
                </a:cubicBezTo>
                <a:cubicBezTo>
                  <a:pt x="43" y="132"/>
                  <a:pt x="0" y="133"/>
                  <a:pt x="0" y="142"/>
                </a:cubicBezTo>
                <a:cubicBezTo>
                  <a:pt x="0" y="146"/>
                  <a:pt x="2" y="150"/>
                  <a:pt x="7" y="151"/>
                </a:cubicBezTo>
                <a:cubicBezTo>
                  <a:pt x="13" y="152"/>
                  <a:pt x="20" y="150"/>
                  <a:pt x="26" y="156"/>
                </a:cubicBezTo>
                <a:cubicBezTo>
                  <a:pt x="31" y="162"/>
                  <a:pt x="46" y="162"/>
                  <a:pt x="56" y="158"/>
                </a:cubicBezTo>
                <a:cubicBezTo>
                  <a:pt x="67" y="154"/>
                  <a:pt x="74" y="159"/>
                  <a:pt x="74" y="165"/>
                </a:cubicBezTo>
                <a:cubicBezTo>
                  <a:pt x="74" y="171"/>
                  <a:pt x="51" y="163"/>
                  <a:pt x="44" y="167"/>
                </a:cubicBezTo>
                <a:cubicBezTo>
                  <a:pt x="37" y="171"/>
                  <a:pt x="15" y="168"/>
                  <a:pt x="16" y="172"/>
                </a:cubicBezTo>
                <a:cubicBezTo>
                  <a:pt x="17" y="177"/>
                  <a:pt x="28" y="176"/>
                  <a:pt x="36" y="178"/>
                </a:cubicBezTo>
                <a:cubicBezTo>
                  <a:pt x="45" y="179"/>
                  <a:pt x="37" y="183"/>
                  <a:pt x="37" y="187"/>
                </a:cubicBezTo>
                <a:cubicBezTo>
                  <a:pt x="36" y="190"/>
                  <a:pt x="41" y="190"/>
                  <a:pt x="50" y="194"/>
                </a:cubicBezTo>
                <a:cubicBezTo>
                  <a:pt x="59" y="198"/>
                  <a:pt x="73" y="201"/>
                  <a:pt x="68" y="196"/>
                </a:cubicBezTo>
                <a:cubicBezTo>
                  <a:pt x="64" y="191"/>
                  <a:pt x="77" y="192"/>
                  <a:pt x="80" y="195"/>
                </a:cubicBezTo>
                <a:cubicBezTo>
                  <a:pt x="82" y="198"/>
                  <a:pt x="88" y="190"/>
                  <a:pt x="95" y="192"/>
                </a:cubicBezTo>
                <a:cubicBezTo>
                  <a:pt x="101" y="194"/>
                  <a:pt x="103" y="186"/>
                  <a:pt x="108" y="189"/>
                </a:cubicBezTo>
                <a:cubicBezTo>
                  <a:pt x="113" y="193"/>
                  <a:pt x="137" y="195"/>
                  <a:pt x="145" y="199"/>
                </a:cubicBezTo>
                <a:cubicBezTo>
                  <a:pt x="153" y="203"/>
                  <a:pt x="164" y="204"/>
                  <a:pt x="163" y="211"/>
                </a:cubicBezTo>
                <a:cubicBezTo>
                  <a:pt x="162" y="217"/>
                  <a:pt x="169" y="222"/>
                  <a:pt x="178" y="226"/>
                </a:cubicBezTo>
                <a:cubicBezTo>
                  <a:pt x="187" y="230"/>
                  <a:pt x="189" y="238"/>
                  <a:pt x="189" y="244"/>
                </a:cubicBezTo>
                <a:cubicBezTo>
                  <a:pt x="188" y="250"/>
                  <a:pt x="198" y="254"/>
                  <a:pt x="197" y="256"/>
                </a:cubicBezTo>
                <a:cubicBezTo>
                  <a:pt x="195" y="259"/>
                  <a:pt x="196" y="263"/>
                  <a:pt x="202" y="268"/>
                </a:cubicBezTo>
                <a:cubicBezTo>
                  <a:pt x="208" y="273"/>
                  <a:pt x="193" y="277"/>
                  <a:pt x="197" y="282"/>
                </a:cubicBezTo>
                <a:cubicBezTo>
                  <a:pt x="200" y="287"/>
                  <a:pt x="191" y="296"/>
                  <a:pt x="202" y="297"/>
                </a:cubicBezTo>
                <a:cubicBezTo>
                  <a:pt x="213" y="299"/>
                  <a:pt x="211" y="290"/>
                  <a:pt x="219" y="290"/>
                </a:cubicBezTo>
                <a:cubicBezTo>
                  <a:pt x="227" y="290"/>
                  <a:pt x="219" y="297"/>
                  <a:pt x="223" y="301"/>
                </a:cubicBezTo>
                <a:cubicBezTo>
                  <a:pt x="227" y="306"/>
                  <a:pt x="236" y="305"/>
                  <a:pt x="245" y="312"/>
                </a:cubicBezTo>
                <a:cubicBezTo>
                  <a:pt x="253" y="319"/>
                  <a:pt x="248" y="322"/>
                  <a:pt x="240" y="316"/>
                </a:cubicBezTo>
                <a:cubicBezTo>
                  <a:pt x="232" y="311"/>
                  <a:pt x="210" y="312"/>
                  <a:pt x="210" y="314"/>
                </a:cubicBezTo>
                <a:cubicBezTo>
                  <a:pt x="210" y="316"/>
                  <a:pt x="235" y="330"/>
                  <a:pt x="240" y="328"/>
                </a:cubicBezTo>
                <a:cubicBezTo>
                  <a:pt x="246" y="326"/>
                  <a:pt x="254" y="336"/>
                  <a:pt x="250" y="340"/>
                </a:cubicBezTo>
                <a:cubicBezTo>
                  <a:pt x="247" y="343"/>
                  <a:pt x="249" y="351"/>
                  <a:pt x="248" y="355"/>
                </a:cubicBezTo>
                <a:cubicBezTo>
                  <a:pt x="247" y="359"/>
                  <a:pt x="239" y="355"/>
                  <a:pt x="234" y="356"/>
                </a:cubicBezTo>
                <a:cubicBezTo>
                  <a:pt x="228" y="357"/>
                  <a:pt x="225" y="358"/>
                  <a:pt x="225" y="364"/>
                </a:cubicBezTo>
                <a:cubicBezTo>
                  <a:pt x="225" y="370"/>
                  <a:pt x="216" y="374"/>
                  <a:pt x="215" y="381"/>
                </a:cubicBezTo>
                <a:cubicBezTo>
                  <a:pt x="214" y="388"/>
                  <a:pt x="222" y="387"/>
                  <a:pt x="226" y="390"/>
                </a:cubicBezTo>
                <a:cubicBezTo>
                  <a:pt x="231" y="393"/>
                  <a:pt x="218" y="395"/>
                  <a:pt x="218" y="400"/>
                </a:cubicBezTo>
                <a:cubicBezTo>
                  <a:pt x="217" y="405"/>
                  <a:pt x="229" y="414"/>
                  <a:pt x="233" y="417"/>
                </a:cubicBezTo>
                <a:cubicBezTo>
                  <a:pt x="238" y="419"/>
                  <a:pt x="234" y="430"/>
                  <a:pt x="235" y="436"/>
                </a:cubicBezTo>
                <a:cubicBezTo>
                  <a:pt x="237" y="442"/>
                  <a:pt x="243" y="435"/>
                  <a:pt x="242" y="442"/>
                </a:cubicBezTo>
                <a:cubicBezTo>
                  <a:pt x="241" y="449"/>
                  <a:pt x="247" y="449"/>
                  <a:pt x="248" y="453"/>
                </a:cubicBezTo>
                <a:cubicBezTo>
                  <a:pt x="248" y="458"/>
                  <a:pt x="258" y="457"/>
                  <a:pt x="256" y="463"/>
                </a:cubicBezTo>
                <a:cubicBezTo>
                  <a:pt x="254" y="469"/>
                  <a:pt x="259" y="473"/>
                  <a:pt x="262" y="477"/>
                </a:cubicBezTo>
                <a:cubicBezTo>
                  <a:pt x="264" y="480"/>
                  <a:pt x="273" y="486"/>
                  <a:pt x="274" y="490"/>
                </a:cubicBezTo>
                <a:cubicBezTo>
                  <a:pt x="276" y="494"/>
                  <a:pt x="281" y="500"/>
                  <a:pt x="287" y="498"/>
                </a:cubicBezTo>
                <a:cubicBezTo>
                  <a:pt x="293" y="497"/>
                  <a:pt x="293" y="502"/>
                  <a:pt x="298" y="502"/>
                </a:cubicBezTo>
                <a:cubicBezTo>
                  <a:pt x="303" y="501"/>
                  <a:pt x="310" y="504"/>
                  <a:pt x="311" y="507"/>
                </a:cubicBezTo>
                <a:cubicBezTo>
                  <a:pt x="313" y="511"/>
                  <a:pt x="327" y="514"/>
                  <a:pt x="331" y="515"/>
                </a:cubicBezTo>
                <a:cubicBezTo>
                  <a:pt x="335" y="516"/>
                  <a:pt x="336" y="508"/>
                  <a:pt x="339" y="506"/>
                </a:cubicBezTo>
                <a:cubicBezTo>
                  <a:pt x="343" y="504"/>
                  <a:pt x="342" y="490"/>
                  <a:pt x="345" y="489"/>
                </a:cubicBezTo>
                <a:cubicBezTo>
                  <a:pt x="348" y="488"/>
                  <a:pt x="347" y="472"/>
                  <a:pt x="344" y="471"/>
                </a:cubicBezTo>
                <a:cubicBezTo>
                  <a:pt x="341" y="470"/>
                  <a:pt x="342" y="464"/>
                  <a:pt x="350" y="465"/>
                </a:cubicBezTo>
                <a:cubicBezTo>
                  <a:pt x="357" y="466"/>
                  <a:pt x="355" y="459"/>
                  <a:pt x="358" y="458"/>
                </a:cubicBezTo>
                <a:cubicBezTo>
                  <a:pt x="362" y="457"/>
                  <a:pt x="360" y="450"/>
                  <a:pt x="363" y="449"/>
                </a:cubicBezTo>
                <a:cubicBezTo>
                  <a:pt x="366" y="448"/>
                  <a:pt x="365" y="444"/>
                  <a:pt x="363" y="441"/>
                </a:cubicBezTo>
                <a:cubicBezTo>
                  <a:pt x="361" y="438"/>
                  <a:pt x="364" y="436"/>
                  <a:pt x="368" y="436"/>
                </a:cubicBezTo>
                <a:cubicBezTo>
                  <a:pt x="372" y="435"/>
                  <a:pt x="371" y="429"/>
                  <a:pt x="365" y="427"/>
                </a:cubicBezTo>
                <a:cubicBezTo>
                  <a:pt x="360" y="425"/>
                  <a:pt x="362" y="419"/>
                  <a:pt x="367" y="423"/>
                </a:cubicBezTo>
                <a:cubicBezTo>
                  <a:pt x="372" y="427"/>
                  <a:pt x="376" y="424"/>
                  <a:pt x="373" y="420"/>
                </a:cubicBezTo>
                <a:cubicBezTo>
                  <a:pt x="370" y="416"/>
                  <a:pt x="377" y="414"/>
                  <a:pt x="384" y="413"/>
                </a:cubicBezTo>
                <a:cubicBezTo>
                  <a:pt x="391" y="413"/>
                  <a:pt x="395" y="409"/>
                  <a:pt x="393" y="404"/>
                </a:cubicBezTo>
                <a:cubicBezTo>
                  <a:pt x="392" y="398"/>
                  <a:pt x="401" y="399"/>
                  <a:pt x="399" y="403"/>
                </a:cubicBezTo>
                <a:cubicBezTo>
                  <a:pt x="397" y="408"/>
                  <a:pt x="398" y="413"/>
                  <a:pt x="401" y="409"/>
                </a:cubicBezTo>
                <a:cubicBezTo>
                  <a:pt x="405" y="406"/>
                  <a:pt x="411" y="408"/>
                  <a:pt x="422" y="405"/>
                </a:cubicBezTo>
                <a:cubicBezTo>
                  <a:pt x="434" y="402"/>
                  <a:pt x="445" y="392"/>
                  <a:pt x="447" y="383"/>
                </a:cubicBezTo>
                <a:cubicBezTo>
                  <a:pt x="450" y="374"/>
                  <a:pt x="463" y="375"/>
                  <a:pt x="461" y="369"/>
                </a:cubicBezTo>
                <a:cubicBezTo>
                  <a:pt x="460" y="363"/>
                  <a:pt x="464" y="361"/>
                  <a:pt x="472" y="365"/>
                </a:cubicBezTo>
                <a:cubicBezTo>
                  <a:pt x="480" y="369"/>
                  <a:pt x="474" y="362"/>
                  <a:pt x="483" y="362"/>
                </a:cubicBezTo>
                <a:cubicBezTo>
                  <a:pt x="492" y="362"/>
                  <a:pt x="491" y="359"/>
                  <a:pt x="500" y="359"/>
                </a:cubicBezTo>
                <a:cubicBezTo>
                  <a:pt x="509" y="358"/>
                  <a:pt x="532" y="354"/>
                  <a:pt x="540" y="348"/>
                </a:cubicBezTo>
                <a:cubicBezTo>
                  <a:pt x="548" y="341"/>
                  <a:pt x="565" y="335"/>
                  <a:pt x="572" y="331"/>
                </a:cubicBezTo>
                <a:cubicBezTo>
                  <a:pt x="579" y="327"/>
                  <a:pt x="581" y="323"/>
                  <a:pt x="576" y="325"/>
                </a:cubicBezTo>
                <a:cubicBezTo>
                  <a:pt x="572" y="328"/>
                  <a:pt x="563" y="328"/>
                  <a:pt x="556" y="326"/>
                </a:cubicBezTo>
                <a:cubicBezTo>
                  <a:pt x="550" y="325"/>
                  <a:pt x="539" y="319"/>
                  <a:pt x="531" y="323"/>
                </a:cubicBezTo>
                <a:cubicBezTo>
                  <a:pt x="524" y="328"/>
                  <a:pt x="528" y="317"/>
                  <a:pt x="535" y="316"/>
                </a:cubicBezTo>
                <a:cubicBezTo>
                  <a:pt x="541" y="315"/>
                  <a:pt x="538" y="312"/>
                  <a:pt x="537" y="305"/>
                </a:cubicBezTo>
                <a:cubicBezTo>
                  <a:pt x="535" y="299"/>
                  <a:pt x="547" y="303"/>
                  <a:pt x="553" y="311"/>
                </a:cubicBezTo>
                <a:cubicBezTo>
                  <a:pt x="558" y="318"/>
                  <a:pt x="568" y="322"/>
                  <a:pt x="577" y="319"/>
                </a:cubicBezTo>
                <a:cubicBezTo>
                  <a:pt x="586" y="316"/>
                  <a:pt x="578" y="309"/>
                  <a:pt x="581" y="304"/>
                </a:cubicBezTo>
                <a:cubicBezTo>
                  <a:pt x="585" y="299"/>
                  <a:pt x="554" y="283"/>
                  <a:pt x="552" y="278"/>
                </a:cubicBezTo>
                <a:cubicBezTo>
                  <a:pt x="550" y="273"/>
                  <a:pt x="560" y="276"/>
                  <a:pt x="569" y="280"/>
                </a:cubicBezTo>
                <a:cubicBezTo>
                  <a:pt x="577" y="284"/>
                  <a:pt x="579" y="273"/>
                  <a:pt x="579" y="268"/>
                </a:cubicBezTo>
                <a:cubicBezTo>
                  <a:pt x="579" y="264"/>
                  <a:pt x="561" y="263"/>
                  <a:pt x="552" y="268"/>
                </a:cubicBezTo>
                <a:cubicBezTo>
                  <a:pt x="544" y="273"/>
                  <a:pt x="536" y="262"/>
                  <a:pt x="547" y="261"/>
                </a:cubicBezTo>
                <a:cubicBezTo>
                  <a:pt x="559" y="259"/>
                  <a:pt x="548" y="255"/>
                  <a:pt x="552" y="251"/>
                </a:cubicBezTo>
                <a:cubicBezTo>
                  <a:pt x="555" y="248"/>
                  <a:pt x="569" y="261"/>
                  <a:pt x="577" y="259"/>
                </a:cubicBezTo>
                <a:cubicBezTo>
                  <a:pt x="584" y="256"/>
                  <a:pt x="589" y="259"/>
                  <a:pt x="596" y="254"/>
                </a:cubicBezTo>
                <a:cubicBezTo>
                  <a:pt x="602" y="249"/>
                  <a:pt x="584" y="244"/>
                  <a:pt x="581" y="240"/>
                </a:cubicBezTo>
                <a:cubicBezTo>
                  <a:pt x="577" y="236"/>
                  <a:pt x="599" y="237"/>
                  <a:pt x="606" y="238"/>
                </a:cubicBezTo>
                <a:cubicBezTo>
                  <a:pt x="612" y="238"/>
                  <a:pt x="614" y="228"/>
                  <a:pt x="609" y="230"/>
                </a:cubicBezTo>
                <a:cubicBezTo>
                  <a:pt x="603" y="232"/>
                  <a:pt x="584" y="223"/>
                  <a:pt x="588" y="217"/>
                </a:cubicBezTo>
                <a:cubicBezTo>
                  <a:pt x="592" y="211"/>
                  <a:pt x="600" y="218"/>
                  <a:pt x="608" y="214"/>
                </a:cubicBezTo>
                <a:cubicBezTo>
                  <a:pt x="616" y="210"/>
                  <a:pt x="609" y="193"/>
                  <a:pt x="603" y="193"/>
                </a:cubicBezTo>
                <a:cubicBezTo>
                  <a:pt x="597" y="193"/>
                  <a:pt x="583" y="191"/>
                  <a:pt x="583" y="188"/>
                </a:cubicBezTo>
                <a:cubicBezTo>
                  <a:pt x="583" y="185"/>
                  <a:pt x="571" y="183"/>
                  <a:pt x="574" y="180"/>
                </a:cubicBezTo>
                <a:cubicBezTo>
                  <a:pt x="578" y="177"/>
                  <a:pt x="582" y="183"/>
                  <a:pt x="590" y="178"/>
                </a:cubicBezTo>
                <a:cubicBezTo>
                  <a:pt x="597" y="172"/>
                  <a:pt x="613" y="179"/>
                  <a:pt x="620" y="178"/>
                </a:cubicBezTo>
                <a:cubicBezTo>
                  <a:pt x="627" y="176"/>
                  <a:pt x="617" y="163"/>
                  <a:pt x="613" y="166"/>
                </a:cubicBezTo>
                <a:cubicBezTo>
                  <a:pt x="609" y="168"/>
                  <a:pt x="596" y="169"/>
                  <a:pt x="595" y="162"/>
                </a:cubicBezTo>
                <a:cubicBezTo>
                  <a:pt x="594" y="155"/>
                  <a:pt x="608" y="162"/>
                  <a:pt x="610" y="158"/>
                </a:cubicBezTo>
                <a:cubicBezTo>
                  <a:pt x="612" y="155"/>
                  <a:pt x="591" y="146"/>
                  <a:pt x="587" y="153"/>
                </a:cubicBezTo>
                <a:cubicBezTo>
                  <a:pt x="584" y="160"/>
                  <a:pt x="572" y="158"/>
                  <a:pt x="578" y="154"/>
                </a:cubicBezTo>
                <a:cubicBezTo>
                  <a:pt x="585" y="150"/>
                  <a:pt x="586" y="139"/>
                  <a:pt x="585" y="133"/>
                </a:cubicBezTo>
                <a:cubicBezTo>
                  <a:pt x="585" y="127"/>
                  <a:pt x="608" y="127"/>
                  <a:pt x="605" y="118"/>
                </a:cubicBezTo>
                <a:cubicBezTo>
                  <a:pt x="603" y="108"/>
                  <a:pt x="616" y="106"/>
                  <a:pt x="624" y="106"/>
                </a:cubicBezTo>
                <a:cubicBezTo>
                  <a:pt x="632" y="106"/>
                  <a:pt x="624" y="96"/>
                  <a:pt x="616" y="97"/>
                </a:cubicBezTo>
                <a:cubicBezTo>
                  <a:pt x="609" y="98"/>
                  <a:pt x="601" y="107"/>
                  <a:pt x="598" y="103"/>
                </a:cubicBezTo>
                <a:cubicBezTo>
                  <a:pt x="594" y="100"/>
                  <a:pt x="606" y="94"/>
                  <a:pt x="613" y="94"/>
                </a:cubicBezTo>
                <a:cubicBezTo>
                  <a:pt x="620" y="94"/>
                  <a:pt x="636" y="93"/>
                  <a:pt x="641" y="90"/>
                </a:cubicBezTo>
                <a:cubicBezTo>
                  <a:pt x="647" y="87"/>
                  <a:pt x="631" y="84"/>
                  <a:pt x="621" y="85"/>
                </a:cubicBezTo>
                <a:cubicBezTo>
                  <a:pt x="610" y="86"/>
                  <a:pt x="610" y="82"/>
                  <a:pt x="626" y="81"/>
                </a:cubicBezTo>
                <a:cubicBezTo>
                  <a:pt x="642" y="81"/>
                  <a:pt x="639" y="78"/>
                  <a:pt x="651" y="76"/>
                </a:cubicBezTo>
                <a:cubicBezTo>
                  <a:pt x="662" y="75"/>
                  <a:pt x="658" y="70"/>
                  <a:pt x="665" y="70"/>
                </a:cubicBezTo>
                <a:cubicBezTo>
                  <a:pt x="672" y="70"/>
                  <a:pt x="691" y="62"/>
                  <a:pt x="691" y="58"/>
                </a:cubicBezTo>
                <a:cubicBezTo>
                  <a:pt x="691" y="55"/>
                  <a:pt x="664" y="47"/>
                  <a:pt x="652" y="47"/>
                </a:cubicBezTo>
                <a:close/>
                <a:moveTo>
                  <a:pt x="237" y="338"/>
                </a:moveTo>
                <a:cubicBezTo>
                  <a:pt x="237" y="332"/>
                  <a:pt x="231" y="336"/>
                  <a:pt x="228" y="329"/>
                </a:cubicBezTo>
                <a:cubicBezTo>
                  <a:pt x="224" y="323"/>
                  <a:pt x="207" y="320"/>
                  <a:pt x="206" y="325"/>
                </a:cubicBezTo>
                <a:cubicBezTo>
                  <a:pt x="205" y="327"/>
                  <a:pt x="200" y="330"/>
                  <a:pt x="204" y="335"/>
                </a:cubicBezTo>
                <a:cubicBezTo>
                  <a:pt x="208" y="340"/>
                  <a:pt x="211" y="338"/>
                  <a:pt x="216" y="342"/>
                </a:cubicBezTo>
                <a:cubicBezTo>
                  <a:pt x="221" y="347"/>
                  <a:pt x="236" y="343"/>
                  <a:pt x="237" y="33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3" name="Freeform 124"/>
          <p:cNvSpPr>
            <a:spLocks noEditPoints="1"/>
          </p:cNvSpPr>
          <p:nvPr/>
        </p:nvSpPr>
        <p:spPr bwMode="auto">
          <a:xfrm>
            <a:off x="1115060" y="284163"/>
            <a:ext cx="2824163" cy="2478088"/>
          </a:xfrm>
          <a:custGeom>
            <a:avLst/>
            <a:gdLst/>
            <a:ahLst/>
            <a:cxnLst>
              <a:cxn ang="0">
                <a:pos x="205" y="683"/>
              </a:cxn>
              <a:cxn ang="0">
                <a:pos x="189" y="227"/>
              </a:cxn>
              <a:cxn ang="0">
                <a:pos x="387" y="251"/>
              </a:cxn>
              <a:cxn ang="0">
                <a:pos x="257" y="269"/>
              </a:cxn>
              <a:cxn ang="0">
                <a:pos x="386" y="334"/>
              </a:cxn>
              <a:cxn ang="0">
                <a:pos x="237" y="194"/>
              </a:cxn>
              <a:cxn ang="0">
                <a:pos x="208" y="185"/>
              </a:cxn>
              <a:cxn ang="0">
                <a:pos x="369" y="213"/>
              </a:cxn>
              <a:cxn ang="0">
                <a:pos x="297" y="144"/>
              </a:cxn>
              <a:cxn ang="0">
                <a:pos x="413" y="119"/>
              </a:cxn>
              <a:cxn ang="0">
                <a:pos x="416" y="161"/>
              </a:cxn>
              <a:cxn ang="0">
                <a:pos x="420" y="185"/>
              </a:cxn>
              <a:cxn ang="0">
                <a:pos x="543" y="147"/>
              </a:cxn>
              <a:cxn ang="0">
                <a:pos x="492" y="232"/>
              </a:cxn>
              <a:cxn ang="0">
                <a:pos x="687" y="220"/>
              </a:cxn>
              <a:cxn ang="0">
                <a:pos x="580" y="151"/>
              </a:cxn>
              <a:cxn ang="0">
                <a:pos x="598" y="83"/>
              </a:cxn>
              <a:cxn ang="0">
                <a:pos x="587" y="66"/>
              </a:cxn>
              <a:cxn ang="0">
                <a:pos x="634" y="120"/>
              </a:cxn>
              <a:cxn ang="0">
                <a:pos x="698" y="180"/>
              </a:cxn>
              <a:cxn ang="0">
                <a:pos x="795" y="87"/>
              </a:cxn>
              <a:cxn ang="0">
                <a:pos x="760" y="9"/>
              </a:cxn>
              <a:cxn ang="0">
                <a:pos x="569" y="46"/>
              </a:cxn>
              <a:cxn ang="0">
                <a:pos x="624" y="440"/>
              </a:cxn>
              <a:cxn ang="0">
                <a:pos x="827" y="340"/>
              </a:cxn>
              <a:cxn ang="0">
                <a:pos x="746" y="272"/>
              </a:cxn>
              <a:cxn ang="0">
                <a:pos x="624" y="250"/>
              </a:cxn>
              <a:cxn ang="0">
                <a:pos x="704" y="309"/>
              </a:cxn>
              <a:cxn ang="0">
                <a:pos x="736" y="409"/>
              </a:cxn>
              <a:cxn ang="0">
                <a:pos x="850" y="419"/>
              </a:cxn>
              <a:cxn ang="0">
                <a:pos x="682" y="241"/>
              </a:cxn>
              <a:cxn ang="0">
                <a:pos x="963" y="641"/>
              </a:cxn>
              <a:cxn ang="0">
                <a:pos x="110" y="629"/>
              </a:cxn>
              <a:cxn ang="0">
                <a:pos x="821" y="686"/>
              </a:cxn>
              <a:cxn ang="0">
                <a:pos x="963" y="609"/>
              </a:cxn>
              <a:cxn ang="0">
                <a:pos x="895" y="560"/>
              </a:cxn>
              <a:cxn ang="0">
                <a:pos x="844" y="528"/>
              </a:cxn>
              <a:cxn ang="0">
                <a:pos x="763" y="463"/>
              </a:cxn>
              <a:cxn ang="0">
                <a:pos x="727" y="543"/>
              </a:cxn>
              <a:cxn ang="0">
                <a:pos x="666" y="617"/>
              </a:cxn>
              <a:cxn ang="0">
                <a:pos x="538" y="525"/>
              </a:cxn>
              <a:cxn ang="0">
                <a:pos x="579" y="430"/>
              </a:cxn>
              <a:cxn ang="0">
                <a:pos x="649" y="387"/>
              </a:cxn>
              <a:cxn ang="0">
                <a:pos x="636" y="339"/>
              </a:cxn>
              <a:cxn ang="0">
                <a:pos x="580" y="343"/>
              </a:cxn>
              <a:cxn ang="0">
                <a:pos x="537" y="271"/>
              </a:cxn>
              <a:cxn ang="0">
                <a:pos x="518" y="292"/>
              </a:cxn>
              <a:cxn ang="0">
                <a:pos x="508" y="364"/>
              </a:cxn>
              <a:cxn ang="0">
                <a:pos x="492" y="348"/>
              </a:cxn>
              <a:cxn ang="0">
                <a:pos x="399" y="348"/>
              </a:cxn>
              <a:cxn ang="0">
                <a:pos x="268" y="339"/>
              </a:cxn>
              <a:cxn ang="0">
                <a:pos x="97" y="340"/>
              </a:cxn>
              <a:cxn ang="0">
                <a:pos x="47" y="341"/>
              </a:cxn>
              <a:cxn ang="0">
                <a:pos x="127" y="588"/>
              </a:cxn>
              <a:cxn ang="0">
                <a:pos x="182" y="658"/>
              </a:cxn>
              <a:cxn ang="0">
                <a:pos x="623" y="689"/>
              </a:cxn>
              <a:cxn ang="0">
                <a:pos x="701" y="766"/>
              </a:cxn>
              <a:cxn ang="0">
                <a:pos x="866" y="722"/>
              </a:cxn>
              <a:cxn ang="0">
                <a:pos x="243" y="407"/>
              </a:cxn>
              <a:cxn ang="0">
                <a:pos x="241" y="392"/>
              </a:cxn>
              <a:cxn ang="0">
                <a:pos x="503" y="656"/>
              </a:cxn>
            </a:cxnLst>
            <a:rect l="0" t="0" r="r" b="b"/>
            <a:pathLst>
              <a:path w="1005" h="774">
                <a:moveTo>
                  <a:pt x="198" y="678"/>
                </a:moveTo>
                <a:cubicBezTo>
                  <a:pt x="195" y="675"/>
                  <a:pt x="187" y="676"/>
                  <a:pt x="185" y="672"/>
                </a:cubicBezTo>
                <a:cubicBezTo>
                  <a:pt x="184" y="669"/>
                  <a:pt x="176" y="657"/>
                  <a:pt x="172" y="658"/>
                </a:cubicBezTo>
                <a:cubicBezTo>
                  <a:pt x="168" y="658"/>
                  <a:pt x="162" y="658"/>
                  <a:pt x="157" y="654"/>
                </a:cubicBezTo>
                <a:cubicBezTo>
                  <a:pt x="152" y="651"/>
                  <a:pt x="149" y="650"/>
                  <a:pt x="146" y="653"/>
                </a:cubicBezTo>
                <a:cubicBezTo>
                  <a:pt x="142" y="655"/>
                  <a:pt x="149" y="655"/>
                  <a:pt x="149" y="658"/>
                </a:cubicBezTo>
                <a:cubicBezTo>
                  <a:pt x="149" y="660"/>
                  <a:pt x="151" y="662"/>
                  <a:pt x="154" y="661"/>
                </a:cubicBezTo>
                <a:cubicBezTo>
                  <a:pt x="157" y="661"/>
                  <a:pt x="159" y="667"/>
                  <a:pt x="162" y="667"/>
                </a:cubicBezTo>
                <a:cubicBezTo>
                  <a:pt x="165" y="668"/>
                  <a:pt x="166" y="672"/>
                  <a:pt x="170" y="672"/>
                </a:cubicBezTo>
                <a:cubicBezTo>
                  <a:pt x="173" y="672"/>
                  <a:pt x="174" y="676"/>
                  <a:pt x="176" y="679"/>
                </a:cubicBezTo>
                <a:cubicBezTo>
                  <a:pt x="177" y="681"/>
                  <a:pt x="181" y="679"/>
                  <a:pt x="181" y="681"/>
                </a:cubicBezTo>
                <a:cubicBezTo>
                  <a:pt x="181" y="683"/>
                  <a:pt x="185" y="685"/>
                  <a:pt x="186" y="687"/>
                </a:cubicBezTo>
                <a:cubicBezTo>
                  <a:pt x="193" y="688"/>
                  <a:pt x="199" y="689"/>
                  <a:pt x="204" y="687"/>
                </a:cubicBezTo>
                <a:cubicBezTo>
                  <a:pt x="204" y="686"/>
                  <a:pt x="205" y="684"/>
                  <a:pt x="205" y="683"/>
                </a:cubicBezTo>
                <a:cubicBezTo>
                  <a:pt x="207" y="680"/>
                  <a:pt x="202" y="682"/>
                  <a:pt x="198" y="678"/>
                </a:cubicBezTo>
                <a:close/>
                <a:moveTo>
                  <a:pt x="190" y="281"/>
                </a:moveTo>
                <a:cubicBezTo>
                  <a:pt x="199" y="283"/>
                  <a:pt x="200" y="299"/>
                  <a:pt x="206" y="299"/>
                </a:cubicBezTo>
                <a:cubicBezTo>
                  <a:pt x="210" y="299"/>
                  <a:pt x="207" y="294"/>
                  <a:pt x="213" y="294"/>
                </a:cubicBezTo>
                <a:cubicBezTo>
                  <a:pt x="220" y="294"/>
                  <a:pt x="218" y="291"/>
                  <a:pt x="224" y="291"/>
                </a:cubicBezTo>
                <a:cubicBezTo>
                  <a:pt x="230" y="292"/>
                  <a:pt x="235" y="290"/>
                  <a:pt x="235" y="283"/>
                </a:cubicBezTo>
                <a:cubicBezTo>
                  <a:pt x="235" y="276"/>
                  <a:pt x="240" y="273"/>
                  <a:pt x="246" y="272"/>
                </a:cubicBezTo>
                <a:cubicBezTo>
                  <a:pt x="252" y="270"/>
                  <a:pt x="246" y="263"/>
                  <a:pt x="255" y="261"/>
                </a:cubicBezTo>
                <a:cubicBezTo>
                  <a:pt x="263" y="259"/>
                  <a:pt x="287" y="249"/>
                  <a:pt x="291" y="246"/>
                </a:cubicBezTo>
                <a:cubicBezTo>
                  <a:pt x="295" y="243"/>
                  <a:pt x="286" y="239"/>
                  <a:pt x="277" y="233"/>
                </a:cubicBezTo>
                <a:cubicBezTo>
                  <a:pt x="268" y="228"/>
                  <a:pt x="261" y="226"/>
                  <a:pt x="254" y="231"/>
                </a:cubicBezTo>
                <a:cubicBezTo>
                  <a:pt x="247" y="235"/>
                  <a:pt x="252" y="226"/>
                  <a:pt x="247" y="228"/>
                </a:cubicBezTo>
                <a:cubicBezTo>
                  <a:pt x="241" y="231"/>
                  <a:pt x="226" y="224"/>
                  <a:pt x="224" y="222"/>
                </a:cubicBezTo>
                <a:cubicBezTo>
                  <a:pt x="222" y="219"/>
                  <a:pt x="195" y="227"/>
                  <a:pt x="189" y="227"/>
                </a:cubicBezTo>
                <a:cubicBezTo>
                  <a:pt x="182" y="227"/>
                  <a:pt x="189" y="234"/>
                  <a:pt x="194" y="238"/>
                </a:cubicBezTo>
                <a:cubicBezTo>
                  <a:pt x="198" y="241"/>
                  <a:pt x="183" y="252"/>
                  <a:pt x="186" y="255"/>
                </a:cubicBezTo>
                <a:cubicBezTo>
                  <a:pt x="189" y="257"/>
                  <a:pt x="183" y="264"/>
                  <a:pt x="176" y="272"/>
                </a:cubicBezTo>
                <a:cubicBezTo>
                  <a:pt x="169" y="280"/>
                  <a:pt x="181" y="279"/>
                  <a:pt x="190" y="281"/>
                </a:cubicBezTo>
                <a:close/>
                <a:moveTo>
                  <a:pt x="440" y="322"/>
                </a:moveTo>
                <a:cubicBezTo>
                  <a:pt x="443" y="319"/>
                  <a:pt x="455" y="329"/>
                  <a:pt x="456" y="322"/>
                </a:cubicBezTo>
                <a:cubicBezTo>
                  <a:pt x="456" y="314"/>
                  <a:pt x="442" y="311"/>
                  <a:pt x="436" y="307"/>
                </a:cubicBezTo>
                <a:cubicBezTo>
                  <a:pt x="430" y="303"/>
                  <a:pt x="427" y="305"/>
                  <a:pt x="418" y="298"/>
                </a:cubicBezTo>
                <a:cubicBezTo>
                  <a:pt x="408" y="291"/>
                  <a:pt x="420" y="287"/>
                  <a:pt x="413" y="282"/>
                </a:cubicBezTo>
                <a:cubicBezTo>
                  <a:pt x="406" y="276"/>
                  <a:pt x="404" y="261"/>
                  <a:pt x="409" y="256"/>
                </a:cubicBezTo>
                <a:cubicBezTo>
                  <a:pt x="414" y="251"/>
                  <a:pt x="419" y="244"/>
                  <a:pt x="410" y="240"/>
                </a:cubicBezTo>
                <a:cubicBezTo>
                  <a:pt x="401" y="237"/>
                  <a:pt x="387" y="243"/>
                  <a:pt x="388" y="245"/>
                </a:cubicBezTo>
                <a:cubicBezTo>
                  <a:pt x="390" y="247"/>
                  <a:pt x="402" y="254"/>
                  <a:pt x="402" y="257"/>
                </a:cubicBezTo>
                <a:cubicBezTo>
                  <a:pt x="402" y="260"/>
                  <a:pt x="391" y="249"/>
                  <a:pt x="387" y="251"/>
                </a:cubicBezTo>
                <a:cubicBezTo>
                  <a:pt x="383" y="254"/>
                  <a:pt x="378" y="246"/>
                  <a:pt x="375" y="251"/>
                </a:cubicBezTo>
                <a:cubicBezTo>
                  <a:pt x="371" y="256"/>
                  <a:pt x="379" y="274"/>
                  <a:pt x="382" y="279"/>
                </a:cubicBezTo>
                <a:cubicBezTo>
                  <a:pt x="385" y="284"/>
                  <a:pt x="379" y="284"/>
                  <a:pt x="375" y="285"/>
                </a:cubicBezTo>
                <a:cubicBezTo>
                  <a:pt x="371" y="286"/>
                  <a:pt x="371" y="271"/>
                  <a:pt x="367" y="265"/>
                </a:cubicBezTo>
                <a:cubicBezTo>
                  <a:pt x="363" y="260"/>
                  <a:pt x="347" y="253"/>
                  <a:pt x="346" y="257"/>
                </a:cubicBezTo>
                <a:cubicBezTo>
                  <a:pt x="345" y="261"/>
                  <a:pt x="356" y="261"/>
                  <a:pt x="354" y="267"/>
                </a:cubicBezTo>
                <a:cubicBezTo>
                  <a:pt x="353" y="272"/>
                  <a:pt x="347" y="263"/>
                  <a:pt x="341" y="268"/>
                </a:cubicBezTo>
                <a:cubicBezTo>
                  <a:pt x="336" y="272"/>
                  <a:pt x="337" y="269"/>
                  <a:pt x="338" y="265"/>
                </a:cubicBezTo>
                <a:cubicBezTo>
                  <a:pt x="339" y="260"/>
                  <a:pt x="330" y="255"/>
                  <a:pt x="320" y="256"/>
                </a:cubicBezTo>
                <a:cubicBezTo>
                  <a:pt x="310" y="257"/>
                  <a:pt x="315" y="264"/>
                  <a:pt x="312" y="267"/>
                </a:cubicBezTo>
                <a:cubicBezTo>
                  <a:pt x="309" y="269"/>
                  <a:pt x="294" y="265"/>
                  <a:pt x="304" y="263"/>
                </a:cubicBezTo>
                <a:cubicBezTo>
                  <a:pt x="313" y="261"/>
                  <a:pt x="309" y="256"/>
                  <a:pt x="306" y="250"/>
                </a:cubicBezTo>
                <a:cubicBezTo>
                  <a:pt x="302" y="245"/>
                  <a:pt x="293" y="251"/>
                  <a:pt x="277" y="257"/>
                </a:cubicBezTo>
                <a:cubicBezTo>
                  <a:pt x="262" y="262"/>
                  <a:pt x="255" y="268"/>
                  <a:pt x="257" y="269"/>
                </a:cubicBezTo>
                <a:cubicBezTo>
                  <a:pt x="259" y="269"/>
                  <a:pt x="259" y="272"/>
                  <a:pt x="253" y="277"/>
                </a:cubicBezTo>
                <a:cubicBezTo>
                  <a:pt x="247" y="282"/>
                  <a:pt x="253" y="286"/>
                  <a:pt x="259" y="286"/>
                </a:cubicBezTo>
                <a:cubicBezTo>
                  <a:pt x="264" y="286"/>
                  <a:pt x="260" y="290"/>
                  <a:pt x="263" y="292"/>
                </a:cubicBezTo>
                <a:cubicBezTo>
                  <a:pt x="267" y="293"/>
                  <a:pt x="285" y="285"/>
                  <a:pt x="290" y="288"/>
                </a:cubicBezTo>
                <a:cubicBezTo>
                  <a:pt x="295" y="292"/>
                  <a:pt x="260" y="294"/>
                  <a:pt x="260" y="300"/>
                </a:cubicBezTo>
                <a:cubicBezTo>
                  <a:pt x="260" y="306"/>
                  <a:pt x="279" y="309"/>
                  <a:pt x="293" y="307"/>
                </a:cubicBezTo>
                <a:cubicBezTo>
                  <a:pt x="307" y="304"/>
                  <a:pt x="332" y="309"/>
                  <a:pt x="332" y="312"/>
                </a:cubicBezTo>
                <a:cubicBezTo>
                  <a:pt x="332" y="316"/>
                  <a:pt x="315" y="315"/>
                  <a:pt x="303" y="314"/>
                </a:cubicBezTo>
                <a:cubicBezTo>
                  <a:pt x="290" y="314"/>
                  <a:pt x="269" y="318"/>
                  <a:pt x="270" y="322"/>
                </a:cubicBezTo>
                <a:cubicBezTo>
                  <a:pt x="271" y="326"/>
                  <a:pt x="272" y="326"/>
                  <a:pt x="285" y="332"/>
                </a:cubicBezTo>
                <a:cubicBezTo>
                  <a:pt x="298" y="338"/>
                  <a:pt x="312" y="329"/>
                  <a:pt x="311" y="338"/>
                </a:cubicBezTo>
                <a:cubicBezTo>
                  <a:pt x="311" y="346"/>
                  <a:pt x="318" y="348"/>
                  <a:pt x="336" y="349"/>
                </a:cubicBezTo>
                <a:cubicBezTo>
                  <a:pt x="353" y="349"/>
                  <a:pt x="361" y="341"/>
                  <a:pt x="370" y="341"/>
                </a:cubicBezTo>
                <a:cubicBezTo>
                  <a:pt x="378" y="342"/>
                  <a:pt x="382" y="340"/>
                  <a:pt x="386" y="334"/>
                </a:cubicBezTo>
                <a:cubicBezTo>
                  <a:pt x="390" y="328"/>
                  <a:pt x="394" y="332"/>
                  <a:pt x="395" y="335"/>
                </a:cubicBezTo>
                <a:cubicBezTo>
                  <a:pt x="396" y="338"/>
                  <a:pt x="407" y="337"/>
                  <a:pt x="409" y="340"/>
                </a:cubicBezTo>
                <a:cubicBezTo>
                  <a:pt x="416" y="346"/>
                  <a:pt x="437" y="344"/>
                  <a:pt x="445" y="340"/>
                </a:cubicBezTo>
                <a:cubicBezTo>
                  <a:pt x="453" y="336"/>
                  <a:pt x="441" y="325"/>
                  <a:pt x="437" y="330"/>
                </a:cubicBezTo>
                <a:cubicBezTo>
                  <a:pt x="433" y="335"/>
                  <a:pt x="430" y="332"/>
                  <a:pt x="429" y="330"/>
                </a:cubicBezTo>
                <a:cubicBezTo>
                  <a:pt x="428" y="327"/>
                  <a:pt x="437" y="326"/>
                  <a:pt x="440" y="322"/>
                </a:cubicBezTo>
                <a:close/>
                <a:moveTo>
                  <a:pt x="250" y="199"/>
                </a:moveTo>
                <a:cubicBezTo>
                  <a:pt x="259" y="200"/>
                  <a:pt x="268" y="192"/>
                  <a:pt x="267" y="188"/>
                </a:cubicBezTo>
                <a:cubicBezTo>
                  <a:pt x="267" y="183"/>
                  <a:pt x="245" y="199"/>
                  <a:pt x="250" y="199"/>
                </a:cubicBezTo>
                <a:close/>
                <a:moveTo>
                  <a:pt x="208" y="185"/>
                </a:moveTo>
                <a:cubicBezTo>
                  <a:pt x="212" y="187"/>
                  <a:pt x="208" y="194"/>
                  <a:pt x="212" y="192"/>
                </a:cubicBezTo>
                <a:cubicBezTo>
                  <a:pt x="216" y="190"/>
                  <a:pt x="217" y="189"/>
                  <a:pt x="220" y="190"/>
                </a:cubicBezTo>
                <a:cubicBezTo>
                  <a:pt x="226" y="192"/>
                  <a:pt x="227" y="187"/>
                  <a:pt x="229" y="185"/>
                </a:cubicBezTo>
                <a:cubicBezTo>
                  <a:pt x="232" y="182"/>
                  <a:pt x="231" y="194"/>
                  <a:pt x="237" y="194"/>
                </a:cubicBezTo>
                <a:cubicBezTo>
                  <a:pt x="243" y="194"/>
                  <a:pt x="242" y="182"/>
                  <a:pt x="247" y="185"/>
                </a:cubicBezTo>
                <a:cubicBezTo>
                  <a:pt x="252" y="189"/>
                  <a:pt x="253" y="184"/>
                  <a:pt x="254" y="180"/>
                </a:cubicBezTo>
                <a:cubicBezTo>
                  <a:pt x="255" y="177"/>
                  <a:pt x="255" y="171"/>
                  <a:pt x="261" y="170"/>
                </a:cubicBezTo>
                <a:cubicBezTo>
                  <a:pt x="266" y="169"/>
                  <a:pt x="262" y="175"/>
                  <a:pt x="264" y="180"/>
                </a:cubicBezTo>
                <a:cubicBezTo>
                  <a:pt x="268" y="186"/>
                  <a:pt x="274" y="180"/>
                  <a:pt x="275" y="177"/>
                </a:cubicBezTo>
                <a:cubicBezTo>
                  <a:pt x="275" y="174"/>
                  <a:pt x="284" y="176"/>
                  <a:pt x="284" y="173"/>
                </a:cubicBezTo>
                <a:cubicBezTo>
                  <a:pt x="283" y="169"/>
                  <a:pt x="286" y="168"/>
                  <a:pt x="284" y="164"/>
                </a:cubicBezTo>
                <a:cubicBezTo>
                  <a:pt x="281" y="160"/>
                  <a:pt x="288" y="161"/>
                  <a:pt x="291" y="158"/>
                </a:cubicBezTo>
                <a:cubicBezTo>
                  <a:pt x="294" y="155"/>
                  <a:pt x="287" y="158"/>
                  <a:pt x="282" y="153"/>
                </a:cubicBezTo>
                <a:cubicBezTo>
                  <a:pt x="277" y="149"/>
                  <a:pt x="275" y="155"/>
                  <a:pt x="275" y="158"/>
                </a:cubicBezTo>
                <a:cubicBezTo>
                  <a:pt x="275" y="161"/>
                  <a:pt x="265" y="158"/>
                  <a:pt x="260" y="156"/>
                </a:cubicBezTo>
                <a:cubicBezTo>
                  <a:pt x="254" y="154"/>
                  <a:pt x="247" y="163"/>
                  <a:pt x="239" y="167"/>
                </a:cubicBezTo>
                <a:cubicBezTo>
                  <a:pt x="231" y="171"/>
                  <a:pt x="231" y="178"/>
                  <a:pt x="223" y="177"/>
                </a:cubicBezTo>
                <a:cubicBezTo>
                  <a:pt x="216" y="177"/>
                  <a:pt x="205" y="184"/>
                  <a:pt x="208" y="185"/>
                </a:cubicBezTo>
                <a:close/>
                <a:moveTo>
                  <a:pt x="286" y="183"/>
                </a:moveTo>
                <a:cubicBezTo>
                  <a:pt x="279" y="183"/>
                  <a:pt x="280" y="190"/>
                  <a:pt x="288" y="190"/>
                </a:cubicBezTo>
                <a:cubicBezTo>
                  <a:pt x="296" y="190"/>
                  <a:pt x="298" y="193"/>
                  <a:pt x="287" y="192"/>
                </a:cubicBezTo>
                <a:cubicBezTo>
                  <a:pt x="275" y="192"/>
                  <a:pt x="270" y="202"/>
                  <a:pt x="278" y="200"/>
                </a:cubicBezTo>
                <a:cubicBezTo>
                  <a:pt x="286" y="198"/>
                  <a:pt x="296" y="198"/>
                  <a:pt x="290" y="200"/>
                </a:cubicBezTo>
                <a:cubicBezTo>
                  <a:pt x="284" y="202"/>
                  <a:pt x="268" y="203"/>
                  <a:pt x="270" y="206"/>
                </a:cubicBezTo>
                <a:cubicBezTo>
                  <a:pt x="271" y="208"/>
                  <a:pt x="278" y="208"/>
                  <a:pt x="284" y="210"/>
                </a:cubicBezTo>
                <a:cubicBezTo>
                  <a:pt x="291" y="213"/>
                  <a:pt x="295" y="214"/>
                  <a:pt x="300" y="209"/>
                </a:cubicBezTo>
                <a:cubicBezTo>
                  <a:pt x="305" y="203"/>
                  <a:pt x="311" y="198"/>
                  <a:pt x="309" y="205"/>
                </a:cubicBezTo>
                <a:cubicBezTo>
                  <a:pt x="306" y="213"/>
                  <a:pt x="317" y="207"/>
                  <a:pt x="330" y="207"/>
                </a:cubicBezTo>
                <a:cubicBezTo>
                  <a:pt x="344" y="206"/>
                  <a:pt x="328" y="215"/>
                  <a:pt x="314" y="216"/>
                </a:cubicBezTo>
                <a:cubicBezTo>
                  <a:pt x="300" y="217"/>
                  <a:pt x="302" y="224"/>
                  <a:pt x="313" y="226"/>
                </a:cubicBezTo>
                <a:cubicBezTo>
                  <a:pt x="324" y="229"/>
                  <a:pt x="348" y="219"/>
                  <a:pt x="353" y="214"/>
                </a:cubicBezTo>
                <a:cubicBezTo>
                  <a:pt x="359" y="208"/>
                  <a:pt x="364" y="217"/>
                  <a:pt x="369" y="213"/>
                </a:cubicBezTo>
                <a:cubicBezTo>
                  <a:pt x="375" y="209"/>
                  <a:pt x="385" y="213"/>
                  <a:pt x="395" y="211"/>
                </a:cubicBezTo>
                <a:cubicBezTo>
                  <a:pt x="404" y="209"/>
                  <a:pt x="406" y="191"/>
                  <a:pt x="399" y="188"/>
                </a:cubicBezTo>
                <a:cubicBezTo>
                  <a:pt x="392" y="185"/>
                  <a:pt x="392" y="192"/>
                  <a:pt x="386" y="193"/>
                </a:cubicBezTo>
                <a:cubicBezTo>
                  <a:pt x="381" y="194"/>
                  <a:pt x="378" y="187"/>
                  <a:pt x="373" y="182"/>
                </a:cubicBezTo>
                <a:cubicBezTo>
                  <a:pt x="369" y="178"/>
                  <a:pt x="372" y="169"/>
                  <a:pt x="365" y="170"/>
                </a:cubicBezTo>
                <a:cubicBezTo>
                  <a:pt x="359" y="171"/>
                  <a:pt x="345" y="182"/>
                  <a:pt x="353" y="183"/>
                </a:cubicBezTo>
                <a:cubicBezTo>
                  <a:pt x="362" y="184"/>
                  <a:pt x="359" y="188"/>
                  <a:pt x="354" y="190"/>
                </a:cubicBezTo>
                <a:cubicBezTo>
                  <a:pt x="350" y="192"/>
                  <a:pt x="365" y="196"/>
                  <a:pt x="363" y="199"/>
                </a:cubicBezTo>
                <a:cubicBezTo>
                  <a:pt x="361" y="202"/>
                  <a:pt x="338" y="199"/>
                  <a:pt x="337" y="194"/>
                </a:cubicBezTo>
                <a:cubicBezTo>
                  <a:pt x="336" y="189"/>
                  <a:pt x="318" y="180"/>
                  <a:pt x="310" y="182"/>
                </a:cubicBezTo>
                <a:cubicBezTo>
                  <a:pt x="303" y="184"/>
                  <a:pt x="306" y="176"/>
                  <a:pt x="298" y="176"/>
                </a:cubicBezTo>
                <a:cubicBezTo>
                  <a:pt x="291" y="175"/>
                  <a:pt x="293" y="182"/>
                  <a:pt x="286" y="183"/>
                </a:cubicBezTo>
                <a:close/>
                <a:moveTo>
                  <a:pt x="312" y="147"/>
                </a:moveTo>
                <a:cubicBezTo>
                  <a:pt x="315" y="141"/>
                  <a:pt x="296" y="142"/>
                  <a:pt x="297" y="144"/>
                </a:cubicBezTo>
                <a:cubicBezTo>
                  <a:pt x="301" y="148"/>
                  <a:pt x="310" y="153"/>
                  <a:pt x="312" y="147"/>
                </a:cubicBezTo>
                <a:close/>
                <a:moveTo>
                  <a:pt x="354" y="144"/>
                </a:moveTo>
                <a:cubicBezTo>
                  <a:pt x="360" y="143"/>
                  <a:pt x="357" y="138"/>
                  <a:pt x="347" y="140"/>
                </a:cubicBezTo>
                <a:cubicBezTo>
                  <a:pt x="336" y="141"/>
                  <a:pt x="318" y="141"/>
                  <a:pt x="318" y="149"/>
                </a:cubicBezTo>
                <a:cubicBezTo>
                  <a:pt x="318" y="155"/>
                  <a:pt x="322" y="158"/>
                  <a:pt x="333" y="159"/>
                </a:cubicBezTo>
                <a:cubicBezTo>
                  <a:pt x="345" y="160"/>
                  <a:pt x="355" y="149"/>
                  <a:pt x="349" y="149"/>
                </a:cubicBezTo>
                <a:cubicBezTo>
                  <a:pt x="344" y="149"/>
                  <a:pt x="347" y="145"/>
                  <a:pt x="354" y="144"/>
                </a:cubicBezTo>
                <a:close/>
                <a:moveTo>
                  <a:pt x="329" y="135"/>
                </a:moveTo>
                <a:cubicBezTo>
                  <a:pt x="334" y="137"/>
                  <a:pt x="339" y="130"/>
                  <a:pt x="343" y="133"/>
                </a:cubicBezTo>
                <a:cubicBezTo>
                  <a:pt x="346" y="136"/>
                  <a:pt x="362" y="139"/>
                  <a:pt x="362" y="131"/>
                </a:cubicBezTo>
                <a:cubicBezTo>
                  <a:pt x="362" y="123"/>
                  <a:pt x="342" y="122"/>
                  <a:pt x="337" y="125"/>
                </a:cubicBezTo>
                <a:cubicBezTo>
                  <a:pt x="332" y="128"/>
                  <a:pt x="309" y="129"/>
                  <a:pt x="316" y="134"/>
                </a:cubicBezTo>
                <a:cubicBezTo>
                  <a:pt x="320" y="137"/>
                  <a:pt x="324" y="133"/>
                  <a:pt x="329" y="135"/>
                </a:cubicBezTo>
                <a:close/>
                <a:moveTo>
                  <a:pt x="413" y="119"/>
                </a:moveTo>
                <a:cubicBezTo>
                  <a:pt x="419" y="115"/>
                  <a:pt x="430" y="122"/>
                  <a:pt x="428" y="126"/>
                </a:cubicBezTo>
                <a:cubicBezTo>
                  <a:pt x="426" y="131"/>
                  <a:pt x="409" y="125"/>
                  <a:pt x="410" y="129"/>
                </a:cubicBezTo>
                <a:cubicBezTo>
                  <a:pt x="410" y="131"/>
                  <a:pt x="412" y="137"/>
                  <a:pt x="424" y="133"/>
                </a:cubicBezTo>
                <a:cubicBezTo>
                  <a:pt x="436" y="130"/>
                  <a:pt x="446" y="132"/>
                  <a:pt x="454" y="139"/>
                </a:cubicBezTo>
                <a:cubicBezTo>
                  <a:pt x="462" y="145"/>
                  <a:pt x="470" y="148"/>
                  <a:pt x="475" y="141"/>
                </a:cubicBezTo>
                <a:cubicBezTo>
                  <a:pt x="481" y="135"/>
                  <a:pt x="468" y="134"/>
                  <a:pt x="471" y="129"/>
                </a:cubicBezTo>
                <a:cubicBezTo>
                  <a:pt x="473" y="124"/>
                  <a:pt x="463" y="121"/>
                  <a:pt x="457" y="121"/>
                </a:cubicBezTo>
                <a:cubicBezTo>
                  <a:pt x="452" y="121"/>
                  <a:pt x="450" y="111"/>
                  <a:pt x="445" y="113"/>
                </a:cubicBezTo>
                <a:cubicBezTo>
                  <a:pt x="441" y="115"/>
                  <a:pt x="438" y="118"/>
                  <a:pt x="438" y="112"/>
                </a:cubicBezTo>
                <a:cubicBezTo>
                  <a:pt x="438" y="105"/>
                  <a:pt x="412" y="105"/>
                  <a:pt x="405" y="107"/>
                </a:cubicBezTo>
                <a:cubicBezTo>
                  <a:pt x="399" y="110"/>
                  <a:pt x="407" y="123"/>
                  <a:pt x="413" y="119"/>
                </a:cubicBezTo>
                <a:close/>
                <a:moveTo>
                  <a:pt x="416" y="161"/>
                </a:moveTo>
                <a:cubicBezTo>
                  <a:pt x="420" y="156"/>
                  <a:pt x="400" y="140"/>
                  <a:pt x="399" y="148"/>
                </a:cubicBezTo>
                <a:cubicBezTo>
                  <a:pt x="398" y="155"/>
                  <a:pt x="412" y="166"/>
                  <a:pt x="416" y="161"/>
                </a:cubicBezTo>
                <a:close/>
                <a:moveTo>
                  <a:pt x="481" y="96"/>
                </a:moveTo>
                <a:cubicBezTo>
                  <a:pt x="485" y="90"/>
                  <a:pt x="460" y="85"/>
                  <a:pt x="466" y="90"/>
                </a:cubicBezTo>
                <a:cubicBezTo>
                  <a:pt x="470" y="93"/>
                  <a:pt x="478" y="102"/>
                  <a:pt x="481" y="96"/>
                </a:cubicBezTo>
                <a:close/>
                <a:moveTo>
                  <a:pt x="425" y="209"/>
                </a:moveTo>
                <a:cubicBezTo>
                  <a:pt x="428" y="205"/>
                  <a:pt x="417" y="197"/>
                  <a:pt x="414" y="204"/>
                </a:cubicBezTo>
                <a:cubicBezTo>
                  <a:pt x="411" y="211"/>
                  <a:pt x="421" y="213"/>
                  <a:pt x="425" y="209"/>
                </a:cubicBezTo>
                <a:close/>
                <a:moveTo>
                  <a:pt x="481" y="174"/>
                </a:moveTo>
                <a:cubicBezTo>
                  <a:pt x="481" y="179"/>
                  <a:pt x="469" y="173"/>
                  <a:pt x="460" y="170"/>
                </a:cubicBezTo>
                <a:cubicBezTo>
                  <a:pt x="451" y="166"/>
                  <a:pt x="457" y="177"/>
                  <a:pt x="464" y="183"/>
                </a:cubicBezTo>
                <a:cubicBezTo>
                  <a:pt x="471" y="189"/>
                  <a:pt x="460" y="186"/>
                  <a:pt x="451" y="179"/>
                </a:cubicBezTo>
                <a:cubicBezTo>
                  <a:pt x="441" y="173"/>
                  <a:pt x="442" y="184"/>
                  <a:pt x="447" y="187"/>
                </a:cubicBezTo>
                <a:cubicBezTo>
                  <a:pt x="451" y="191"/>
                  <a:pt x="446" y="196"/>
                  <a:pt x="440" y="188"/>
                </a:cubicBezTo>
                <a:cubicBezTo>
                  <a:pt x="434" y="180"/>
                  <a:pt x="431" y="171"/>
                  <a:pt x="421" y="171"/>
                </a:cubicBezTo>
                <a:cubicBezTo>
                  <a:pt x="412" y="170"/>
                  <a:pt x="416" y="180"/>
                  <a:pt x="420" y="185"/>
                </a:cubicBezTo>
                <a:cubicBezTo>
                  <a:pt x="425" y="191"/>
                  <a:pt x="430" y="193"/>
                  <a:pt x="438" y="197"/>
                </a:cubicBezTo>
                <a:cubicBezTo>
                  <a:pt x="446" y="202"/>
                  <a:pt x="459" y="195"/>
                  <a:pt x="465" y="197"/>
                </a:cubicBezTo>
                <a:cubicBezTo>
                  <a:pt x="471" y="198"/>
                  <a:pt x="458" y="206"/>
                  <a:pt x="462" y="211"/>
                </a:cubicBezTo>
                <a:cubicBezTo>
                  <a:pt x="466" y="216"/>
                  <a:pt x="477" y="212"/>
                  <a:pt x="486" y="212"/>
                </a:cubicBezTo>
                <a:cubicBezTo>
                  <a:pt x="494" y="211"/>
                  <a:pt x="490" y="206"/>
                  <a:pt x="495" y="203"/>
                </a:cubicBezTo>
                <a:cubicBezTo>
                  <a:pt x="500" y="199"/>
                  <a:pt x="490" y="200"/>
                  <a:pt x="494" y="191"/>
                </a:cubicBezTo>
                <a:cubicBezTo>
                  <a:pt x="498" y="183"/>
                  <a:pt x="482" y="169"/>
                  <a:pt x="481" y="174"/>
                </a:cubicBezTo>
                <a:close/>
                <a:moveTo>
                  <a:pt x="502" y="145"/>
                </a:moveTo>
                <a:cubicBezTo>
                  <a:pt x="510" y="145"/>
                  <a:pt x="516" y="144"/>
                  <a:pt x="522" y="141"/>
                </a:cubicBezTo>
                <a:cubicBezTo>
                  <a:pt x="529" y="139"/>
                  <a:pt x="519" y="139"/>
                  <a:pt x="523" y="133"/>
                </a:cubicBezTo>
                <a:cubicBezTo>
                  <a:pt x="528" y="127"/>
                  <a:pt x="512" y="126"/>
                  <a:pt x="511" y="128"/>
                </a:cubicBezTo>
                <a:cubicBezTo>
                  <a:pt x="510" y="130"/>
                  <a:pt x="491" y="116"/>
                  <a:pt x="488" y="121"/>
                </a:cubicBezTo>
                <a:cubicBezTo>
                  <a:pt x="485" y="125"/>
                  <a:pt x="495" y="145"/>
                  <a:pt x="502" y="145"/>
                </a:cubicBezTo>
                <a:close/>
                <a:moveTo>
                  <a:pt x="543" y="147"/>
                </a:moveTo>
                <a:cubicBezTo>
                  <a:pt x="542" y="144"/>
                  <a:pt x="504" y="149"/>
                  <a:pt x="510" y="153"/>
                </a:cubicBezTo>
                <a:cubicBezTo>
                  <a:pt x="520" y="161"/>
                  <a:pt x="544" y="150"/>
                  <a:pt x="543" y="147"/>
                </a:cubicBezTo>
                <a:close/>
                <a:moveTo>
                  <a:pt x="537" y="220"/>
                </a:moveTo>
                <a:cubicBezTo>
                  <a:pt x="546" y="220"/>
                  <a:pt x="542" y="209"/>
                  <a:pt x="532" y="201"/>
                </a:cubicBezTo>
                <a:cubicBezTo>
                  <a:pt x="522" y="194"/>
                  <a:pt x="499" y="209"/>
                  <a:pt x="503" y="212"/>
                </a:cubicBezTo>
                <a:cubicBezTo>
                  <a:pt x="508" y="216"/>
                  <a:pt x="528" y="221"/>
                  <a:pt x="537" y="220"/>
                </a:cubicBezTo>
                <a:close/>
                <a:moveTo>
                  <a:pt x="473" y="290"/>
                </a:moveTo>
                <a:cubicBezTo>
                  <a:pt x="484" y="298"/>
                  <a:pt x="481" y="284"/>
                  <a:pt x="493" y="285"/>
                </a:cubicBezTo>
                <a:cubicBezTo>
                  <a:pt x="506" y="285"/>
                  <a:pt x="506" y="265"/>
                  <a:pt x="508" y="257"/>
                </a:cubicBezTo>
                <a:cubicBezTo>
                  <a:pt x="510" y="250"/>
                  <a:pt x="498" y="250"/>
                  <a:pt x="501" y="256"/>
                </a:cubicBezTo>
                <a:cubicBezTo>
                  <a:pt x="504" y="261"/>
                  <a:pt x="501" y="267"/>
                  <a:pt x="500" y="260"/>
                </a:cubicBezTo>
                <a:cubicBezTo>
                  <a:pt x="499" y="254"/>
                  <a:pt x="489" y="260"/>
                  <a:pt x="486" y="255"/>
                </a:cubicBezTo>
                <a:cubicBezTo>
                  <a:pt x="482" y="250"/>
                  <a:pt x="497" y="249"/>
                  <a:pt x="500" y="243"/>
                </a:cubicBezTo>
                <a:cubicBezTo>
                  <a:pt x="504" y="236"/>
                  <a:pt x="489" y="237"/>
                  <a:pt x="492" y="232"/>
                </a:cubicBezTo>
                <a:cubicBezTo>
                  <a:pt x="496" y="227"/>
                  <a:pt x="470" y="233"/>
                  <a:pt x="478" y="236"/>
                </a:cubicBezTo>
                <a:cubicBezTo>
                  <a:pt x="485" y="239"/>
                  <a:pt x="478" y="243"/>
                  <a:pt x="471" y="238"/>
                </a:cubicBezTo>
                <a:cubicBezTo>
                  <a:pt x="464" y="233"/>
                  <a:pt x="445" y="241"/>
                  <a:pt x="452" y="247"/>
                </a:cubicBezTo>
                <a:cubicBezTo>
                  <a:pt x="457" y="251"/>
                  <a:pt x="474" y="244"/>
                  <a:pt x="464" y="257"/>
                </a:cubicBezTo>
                <a:cubicBezTo>
                  <a:pt x="455" y="270"/>
                  <a:pt x="451" y="253"/>
                  <a:pt x="442" y="255"/>
                </a:cubicBezTo>
                <a:cubicBezTo>
                  <a:pt x="433" y="256"/>
                  <a:pt x="437" y="267"/>
                  <a:pt x="450" y="271"/>
                </a:cubicBezTo>
                <a:cubicBezTo>
                  <a:pt x="464" y="275"/>
                  <a:pt x="462" y="283"/>
                  <a:pt x="473" y="290"/>
                </a:cubicBezTo>
                <a:close/>
                <a:moveTo>
                  <a:pt x="555" y="210"/>
                </a:moveTo>
                <a:cubicBezTo>
                  <a:pt x="558" y="220"/>
                  <a:pt x="562" y="213"/>
                  <a:pt x="568" y="217"/>
                </a:cubicBezTo>
                <a:cubicBezTo>
                  <a:pt x="573" y="221"/>
                  <a:pt x="582" y="224"/>
                  <a:pt x="586" y="220"/>
                </a:cubicBezTo>
                <a:cubicBezTo>
                  <a:pt x="591" y="216"/>
                  <a:pt x="593" y="213"/>
                  <a:pt x="594" y="216"/>
                </a:cubicBezTo>
                <a:cubicBezTo>
                  <a:pt x="597" y="222"/>
                  <a:pt x="608" y="223"/>
                  <a:pt x="632" y="223"/>
                </a:cubicBezTo>
                <a:cubicBezTo>
                  <a:pt x="656" y="224"/>
                  <a:pt x="650" y="213"/>
                  <a:pt x="657" y="217"/>
                </a:cubicBezTo>
                <a:cubicBezTo>
                  <a:pt x="664" y="221"/>
                  <a:pt x="680" y="221"/>
                  <a:pt x="687" y="220"/>
                </a:cubicBezTo>
                <a:cubicBezTo>
                  <a:pt x="694" y="218"/>
                  <a:pt x="697" y="207"/>
                  <a:pt x="697" y="202"/>
                </a:cubicBezTo>
                <a:cubicBezTo>
                  <a:pt x="696" y="196"/>
                  <a:pt x="643" y="192"/>
                  <a:pt x="633" y="197"/>
                </a:cubicBezTo>
                <a:cubicBezTo>
                  <a:pt x="624" y="203"/>
                  <a:pt x="609" y="195"/>
                  <a:pt x="601" y="199"/>
                </a:cubicBezTo>
                <a:cubicBezTo>
                  <a:pt x="594" y="203"/>
                  <a:pt x="596" y="194"/>
                  <a:pt x="583" y="193"/>
                </a:cubicBezTo>
                <a:cubicBezTo>
                  <a:pt x="569" y="193"/>
                  <a:pt x="584" y="186"/>
                  <a:pt x="586" y="183"/>
                </a:cubicBezTo>
                <a:cubicBezTo>
                  <a:pt x="589" y="180"/>
                  <a:pt x="566" y="172"/>
                  <a:pt x="556" y="174"/>
                </a:cubicBezTo>
                <a:cubicBezTo>
                  <a:pt x="547" y="176"/>
                  <a:pt x="541" y="171"/>
                  <a:pt x="532" y="167"/>
                </a:cubicBezTo>
                <a:cubicBezTo>
                  <a:pt x="523" y="163"/>
                  <a:pt x="499" y="163"/>
                  <a:pt x="504" y="171"/>
                </a:cubicBezTo>
                <a:cubicBezTo>
                  <a:pt x="507" y="176"/>
                  <a:pt x="536" y="186"/>
                  <a:pt x="539" y="181"/>
                </a:cubicBezTo>
                <a:cubicBezTo>
                  <a:pt x="542" y="176"/>
                  <a:pt x="550" y="187"/>
                  <a:pt x="554" y="193"/>
                </a:cubicBezTo>
                <a:cubicBezTo>
                  <a:pt x="559" y="198"/>
                  <a:pt x="551" y="200"/>
                  <a:pt x="555" y="210"/>
                </a:cubicBezTo>
                <a:close/>
                <a:moveTo>
                  <a:pt x="580" y="151"/>
                </a:moveTo>
                <a:cubicBezTo>
                  <a:pt x="571" y="147"/>
                  <a:pt x="560" y="156"/>
                  <a:pt x="569" y="160"/>
                </a:cubicBezTo>
                <a:cubicBezTo>
                  <a:pt x="577" y="163"/>
                  <a:pt x="589" y="156"/>
                  <a:pt x="580" y="151"/>
                </a:cubicBezTo>
                <a:close/>
                <a:moveTo>
                  <a:pt x="508" y="95"/>
                </a:moveTo>
                <a:cubicBezTo>
                  <a:pt x="516" y="99"/>
                  <a:pt x="511" y="104"/>
                  <a:pt x="519" y="107"/>
                </a:cubicBezTo>
                <a:cubicBezTo>
                  <a:pt x="527" y="111"/>
                  <a:pt x="550" y="103"/>
                  <a:pt x="552" y="108"/>
                </a:cubicBezTo>
                <a:cubicBezTo>
                  <a:pt x="554" y="114"/>
                  <a:pt x="529" y="114"/>
                  <a:pt x="532" y="118"/>
                </a:cubicBezTo>
                <a:cubicBezTo>
                  <a:pt x="536" y="121"/>
                  <a:pt x="550" y="127"/>
                  <a:pt x="548" y="130"/>
                </a:cubicBezTo>
                <a:cubicBezTo>
                  <a:pt x="546" y="133"/>
                  <a:pt x="572" y="141"/>
                  <a:pt x="575" y="137"/>
                </a:cubicBezTo>
                <a:cubicBezTo>
                  <a:pt x="577" y="133"/>
                  <a:pt x="584" y="134"/>
                  <a:pt x="591" y="137"/>
                </a:cubicBezTo>
                <a:cubicBezTo>
                  <a:pt x="597" y="139"/>
                  <a:pt x="598" y="121"/>
                  <a:pt x="602" y="124"/>
                </a:cubicBezTo>
                <a:cubicBezTo>
                  <a:pt x="607" y="127"/>
                  <a:pt x="606" y="118"/>
                  <a:pt x="614" y="115"/>
                </a:cubicBezTo>
                <a:cubicBezTo>
                  <a:pt x="621" y="112"/>
                  <a:pt x="632" y="111"/>
                  <a:pt x="633" y="108"/>
                </a:cubicBezTo>
                <a:cubicBezTo>
                  <a:pt x="633" y="106"/>
                  <a:pt x="631" y="102"/>
                  <a:pt x="622" y="103"/>
                </a:cubicBezTo>
                <a:cubicBezTo>
                  <a:pt x="613" y="104"/>
                  <a:pt x="607" y="101"/>
                  <a:pt x="611" y="96"/>
                </a:cubicBezTo>
                <a:cubicBezTo>
                  <a:pt x="615" y="91"/>
                  <a:pt x="601" y="89"/>
                  <a:pt x="606" y="85"/>
                </a:cubicBezTo>
                <a:cubicBezTo>
                  <a:pt x="611" y="81"/>
                  <a:pt x="596" y="77"/>
                  <a:pt x="598" y="83"/>
                </a:cubicBezTo>
                <a:cubicBezTo>
                  <a:pt x="599" y="89"/>
                  <a:pt x="589" y="84"/>
                  <a:pt x="587" y="78"/>
                </a:cubicBezTo>
                <a:cubicBezTo>
                  <a:pt x="586" y="73"/>
                  <a:pt x="565" y="71"/>
                  <a:pt x="552" y="59"/>
                </a:cubicBezTo>
                <a:cubicBezTo>
                  <a:pt x="538" y="47"/>
                  <a:pt x="524" y="55"/>
                  <a:pt x="532" y="56"/>
                </a:cubicBezTo>
                <a:cubicBezTo>
                  <a:pt x="540" y="58"/>
                  <a:pt x="540" y="62"/>
                  <a:pt x="533" y="61"/>
                </a:cubicBezTo>
                <a:cubicBezTo>
                  <a:pt x="527" y="61"/>
                  <a:pt x="515" y="62"/>
                  <a:pt x="526" y="66"/>
                </a:cubicBezTo>
                <a:cubicBezTo>
                  <a:pt x="536" y="70"/>
                  <a:pt x="525" y="71"/>
                  <a:pt x="516" y="71"/>
                </a:cubicBezTo>
                <a:cubicBezTo>
                  <a:pt x="508" y="71"/>
                  <a:pt x="507" y="82"/>
                  <a:pt x="518" y="84"/>
                </a:cubicBezTo>
                <a:cubicBezTo>
                  <a:pt x="529" y="85"/>
                  <a:pt x="521" y="92"/>
                  <a:pt x="512" y="89"/>
                </a:cubicBezTo>
                <a:cubicBezTo>
                  <a:pt x="503" y="87"/>
                  <a:pt x="500" y="91"/>
                  <a:pt x="508" y="95"/>
                </a:cubicBezTo>
                <a:close/>
                <a:moveTo>
                  <a:pt x="569" y="46"/>
                </a:moveTo>
                <a:cubicBezTo>
                  <a:pt x="576" y="41"/>
                  <a:pt x="581" y="44"/>
                  <a:pt x="575" y="47"/>
                </a:cubicBezTo>
                <a:cubicBezTo>
                  <a:pt x="569" y="50"/>
                  <a:pt x="571" y="52"/>
                  <a:pt x="580" y="52"/>
                </a:cubicBezTo>
                <a:cubicBezTo>
                  <a:pt x="588" y="51"/>
                  <a:pt x="576" y="54"/>
                  <a:pt x="576" y="59"/>
                </a:cubicBezTo>
                <a:cubicBezTo>
                  <a:pt x="576" y="64"/>
                  <a:pt x="586" y="61"/>
                  <a:pt x="587" y="66"/>
                </a:cubicBezTo>
                <a:cubicBezTo>
                  <a:pt x="587" y="71"/>
                  <a:pt x="609" y="73"/>
                  <a:pt x="615" y="67"/>
                </a:cubicBezTo>
                <a:cubicBezTo>
                  <a:pt x="622" y="61"/>
                  <a:pt x="619" y="69"/>
                  <a:pt x="619" y="73"/>
                </a:cubicBezTo>
                <a:cubicBezTo>
                  <a:pt x="618" y="77"/>
                  <a:pt x="649" y="80"/>
                  <a:pt x="651" y="75"/>
                </a:cubicBezTo>
                <a:cubicBezTo>
                  <a:pt x="652" y="70"/>
                  <a:pt x="657" y="72"/>
                  <a:pt x="663" y="74"/>
                </a:cubicBezTo>
                <a:cubicBezTo>
                  <a:pt x="669" y="75"/>
                  <a:pt x="698" y="68"/>
                  <a:pt x="699" y="62"/>
                </a:cubicBezTo>
                <a:cubicBezTo>
                  <a:pt x="699" y="56"/>
                  <a:pt x="708" y="65"/>
                  <a:pt x="699" y="72"/>
                </a:cubicBezTo>
                <a:cubicBezTo>
                  <a:pt x="689" y="78"/>
                  <a:pt x="670" y="77"/>
                  <a:pt x="662" y="80"/>
                </a:cubicBezTo>
                <a:cubicBezTo>
                  <a:pt x="653" y="82"/>
                  <a:pt x="667" y="88"/>
                  <a:pt x="676" y="95"/>
                </a:cubicBezTo>
                <a:cubicBezTo>
                  <a:pt x="684" y="101"/>
                  <a:pt x="665" y="98"/>
                  <a:pt x="657" y="89"/>
                </a:cubicBezTo>
                <a:cubicBezTo>
                  <a:pt x="649" y="81"/>
                  <a:pt x="631" y="81"/>
                  <a:pt x="621" y="81"/>
                </a:cubicBezTo>
                <a:cubicBezTo>
                  <a:pt x="612" y="82"/>
                  <a:pt x="615" y="99"/>
                  <a:pt x="622" y="99"/>
                </a:cubicBezTo>
                <a:cubicBezTo>
                  <a:pt x="629" y="99"/>
                  <a:pt x="636" y="102"/>
                  <a:pt x="643" y="113"/>
                </a:cubicBezTo>
                <a:cubicBezTo>
                  <a:pt x="650" y="124"/>
                  <a:pt x="665" y="121"/>
                  <a:pt x="665" y="126"/>
                </a:cubicBezTo>
                <a:cubicBezTo>
                  <a:pt x="665" y="131"/>
                  <a:pt x="645" y="122"/>
                  <a:pt x="634" y="120"/>
                </a:cubicBezTo>
                <a:cubicBezTo>
                  <a:pt x="623" y="118"/>
                  <a:pt x="606" y="125"/>
                  <a:pt x="605" y="133"/>
                </a:cubicBezTo>
                <a:cubicBezTo>
                  <a:pt x="605" y="141"/>
                  <a:pt x="621" y="140"/>
                  <a:pt x="632" y="134"/>
                </a:cubicBezTo>
                <a:cubicBezTo>
                  <a:pt x="643" y="127"/>
                  <a:pt x="635" y="136"/>
                  <a:pt x="630" y="141"/>
                </a:cubicBezTo>
                <a:cubicBezTo>
                  <a:pt x="624" y="146"/>
                  <a:pt x="643" y="150"/>
                  <a:pt x="643" y="156"/>
                </a:cubicBezTo>
                <a:cubicBezTo>
                  <a:pt x="643" y="162"/>
                  <a:pt x="629" y="160"/>
                  <a:pt x="628" y="154"/>
                </a:cubicBezTo>
                <a:cubicBezTo>
                  <a:pt x="626" y="149"/>
                  <a:pt x="621" y="143"/>
                  <a:pt x="608" y="144"/>
                </a:cubicBezTo>
                <a:cubicBezTo>
                  <a:pt x="595" y="145"/>
                  <a:pt x="599" y="154"/>
                  <a:pt x="607" y="155"/>
                </a:cubicBezTo>
                <a:cubicBezTo>
                  <a:pt x="615" y="156"/>
                  <a:pt x="615" y="162"/>
                  <a:pt x="606" y="162"/>
                </a:cubicBezTo>
                <a:cubicBezTo>
                  <a:pt x="597" y="162"/>
                  <a:pt x="577" y="168"/>
                  <a:pt x="583" y="174"/>
                </a:cubicBezTo>
                <a:cubicBezTo>
                  <a:pt x="590" y="180"/>
                  <a:pt x="616" y="174"/>
                  <a:pt x="620" y="178"/>
                </a:cubicBezTo>
                <a:cubicBezTo>
                  <a:pt x="625" y="182"/>
                  <a:pt x="637" y="183"/>
                  <a:pt x="640" y="179"/>
                </a:cubicBezTo>
                <a:cubicBezTo>
                  <a:pt x="643" y="174"/>
                  <a:pt x="653" y="176"/>
                  <a:pt x="663" y="176"/>
                </a:cubicBezTo>
                <a:cubicBezTo>
                  <a:pt x="673" y="176"/>
                  <a:pt x="676" y="178"/>
                  <a:pt x="680" y="182"/>
                </a:cubicBezTo>
                <a:cubicBezTo>
                  <a:pt x="685" y="186"/>
                  <a:pt x="693" y="184"/>
                  <a:pt x="698" y="180"/>
                </a:cubicBezTo>
                <a:cubicBezTo>
                  <a:pt x="704" y="176"/>
                  <a:pt x="704" y="176"/>
                  <a:pt x="711" y="176"/>
                </a:cubicBezTo>
                <a:cubicBezTo>
                  <a:pt x="718" y="176"/>
                  <a:pt x="719" y="172"/>
                  <a:pt x="716" y="166"/>
                </a:cubicBezTo>
                <a:cubicBezTo>
                  <a:pt x="712" y="161"/>
                  <a:pt x="703" y="170"/>
                  <a:pt x="702" y="166"/>
                </a:cubicBezTo>
                <a:cubicBezTo>
                  <a:pt x="701" y="161"/>
                  <a:pt x="693" y="160"/>
                  <a:pt x="679" y="162"/>
                </a:cubicBezTo>
                <a:cubicBezTo>
                  <a:pt x="665" y="164"/>
                  <a:pt x="671" y="153"/>
                  <a:pt x="679" y="155"/>
                </a:cubicBezTo>
                <a:cubicBezTo>
                  <a:pt x="688" y="158"/>
                  <a:pt x="699" y="157"/>
                  <a:pt x="709" y="154"/>
                </a:cubicBezTo>
                <a:cubicBezTo>
                  <a:pt x="718" y="152"/>
                  <a:pt x="711" y="147"/>
                  <a:pt x="711" y="143"/>
                </a:cubicBezTo>
                <a:cubicBezTo>
                  <a:pt x="711" y="139"/>
                  <a:pt x="723" y="142"/>
                  <a:pt x="732" y="142"/>
                </a:cubicBezTo>
                <a:cubicBezTo>
                  <a:pt x="741" y="142"/>
                  <a:pt x="754" y="127"/>
                  <a:pt x="754" y="119"/>
                </a:cubicBezTo>
                <a:cubicBezTo>
                  <a:pt x="755" y="110"/>
                  <a:pt x="734" y="112"/>
                  <a:pt x="724" y="112"/>
                </a:cubicBezTo>
                <a:cubicBezTo>
                  <a:pt x="714" y="112"/>
                  <a:pt x="731" y="105"/>
                  <a:pt x="750" y="106"/>
                </a:cubicBezTo>
                <a:cubicBezTo>
                  <a:pt x="769" y="107"/>
                  <a:pt x="760" y="98"/>
                  <a:pt x="764" y="95"/>
                </a:cubicBezTo>
                <a:cubicBezTo>
                  <a:pt x="767" y="92"/>
                  <a:pt x="776" y="99"/>
                  <a:pt x="786" y="97"/>
                </a:cubicBezTo>
                <a:cubicBezTo>
                  <a:pt x="795" y="95"/>
                  <a:pt x="789" y="87"/>
                  <a:pt x="795" y="87"/>
                </a:cubicBezTo>
                <a:cubicBezTo>
                  <a:pt x="800" y="87"/>
                  <a:pt x="810" y="80"/>
                  <a:pt x="831" y="68"/>
                </a:cubicBezTo>
                <a:cubicBezTo>
                  <a:pt x="851" y="57"/>
                  <a:pt x="867" y="59"/>
                  <a:pt x="868" y="52"/>
                </a:cubicBezTo>
                <a:cubicBezTo>
                  <a:pt x="869" y="46"/>
                  <a:pt x="840" y="52"/>
                  <a:pt x="835" y="50"/>
                </a:cubicBezTo>
                <a:cubicBezTo>
                  <a:pt x="830" y="48"/>
                  <a:pt x="855" y="43"/>
                  <a:pt x="861" y="44"/>
                </a:cubicBezTo>
                <a:cubicBezTo>
                  <a:pt x="867" y="46"/>
                  <a:pt x="875" y="44"/>
                  <a:pt x="896" y="34"/>
                </a:cubicBezTo>
                <a:cubicBezTo>
                  <a:pt x="916" y="24"/>
                  <a:pt x="907" y="22"/>
                  <a:pt x="899" y="23"/>
                </a:cubicBezTo>
                <a:cubicBezTo>
                  <a:pt x="890" y="25"/>
                  <a:pt x="881" y="22"/>
                  <a:pt x="881" y="16"/>
                </a:cubicBezTo>
                <a:cubicBezTo>
                  <a:pt x="882" y="11"/>
                  <a:pt x="869" y="16"/>
                  <a:pt x="868" y="13"/>
                </a:cubicBezTo>
                <a:cubicBezTo>
                  <a:pt x="868" y="10"/>
                  <a:pt x="856" y="11"/>
                  <a:pt x="843" y="16"/>
                </a:cubicBezTo>
                <a:cubicBezTo>
                  <a:pt x="830" y="21"/>
                  <a:pt x="842" y="11"/>
                  <a:pt x="847" y="9"/>
                </a:cubicBezTo>
                <a:cubicBezTo>
                  <a:pt x="853" y="7"/>
                  <a:pt x="814" y="9"/>
                  <a:pt x="808" y="5"/>
                </a:cubicBezTo>
                <a:cubicBezTo>
                  <a:pt x="801" y="0"/>
                  <a:pt x="794" y="12"/>
                  <a:pt x="788" y="6"/>
                </a:cubicBezTo>
                <a:cubicBezTo>
                  <a:pt x="782" y="0"/>
                  <a:pt x="766" y="5"/>
                  <a:pt x="768" y="10"/>
                </a:cubicBezTo>
                <a:cubicBezTo>
                  <a:pt x="770" y="14"/>
                  <a:pt x="766" y="14"/>
                  <a:pt x="760" y="9"/>
                </a:cubicBezTo>
                <a:cubicBezTo>
                  <a:pt x="754" y="4"/>
                  <a:pt x="742" y="10"/>
                  <a:pt x="732" y="8"/>
                </a:cubicBezTo>
                <a:cubicBezTo>
                  <a:pt x="721" y="7"/>
                  <a:pt x="726" y="17"/>
                  <a:pt x="714" y="12"/>
                </a:cubicBezTo>
                <a:cubicBezTo>
                  <a:pt x="703" y="7"/>
                  <a:pt x="690" y="9"/>
                  <a:pt x="694" y="11"/>
                </a:cubicBezTo>
                <a:cubicBezTo>
                  <a:pt x="697" y="12"/>
                  <a:pt x="693" y="15"/>
                  <a:pt x="688" y="14"/>
                </a:cubicBezTo>
                <a:cubicBezTo>
                  <a:pt x="683" y="12"/>
                  <a:pt x="678" y="14"/>
                  <a:pt x="681" y="19"/>
                </a:cubicBezTo>
                <a:cubicBezTo>
                  <a:pt x="683" y="24"/>
                  <a:pt x="662" y="18"/>
                  <a:pt x="662" y="23"/>
                </a:cubicBezTo>
                <a:cubicBezTo>
                  <a:pt x="662" y="29"/>
                  <a:pt x="655" y="32"/>
                  <a:pt x="649" y="27"/>
                </a:cubicBezTo>
                <a:cubicBezTo>
                  <a:pt x="643" y="22"/>
                  <a:pt x="624" y="20"/>
                  <a:pt x="629" y="25"/>
                </a:cubicBezTo>
                <a:cubicBezTo>
                  <a:pt x="635" y="29"/>
                  <a:pt x="612" y="27"/>
                  <a:pt x="618" y="31"/>
                </a:cubicBezTo>
                <a:cubicBezTo>
                  <a:pt x="624" y="36"/>
                  <a:pt x="611" y="39"/>
                  <a:pt x="611" y="37"/>
                </a:cubicBezTo>
                <a:cubicBezTo>
                  <a:pt x="611" y="34"/>
                  <a:pt x="598" y="30"/>
                  <a:pt x="593" y="34"/>
                </a:cubicBezTo>
                <a:cubicBezTo>
                  <a:pt x="588" y="39"/>
                  <a:pt x="587" y="44"/>
                  <a:pt x="584" y="41"/>
                </a:cubicBezTo>
                <a:cubicBezTo>
                  <a:pt x="582" y="38"/>
                  <a:pt x="571" y="39"/>
                  <a:pt x="560" y="43"/>
                </a:cubicBezTo>
                <a:cubicBezTo>
                  <a:pt x="550" y="47"/>
                  <a:pt x="562" y="50"/>
                  <a:pt x="569" y="46"/>
                </a:cubicBezTo>
                <a:close/>
                <a:moveTo>
                  <a:pt x="695" y="477"/>
                </a:moveTo>
                <a:cubicBezTo>
                  <a:pt x="698" y="477"/>
                  <a:pt x="705" y="464"/>
                  <a:pt x="696" y="465"/>
                </a:cubicBezTo>
                <a:cubicBezTo>
                  <a:pt x="687" y="465"/>
                  <a:pt x="689" y="478"/>
                  <a:pt x="695" y="477"/>
                </a:cubicBezTo>
                <a:close/>
                <a:moveTo>
                  <a:pt x="651" y="466"/>
                </a:moveTo>
                <a:cubicBezTo>
                  <a:pt x="659" y="471"/>
                  <a:pt x="671" y="458"/>
                  <a:pt x="670" y="454"/>
                </a:cubicBezTo>
                <a:cubicBezTo>
                  <a:pt x="669" y="450"/>
                  <a:pt x="641" y="460"/>
                  <a:pt x="651" y="466"/>
                </a:cubicBezTo>
                <a:close/>
                <a:moveTo>
                  <a:pt x="687" y="439"/>
                </a:moveTo>
                <a:cubicBezTo>
                  <a:pt x="688" y="434"/>
                  <a:pt x="670" y="432"/>
                  <a:pt x="671" y="426"/>
                </a:cubicBezTo>
                <a:cubicBezTo>
                  <a:pt x="672" y="421"/>
                  <a:pt x="655" y="416"/>
                  <a:pt x="649" y="413"/>
                </a:cubicBezTo>
                <a:cubicBezTo>
                  <a:pt x="644" y="410"/>
                  <a:pt x="635" y="409"/>
                  <a:pt x="635" y="403"/>
                </a:cubicBezTo>
                <a:cubicBezTo>
                  <a:pt x="635" y="397"/>
                  <a:pt x="623" y="401"/>
                  <a:pt x="623" y="410"/>
                </a:cubicBezTo>
                <a:cubicBezTo>
                  <a:pt x="622" y="419"/>
                  <a:pt x="617" y="417"/>
                  <a:pt x="620" y="426"/>
                </a:cubicBezTo>
                <a:cubicBezTo>
                  <a:pt x="622" y="434"/>
                  <a:pt x="609" y="436"/>
                  <a:pt x="610" y="441"/>
                </a:cubicBezTo>
                <a:cubicBezTo>
                  <a:pt x="612" y="445"/>
                  <a:pt x="618" y="440"/>
                  <a:pt x="624" y="440"/>
                </a:cubicBezTo>
                <a:cubicBezTo>
                  <a:pt x="630" y="440"/>
                  <a:pt x="623" y="448"/>
                  <a:pt x="630" y="449"/>
                </a:cubicBezTo>
                <a:cubicBezTo>
                  <a:pt x="636" y="450"/>
                  <a:pt x="647" y="443"/>
                  <a:pt x="649" y="439"/>
                </a:cubicBezTo>
                <a:cubicBezTo>
                  <a:pt x="652" y="435"/>
                  <a:pt x="657" y="433"/>
                  <a:pt x="664" y="438"/>
                </a:cubicBezTo>
                <a:cubicBezTo>
                  <a:pt x="671" y="443"/>
                  <a:pt x="686" y="444"/>
                  <a:pt x="687" y="439"/>
                </a:cubicBezTo>
                <a:close/>
                <a:moveTo>
                  <a:pt x="850" y="395"/>
                </a:moveTo>
                <a:cubicBezTo>
                  <a:pt x="856" y="395"/>
                  <a:pt x="857" y="403"/>
                  <a:pt x="867" y="411"/>
                </a:cubicBezTo>
                <a:cubicBezTo>
                  <a:pt x="876" y="419"/>
                  <a:pt x="877" y="413"/>
                  <a:pt x="879" y="408"/>
                </a:cubicBezTo>
                <a:cubicBezTo>
                  <a:pt x="880" y="402"/>
                  <a:pt x="891" y="407"/>
                  <a:pt x="890" y="401"/>
                </a:cubicBezTo>
                <a:cubicBezTo>
                  <a:pt x="890" y="396"/>
                  <a:pt x="899" y="389"/>
                  <a:pt x="905" y="387"/>
                </a:cubicBezTo>
                <a:cubicBezTo>
                  <a:pt x="911" y="384"/>
                  <a:pt x="900" y="378"/>
                  <a:pt x="892" y="379"/>
                </a:cubicBezTo>
                <a:cubicBezTo>
                  <a:pt x="884" y="379"/>
                  <a:pt x="882" y="374"/>
                  <a:pt x="882" y="370"/>
                </a:cubicBezTo>
                <a:cubicBezTo>
                  <a:pt x="882" y="367"/>
                  <a:pt x="867" y="358"/>
                  <a:pt x="862" y="360"/>
                </a:cubicBezTo>
                <a:cubicBezTo>
                  <a:pt x="857" y="361"/>
                  <a:pt x="849" y="353"/>
                  <a:pt x="842" y="353"/>
                </a:cubicBezTo>
                <a:cubicBezTo>
                  <a:pt x="836" y="352"/>
                  <a:pt x="826" y="347"/>
                  <a:pt x="827" y="340"/>
                </a:cubicBezTo>
                <a:cubicBezTo>
                  <a:pt x="828" y="333"/>
                  <a:pt x="840" y="342"/>
                  <a:pt x="843" y="337"/>
                </a:cubicBezTo>
                <a:cubicBezTo>
                  <a:pt x="845" y="331"/>
                  <a:pt x="830" y="334"/>
                  <a:pt x="830" y="330"/>
                </a:cubicBezTo>
                <a:cubicBezTo>
                  <a:pt x="829" y="326"/>
                  <a:pt x="833" y="328"/>
                  <a:pt x="836" y="325"/>
                </a:cubicBezTo>
                <a:cubicBezTo>
                  <a:pt x="839" y="323"/>
                  <a:pt x="834" y="318"/>
                  <a:pt x="830" y="316"/>
                </a:cubicBezTo>
                <a:cubicBezTo>
                  <a:pt x="827" y="314"/>
                  <a:pt x="826" y="320"/>
                  <a:pt x="822" y="320"/>
                </a:cubicBezTo>
                <a:cubicBezTo>
                  <a:pt x="819" y="320"/>
                  <a:pt x="822" y="314"/>
                  <a:pt x="824" y="311"/>
                </a:cubicBezTo>
                <a:cubicBezTo>
                  <a:pt x="827" y="307"/>
                  <a:pt x="813" y="303"/>
                  <a:pt x="807" y="305"/>
                </a:cubicBezTo>
                <a:cubicBezTo>
                  <a:pt x="801" y="307"/>
                  <a:pt x="799" y="304"/>
                  <a:pt x="799" y="300"/>
                </a:cubicBezTo>
                <a:cubicBezTo>
                  <a:pt x="799" y="296"/>
                  <a:pt x="788" y="300"/>
                  <a:pt x="784" y="303"/>
                </a:cubicBezTo>
                <a:cubicBezTo>
                  <a:pt x="780" y="306"/>
                  <a:pt x="775" y="300"/>
                  <a:pt x="780" y="299"/>
                </a:cubicBezTo>
                <a:cubicBezTo>
                  <a:pt x="785" y="299"/>
                  <a:pt x="791" y="295"/>
                  <a:pt x="790" y="290"/>
                </a:cubicBezTo>
                <a:cubicBezTo>
                  <a:pt x="788" y="286"/>
                  <a:pt x="775" y="285"/>
                  <a:pt x="773" y="291"/>
                </a:cubicBezTo>
                <a:cubicBezTo>
                  <a:pt x="770" y="296"/>
                  <a:pt x="760" y="285"/>
                  <a:pt x="760" y="280"/>
                </a:cubicBezTo>
                <a:cubicBezTo>
                  <a:pt x="760" y="276"/>
                  <a:pt x="744" y="280"/>
                  <a:pt x="746" y="272"/>
                </a:cubicBezTo>
                <a:cubicBezTo>
                  <a:pt x="748" y="265"/>
                  <a:pt x="727" y="263"/>
                  <a:pt x="722" y="263"/>
                </a:cubicBezTo>
                <a:cubicBezTo>
                  <a:pt x="716" y="263"/>
                  <a:pt x="708" y="267"/>
                  <a:pt x="709" y="272"/>
                </a:cubicBezTo>
                <a:cubicBezTo>
                  <a:pt x="710" y="277"/>
                  <a:pt x="703" y="275"/>
                  <a:pt x="702" y="270"/>
                </a:cubicBezTo>
                <a:cubicBezTo>
                  <a:pt x="701" y="264"/>
                  <a:pt x="688" y="276"/>
                  <a:pt x="684" y="276"/>
                </a:cubicBezTo>
                <a:cubicBezTo>
                  <a:pt x="680" y="276"/>
                  <a:pt x="686" y="261"/>
                  <a:pt x="684" y="257"/>
                </a:cubicBezTo>
                <a:cubicBezTo>
                  <a:pt x="682" y="252"/>
                  <a:pt x="679" y="251"/>
                  <a:pt x="676" y="243"/>
                </a:cubicBezTo>
                <a:cubicBezTo>
                  <a:pt x="673" y="236"/>
                  <a:pt x="658" y="239"/>
                  <a:pt x="654" y="243"/>
                </a:cubicBezTo>
                <a:cubicBezTo>
                  <a:pt x="650" y="248"/>
                  <a:pt x="637" y="246"/>
                  <a:pt x="630" y="253"/>
                </a:cubicBezTo>
                <a:cubicBezTo>
                  <a:pt x="623" y="260"/>
                  <a:pt x="631" y="267"/>
                  <a:pt x="634" y="269"/>
                </a:cubicBezTo>
                <a:cubicBezTo>
                  <a:pt x="637" y="272"/>
                  <a:pt x="623" y="276"/>
                  <a:pt x="628" y="280"/>
                </a:cubicBezTo>
                <a:cubicBezTo>
                  <a:pt x="632" y="284"/>
                  <a:pt x="639" y="282"/>
                  <a:pt x="640" y="288"/>
                </a:cubicBezTo>
                <a:cubicBezTo>
                  <a:pt x="640" y="295"/>
                  <a:pt x="623" y="286"/>
                  <a:pt x="621" y="281"/>
                </a:cubicBezTo>
                <a:cubicBezTo>
                  <a:pt x="618" y="275"/>
                  <a:pt x="622" y="270"/>
                  <a:pt x="618" y="266"/>
                </a:cubicBezTo>
                <a:cubicBezTo>
                  <a:pt x="615" y="262"/>
                  <a:pt x="618" y="257"/>
                  <a:pt x="624" y="250"/>
                </a:cubicBezTo>
                <a:cubicBezTo>
                  <a:pt x="631" y="243"/>
                  <a:pt x="636" y="244"/>
                  <a:pt x="636" y="240"/>
                </a:cubicBezTo>
                <a:cubicBezTo>
                  <a:pt x="636" y="236"/>
                  <a:pt x="608" y="236"/>
                  <a:pt x="591" y="251"/>
                </a:cubicBezTo>
                <a:cubicBezTo>
                  <a:pt x="575" y="266"/>
                  <a:pt x="580" y="286"/>
                  <a:pt x="581" y="290"/>
                </a:cubicBezTo>
                <a:cubicBezTo>
                  <a:pt x="582" y="294"/>
                  <a:pt x="596" y="292"/>
                  <a:pt x="605" y="295"/>
                </a:cubicBezTo>
                <a:cubicBezTo>
                  <a:pt x="613" y="297"/>
                  <a:pt x="609" y="301"/>
                  <a:pt x="602" y="300"/>
                </a:cubicBezTo>
                <a:cubicBezTo>
                  <a:pt x="596" y="299"/>
                  <a:pt x="585" y="297"/>
                  <a:pt x="585" y="301"/>
                </a:cubicBezTo>
                <a:cubicBezTo>
                  <a:pt x="586" y="306"/>
                  <a:pt x="599" y="314"/>
                  <a:pt x="607" y="312"/>
                </a:cubicBezTo>
                <a:cubicBezTo>
                  <a:pt x="615" y="310"/>
                  <a:pt x="615" y="310"/>
                  <a:pt x="619" y="315"/>
                </a:cubicBezTo>
                <a:cubicBezTo>
                  <a:pt x="622" y="319"/>
                  <a:pt x="632" y="318"/>
                  <a:pt x="641" y="318"/>
                </a:cubicBezTo>
                <a:cubicBezTo>
                  <a:pt x="651" y="319"/>
                  <a:pt x="662" y="322"/>
                  <a:pt x="666" y="323"/>
                </a:cubicBezTo>
                <a:cubicBezTo>
                  <a:pt x="671" y="323"/>
                  <a:pt x="676" y="320"/>
                  <a:pt x="678" y="318"/>
                </a:cubicBezTo>
                <a:cubicBezTo>
                  <a:pt x="679" y="315"/>
                  <a:pt x="698" y="322"/>
                  <a:pt x="703" y="321"/>
                </a:cubicBezTo>
                <a:cubicBezTo>
                  <a:pt x="709" y="321"/>
                  <a:pt x="705" y="316"/>
                  <a:pt x="702" y="314"/>
                </a:cubicBezTo>
                <a:cubicBezTo>
                  <a:pt x="698" y="313"/>
                  <a:pt x="700" y="306"/>
                  <a:pt x="704" y="309"/>
                </a:cubicBezTo>
                <a:cubicBezTo>
                  <a:pt x="709" y="311"/>
                  <a:pt x="716" y="313"/>
                  <a:pt x="718" y="317"/>
                </a:cubicBezTo>
                <a:cubicBezTo>
                  <a:pt x="719" y="321"/>
                  <a:pt x="723" y="319"/>
                  <a:pt x="724" y="323"/>
                </a:cubicBezTo>
                <a:cubicBezTo>
                  <a:pt x="724" y="326"/>
                  <a:pt x="740" y="330"/>
                  <a:pt x="741" y="334"/>
                </a:cubicBezTo>
                <a:cubicBezTo>
                  <a:pt x="741" y="338"/>
                  <a:pt x="725" y="340"/>
                  <a:pt x="730" y="344"/>
                </a:cubicBezTo>
                <a:cubicBezTo>
                  <a:pt x="734" y="347"/>
                  <a:pt x="741" y="339"/>
                  <a:pt x="747" y="339"/>
                </a:cubicBezTo>
                <a:cubicBezTo>
                  <a:pt x="753" y="338"/>
                  <a:pt x="753" y="352"/>
                  <a:pt x="758" y="350"/>
                </a:cubicBezTo>
                <a:cubicBezTo>
                  <a:pt x="764" y="347"/>
                  <a:pt x="769" y="352"/>
                  <a:pt x="775" y="361"/>
                </a:cubicBezTo>
                <a:cubicBezTo>
                  <a:pt x="781" y="369"/>
                  <a:pt x="774" y="377"/>
                  <a:pt x="775" y="380"/>
                </a:cubicBezTo>
                <a:cubicBezTo>
                  <a:pt x="775" y="383"/>
                  <a:pt x="787" y="382"/>
                  <a:pt x="793" y="379"/>
                </a:cubicBezTo>
                <a:cubicBezTo>
                  <a:pt x="800" y="375"/>
                  <a:pt x="806" y="383"/>
                  <a:pt x="811" y="387"/>
                </a:cubicBezTo>
                <a:cubicBezTo>
                  <a:pt x="816" y="392"/>
                  <a:pt x="792" y="399"/>
                  <a:pt x="794" y="395"/>
                </a:cubicBezTo>
                <a:cubicBezTo>
                  <a:pt x="796" y="391"/>
                  <a:pt x="780" y="379"/>
                  <a:pt x="766" y="385"/>
                </a:cubicBezTo>
                <a:cubicBezTo>
                  <a:pt x="751" y="390"/>
                  <a:pt x="761" y="399"/>
                  <a:pt x="763" y="404"/>
                </a:cubicBezTo>
                <a:cubicBezTo>
                  <a:pt x="764" y="409"/>
                  <a:pt x="750" y="414"/>
                  <a:pt x="736" y="409"/>
                </a:cubicBezTo>
                <a:cubicBezTo>
                  <a:pt x="723" y="405"/>
                  <a:pt x="727" y="412"/>
                  <a:pt x="721" y="412"/>
                </a:cubicBezTo>
                <a:cubicBezTo>
                  <a:pt x="716" y="412"/>
                  <a:pt x="710" y="421"/>
                  <a:pt x="715" y="426"/>
                </a:cubicBezTo>
                <a:cubicBezTo>
                  <a:pt x="720" y="432"/>
                  <a:pt x="731" y="427"/>
                  <a:pt x="740" y="427"/>
                </a:cubicBezTo>
                <a:cubicBezTo>
                  <a:pt x="749" y="428"/>
                  <a:pt x="750" y="430"/>
                  <a:pt x="751" y="425"/>
                </a:cubicBezTo>
                <a:cubicBezTo>
                  <a:pt x="752" y="420"/>
                  <a:pt x="761" y="423"/>
                  <a:pt x="768" y="424"/>
                </a:cubicBezTo>
                <a:cubicBezTo>
                  <a:pt x="774" y="426"/>
                  <a:pt x="773" y="435"/>
                  <a:pt x="781" y="436"/>
                </a:cubicBezTo>
                <a:cubicBezTo>
                  <a:pt x="789" y="437"/>
                  <a:pt x="782" y="445"/>
                  <a:pt x="787" y="450"/>
                </a:cubicBezTo>
                <a:cubicBezTo>
                  <a:pt x="792" y="456"/>
                  <a:pt x="808" y="453"/>
                  <a:pt x="814" y="459"/>
                </a:cubicBezTo>
                <a:cubicBezTo>
                  <a:pt x="820" y="465"/>
                  <a:pt x="846" y="476"/>
                  <a:pt x="849" y="472"/>
                </a:cubicBezTo>
                <a:cubicBezTo>
                  <a:pt x="853" y="467"/>
                  <a:pt x="827" y="444"/>
                  <a:pt x="820" y="442"/>
                </a:cubicBezTo>
                <a:cubicBezTo>
                  <a:pt x="812" y="440"/>
                  <a:pt x="827" y="438"/>
                  <a:pt x="837" y="445"/>
                </a:cubicBezTo>
                <a:cubicBezTo>
                  <a:pt x="846" y="453"/>
                  <a:pt x="860" y="456"/>
                  <a:pt x="867" y="447"/>
                </a:cubicBezTo>
                <a:cubicBezTo>
                  <a:pt x="874" y="438"/>
                  <a:pt x="861" y="441"/>
                  <a:pt x="861" y="434"/>
                </a:cubicBezTo>
                <a:cubicBezTo>
                  <a:pt x="861" y="428"/>
                  <a:pt x="857" y="419"/>
                  <a:pt x="850" y="419"/>
                </a:cubicBezTo>
                <a:cubicBezTo>
                  <a:pt x="843" y="419"/>
                  <a:pt x="825" y="405"/>
                  <a:pt x="831" y="402"/>
                </a:cubicBezTo>
                <a:cubicBezTo>
                  <a:pt x="838" y="399"/>
                  <a:pt x="829" y="395"/>
                  <a:pt x="834" y="389"/>
                </a:cubicBezTo>
                <a:cubicBezTo>
                  <a:pt x="839" y="384"/>
                  <a:pt x="844" y="394"/>
                  <a:pt x="850" y="395"/>
                </a:cubicBezTo>
                <a:close/>
                <a:moveTo>
                  <a:pt x="745" y="371"/>
                </a:moveTo>
                <a:cubicBezTo>
                  <a:pt x="751" y="370"/>
                  <a:pt x="750" y="360"/>
                  <a:pt x="746" y="356"/>
                </a:cubicBezTo>
                <a:cubicBezTo>
                  <a:pt x="744" y="352"/>
                  <a:pt x="737" y="352"/>
                  <a:pt x="732" y="352"/>
                </a:cubicBezTo>
                <a:cubicBezTo>
                  <a:pt x="726" y="353"/>
                  <a:pt x="717" y="361"/>
                  <a:pt x="722" y="370"/>
                </a:cubicBezTo>
                <a:cubicBezTo>
                  <a:pt x="727" y="378"/>
                  <a:pt x="739" y="372"/>
                  <a:pt x="745" y="371"/>
                </a:cubicBezTo>
                <a:close/>
                <a:moveTo>
                  <a:pt x="682" y="241"/>
                </a:moveTo>
                <a:cubicBezTo>
                  <a:pt x="679" y="247"/>
                  <a:pt x="689" y="247"/>
                  <a:pt x="689" y="255"/>
                </a:cubicBezTo>
                <a:cubicBezTo>
                  <a:pt x="690" y="262"/>
                  <a:pt x="699" y="265"/>
                  <a:pt x="706" y="260"/>
                </a:cubicBezTo>
                <a:cubicBezTo>
                  <a:pt x="713" y="256"/>
                  <a:pt x="733" y="261"/>
                  <a:pt x="733" y="256"/>
                </a:cubicBezTo>
                <a:cubicBezTo>
                  <a:pt x="733" y="250"/>
                  <a:pt x="712" y="240"/>
                  <a:pt x="705" y="242"/>
                </a:cubicBezTo>
                <a:cubicBezTo>
                  <a:pt x="697" y="243"/>
                  <a:pt x="685" y="234"/>
                  <a:pt x="682" y="241"/>
                </a:cubicBezTo>
                <a:close/>
                <a:moveTo>
                  <a:pt x="870" y="666"/>
                </a:moveTo>
                <a:cubicBezTo>
                  <a:pt x="871" y="670"/>
                  <a:pt x="900" y="682"/>
                  <a:pt x="901" y="677"/>
                </a:cubicBezTo>
                <a:cubicBezTo>
                  <a:pt x="902" y="671"/>
                  <a:pt x="869" y="663"/>
                  <a:pt x="870" y="666"/>
                </a:cubicBezTo>
                <a:close/>
                <a:moveTo>
                  <a:pt x="997" y="696"/>
                </a:moveTo>
                <a:cubicBezTo>
                  <a:pt x="995" y="700"/>
                  <a:pt x="992" y="693"/>
                  <a:pt x="996" y="690"/>
                </a:cubicBezTo>
                <a:cubicBezTo>
                  <a:pt x="1000" y="687"/>
                  <a:pt x="995" y="685"/>
                  <a:pt x="991" y="687"/>
                </a:cubicBezTo>
                <a:cubicBezTo>
                  <a:pt x="987" y="689"/>
                  <a:pt x="988" y="678"/>
                  <a:pt x="992" y="676"/>
                </a:cubicBezTo>
                <a:cubicBezTo>
                  <a:pt x="996" y="674"/>
                  <a:pt x="983" y="670"/>
                  <a:pt x="983" y="674"/>
                </a:cubicBezTo>
                <a:cubicBezTo>
                  <a:pt x="983" y="678"/>
                  <a:pt x="974" y="675"/>
                  <a:pt x="973" y="672"/>
                </a:cubicBezTo>
                <a:cubicBezTo>
                  <a:pt x="972" y="669"/>
                  <a:pt x="966" y="668"/>
                  <a:pt x="968" y="665"/>
                </a:cubicBezTo>
                <a:cubicBezTo>
                  <a:pt x="970" y="663"/>
                  <a:pt x="960" y="662"/>
                  <a:pt x="959" y="666"/>
                </a:cubicBezTo>
                <a:cubicBezTo>
                  <a:pt x="958" y="670"/>
                  <a:pt x="955" y="663"/>
                  <a:pt x="960" y="658"/>
                </a:cubicBezTo>
                <a:cubicBezTo>
                  <a:pt x="965" y="652"/>
                  <a:pt x="964" y="648"/>
                  <a:pt x="968" y="645"/>
                </a:cubicBezTo>
                <a:cubicBezTo>
                  <a:pt x="973" y="642"/>
                  <a:pt x="968" y="639"/>
                  <a:pt x="963" y="641"/>
                </a:cubicBezTo>
                <a:cubicBezTo>
                  <a:pt x="958" y="643"/>
                  <a:pt x="945" y="662"/>
                  <a:pt x="945" y="667"/>
                </a:cubicBezTo>
                <a:cubicBezTo>
                  <a:pt x="945" y="672"/>
                  <a:pt x="944" y="678"/>
                  <a:pt x="940" y="677"/>
                </a:cubicBezTo>
                <a:cubicBezTo>
                  <a:pt x="935" y="677"/>
                  <a:pt x="930" y="681"/>
                  <a:pt x="933" y="684"/>
                </a:cubicBezTo>
                <a:cubicBezTo>
                  <a:pt x="937" y="687"/>
                  <a:pt x="924" y="694"/>
                  <a:pt x="930" y="698"/>
                </a:cubicBezTo>
                <a:cubicBezTo>
                  <a:pt x="934" y="700"/>
                  <a:pt x="941" y="697"/>
                  <a:pt x="947" y="697"/>
                </a:cubicBezTo>
                <a:cubicBezTo>
                  <a:pt x="953" y="698"/>
                  <a:pt x="958" y="698"/>
                  <a:pt x="963" y="695"/>
                </a:cubicBezTo>
                <a:cubicBezTo>
                  <a:pt x="968" y="691"/>
                  <a:pt x="968" y="698"/>
                  <a:pt x="974" y="697"/>
                </a:cubicBezTo>
                <a:cubicBezTo>
                  <a:pt x="979" y="697"/>
                  <a:pt x="971" y="702"/>
                  <a:pt x="971" y="705"/>
                </a:cubicBezTo>
                <a:cubicBezTo>
                  <a:pt x="971" y="709"/>
                  <a:pt x="977" y="703"/>
                  <a:pt x="981" y="701"/>
                </a:cubicBezTo>
                <a:cubicBezTo>
                  <a:pt x="985" y="699"/>
                  <a:pt x="990" y="701"/>
                  <a:pt x="988" y="705"/>
                </a:cubicBezTo>
                <a:cubicBezTo>
                  <a:pt x="986" y="708"/>
                  <a:pt x="999" y="711"/>
                  <a:pt x="1002" y="706"/>
                </a:cubicBezTo>
                <a:cubicBezTo>
                  <a:pt x="1005" y="701"/>
                  <a:pt x="999" y="692"/>
                  <a:pt x="997" y="696"/>
                </a:cubicBezTo>
                <a:close/>
                <a:moveTo>
                  <a:pt x="93" y="604"/>
                </a:moveTo>
                <a:cubicBezTo>
                  <a:pt x="84" y="609"/>
                  <a:pt x="106" y="632"/>
                  <a:pt x="110" y="629"/>
                </a:cubicBezTo>
                <a:cubicBezTo>
                  <a:pt x="113" y="627"/>
                  <a:pt x="105" y="617"/>
                  <a:pt x="105" y="611"/>
                </a:cubicBezTo>
                <a:cubicBezTo>
                  <a:pt x="105" y="605"/>
                  <a:pt x="102" y="599"/>
                  <a:pt x="93" y="604"/>
                </a:cubicBezTo>
                <a:close/>
                <a:moveTo>
                  <a:pt x="917" y="718"/>
                </a:moveTo>
                <a:cubicBezTo>
                  <a:pt x="913" y="719"/>
                  <a:pt x="916" y="713"/>
                  <a:pt x="917" y="710"/>
                </a:cubicBezTo>
                <a:cubicBezTo>
                  <a:pt x="917" y="708"/>
                  <a:pt x="909" y="712"/>
                  <a:pt x="909" y="715"/>
                </a:cubicBezTo>
                <a:cubicBezTo>
                  <a:pt x="909" y="718"/>
                  <a:pt x="903" y="719"/>
                  <a:pt x="903" y="721"/>
                </a:cubicBezTo>
                <a:cubicBezTo>
                  <a:pt x="903" y="727"/>
                  <a:pt x="902" y="724"/>
                  <a:pt x="898" y="726"/>
                </a:cubicBezTo>
                <a:cubicBezTo>
                  <a:pt x="894" y="728"/>
                  <a:pt x="879" y="726"/>
                  <a:pt x="878" y="723"/>
                </a:cubicBezTo>
                <a:cubicBezTo>
                  <a:pt x="878" y="719"/>
                  <a:pt x="867" y="717"/>
                  <a:pt x="866" y="713"/>
                </a:cubicBezTo>
                <a:cubicBezTo>
                  <a:pt x="866" y="708"/>
                  <a:pt x="860" y="706"/>
                  <a:pt x="865" y="701"/>
                </a:cubicBezTo>
                <a:cubicBezTo>
                  <a:pt x="869" y="696"/>
                  <a:pt x="864" y="693"/>
                  <a:pt x="860" y="697"/>
                </a:cubicBezTo>
                <a:cubicBezTo>
                  <a:pt x="855" y="701"/>
                  <a:pt x="853" y="695"/>
                  <a:pt x="859" y="693"/>
                </a:cubicBezTo>
                <a:cubicBezTo>
                  <a:pt x="864" y="691"/>
                  <a:pt x="875" y="688"/>
                  <a:pt x="870" y="678"/>
                </a:cubicBezTo>
                <a:cubicBezTo>
                  <a:pt x="864" y="668"/>
                  <a:pt x="830" y="681"/>
                  <a:pt x="821" y="686"/>
                </a:cubicBezTo>
                <a:cubicBezTo>
                  <a:pt x="812" y="691"/>
                  <a:pt x="801" y="707"/>
                  <a:pt x="796" y="707"/>
                </a:cubicBezTo>
                <a:cubicBezTo>
                  <a:pt x="792" y="707"/>
                  <a:pt x="805" y="699"/>
                  <a:pt x="807" y="696"/>
                </a:cubicBezTo>
                <a:cubicBezTo>
                  <a:pt x="809" y="692"/>
                  <a:pt x="806" y="689"/>
                  <a:pt x="809" y="690"/>
                </a:cubicBezTo>
                <a:cubicBezTo>
                  <a:pt x="812" y="692"/>
                  <a:pt x="819" y="680"/>
                  <a:pt x="825" y="676"/>
                </a:cubicBezTo>
                <a:cubicBezTo>
                  <a:pt x="830" y="672"/>
                  <a:pt x="836" y="675"/>
                  <a:pt x="836" y="672"/>
                </a:cubicBezTo>
                <a:cubicBezTo>
                  <a:pt x="837" y="669"/>
                  <a:pt x="840" y="667"/>
                  <a:pt x="845" y="662"/>
                </a:cubicBezTo>
                <a:cubicBezTo>
                  <a:pt x="850" y="658"/>
                  <a:pt x="909" y="658"/>
                  <a:pt x="915" y="659"/>
                </a:cubicBezTo>
                <a:cubicBezTo>
                  <a:pt x="921" y="659"/>
                  <a:pt x="932" y="651"/>
                  <a:pt x="935" y="646"/>
                </a:cubicBezTo>
                <a:cubicBezTo>
                  <a:pt x="939" y="641"/>
                  <a:pt x="943" y="641"/>
                  <a:pt x="951" y="642"/>
                </a:cubicBezTo>
                <a:cubicBezTo>
                  <a:pt x="959" y="642"/>
                  <a:pt x="963" y="635"/>
                  <a:pt x="967" y="632"/>
                </a:cubicBezTo>
                <a:cubicBezTo>
                  <a:pt x="971" y="629"/>
                  <a:pt x="969" y="628"/>
                  <a:pt x="966" y="627"/>
                </a:cubicBezTo>
                <a:cubicBezTo>
                  <a:pt x="962" y="627"/>
                  <a:pt x="959" y="624"/>
                  <a:pt x="962" y="624"/>
                </a:cubicBezTo>
                <a:cubicBezTo>
                  <a:pt x="966" y="624"/>
                  <a:pt x="968" y="622"/>
                  <a:pt x="969" y="617"/>
                </a:cubicBezTo>
                <a:cubicBezTo>
                  <a:pt x="971" y="613"/>
                  <a:pt x="968" y="615"/>
                  <a:pt x="963" y="609"/>
                </a:cubicBezTo>
                <a:cubicBezTo>
                  <a:pt x="958" y="602"/>
                  <a:pt x="956" y="611"/>
                  <a:pt x="951" y="610"/>
                </a:cubicBezTo>
                <a:cubicBezTo>
                  <a:pt x="946" y="610"/>
                  <a:pt x="954" y="604"/>
                  <a:pt x="950" y="601"/>
                </a:cubicBezTo>
                <a:cubicBezTo>
                  <a:pt x="946" y="599"/>
                  <a:pt x="939" y="600"/>
                  <a:pt x="933" y="605"/>
                </a:cubicBezTo>
                <a:cubicBezTo>
                  <a:pt x="927" y="610"/>
                  <a:pt x="927" y="605"/>
                  <a:pt x="922" y="610"/>
                </a:cubicBezTo>
                <a:cubicBezTo>
                  <a:pt x="917" y="615"/>
                  <a:pt x="917" y="608"/>
                  <a:pt x="919" y="606"/>
                </a:cubicBezTo>
                <a:cubicBezTo>
                  <a:pt x="922" y="604"/>
                  <a:pt x="924" y="606"/>
                  <a:pt x="926" y="603"/>
                </a:cubicBezTo>
                <a:cubicBezTo>
                  <a:pt x="928" y="600"/>
                  <a:pt x="930" y="603"/>
                  <a:pt x="936" y="599"/>
                </a:cubicBezTo>
                <a:cubicBezTo>
                  <a:pt x="942" y="595"/>
                  <a:pt x="947" y="597"/>
                  <a:pt x="949" y="594"/>
                </a:cubicBezTo>
                <a:cubicBezTo>
                  <a:pt x="950" y="592"/>
                  <a:pt x="946" y="588"/>
                  <a:pt x="940" y="589"/>
                </a:cubicBezTo>
                <a:cubicBezTo>
                  <a:pt x="935" y="590"/>
                  <a:pt x="931" y="582"/>
                  <a:pt x="928" y="584"/>
                </a:cubicBezTo>
                <a:cubicBezTo>
                  <a:pt x="924" y="587"/>
                  <a:pt x="925" y="580"/>
                  <a:pt x="921" y="583"/>
                </a:cubicBezTo>
                <a:cubicBezTo>
                  <a:pt x="917" y="585"/>
                  <a:pt x="915" y="582"/>
                  <a:pt x="913" y="577"/>
                </a:cubicBezTo>
                <a:cubicBezTo>
                  <a:pt x="911" y="573"/>
                  <a:pt x="900" y="565"/>
                  <a:pt x="894" y="563"/>
                </a:cubicBezTo>
                <a:cubicBezTo>
                  <a:pt x="887" y="561"/>
                  <a:pt x="892" y="557"/>
                  <a:pt x="895" y="560"/>
                </a:cubicBezTo>
                <a:cubicBezTo>
                  <a:pt x="899" y="562"/>
                  <a:pt x="903" y="557"/>
                  <a:pt x="904" y="555"/>
                </a:cubicBezTo>
                <a:cubicBezTo>
                  <a:pt x="906" y="552"/>
                  <a:pt x="902" y="550"/>
                  <a:pt x="900" y="550"/>
                </a:cubicBezTo>
                <a:cubicBezTo>
                  <a:pt x="898" y="550"/>
                  <a:pt x="898" y="546"/>
                  <a:pt x="898" y="544"/>
                </a:cubicBezTo>
                <a:cubicBezTo>
                  <a:pt x="899" y="541"/>
                  <a:pt x="891" y="538"/>
                  <a:pt x="891" y="536"/>
                </a:cubicBezTo>
                <a:cubicBezTo>
                  <a:pt x="891" y="533"/>
                  <a:pt x="886" y="531"/>
                  <a:pt x="887" y="529"/>
                </a:cubicBezTo>
                <a:cubicBezTo>
                  <a:pt x="887" y="527"/>
                  <a:pt x="882" y="524"/>
                  <a:pt x="882" y="521"/>
                </a:cubicBezTo>
                <a:cubicBezTo>
                  <a:pt x="882" y="518"/>
                  <a:pt x="875" y="512"/>
                  <a:pt x="875" y="508"/>
                </a:cubicBezTo>
                <a:cubicBezTo>
                  <a:pt x="874" y="505"/>
                  <a:pt x="870" y="502"/>
                  <a:pt x="869" y="498"/>
                </a:cubicBezTo>
                <a:cubicBezTo>
                  <a:pt x="867" y="494"/>
                  <a:pt x="865" y="496"/>
                  <a:pt x="864" y="502"/>
                </a:cubicBezTo>
                <a:cubicBezTo>
                  <a:pt x="862" y="508"/>
                  <a:pt x="857" y="507"/>
                  <a:pt x="859" y="509"/>
                </a:cubicBezTo>
                <a:cubicBezTo>
                  <a:pt x="862" y="513"/>
                  <a:pt x="859" y="514"/>
                  <a:pt x="857" y="516"/>
                </a:cubicBezTo>
                <a:cubicBezTo>
                  <a:pt x="855" y="519"/>
                  <a:pt x="859" y="522"/>
                  <a:pt x="855" y="522"/>
                </a:cubicBezTo>
                <a:cubicBezTo>
                  <a:pt x="851" y="522"/>
                  <a:pt x="853" y="530"/>
                  <a:pt x="851" y="527"/>
                </a:cubicBezTo>
                <a:cubicBezTo>
                  <a:pt x="849" y="523"/>
                  <a:pt x="844" y="524"/>
                  <a:pt x="844" y="528"/>
                </a:cubicBezTo>
                <a:cubicBezTo>
                  <a:pt x="844" y="531"/>
                  <a:pt x="836" y="534"/>
                  <a:pt x="833" y="534"/>
                </a:cubicBezTo>
                <a:cubicBezTo>
                  <a:pt x="830" y="534"/>
                  <a:pt x="830" y="527"/>
                  <a:pt x="827" y="529"/>
                </a:cubicBezTo>
                <a:cubicBezTo>
                  <a:pt x="824" y="531"/>
                  <a:pt x="825" y="523"/>
                  <a:pt x="820" y="524"/>
                </a:cubicBezTo>
                <a:cubicBezTo>
                  <a:pt x="816" y="524"/>
                  <a:pt x="813" y="523"/>
                  <a:pt x="814" y="520"/>
                </a:cubicBezTo>
                <a:cubicBezTo>
                  <a:pt x="816" y="516"/>
                  <a:pt x="807" y="514"/>
                  <a:pt x="810" y="512"/>
                </a:cubicBezTo>
                <a:cubicBezTo>
                  <a:pt x="813" y="510"/>
                  <a:pt x="809" y="506"/>
                  <a:pt x="809" y="499"/>
                </a:cubicBezTo>
                <a:cubicBezTo>
                  <a:pt x="808" y="493"/>
                  <a:pt x="812" y="492"/>
                  <a:pt x="812" y="490"/>
                </a:cubicBezTo>
                <a:cubicBezTo>
                  <a:pt x="812" y="487"/>
                  <a:pt x="809" y="487"/>
                  <a:pt x="806" y="489"/>
                </a:cubicBezTo>
                <a:cubicBezTo>
                  <a:pt x="803" y="491"/>
                  <a:pt x="803" y="486"/>
                  <a:pt x="800" y="487"/>
                </a:cubicBezTo>
                <a:cubicBezTo>
                  <a:pt x="797" y="487"/>
                  <a:pt x="787" y="486"/>
                  <a:pt x="787" y="482"/>
                </a:cubicBezTo>
                <a:cubicBezTo>
                  <a:pt x="786" y="477"/>
                  <a:pt x="783" y="480"/>
                  <a:pt x="781" y="475"/>
                </a:cubicBezTo>
                <a:cubicBezTo>
                  <a:pt x="780" y="471"/>
                  <a:pt x="776" y="474"/>
                  <a:pt x="776" y="471"/>
                </a:cubicBezTo>
                <a:cubicBezTo>
                  <a:pt x="776" y="468"/>
                  <a:pt x="774" y="467"/>
                  <a:pt x="771" y="467"/>
                </a:cubicBezTo>
                <a:cubicBezTo>
                  <a:pt x="768" y="467"/>
                  <a:pt x="767" y="463"/>
                  <a:pt x="763" y="463"/>
                </a:cubicBezTo>
                <a:cubicBezTo>
                  <a:pt x="759" y="462"/>
                  <a:pt x="754" y="466"/>
                  <a:pt x="752" y="467"/>
                </a:cubicBezTo>
                <a:cubicBezTo>
                  <a:pt x="750" y="468"/>
                  <a:pt x="744" y="463"/>
                  <a:pt x="742" y="465"/>
                </a:cubicBezTo>
                <a:cubicBezTo>
                  <a:pt x="739" y="467"/>
                  <a:pt x="739" y="464"/>
                  <a:pt x="733" y="462"/>
                </a:cubicBezTo>
                <a:cubicBezTo>
                  <a:pt x="726" y="460"/>
                  <a:pt x="718" y="460"/>
                  <a:pt x="718" y="462"/>
                </a:cubicBezTo>
                <a:cubicBezTo>
                  <a:pt x="717" y="464"/>
                  <a:pt x="712" y="465"/>
                  <a:pt x="713" y="470"/>
                </a:cubicBezTo>
                <a:cubicBezTo>
                  <a:pt x="714" y="475"/>
                  <a:pt x="719" y="474"/>
                  <a:pt x="720" y="478"/>
                </a:cubicBezTo>
                <a:cubicBezTo>
                  <a:pt x="721" y="481"/>
                  <a:pt x="718" y="480"/>
                  <a:pt x="717" y="483"/>
                </a:cubicBezTo>
                <a:cubicBezTo>
                  <a:pt x="717" y="487"/>
                  <a:pt x="714" y="486"/>
                  <a:pt x="714" y="489"/>
                </a:cubicBezTo>
                <a:cubicBezTo>
                  <a:pt x="714" y="491"/>
                  <a:pt x="716" y="490"/>
                  <a:pt x="717" y="495"/>
                </a:cubicBezTo>
                <a:cubicBezTo>
                  <a:pt x="719" y="499"/>
                  <a:pt x="721" y="499"/>
                  <a:pt x="722" y="505"/>
                </a:cubicBezTo>
                <a:cubicBezTo>
                  <a:pt x="723" y="511"/>
                  <a:pt x="720" y="510"/>
                  <a:pt x="717" y="511"/>
                </a:cubicBezTo>
                <a:cubicBezTo>
                  <a:pt x="715" y="511"/>
                  <a:pt x="718" y="514"/>
                  <a:pt x="714" y="518"/>
                </a:cubicBezTo>
                <a:cubicBezTo>
                  <a:pt x="711" y="522"/>
                  <a:pt x="708" y="527"/>
                  <a:pt x="710" y="529"/>
                </a:cubicBezTo>
                <a:cubicBezTo>
                  <a:pt x="713" y="532"/>
                  <a:pt x="723" y="536"/>
                  <a:pt x="727" y="543"/>
                </a:cubicBezTo>
                <a:cubicBezTo>
                  <a:pt x="731" y="549"/>
                  <a:pt x="731" y="560"/>
                  <a:pt x="730" y="567"/>
                </a:cubicBezTo>
                <a:cubicBezTo>
                  <a:pt x="729" y="575"/>
                  <a:pt x="720" y="577"/>
                  <a:pt x="714" y="583"/>
                </a:cubicBezTo>
                <a:cubicBezTo>
                  <a:pt x="708" y="590"/>
                  <a:pt x="701" y="589"/>
                  <a:pt x="698" y="589"/>
                </a:cubicBezTo>
                <a:cubicBezTo>
                  <a:pt x="695" y="589"/>
                  <a:pt x="697" y="595"/>
                  <a:pt x="701" y="600"/>
                </a:cubicBezTo>
                <a:cubicBezTo>
                  <a:pt x="705" y="605"/>
                  <a:pt x="702" y="606"/>
                  <a:pt x="704" y="611"/>
                </a:cubicBezTo>
                <a:cubicBezTo>
                  <a:pt x="706" y="616"/>
                  <a:pt x="704" y="620"/>
                  <a:pt x="707" y="625"/>
                </a:cubicBezTo>
                <a:cubicBezTo>
                  <a:pt x="711" y="629"/>
                  <a:pt x="709" y="631"/>
                  <a:pt x="705" y="634"/>
                </a:cubicBezTo>
                <a:cubicBezTo>
                  <a:pt x="701" y="637"/>
                  <a:pt x="706" y="636"/>
                  <a:pt x="707" y="640"/>
                </a:cubicBezTo>
                <a:cubicBezTo>
                  <a:pt x="707" y="644"/>
                  <a:pt x="705" y="642"/>
                  <a:pt x="702" y="639"/>
                </a:cubicBezTo>
                <a:cubicBezTo>
                  <a:pt x="698" y="637"/>
                  <a:pt x="695" y="644"/>
                  <a:pt x="695" y="646"/>
                </a:cubicBezTo>
                <a:cubicBezTo>
                  <a:pt x="695" y="649"/>
                  <a:pt x="688" y="643"/>
                  <a:pt x="686" y="643"/>
                </a:cubicBezTo>
                <a:cubicBezTo>
                  <a:pt x="684" y="643"/>
                  <a:pt x="686" y="639"/>
                  <a:pt x="682" y="635"/>
                </a:cubicBezTo>
                <a:cubicBezTo>
                  <a:pt x="677" y="632"/>
                  <a:pt x="674" y="631"/>
                  <a:pt x="674" y="627"/>
                </a:cubicBezTo>
                <a:cubicBezTo>
                  <a:pt x="674" y="624"/>
                  <a:pt x="666" y="621"/>
                  <a:pt x="666" y="617"/>
                </a:cubicBezTo>
                <a:cubicBezTo>
                  <a:pt x="666" y="613"/>
                  <a:pt x="667" y="603"/>
                  <a:pt x="665" y="600"/>
                </a:cubicBezTo>
                <a:cubicBezTo>
                  <a:pt x="664" y="597"/>
                  <a:pt x="665" y="594"/>
                  <a:pt x="667" y="591"/>
                </a:cubicBezTo>
                <a:cubicBezTo>
                  <a:pt x="668" y="588"/>
                  <a:pt x="665" y="584"/>
                  <a:pt x="660" y="584"/>
                </a:cubicBezTo>
                <a:cubicBezTo>
                  <a:pt x="656" y="584"/>
                  <a:pt x="650" y="583"/>
                  <a:pt x="643" y="583"/>
                </a:cubicBezTo>
                <a:cubicBezTo>
                  <a:pt x="637" y="584"/>
                  <a:pt x="634" y="583"/>
                  <a:pt x="632" y="581"/>
                </a:cubicBezTo>
                <a:cubicBezTo>
                  <a:pt x="630" y="579"/>
                  <a:pt x="624" y="575"/>
                  <a:pt x="616" y="573"/>
                </a:cubicBezTo>
                <a:cubicBezTo>
                  <a:pt x="608" y="571"/>
                  <a:pt x="605" y="567"/>
                  <a:pt x="604" y="565"/>
                </a:cubicBezTo>
                <a:cubicBezTo>
                  <a:pt x="603" y="563"/>
                  <a:pt x="596" y="561"/>
                  <a:pt x="594" y="559"/>
                </a:cubicBezTo>
                <a:cubicBezTo>
                  <a:pt x="592" y="557"/>
                  <a:pt x="585" y="555"/>
                  <a:pt x="582" y="556"/>
                </a:cubicBezTo>
                <a:cubicBezTo>
                  <a:pt x="579" y="556"/>
                  <a:pt x="571" y="550"/>
                  <a:pt x="567" y="550"/>
                </a:cubicBezTo>
                <a:cubicBezTo>
                  <a:pt x="562" y="550"/>
                  <a:pt x="552" y="555"/>
                  <a:pt x="550" y="555"/>
                </a:cubicBezTo>
                <a:cubicBezTo>
                  <a:pt x="548" y="555"/>
                  <a:pt x="550" y="551"/>
                  <a:pt x="551" y="549"/>
                </a:cubicBezTo>
                <a:cubicBezTo>
                  <a:pt x="553" y="548"/>
                  <a:pt x="548" y="540"/>
                  <a:pt x="546" y="535"/>
                </a:cubicBezTo>
                <a:cubicBezTo>
                  <a:pt x="545" y="530"/>
                  <a:pt x="543" y="525"/>
                  <a:pt x="538" y="525"/>
                </a:cubicBezTo>
                <a:cubicBezTo>
                  <a:pt x="533" y="526"/>
                  <a:pt x="527" y="523"/>
                  <a:pt x="526" y="522"/>
                </a:cubicBezTo>
                <a:cubicBezTo>
                  <a:pt x="524" y="521"/>
                  <a:pt x="524" y="507"/>
                  <a:pt x="525" y="501"/>
                </a:cubicBezTo>
                <a:cubicBezTo>
                  <a:pt x="526" y="495"/>
                  <a:pt x="533" y="486"/>
                  <a:pt x="533" y="482"/>
                </a:cubicBezTo>
                <a:cubicBezTo>
                  <a:pt x="533" y="479"/>
                  <a:pt x="537" y="477"/>
                  <a:pt x="541" y="476"/>
                </a:cubicBezTo>
                <a:cubicBezTo>
                  <a:pt x="545" y="475"/>
                  <a:pt x="542" y="468"/>
                  <a:pt x="545" y="467"/>
                </a:cubicBezTo>
                <a:cubicBezTo>
                  <a:pt x="549" y="467"/>
                  <a:pt x="549" y="465"/>
                  <a:pt x="550" y="462"/>
                </a:cubicBezTo>
                <a:cubicBezTo>
                  <a:pt x="551" y="459"/>
                  <a:pt x="555" y="461"/>
                  <a:pt x="553" y="459"/>
                </a:cubicBezTo>
                <a:cubicBezTo>
                  <a:pt x="550" y="456"/>
                  <a:pt x="552" y="455"/>
                  <a:pt x="558" y="455"/>
                </a:cubicBezTo>
                <a:cubicBezTo>
                  <a:pt x="564" y="455"/>
                  <a:pt x="572" y="453"/>
                  <a:pt x="571" y="448"/>
                </a:cubicBezTo>
                <a:cubicBezTo>
                  <a:pt x="570" y="442"/>
                  <a:pt x="555" y="446"/>
                  <a:pt x="555" y="441"/>
                </a:cubicBezTo>
                <a:cubicBezTo>
                  <a:pt x="555" y="437"/>
                  <a:pt x="536" y="436"/>
                  <a:pt x="537" y="434"/>
                </a:cubicBezTo>
                <a:cubicBezTo>
                  <a:pt x="538" y="431"/>
                  <a:pt x="556" y="436"/>
                  <a:pt x="563" y="438"/>
                </a:cubicBezTo>
                <a:cubicBezTo>
                  <a:pt x="569" y="441"/>
                  <a:pt x="571" y="440"/>
                  <a:pt x="576" y="440"/>
                </a:cubicBezTo>
                <a:cubicBezTo>
                  <a:pt x="581" y="440"/>
                  <a:pt x="578" y="433"/>
                  <a:pt x="579" y="430"/>
                </a:cubicBezTo>
                <a:cubicBezTo>
                  <a:pt x="580" y="428"/>
                  <a:pt x="590" y="435"/>
                  <a:pt x="596" y="433"/>
                </a:cubicBezTo>
                <a:cubicBezTo>
                  <a:pt x="601" y="432"/>
                  <a:pt x="607" y="420"/>
                  <a:pt x="612" y="417"/>
                </a:cubicBezTo>
                <a:cubicBezTo>
                  <a:pt x="616" y="413"/>
                  <a:pt x="612" y="410"/>
                  <a:pt x="603" y="411"/>
                </a:cubicBezTo>
                <a:cubicBezTo>
                  <a:pt x="594" y="412"/>
                  <a:pt x="588" y="408"/>
                  <a:pt x="583" y="405"/>
                </a:cubicBezTo>
                <a:cubicBezTo>
                  <a:pt x="578" y="401"/>
                  <a:pt x="579" y="398"/>
                  <a:pt x="584" y="398"/>
                </a:cubicBezTo>
                <a:cubicBezTo>
                  <a:pt x="589" y="399"/>
                  <a:pt x="602" y="409"/>
                  <a:pt x="607" y="409"/>
                </a:cubicBezTo>
                <a:cubicBezTo>
                  <a:pt x="611" y="410"/>
                  <a:pt x="620" y="400"/>
                  <a:pt x="624" y="397"/>
                </a:cubicBezTo>
                <a:cubicBezTo>
                  <a:pt x="628" y="394"/>
                  <a:pt x="620" y="393"/>
                  <a:pt x="617" y="391"/>
                </a:cubicBezTo>
                <a:cubicBezTo>
                  <a:pt x="614" y="388"/>
                  <a:pt x="622" y="387"/>
                  <a:pt x="626" y="387"/>
                </a:cubicBezTo>
                <a:cubicBezTo>
                  <a:pt x="630" y="387"/>
                  <a:pt x="632" y="390"/>
                  <a:pt x="633" y="392"/>
                </a:cubicBezTo>
                <a:cubicBezTo>
                  <a:pt x="635" y="394"/>
                  <a:pt x="642" y="391"/>
                  <a:pt x="645" y="391"/>
                </a:cubicBezTo>
                <a:cubicBezTo>
                  <a:pt x="649" y="391"/>
                  <a:pt x="645" y="385"/>
                  <a:pt x="639" y="383"/>
                </a:cubicBezTo>
                <a:cubicBezTo>
                  <a:pt x="633" y="381"/>
                  <a:pt x="639" y="376"/>
                  <a:pt x="641" y="380"/>
                </a:cubicBezTo>
                <a:cubicBezTo>
                  <a:pt x="643" y="383"/>
                  <a:pt x="647" y="383"/>
                  <a:pt x="649" y="387"/>
                </a:cubicBezTo>
                <a:cubicBezTo>
                  <a:pt x="652" y="392"/>
                  <a:pt x="653" y="389"/>
                  <a:pt x="658" y="387"/>
                </a:cubicBezTo>
                <a:cubicBezTo>
                  <a:pt x="663" y="385"/>
                  <a:pt x="666" y="382"/>
                  <a:pt x="669" y="379"/>
                </a:cubicBezTo>
                <a:cubicBezTo>
                  <a:pt x="671" y="376"/>
                  <a:pt x="672" y="380"/>
                  <a:pt x="675" y="375"/>
                </a:cubicBezTo>
                <a:cubicBezTo>
                  <a:pt x="678" y="370"/>
                  <a:pt x="674" y="366"/>
                  <a:pt x="670" y="363"/>
                </a:cubicBezTo>
                <a:cubicBezTo>
                  <a:pt x="666" y="360"/>
                  <a:pt x="670" y="357"/>
                  <a:pt x="666" y="355"/>
                </a:cubicBezTo>
                <a:cubicBezTo>
                  <a:pt x="662" y="353"/>
                  <a:pt x="661" y="349"/>
                  <a:pt x="666" y="350"/>
                </a:cubicBezTo>
                <a:cubicBezTo>
                  <a:pt x="671" y="351"/>
                  <a:pt x="675" y="349"/>
                  <a:pt x="677" y="346"/>
                </a:cubicBezTo>
                <a:cubicBezTo>
                  <a:pt x="680" y="342"/>
                  <a:pt x="670" y="342"/>
                  <a:pt x="674" y="339"/>
                </a:cubicBezTo>
                <a:cubicBezTo>
                  <a:pt x="679" y="337"/>
                  <a:pt x="675" y="334"/>
                  <a:pt x="671" y="334"/>
                </a:cubicBezTo>
                <a:cubicBezTo>
                  <a:pt x="666" y="334"/>
                  <a:pt x="662" y="332"/>
                  <a:pt x="662" y="328"/>
                </a:cubicBezTo>
                <a:cubicBezTo>
                  <a:pt x="662" y="324"/>
                  <a:pt x="654" y="327"/>
                  <a:pt x="649" y="325"/>
                </a:cubicBezTo>
                <a:cubicBezTo>
                  <a:pt x="645" y="322"/>
                  <a:pt x="634" y="323"/>
                  <a:pt x="632" y="323"/>
                </a:cubicBezTo>
                <a:cubicBezTo>
                  <a:pt x="629" y="323"/>
                  <a:pt x="629" y="334"/>
                  <a:pt x="633" y="334"/>
                </a:cubicBezTo>
                <a:cubicBezTo>
                  <a:pt x="636" y="334"/>
                  <a:pt x="639" y="338"/>
                  <a:pt x="636" y="339"/>
                </a:cubicBezTo>
                <a:cubicBezTo>
                  <a:pt x="633" y="341"/>
                  <a:pt x="637" y="345"/>
                  <a:pt x="634" y="344"/>
                </a:cubicBezTo>
                <a:cubicBezTo>
                  <a:pt x="632" y="344"/>
                  <a:pt x="628" y="343"/>
                  <a:pt x="627" y="349"/>
                </a:cubicBezTo>
                <a:cubicBezTo>
                  <a:pt x="626" y="356"/>
                  <a:pt x="626" y="358"/>
                  <a:pt x="621" y="361"/>
                </a:cubicBezTo>
                <a:cubicBezTo>
                  <a:pt x="617" y="363"/>
                  <a:pt x="620" y="353"/>
                  <a:pt x="616" y="354"/>
                </a:cubicBezTo>
                <a:cubicBezTo>
                  <a:pt x="612" y="354"/>
                  <a:pt x="612" y="362"/>
                  <a:pt x="615" y="362"/>
                </a:cubicBezTo>
                <a:cubicBezTo>
                  <a:pt x="618" y="363"/>
                  <a:pt x="618" y="366"/>
                  <a:pt x="619" y="369"/>
                </a:cubicBezTo>
                <a:cubicBezTo>
                  <a:pt x="620" y="373"/>
                  <a:pt x="614" y="370"/>
                  <a:pt x="611" y="375"/>
                </a:cubicBezTo>
                <a:cubicBezTo>
                  <a:pt x="609" y="379"/>
                  <a:pt x="608" y="373"/>
                  <a:pt x="605" y="370"/>
                </a:cubicBezTo>
                <a:cubicBezTo>
                  <a:pt x="601" y="367"/>
                  <a:pt x="597" y="362"/>
                  <a:pt x="597" y="358"/>
                </a:cubicBezTo>
                <a:cubicBezTo>
                  <a:pt x="598" y="355"/>
                  <a:pt x="599" y="354"/>
                  <a:pt x="602" y="353"/>
                </a:cubicBezTo>
                <a:cubicBezTo>
                  <a:pt x="605" y="353"/>
                  <a:pt x="602" y="350"/>
                  <a:pt x="602" y="346"/>
                </a:cubicBezTo>
                <a:cubicBezTo>
                  <a:pt x="602" y="341"/>
                  <a:pt x="598" y="343"/>
                  <a:pt x="594" y="338"/>
                </a:cubicBezTo>
                <a:cubicBezTo>
                  <a:pt x="590" y="333"/>
                  <a:pt x="586" y="333"/>
                  <a:pt x="584" y="335"/>
                </a:cubicBezTo>
                <a:cubicBezTo>
                  <a:pt x="582" y="338"/>
                  <a:pt x="583" y="342"/>
                  <a:pt x="580" y="343"/>
                </a:cubicBezTo>
                <a:cubicBezTo>
                  <a:pt x="576" y="345"/>
                  <a:pt x="578" y="352"/>
                  <a:pt x="575" y="352"/>
                </a:cubicBezTo>
                <a:cubicBezTo>
                  <a:pt x="572" y="353"/>
                  <a:pt x="573" y="340"/>
                  <a:pt x="571" y="339"/>
                </a:cubicBezTo>
                <a:cubicBezTo>
                  <a:pt x="568" y="338"/>
                  <a:pt x="569" y="335"/>
                  <a:pt x="572" y="334"/>
                </a:cubicBezTo>
                <a:cubicBezTo>
                  <a:pt x="576" y="334"/>
                  <a:pt x="578" y="330"/>
                  <a:pt x="575" y="330"/>
                </a:cubicBezTo>
                <a:cubicBezTo>
                  <a:pt x="572" y="330"/>
                  <a:pt x="566" y="326"/>
                  <a:pt x="564" y="325"/>
                </a:cubicBezTo>
                <a:cubicBezTo>
                  <a:pt x="562" y="324"/>
                  <a:pt x="558" y="329"/>
                  <a:pt x="555" y="327"/>
                </a:cubicBezTo>
                <a:cubicBezTo>
                  <a:pt x="553" y="325"/>
                  <a:pt x="556" y="320"/>
                  <a:pt x="556" y="318"/>
                </a:cubicBezTo>
                <a:cubicBezTo>
                  <a:pt x="556" y="315"/>
                  <a:pt x="560" y="319"/>
                  <a:pt x="562" y="315"/>
                </a:cubicBezTo>
                <a:cubicBezTo>
                  <a:pt x="565" y="312"/>
                  <a:pt x="555" y="312"/>
                  <a:pt x="555" y="308"/>
                </a:cubicBezTo>
                <a:cubicBezTo>
                  <a:pt x="555" y="304"/>
                  <a:pt x="548" y="303"/>
                  <a:pt x="545" y="302"/>
                </a:cubicBezTo>
                <a:cubicBezTo>
                  <a:pt x="543" y="301"/>
                  <a:pt x="547" y="295"/>
                  <a:pt x="546" y="292"/>
                </a:cubicBezTo>
                <a:cubicBezTo>
                  <a:pt x="545" y="290"/>
                  <a:pt x="535" y="281"/>
                  <a:pt x="531" y="282"/>
                </a:cubicBezTo>
                <a:cubicBezTo>
                  <a:pt x="527" y="283"/>
                  <a:pt x="526" y="277"/>
                  <a:pt x="529" y="277"/>
                </a:cubicBezTo>
                <a:cubicBezTo>
                  <a:pt x="531" y="277"/>
                  <a:pt x="533" y="276"/>
                  <a:pt x="537" y="271"/>
                </a:cubicBezTo>
                <a:cubicBezTo>
                  <a:pt x="541" y="266"/>
                  <a:pt x="542" y="265"/>
                  <a:pt x="539" y="264"/>
                </a:cubicBezTo>
                <a:cubicBezTo>
                  <a:pt x="536" y="263"/>
                  <a:pt x="534" y="260"/>
                  <a:pt x="539" y="260"/>
                </a:cubicBezTo>
                <a:cubicBezTo>
                  <a:pt x="545" y="260"/>
                  <a:pt x="554" y="264"/>
                  <a:pt x="557" y="262"/>
                </a:cubicBezTo>
                <a:cubicBezTo>
                  <a:pt x="560" y="259"/>
                  <a:pt x="569" y="245"/>
                  <a:pt x="573" y="239"/>
                </a:cubicBezTo>
                <a:cubicBezTo>
                  <a:pt x="577" y="234"/>
                  <a:pt x="570" y="234"/>
                  <a:pt x="561" y="234"/>
                </a:cubicBezTo>
                <a:cubicBezTo>
                  <a:pt x="552" y="235"/>
                  <a:pt x="550" y="231"/>
                  <a:pt x="543" y="230"/>
                </a:cubicBezTo>
                <a:cubicBezTo>
                  <a:pt x="535" y="230"/>
                  <a:pt x="521" y="232"/>
                  <a:pt x="519" y="234"/>
                </a:cubicBezTo>
                <a:cubicBezTo>
                  <a:pt x="517" y="236"/>
                  <a:pt x="523" y="238"/>
                  <a:pt x="522" y="241"/>
                </a:cubicBezTo>
                <a:cubicBezTo>
                  <a:pt x="522" y="243"/>
                  <a:pt x="517" y="239"/>
                  <a:pt x="515" y="240"/>
                </a:cubicBezTo>
                <a:cubicBezTo>
                  <a:pt x="513" y="241"/>
                  <a:pt x="516" y="244"/>
                  <a:pt x="515" y="253"/>
                </a:cubicBezTo>
                <a:cubicBezTo>
                  <a:pt x="514" y="262"/>
                  <a:pt x="517" y="262"/>
                  <a:pt x="519" y="266"/>
                </a:cubicBezTo>
                <a:cubicBezTo>
                  <a:pt x="522" y="269"/>
                  <a:pt x="521" y="273"/>
                  <a:pt x="521" y="279"/>
                </a:cubicBezTo>
                <a:cubicBezTo>
                  <a:pt x="521" y="284"/>
                  <a:pt x="516" y="284"/>
                  <a:pt x="514" y="285"/>
                </a:cubicBezTo>
                <a:cubicBezTo>
                  <a:pt x="513" y="286"/>
                  <a:pt x="519" y="288"/>
                  <a:pt x="518" y="292"/>
                </a:cubicBezTo>
                <a:cubicBezTo>
                  <a:pt x="517" y="295"/>
                  <a:pt x="512" y="290"/>
                  <a:pt x="509" y="291"/>
                </a:cubicBezTo>
                <a:cubicBezTo>
                  <a:pt x="506" y="292"/>
                  <a:pt x="503" y="300"/>
                  <a:pt x="506" y="303"/>
                </a:cubicBezTo>
                <a:cubicBezTo>
                  <a:pt x="510" y="306"/>
                  <a:pt x="511" y="305"/>
                  <a:pt x="508" y="309"/>
                </a:cubicBezTo>
                <a:cubicBezTo>
                  <a:pt x="506" y="312"/>
                  <a:pt x="503" y="317"/>
                  <a:pt x="509" y="321"/>
                </a:cubicBezTo>
                <a:cubicBezTo>
                  <a:pt x="515" y="326"/>
                  <a:pt x="526" y="326"/>
                  <a:pt x="532" y="329"/>
                </a:cubicBezTo>
                <a:cubicBezTo>
                  <a:pt x="538" y="333"/>
                  <a:pt x="529" y="331"/>
                  <a:pt x="532" y="335"/>
                </a:cubicBezTo>
                <a:cubicBezTo>
                  <a:pt x="534" y="339"/>
                  <a:pt x="528" y="341"/>
                  <a:pt x="528" y="344"/>
                </a:cubicBezTo>
                <a:cubicBezTo>
                  <a:pt x="528" y="347"/>
                  <a:pt x="531" y="346"/>
                  <a:pt x="534" y="340"/>
                </a:cubicBezTo>
                <a:cubicBezTo>
                  <a:pt x="537" y="335"/>
                  <a:pt x="539" y="342"/>
                  <a:pt x="539" y="346"/>
                </a:cubicBezTo>
                <a:cubicBezTo>
                  <a:pt x="538" y="351"/>
                  <a:pt x="534" y="348"/>
                  <a:pt x="531" y="353"/>
                </a:cubicBezTo>
                <a:cubicBezTo>
                  <a:pt x="528" y="358"/>
                  <a:pt x="525" y="359"/>
                  <a:pt x="520" y="358"/>
                </a:cubicBezTo>
                <a:cubicBezTo>
                  <a:pt x="515" y="357"/>
                  <a:pt x="518" y="364"/>
                  <a:pt x="520" y="369"/>
                </a:cubicBezTo>
                <a:cubicBezTo>
                  <a:pt x="522" y="373"/>
                  <a:pt x="519" y="374"/>
                  <a:pt x="514" y="373"/>
                </a:cubicBezTo>
                <a:cubicBezTo>
                  <a:pt x="508" y="371"/>
                  <a:pt x="505" y="368"/>
                  <a:pt x="508" y="364"/>
                </a:cubicBezTo>
                <a:cubicBezTo>
                  <a:pt x="511" y="359"/>
                  <a:pt x="513" y="354"/>
                  <a:pt x="509" y="355"/>
                </a:cubicBezTo>
                <a:cubicBezTo>
                  <a:pt x="506" y="355"/>
                  <a:pt x="499" y="355"/>
                  <a:pt x="496" y="351"/>
                </a:cubicBezTo>
                <a:cubicBezTo>
                  <a:pt x="494" y="348"/>
                  <a:pt x="498" y="349"/>
                  <a:pt x="505" y="350"/>
                </a:cubicBezTo>
                <a:cubicBezTo>
                  <a:pt x="511" y="351"/>
                  <a:pt x="506" y="345"/>
                  <a:pt x="511" y="345"/>
                </a:cubicBezTo>
                <a:cubicBezTo>
                  <a:pt x="516" y="345"/>
                  <a:pt x="519" y="348"/>
                  <a:pt x="524" y="344"/>
                </a:cubicBezTo>
                <a:cubicBezTo>
                  <a:pt x="528" y="341"/>
                  <a:pt x="521" y="333"/>
                  <a:pt x="517" y="335"/>
                </a:cubicBezTo>
                <a:cubicBezTo>
                  <a:pt x="514" y="336"/>
                  <a:pt x="508" y="337"/>
                  <a:pt x="508" y="334"/>
                </a:cubicBezTo>
                <a:cubicBezTo>
                  <a:pt x="508" y="330"/>
                  <a:pt x="514" y="333"/>
                  <a:pt x="518" y="332"/>
                </a:cubicBezTo>
                <a:cubicBezTo>
                  <a:pt x="521" y="331"/>
                  <a:pt x="516" y="327"/>
                  <a:pt x="511" y="328"/>
                </a:cubicBezTo>
                <a:cubicBezTo>
                  <a:pt x="506" y="329"/>
                  <a:pt x="502" y="330"/>
                  <a:pt x="498" y="325"/>
                </a:cubicBezTo>
                <a:cubicBezTo>
                  <a:pt x="494" y="321"/>
                  <a:pt x="487" y="319"/>
                  <a:pt x="485" y="328"/>
                </a:cubicBezTo>
                <a:cubicBezTo>
                  <a:pt x="484" y="338"/>
                  <a:pt x="477" y="333"/>
                  <a:pt x="474" y="336"/>
                </a:cubicBezTo>
                <a:cubicBezTo>
                  <a:pt x="471" y="339"/>
                  <a:pt x="477" y="342"/>
                  <a:pt x="484" y="342"/>
                </a:cubicBezTo>
                <a:cubicBezTo>
                  <a:pt x="491" y="342"/>
                  <a:pt x="496" y="348"/>
                  <a:pt x="492" y="348"/>
                </a:cubicBezTo>
                <a:cubicBezTo>
                  <a:pt x="489" y="348"/>
                  <a:pt x="491" y="353"/>
                  <a:pt x="487" y="351"/>
                </a:cubicBezTo>
                <a:cubicBezTo>
                  <a:pt x="484" y="350"/>
                  <a:pt x="480" y="351"/>
                  <a:pt x="483" y="354"/>
                </a:cubicBezTo>
                <a:cubicBezTo>
                  <a:pt x="485" y="357"/>
                  <a:pt x="482" y="359"/>
                  <a:pt x="482" y="362"/>
                </a:cubicBezTo>
                <a:cubicBezTo>
                  <a:pt x="482" y="365"/>
                  <a:pt x="477" y="362"/>
                  <a:pt x="471" y="361"/>
                </a:cubicBezTo>
                <a:cubicBezTo>
                  <a:pt x="466" y="361"/>
                  <a:pt x="456" y="363"/>
                  <a:pt x="449" y="364"/>
                </a:cubicBezTo>
                <a:cubicBezTo>
                  <a:pt x="442" y="366"/>
                  <a:pt x="435" y="363"/>
                  <a:pt x="432" y="360"/>
                </a:cubicBezTo>
                <a:cubicBezTo>
                  <a:pt x="429" y="357"/>
                  <a:pt x="425" y="357"/>
                  <a:pt x="420" y="357"/>
                </a:cubicBezTo>
                <a:cubicBezTo>
                  <a:pt x="415" y="357"/>
                  <a:pt x="416" y="352"/>
                  <a:pt x="410" y="352"/>
                </a:cubicBezTo>
                <a:cubicBezTo>
                  <a:pt x="403" y="352"/>
                  <a:pt x="405" y="346"/>
                  <a:pt x="404" y="343"/>
                </a:cubicBezTo>
                <a:cubicBezTo>
                  <a:pt x="403" y="340"/>
                  <a:pt x="390" y="341"/>
                  <a:pt x="385" y="344"/>
                </a:cubicBezTo>
                <a:cubicBezTo>
                  <a:pt x="381" y="347"/>
                  <a:pt x="371" y="346"/>
                  <a:pt x="369" y="351"/>
                </a:cubicBezTo>
                <a:cubicBezTo>
                  <a:pt x="366" y="357"/>
                  <a:pt x="371" y="356"/>
                  <a:pt x="374" y="356"/>
                </a:cubicBezTo>
                <a:cubicBezTo>
                  <a:pt x="378" y="356"/>
                  <a:pt x="377" y="351"/>
                  <a:pt x="384" y="352"/>
                </a:cubicBezTo>
                <a:cubicBezTo>
                  <a:pt x="391" y="353"/>
                  <a:pt x="396" y="345"/>
                  <a:pt x="399" y="348"/>
                </a:cubicBezTo>
                <a:cubicBezTo>
                  <a:pt x="402" y="351"/>
                  <a:pt x="387" y="357"/>
                  <a:pt x="381" y="358"/>
                </a:cubicBezTo>
                <a:cubicBezTo>
                  <a:pt x="374" y="359"/>
                  <a:pt x="376" y="364"/>
                  <a:pt x="382" y="373"/>
                </a:cubicBezTo>
                <a:cubicBezTo>
                  <a:pt x="388" y="383"/>
                  <a:pt x="379" y="377"/>
                  <a:pt x="379" y="382"/>
                </a:cubicBezTo>
                <a:cubicBezTo>
                  <a:pt x="379" y="386"/>
                  <a:pt x="368" y="380"/>
                  <a:pt x="372" y="379"/>
                </a:cubicBezTo>
                <a:cubicBezTo>
                  <a:pt x="377" y="377"/>
                  <a:pt x="375" y="373"/>
                  <a:pt x="371" y="370"/>
                </a:cubicBezTo>
                <a:cubicBezTo>
                  <a:pt x="367" y="367"/>
                  <a:pt x="365" y="370"/>
                  <a:pt x="365" y="366"/>
                </a:cubicBezTo>
                <a:cubicBezTo>
                  <a:pt x="366" y="363"/>
                  <a:pt x="361" y="367"/>
                  <a:pt x="358" y="364"/>
                </a:cubicBezTo>
                <a:cubicBezTo>
                  <a:pt x="354" y="361"/>
                  <a:pt x="353" y="359"/>
                  <a:pt x="348" y="361"/>
                </a:cubicBezTo>
                <a:cubicBezTo>
                  <a:pt x="343" y="364"/>
                  <a:pt x="338" y="363"/>
                  <a:pt x="327" y="365"/>
                </a:cubicBezTo>
                <a:cubicBezTo>
                  <a:pt x="317" y="367"/>
                  <a:pt x="297" y="366"/>
                  <a:pt x="294" y="363"/>
                </a:cubicBezTo>
                <a:cubicBezTo>
                  <a:pt x="290" y="359"/>
                  <a:pt x="303" y="353"/>
                  <a:pt x="307" y="354"/>
                </a:cubicBezTo>
                <a:cubicBezTo>
                  <a:pt x="310" y="355"/>
                  <a:pt x="308" y="350"/>
                  <a:pt x="302" y="345"/>
                </a:cubicBezTo>
                <a:cubicBezTo>
                  <a:pt x="297" y="341"/>
                  <a:pt x="284" y="338"/>
                  <a:pt x="284" y="341"/>
                </a:cubicBezTo>
                <a:cubicBezTo>
                  <a:pt x="284" y="344"/>
                  <a:pt x="277" y="341"/>
                  <a:pt x="268" y="339"/>
                </a:cubicBezTo>
                <a:cubicBezTo>
                  <a:pt x="258" y="338"/>
                  <a:pt x="257" y="334"/>
                  <a:pt x="251" y="334"/>
                </a:cubicBezTo>
                <a:cubicBezTo>
                  <a:pt x="245" y="334"/>
                  <a:pt x="236" y="332"/>
                  <a:pt x="229" y="327"/>
                </a:cubicBezTo>
                <a:cubicBezTo>
                  <a:pt x="222" y="321"/>
                  <a:pt x="206" y="323"/>
                  <a:pt x="204" y="328"/>
                </a:cubicBezTo>
                <a:cubicBezTo>
                  <a:pt x="202" y="333"/>
                  <a:pt x="196" y="332"/>
                  <a:pt x="191" y="332"/>
                </a:cubicBezTo>
                <a:cubicBezTo>
                  <a:pt x="185" y="332"/>
                  <a:pt x="193" y="326"/>
                  <a:pt x="191" y="325"/>
                </a:cubicBezTo>
                <a:cubicBezTo>
                  <a:pt x="188" y="324"/>
                  <a:pt x="191" y="317"/>
                  <a:pt x="187" y="316"/>
                </a:cubicBezTo>
                <a:cubicBezTo>
                  <a:pt x="183" y="316"/>
                  <a:pt x="180" y="333"/>
                  <a:pt x="172" y="332"/>
                </a:cubicBezTo>
                <a:cubicBezTo>
                  <a:pt x="165" y="332"/>
                  <a:pt x="161" y="314"/>
                  <a:pt x="155" y="310"/>
                </a:cubicBezTo>
                <a:cubicBezTo>
                  <a:pt x="149" y="305"/>
                  <a:pt x="143" y="305"/>
                  <a:pt x="148" y="312"/>
                </a:cubicBezTo>
                <a:cubicBezTo>
                  <a:pt x="154" y="319"/>
                  <a:pt x="144" y="314"/>
                  <a:pt x="144" y="318"/>
                </a:cubicBezTo>
                <a:cubicBezTo>
                  <a:pt x="145" y="323"/>
                  <a:pt x="136" y="328"/>
                  <a:pt x="136" y="326"/>
                </a:cubicBezTo>
                <a:cubicBezTo>
                  <a:pt x="136" y="323"/>
                  <a:pt x="131" y="320"/>
                  <a:pt x="125" y="327"/>
                </a:cubicBezTo>
                <a:cubicBezTo>
                  <a:pt x="119" y="334"/>
                  <a:pt x="115" y="333"/>
                  <a:pt x="114" y="331"/>
                </a:cubicBezTo>
                <a:cubicBezTo>
                  <a:pt x="114" y="328"/>
                  <a:pt x="96" y="337"/>
                  <a:pt x="97" y="340"/>
                </a:cubicBezTo>
                <a:cubicBezTo>
                  <a:pt x="98" y="343"/>
                  <a:pt x="94" y="346"/>
                  <a:pt x="89" y="345"/>
                </a:cubicBezTo>
                <a:cubicBezTo>
                  <a:pt x="85" y="345"/>
                  <a:pt x="88" y="341"/>
                  <a:pt x="92" y="339"/>
                </a:cubicBezTo>
                <a:cubicBezTo>
                  <a:pt x="96" y="337"/>
                  <a:pt x="108" y="328"/>
                  <a:pt x="114" y="327"/>
                </a:cubicBezTo>
                <a:cubicBezTo>
                  <a:pt x="120" y="326"/>
                  <a:pt x="131" y="321"/>
                  <a:pt x="132" y="318"/>
                </a:cubicBezTo>
                <a:cubicBezTo>
                  <a:pt x="132" y="315"/>
                  <a:pt x="126" y="318"/>
                  <a:pt x="122" y="317"/>
                </a:cubicBezTo>
                <a:cubicBezTo>
                  <a:pt x="118" y="316"/>
                  <a:pt x="111" y="321"/>
                  <a:pt x="104" y="324"/>
                </a:cubicBezTo>
                <a:cubicBezTo>
                  <a:pt x="97" y="327"/>
                  <a:pt x="90" y="326"/>
                  <a:pt x="92" y="330"/>
                </a:cubicBezTo>
                <a:cubicBezTo>
                  <a:pt x="94" y="334"/>
                  <a:pt x="85" y="329"/>
                  <a:pt x="84" y="332"/>
                </a:cubicBezTo>
                <a:cubicBezTo>
                  <a:pt x="82" y="335"/>
                  <a:pt x="79" y="332"/>
                  <a:pt x="81" y="330"/>
                </a:cubicBezTo>
                <a:cubicBezTo>
                  <a:pt x="84" y="329"/>
                  <a:pt x="75" y="326"/>
                  <a:pt x="75" y="328"/>
                </a:cubicBezTo>
                <a:cubicBezTo>
                  <a:pt x="75" y="329"/>
                  <a:pt x="74" y="332"/>
                  <a:pt x="68" y="332"/>
                </a:cubicBezTo>
                <a:cubicBezTo>
                  <a:pt x="62" y="332"/>
                  <a:pt x="56" y="336"/>
                  <a:pt x="60" y="339"/>
                </a:cubicBezTo>
                <a:cubicBezTo>
                  <a:pt x="64" y="342"/>
                  <a:pt x="66" y="343"/>
                  <a:pt x="64" y="345"/>
                </a:cubicBezTo>
                <a:cubicBezTo>
                  <a:pt x="62" y="347"/>
                  <a:pt x="56" y="340"/>
                  <a:pt x="47" y="341"/>
                </a:cubicBezTo>
                <a:cubicBezTo>
                  <a:pt x="38" y="342"/>
                  <a:pt x="21" y="331"/>
                  <a:pt x="21" y="329"/>
                </a:cubicBezTo>
                <a:cubicBezTo>
                  <a:pt x="21" y="326"/>
                  <a:pt x="9" y="328"/>
                  <a:pt x="0" y="327"/>
                </a:cubicBezTo>
                <a:cubicBezTo>
                  <a:pt x="0" y="500"/>
                  <a:pt x="0" y="500"/>
                  <a:pt x="0" y="500"/>
                </a:cubicBezTo>
                <a:cubicBezTo>
                  <a:pt x="0" y="500"/>
                  <a:pt x="4" y="503"/>
                  <a:pt x="6" y="501"/>
                </a:cubicBezTo>
                <a:cubicBezTo>
                  <a:pt x="8" y="499"/>
                  <a:pt x="11" y="502"/>
                  <a:pt x="16" y="499"/>
                </a:cubicBezTo>
                <a:cubicBezTo>
                  <a:pt x="22" y="496"/>
                  <a:pt x="24" y="502"/>
                  <a:pt x="24" y="505"/>
                </a:cubicBezTo>
                <a:cubicBezTo>
                  <a:pt x="24" y="507"/>
                  <a:pt x="32" y="512"/>
                  <a:pt x="35" y="516"/>
                </a:cubicBezTo>
                <a:cubicBezTo>
                  <a:pt x="39" y="520"/>
                  <a:pt x="40" y="524"/>
                  <a:pt x="44" y="522"/>
                </a:cubicBezTo>
                <a:cubicBezTo>
                  <a:pt x="48" y="519"/>
                  <a:pt x="54" y="518"/>
                  <a:pt x="54" y="514"/>
                </a:cubicBezTo>
                <a:cubicBezTo>
                  <a:pt x="54" y="509"/>
                  <a:pt x="70" y="509"/>
                  <a:pt x="70" y="514"/>
                </a:cubicBezTo>
                <a:cubicBezTo>
                  <a:pt x="70" y="520"/>
                  <a:pt x="85" y="527"/>
                  <a:pt x="94" y="542"/>
                </a:cubicBezTo>
                <a:cubicBezTo>
                  <a:pt x="103" y="557"/>
                  <a:pt x="101" y="561"/>
                  <a:pt x="114" y="566"/>
                </a:cubicBezTo>
                <a:cubicBezTo>
                  <a:pt x="127" y="571"/>
                  <a:pt x="126" y="573"/>
                  <a:pt x="125" y="578"/>
                </a:cubicBezTo>
                <a:cubicBezTo>
                  <a:pt x="123" y="582"/>
                  <a:pt x="132" y="584"/>
                  <a:pt x="127" y="588"/>
                </a:cubicBezTo>
                <a:cubicBezTo>
                  <a:pt x="125" y="589"/>
                  <a:pt x="122" y="591"/>
                  <a:pt x="119" y="593"/>
                </a:cubicBezTo>
                <a:cubicBezTo>
                  <a:pt x="120" y="595"/>
                  <a:pt x="122" y="597"/>
                  <a:pt x="124" y="599"/>
                </a:cubicBezTo>
                <a:cubicBezTo>
                  <a:pt x="127" y="602"/>
                  <a:pt x="119" y="602"/>
                  <a:pt x="121" y="604"/>
                </a:cubicBezTo>
                <a:cubicBezTo>
                  <a:pt x="124" y="606"/>
                  <a:pt x="121" y="610"/>
                  <a:pt x="123" y="612"/>
                </a:cubicBezTo>
                <a:cubicBezTo>
                  <a:pt x="126" y="615"/>
                  <a:pt x="130" y="614"/>
                  <a:pt x="133" y="612"/>
                </a:cubicBezTo>
                <a:cubicBezTo>
                  <a:pt x="136" y="610"/>
                  <a:pt x="138" y="615"/>
                  <a:pt x="135" y="618"/>
                </a:cubicBezTo>
                <a:cubicBezTo>
                  <a:pt x="133" y="622"/>
                  <a:pt x="138" y="625"/>
                  <a:pt x="140" y="622"/>
                </a:cubicBezTo>
                <a:cubicBezTo>
                  <a:pt x="142" y="619"/>
                  <a:pt x="147" y="627"/>
                  <a:pt x="149" y="628"/>
                </a:cubicBezTo>
                <a:cubicBezTo>
                  <a:pt x="152" y="629"/>
                  <a:pt x="154" y="633"/>
                  <a:pt x="150" y="633"/>
                </a:cubicBezTo>
                <a:cubicBezTo>
                  <a:pt x="146" y="633"/>
                  <a:pt x="147" y="639"/>
                  <a:pt x="150" y="640"/>
                </a:cubicBezTo>
                <a:cubicBezTo>
                  <a:pt x="152" y="640"/>
                  <a:pt x="152" y="643"/>
                  <a:pt x="152" y="646"/>
                </a:cubicBezTo>
                <a:cubicBezTo>
                  <a:pt x="152" y="648"/>
                  <a:pt x="161" y="651"/>
                  <a:pt x="164" y="650"/>
                </a:cubicBezTo>
                <a:cubicBezTo>
                  <a:pt x="167" y="649"/>
                  <a:pt x="170" y="652"/>
                  <a:pt x="172" y="655"/>
                </a:cubicBezTo>
                <a:cubicBezTo>
                  <a:pt x="173" y="658"/>
                  <a:pt x="179" y="660"/>
                  <a:pt x="182" y="658"/>
                </a:cubicBezTo>
                <a:cubicBezTo>
                  <a:pt x="184" y="656"/>
                  <a:pt x="185" y="661"/>
                  <a:pt x="186" y="665"/>
                </a:cubicBezTo>
                <a:cubicBezTo>
                  <a:pt x="186" y="668"/>
                  <a:pt x="191" y="666"/>
                  <a:pt x="194" y="666"/>
                </a:cubicBezTo>
                <a:cubicBezTo>
                  <a:pt x="197" y="666"/>
                  <a:pt x="199" y="670"/>
                  <a:pt x="201" y="669"/>
                </a:cubicBezTo>
                <a:cubicBezTo>
                  <a:pt x="206" y="667"/>
                  <a:pt x="207" y="675"/>
                  <a:pt x="210" y="680"/>
                </a:cubicBezTo>
                <a:cubicBezTo>
                  <a:pt x="520" y="678"/>
                  <a:pt x="520" y="678"/>
                  <a:pt x="520" y="678"/>
                </a:cubicBezTo>
                <a:cubicBezTo>
                  <a:pt x="520" y="678"/>
                  <a:pt x="521" y="670"/>
                  <a:pt x="524" y="673"/>
                </a:cubicBezTo>
                <a:cubicBezTo>
                  <a:pt x="528" y="676"/>
                  <a:pt x="525" y="680"/>
                  <a:pt x="529" y="682"/>
                </a:cubicBezTo>
                <a:cubicBezTo>
                  <a:pt x="533" y="683"/>
                  <a:pt x="536" y="686"/>
                  <a:pt x="539" y="685"/>
                </a:cubicBezTo>
                <a:cubicBezTo>
                  <a:pt x="541" y="684"/>
                  <a:pt x="545" y="681"/>
                  <a:pt x="549" y="685"/>
                </a:cubicBezTo>
                <a:cubicBezTo>
                  <a:pt x="553" y="690"/>
                  <a:pt x="556" y="686"/>
                  <a:pt x="558" y="689"/>
                </a:cubicBezTo>
                <a:cubicBezTo>
                  <a:pt x="561" y="692"/>
                  <a:pt x="565" y="694"/>
                  <a:pt x="568" y="691"/>
                </a:cubicBezTo>
                <a:cubicBezTo>
                  <a:pt x="570" y="688"/>
                  <a:pt x="580" y="691"/>
                  <a:pt x="584" y="693"/>
                </a:cubicBezTo>
                <a:cubicBezTo>
                  <a:pt x="590" y="688"/>
                  <a:pt x="594" y="679"/>
                  <a:pt x="599" y="679"/>
                </a:cubicBezTo>
                <a:cubicBezTo>
                  <a:pt x="605" y="679"/>
                  <a:pt x="622" y="681"/>
                  <a:pt x="623" y="689"/>
                </a:cubicBezTo>
                <a:cubicBezTo>
                  <a:pt x="624" y="698"/>
                  <a:pt x="634" y="690"/>
                  <a:pt x="635" y="698"/>
                </a:cubicBezTo>
                <a:cubicBezTo>
                  <a:pt x="636" y="704"/>
                  <a:pt x="642" y="710"/>
                  <a:pt x="641" y="713"/>
                </a:cubicBezTo>
                <a:cubicBezTo>
                  <a:pt x="643" y="714"/>
                  <a:pt x="645" y="716"/>
                  <a:pt x="648" y="718"/>
                </a:cubicBezTo>
                <a:cubicBezTo>
                  <a:pt x="651" y="717"/>
                  <a:pt x="659" y="718"/>
                  <a:pt x="665" y="720"/>
                </a:cubicBezTo>
                <a:cubicBezTo>
                  <a:pt x="672" y="723"/>
                  <a:pt x="682" y="717"/>
                  <a:pt x="686" y="726"/>
                </a:cubicBezTo>
                <a:cubicBezTo>
                  <a:pt x="689" y="734"/>
                  <a:pt x="697" y="740"/>
                  <a:pt x="690" y="741"/>
                </a:cubicBezTo>
                <a:cubicBezTo>
                  <a:pt x="683" y="742"/>
                  <a:pt x="675" y="733"/>
                  <a:pt x="675" y="738"/>
                </a:cubicBezTo>
                <a:cubicBezTo>
                  <a:pt x="676" y="743"/>
                  <a:pt x="672" y="740"/>
                  <a:pt x="672" y="748"/>
                </a:cubicBezTo>
                <a:cubicBezTo>
                  <a:pt x="672" y="755"/>
                  <a:pt x="667" y="766"/>
                  <a:pt x="664" y="765"/>
                </a:cubicBezTo>
                <a:cubicBezTo>
                  <a:pt x="664" y="765"/>
                  <a:pt x="664" y="765"/>
                  <a:pt x="664" y="765"/>
                </a:cubicBezTo>
                <a:cubicBezTo>
                  <a:pt x="663" y="768"/>
                  <a:pt x="663" y="771"/>
                  <a:pt x="665" y="774"/>
                </a:cubicBezTo>
                <a:cubicBezTo>
                  <a:pt x="669" y="771"/>
                  <a:pt x="675" y="766"/>
                  <a:pt x="679" y="767"/>
                </a:cubicBezTo>
                <a:cubicBezTo>
                  <a:pt x="687" y="767"/>
                  <a:pt x="689" y="772"/>
                  <a:pt x="694" y="768"/>
                </a:cubicBezTo>
                <a:cubicBezTo>
                  <a:pt x="699" y="765"/>
                  <a:pt x="700" y="763"/>
                  <a:pt x="701" y="766"/>
                </a:cubicBezTo>
                <a:cubicBezTo>
                  <a:pt x="701" y="766"/>
                  <a:pt x="701" y="766"/>
                  <a:pt x="701" y="767"/>
                </a:cubicBezTo>
                <a:cubicBezTo>
                  <a:pt x="703" y="766"/>
                  <a:pt x="704" y="765"/>
                  <a:pt x="704" y="764"/>
                </a:cubicBezTo>
                <a:cubicBezTo>
                  <a:pt x="704" y="763"/>
                  <a:pt x="704" y="761"/>
                  <a:pt x="703" y="759"/>
                </a:cubicBezTo>
                <a:cubicBezTo>
                  <a:pt x="698" y="760"/>
                  <a:pt x="697" y="760"/>
                  <a:pt x="695" y="757"/>
                </a:cubicBezTo>
                <a:cubicBezTo>
                  <a:pt x="693" y="752"/>
                  <a:pt x="710" y="747"/>
                  <a:pt x="718" y="748"/>
                </a:cubicBezTo>
                <a:cubicBezTo>
                  <a:pt x="726" y="749"/>
                  <a:pt x="731" y="744"/>
                  <a:pt x="734" y="747"/>
                </a:cubicBezTo>
                <a:cubicBezTo>
                  <a:pt x="739" y="743"/>
                  <a:pt x="747" y="736"/>
                  <a:pt x="749" y="736"/>
                </a:cubicBezTo>
                <a:cubicBezTo>
                  <a:pt x="752" y="736"/>
                  <a:pt x="788" y="735"/>
                  <a:pt x="788" y="735"/>
                </a:cubicBezTo>
                <a:cubicBezTo>
                  <a:pt x="788" y="735"/>
                  <a:pt x="800" y="728"/>
                  <a:pt x="802" y="721"/>
                </a:cubicBezTo>
                <a:cubicBezTo>
                  <a:pt x="803" y="714"/>
                  <a:pt x="811" y="697"/>
                  <a:pt x="816" y="701"/>
                </a:cubicBezTo>
                <a:cubicBezTo>
                  <a:pt x="821" y="704"/>
                  <a:pt x="831" y="702"/>
                  <a:pt x="831" y="705"/>
                </a:cubicBezTo>
                <a:cubicBezTo>
                  <a:pt x="831" y="708"/>
                  <a:pt x="828" y="719"/>
                  <a:pt x="841" y="736"/>
                </a:cubicBezTo>
                <a:cubicBezTo>
                  <a:pt x="845" y="733"/>
                  <a:pt x="850" y="731"/>
                  <a:pt x="852" y="731"/>
                </a:cubicBezTo>
                <a:cubicBezTo>
                  <a:pt x="857" y="732"/>
                  <a:pt x="864" y="726"/>
                  <a:pt x="866" y="722"/>
                </a:cubicBezTo>
                <a:cubicBezTo>
                  <a:pt x="868" y="718"/>
                  <a:pt x="870" y="725"/>
                  <a:pt x="866" y="727"/>
                </a:cubicBezTo>
                <a:cubicBezTo>
                  <a:pt x="862" y="728"/>
                  <a:pt x="870" y="731"/>
                  <a:pt x="877" y="731"/>
                </a:cubicBezTo>
                <a:cubicBezTo>
                  <a:pt x="884" y="730"/>
                  <a:pt x="873" y="733"/>
                  <a:pt x="868" y="733"/>
                </a:cubicBezTo>
                <a:cubicBezTo>
                  <a:pt x="863" y="733"/>
                  <a:pt x="861" y="733"/>
                  <a:pt x="854" y="740"/>
                </a:cubicBezTo>
                <a:cubicBezTo>
                  <a:pt x="847" y="747"/>
                  <a:pt x="848" y="749"/>
                  <a:pt x="852" y="753"/>
                </a:cubicBezTo>
                <a:cubicBezTo>
                  <a:pt x="856" y="756"/>
                  <a:pt x="862" y="755"/>
                  <a:pt x="867" y="750"/>
                </a:cubicBezTo>
                <a:cubicBezTo>
                  <a:pt x="873" y="745"/>
                  <a:pt x="872" y="741"/>
                  <a:pt x="878" y="741"/>
                </a:cubicBezTo>
                <a:cubicBezTo>
                  <a:pt x="883" y="741"/>
                  <a:pt x="898" y="736"/>
                  <a:pt x="904" y="734"/>
                </a:cubicBezTo>
                <a:cubicBezTo>
                  <a:pt x="910" y="732"/>
                  <a:pt x="906" y="731"/>
                  <a:pt x="906" y="728"/>
                </a:cubicBezTo>
                <a:cubicBezTo>
                  <a:pt x="906" y="725"/>
                  <a:pt x="917" y="725"/>
                  <a:pt x="921" y="723"/>
                </a:cubicBezTo>
                <a:cubicBezTo>
                  <a:pt x="925" y="720"/>
                  <a:pt x="920" y="718"/>
                  <a:pt x="917" y="718"/>
                </a:cubicBezTo>
                <a:close/>
                <a:moveTo>
                  <a:pt x="266" y="394"/>
                </a:moveTo>
                <a:cubicBezTo>
                  <a:pt x="260" y="402"/>
                  <a:pt x="257" y="403"/>
                  <a:pt x="251" y="402"/>
                </a:cubicBezTo>
                <a:cubicBezTo>
                  <a:pt x="244" y="401"/>
                  <a:pt x="240" y="404"/>
                  <a:pt x="243" y="407"/>
                </a:cubicBezTo>
                <a:cubicBezTo>
                  <a:pt x="246" y="409"/>
                  <a:pt x="247" y="411"/>
                  <a:pt x="240" y="413"/>
                </a:cubicBezTo>
                <a:cubicBezTo>
                  <a:pt x="233" y="414"/>
                  <a:pt x="228" y="420"/>
                  <a:pt x="225" y="419"/>
                </a:cubicBezTo>
                <a:cubicBezTo>
                  <a:pt x="223" y="418"/>
                  <a:pt x="237" y="408"/>
                  <a:pt x="234" y="405"/>
                </a:cubicBezTo>
                <a:cubicBezTo>
                  <a:pt x="230" y="402"/>
                  <a:pt x="220" y="410"/>
                  <a:pt x="220" y="413"/>
                </a:cubicBezTo>
                <a:cubicBezTo>
                  <a:pt x="220" y="417"/>
                  <a:pt x="214" y="417"/>
                  <a:pt x="210" y="417"/>
                </a:cubicBezTo>
                <a:cubicBezTo>
                  <a:pt x="206" y="416"/>
                  <a:pt x="201" y="413"/>
                  <a:pt x="205" y="412"/>
                </a:cubicBezTo>
                <a:cubicBezTo>
                  <a:pt x="209" y="412"/>
                  <a:pt x="206" y="408"/>
                  <a:pt x="211" y="406"/>
                </a:cubicBezTo>
                <a:cubicBezTo>
                  <a:pt x="217" y="404"/>
                  <a:pt x="210" y="401"/>
                  <a:pt x="212" y="399"/>
                </a:cubicBezTo>
                <a:cubicBezTo>
                  <a:pt x="214" y="397"/>
                  <a:pt x="224" y="401"/>
                  <a:pt x="224" y="397"/>
                </a:cubicBezTo>
                <a:cubicBezTo>
                  <a:pt x="225" y="393"/>
                  <a:pt x="214" y="390"/>
                  <a:pt x="210" y="392"/>
                </a:cubicBezTo>
                <a:cubicBezTo>
                  <a:pt x="207" y="394"/>
                  <a:pt x="198" y="400"/>
                  <a:pt x="188" y="396"/>
                </a:cubicBezTo>
                <a:cubicBezTo>
                  <a:pt x="185" y="394"/>
                  <a:pt x="213" y="391"/>
                  <a:pt x="218" y="387"/>
                </a:cubicBezTo>
                <a:cubicBezTo>
                  <a:pt x="223" y="382"/>
                  <a:pt x="244" y="377"/>
                  <a:pt x="246" y="381"/>
                </a:cubicBezTo>
                <a:cubicBezTo>
                  <a:pt x="248" y="385"/>
                  <a:pt x="235" y="388"/>
                  <a:pt x="241" y="392"/>
                </a:cubicBezTo>
                <a:cubicBezTo>
                  <a:pt x="247" y="395"/>
                  <a:pt x="258" y="393"/>
                  <a:pt x="260" y="389"/>
                </a:cubicBezTo>
                <a:cubicBezTo>
                  <a:pt x="262" y="385"/>
                  <a:pt x="273" y="386"/>
                  <a:pt x="266" y="394"/>
                </a:cubicBezTo>
                <a:close/>
                <a:moveTo>
                  <a:pt x="329" y="474"/>
                </a:moveTo>
                <a:cubicBezTo>
                  <a:pt x="322" y="481"/>
                  <a:pt x="322" y="479"/>
                  <a:pt x="315" y="480"/>
                </a:cubicBezTo>
                <a:cubicBezTo>
                  <a:pt x="309" y="482"/>
                  <a:pt x="314" y="488"/>
                  <a:pt x="306" y="489"/>
                </a:cubicBezTo>
                <a:cubicBezTo>
                  <a:pt x="298" y="490"/>
                  <a:pt x="278" y="490"/>
                  <a:pt x="275" y="486"/>
                </a:cubicBezTo>
                <a:cubicBezTo>
                  <a:pt x="274" y="484"/>
                  <a:pt x="286" y="485"/>
                  <a:pt x="287" y="482"/>
                </a:cubicBezTo>
                <a:cubicBezTo>
                  <a:pt x="288" y="479"/>
                  <a:pt x="291" y="473"/>
                  <a:pt x="296" y="473"/>
                </a:cubicBezTo>
                <a:cubicBezTo>
                  <a:pt x="301" y="473"/>
                  <a:pt x="300" y="467"/>
                  <a:pt x="292" y="463"/>
                </a:cubicBezTo>
                <a:cubicBezTo>
                  <a:pt x="284" y="459"/>
                  <a:pt x="304" y="456"/>
                  <a:pt x="308" y="463"/>
                </a:cubicBezTo>
                <a:cubicBezTo>
                  <a:pt x="313" y="469"/>
                  <a:pt x="321" y="473"/>
                  <a:pt x="326" y="469"/>
                </a:cubicBezTo>
                <a:cubicBezTo>
                  <a:pt x="330" y="464"/>
                  <a:pt x="356" y="452"/>
                  <a:pt x="356" y="458"/>
                </a:cubicBezTo>
                <a:cubicBezTo>
                  <a:pt x="356" y="464"/>
                  <a:pt x="337" y="468"/>
                  <a:pt x="329" y="474"/>
                </a:cubicBezTo>
                <a:close/>
                <a:moveTo>
                  <a:pt x="503" y="656"/>
                </a:moveTo>
                <a:cubicBezTo>
                  <a:pt x="498" y="657"/>
                  <a:pt x="504" y="642"/>
                  <a:pt x="494" y="636"/>
                </a:cubicBezTo>
                <a:cubicBezTo>
                  <a:pt x="482" y="630"/>
                  <a:pt x="477" y="618"/>
                  <a:pt x="477" y="611"/>
                </a:cubicBezTo>
                <a:cubicBezTo>
                  <a:pt x="477" y="605"/>
                  <a:pt x="487" y="602"/>
                  <a:pt x="491" y="607"/>
                </a:cubicBezTo>
                <a:cubicBezTo>
                  <a:pt x="495" y="612"/>
                  <a:pt x="501" y="632"/>
                  <a:pt x="504" y="639"/>
                </a:cubicBezTo>
                <a:cubicBezTo>
                  <a:pt x="508" y="645"/>
                  <a:pt x="508" y="656"/>
                  <a:pt x="503" y="65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4" name="Freeform 125"/>
          <p:cNvSpPr>
            <a:spLocks noEditPoints="1"/>
          </p:cNvSpPr>
          <p:nvPr/>
        </p:nvSpPr>
        <p:spPr bwMode="auto">
          <a:xfrm>
            <a:off x="254635" y="1219200"/>
            <a:ext cx="3224213" cy="2255838"/>
          </a:xfrm>
          <a:custGeom>
            <a:avLst/>
            <a:gdLst/>
            <a:ahLst/>
            <a:cxnLst>
              <a:cxn ang="0">
                <a:pos x="350" y="230"/>
              </a:cxn>
              <a:cxn ang="0">
                <a:pos x="306" y="35"/>
              </a:cxn>
              <a:cxn ang="0">
                <a:pos x="185" y="21"/>
              </a:cxn>
              <a:cxn ang="0">
                <a:pos x="135" y="10"/>
              </a:cxn>
              <a:cxn ang="0">
                <a:pos x="93" y="21"/>
              </a:cxn>
              <a:cxn ang="0">
                <a:pos x="19" y="59"/>
              </a:cxn>
              <a:cxn ang="0">
                <a:pos x="71" y="103"/>
              </a:cxn>
              <a:cxn ang="0">
                <a:pos x="17" y="106"/>
              </a:cxn>
              <a:cxn ang="0">
                <a:pos x="59" y="136"/>
              </a:cxn>
              <a:cxn ang="0">
                <a:pos x="43" y="158"/>
              </a:cxn>
              <a:cxn ang="0">
                <a:pos x="45" y="219"/>
              </a:cxn>
              <a:cxn ang="0">
                <a:pos x="96" y="236"/>
              </a:cxn>
              <a:cxn ang="0">
                <a:pos x="102" y="269"/>
              </a:cxn>
              <a:cxn ang="0">
                <a:pos x="84" y="287"/>
              </a:cxn>
              <a:cxn ang="0">
                <a:pos x="147" y="250"/>
              </a:cxn>
              <a:cxn ang="0">
                <a:pos x="173" y="213"/>
              </a:cxn>
              <a:cxn ang="0">
                <a:pos x="191" y="201"/>
              </a:cxn>
              <a:cxn ang="0">
                <a:pos x="226" y="215"/>
              </a:cxn>
              <a:cxn ang="0">
                <a:pos x="248" y="202"/>
              </a:cxn>
              <a:cxn ang="0">
                <a:pos x="276" y="213"/>
              </a:cxn>
              <a:cxn ang="0">
                <a:pos x="340" y="232"/>
              </a:cxn>
              <a:cxn ang="0">
                <a:pos x="375" y="248"/>
              </a:cxn>
              <a:cxn ang="0">
                <a:pos x="376" y="261"/>
              </a:cxn>
              <a:cxn ang="0">
                <a:pos x="389" y="263"/>
              </a:cxn>
              <a:cxn ang="0">
                <a:pos x="401" y="274"/>
              </a:cxn>
              <a:cxn ang="0">
                <a:pos x="396" y="300"/>
              </a:cxn>
              <a:cxn ang="0">
                <a:pos x="421" y="299"/>
              </a:cxn>
              <a:cxn ang="0">
                <a:pos x="15" y="313"/>
              </a:cxn>
              <a:cxn ang="0">
                <a:pos x="178" y="240"/>
              </a:cxn>
              <a:cxn ang="0">
                <a:pos x="177" y="256"/>
              </a:cxn>
              <a:cxn ang="0">
                <a:pos x="25" y="219"/>
              </a:cxn>
              <a:cxn ang="0">
                <a:pos x="1094" y="443"/>
              </a:cxn>
              <a:cxn ang="0">
                <a:pos x="1010" y="472"/>
              </a:cxn>
              <a:cxn ang="0">
                <a:pos x="970" y="473"/>
              </a:cxn>
              <a:cxn ang="0">
                <a:pos x="926" y="471"/>
              </a:cxn>
              <a:cxn ang="0">
                <a:pos x="954" y="426"/>
              </a:cxn>
              <a:cxn ang="0">
                <a:pos x="902" y="410"/>
              </a:cxn>
              <a:cxn ang="0">
                <a:pos x="864" y="397"/>
              </a:cxn>
              <a:cxn ang="0">
                <a:pos x="516" y="388"/>
              </a:cxn>
              <a:cxn ang="0">
                <a:pos x="510" y="395"/>
              </a:cxn>
              <a:cxn ang="0">
                <a:pos x="501" y="436"/>
              </a:cxn>
              <a:cxn ang="0">
                <a:pos x="513" y="539"/>
              </a:cxn>
              <a:cxn ang="0">
                <a:pos x="557" y="590"/>
              </a:cxn>
              <a:cxn ang="0">
                <a:pos x="647" y="625"/>
              </a:cxn>
              <a:cxn ang="0">
                <a:pos x="724" y="647"/>
              </a:cxn>
              <a:cxn ang="0">
                <a:pos x="783" y="685"/>
              </a:cxn>
              <a:cxn ang="0">
                <a:pos x="818" y="658"/>
              </a:cxn>
              <a:cxn ang="0">
                <a:pos x="862" y="644"/>
              </a:cxn>
              <a:cxn ang="0">
                <a:pos x="889" y="641"/>
              </a:cxn>
              <a:cxn ang="0">
                <a:pos x="944" y="645"/>
              </a:cxn>
              <a:cxn ang="0">
                <a:pos x="983" y="699"/>
              </a:cxn>
              <a:cxn ang="0">
                <a:pos x="994" y="608"/>
              </a:cxn>
              <a:cxn ang="0">
                <a:pos x="1036" y="571"/>
              </a:cxn>
              <a:cxn ang="0">
                <a:pos x="1032" y="539"/>
              </a:cxn>
              <a:cxn ang="0">
                <a:pos x="1049" y="541"/>
              </a:cxn>
              <a:cxn ang="0">
                <a:pos x="1088" y="499"/>
              </a:cxn>
              <a:cxn ang="0">
                <a:pos x="1102" y="475"/>
              </a:cxn>
              <a:cxn ang="0">
                <a:pos x="1137" y="413"/>
              </a:cxn>
            </a:cxnLst>
            <a:rect l="0" t="0" r="r" b="b"/>
            <a:pathLst>
              <a:path w="1147" h="705">
                <a:moveTo>
                  <a:pt x="431" y="286"/>
                </a:moveTo>
                <a:cubicBezTo>
                  <a:pt x="432" y="281"/>
                  <a:pt x="433" y="279"/>
                  <a:pt x="420" y="274"/>
                </a:cubicBezTo>
                <a:cubicBezTo>
                  <a:pt x="407" y="269"/>
                  <a:pt x="409" y="265"/>
                  <a:pt x="400" y="250"/>
                </a:cubicBezTo>
                <a:cubicBezTo>
                  <a:pt x="391" y="235"/>
                  <a:pt x="376" y="228"/>
                  <a:pt x="376" y="222"/>
                </a:cubicBezTo>
                <a:cubicBezTo>
                  <a:pt x="376" y="217"/>
                  <a:pt x="360" y="217"/>
                  <a:pt x="360" y="222"/>
                </a:cubicBezTo>
                <a:cubicBezTo>
                  <a:pt x="360" y="226"/>
                  <a:pt x="354" y="227"/>
                  <a:pt x="350" y="230"/>
                </a:cubicBezTo>
                <a:cubicBezTo>
                  <a:pt x="346" y="232"/>
                  <a:pt x="345" y="228"/>
                  <a:pt x="341" y="224"/>
                </a:cubicBezTo>
                <a:cubicBezTo>
                  <a:pt x="338" y="220"/>
                  <a:pt x="330" y="215"/>
                  <a:pt x="330" y="213"/>
                </a:cubicBezTo>
                <a:cubicBezTo>
                  <a:pt x="330" y="210"/>
                  <a:pt x="328" y="204"/>
                  <a:pt x="322" y="207"/>
                </a:cubicBezTo>
                <a:cubicBezTo>
                  <a:pt x="317" y="210"/>
                  <a:pt x="314" y="207"/>
                  <a:pt x="312" y="209"/>
                </a:cubicBezTo>
                <a:cubicBezTo>
                  <a:pt x="310" y="211"/>
                  <a:pt x="306" y="208"/>
                  <a:pt x="306" y="208"/>
                </a:cubicBezTo>
                <a:cubicBezTo>
                  <a:pt x="306" y="35"/>
                  <a:pt x="306" y="35"/>
                  <a:pt x="306" y="35"/>
                </a:cubicBezTo>
                <a:cubicBezTo>
                  <a:pt x="304" y="35"/>
                  <a:pt x="302" y="34"/>
                  <a:pt x="301" y="34"/>
                </a:cubicBezTo>
                <a:cubicBezTo>
                  <a:pt x="294" y="31"/>
                  <a:pt x="283" y="26"/>
                  <a:pt x="277" y="27"/>
                </a:cubicBezTo>
                <a:cubicBezTo>
                  <a:pt x="271" y="29"/>
                  <a:pt x="260" y="30"/>
                  <a:pt x="256" y="28"/>
                </a:cubicBezTo>
                <a:cubicBezTo>
                  <a:pt x="252" y="26"/>
                  <a:pt x="246" y="24"/>
                  <a:pt x="238" y="26"/>
                </a:cubicBezTo>
                <a:cubicBezTo>
                  <a:pt x="230" y="27"/>
                  <a:pt x="225" y="21"/>
                  <a:pt x="214" y="19"/>
                </a:cubicBezTo>
                <a:cubicBezTo>
                  <a:pt x="204" y="16"/>
                  <a:pt x="189" y="19"/>
                  <a:pt x="185" y="21"/>
                </a:cubicBezTo>
                <a:cubicBezTo>
                  <a:pt x="182" y="22"/>
                  <a:pt x="183" y="17"/>
                  <a:pt x="178" y="17"/>
                </a:cubicBezTo>
                <a:cubicBezTo>
                  <a:pt x="174" y="18"/>
                  <a:pt x="177" y="15"/>
                  <a:pt x="175" y="12"/>
                </a:cubicBezTo>
                <a:cubicBezTo>
                  <a:pt x="172" y="8"/>
                  <a:pt x="160" y="11"/>
                  <a:pt x="155" y="12"/>
                </a:cubicBezTo>
                <a:cubicBezTo>
                  <a:pt x="151" y="12"/>
                  <a:pt x="149" y="10"/>
                  <a:pt x="150" y="7"/>
                </a:cubicBezTo>
                <a:cubicBezTo>
                  <a:pt x="150" y="5"/>
                  <a:pt x="146" y="6"/>
                  <a:pt x="144" y="9"/>
                </a:cubicBezTo>
                <a:cubicBezTo>
                  <a:pt x="142" y="12"/>
                  <a:pt x="137" y="12"/>
                  <a:pt x="135" y="10"/>
                </a:cubicBezTo>
                <a:cubicBezTo>
                  <a:pt x="133" y="8"/>
                  <a:pt x="139" y="8"/>
                  <a:pt x="140" y="5"/>
                </a:cubicBezTo>
                <a:cubicBezTo>
                  <a:pt x="140" y="3"/>
                  <a:pt x="133" y="2"/>
                  <a:pt x="131" y="1"/>
                </a:cubicBezTo>
                <a:cubicBezTo>
                  <a:pt x="128" y="0"/>
                  <a:pt x="124" y="4"/>
                  <a:pt x="119" y="8"/>
                </a:cubicBezTo>
                <a:cubicBezTo>
                  <a:pt x="114" y="13"/>
                  <a:pt x="106" y="13"/>
                  <a:pt x="101" y="12"/>
                </a:cubicBezTo>
                <a:cubicBezTo>
                  <a:pt x="96" y="12"/>
                  <a:pt x="90" y="13"/>
                  <a:pt x="91" y="15"/>
                </a:cubicBezTo>
                <a:cubicBezTo>
                  <a:pt x="91" y="18"/>
                  <a:pt x="97" y="18"/>
                  <a:pt x="93" y="21"/>
                </a:cubicBezTo>
                <a:cubicBezTo>
                  <a:pt x="90" y="25"/>
                  <a:pt x="88" y="17"/>
                  <a:pt x="85" y="20"/>
                </a:cubicBezTo>
                <a:cubicBezTo>
                  <a:pt x="81" y="24"/>
                  <a:pt x="71" y="24"/>
                  <a:pt x="68" y="23"/>
                </a:cubicBezTo>
                <a:cubicBezTo>
                  <a:pt x="66" y="23"/>
                  <a:pt x="58" y="32"/>
                  <a:pt x="55" y="34"/>
                </a:cubicBezTo>
                <a:cubicBezTo>
                  <a:pt x="53" y="37"/>
                  <a:pt x="57" y="39"/>
                  <a:pt x="50" y="46"/>
                </a:cubicBezTo>
                <a:cubicBezTo>
                  <a:pt x="44" y="54"/>
                  <a:pt x="26" y="52"/>
                  <a:pt x="22" y="52"/>
                </a:cubicBezTo>
                <a:cubicBezTo>
                  <a:pt x="18" y="52"/>
                  <a:pt x="21" y="56"/>
                  <a:pt x="19" y="59"/>
                </a:cubicBezTo>
                <a:cubicBezTo>
                  <a:pt x="17" y="62"/>
                  <a:pt x="21" y="64"/>
                  <a:pt x="31" y="67"/>
                </a:cubicBezTo>
                <a:cubicBezTo>
                  <a:pt x="42" y="70"/>
                  <a:pt x="49" y="83"/>
                  <a:pt x="50" y="87"/>
                </a:cubicBezTo>
                <a:cubicBezTo>
                  <a:pt x="51" y="90"/>
                  <a:pt x="64" y="86"/>
                  <a:pt x="69" y="87"/>
                </a:cubicBezTo>
                <a:cubicBezTo>
                  <a:pt x="74" y="88"/>
                  <a:pt x="68" y="95"/>
                  <a:pt x="73" y="97"/>
                </a:cubicBezTo>
                <a:cubicBezTo>
                  <a:pt x="77" y="99"/>
                  <a:pt x="83" y="96"/>
                  <a:pt x="85" y="99"/>
                </a:cubicBezTo>
                <a:cubicBezTo>
                  <a:pt x="86" y="103"/>
                  <a:pt x="76" y="99"/>
                  <a:pt x="71" y="103"/>
                </a:cubicBezTo>
                <a:cubicBezTo>
                  <a:pt x="66" y="107"/>
                  <a:pt x="64" y="109"/>
                  <a:pt x="62" y="106"/>
                </a:cubicBezTo>
                <a:cubicBezTo>
                  <a:pt x="60" y="103"/>
                  <a:pt x="51" y="105"/>
                  <a:pt x="47" y="105"/>
                </a:cubicBezTo>
                <a:cubicBezTo>
                  <a:pt x="43" y="106"/>
                  <a:pt x="47" y="100"/>
                  <a:pt x="47" y="98"/>
                </a:cubicBezTo>
                <a:cubicBezTo>
                  <a:pt x="47" y="95"/>
                  <a:pt x="41" y="93"/>
                  <a:pt x="33" y="98"/>
                </a:cubicBezTo>
                <a:cubicBezTo>
                  <a:pt x="25" y="103"/>
                  <a:pt x="28" y="101"/>
                  <a:pt x="27" y="105"/>
                </a:cubicBezTo>
                <a:cubicBezTo>
                  <a:pt x="26" y="109"/>
                  <a:pt x="22" y="103"/>
                  <a:pt x="17" y="106"/>
                </a:cubicBezTo>
                <a:cubicBezTo>
                  <a:pt x="12" y="109"/>
                  <a:pt x="3" y="111"/>
                  <a:pt x="2" y="115"/>
                </a:cubicBezTo>
                <a:cubicBezTo>
                  <a:pt x="0" y="118"/>
                  <a:pt x="13" y="120"/>
                  <a:pt x="18" y="121"/>
                </a:cubicBezTo>
                <a:cubicBezTo>
                  <a:pt x="23" y="122"/>
                  <a:pt x="12" y="125"/>
                  <a:pt x="16" y="127"/>
                </a:cubicBezTo>
                <a:cubicBezTo>
                  <a:pt x="20" y="128"/>
                  <a:pt x="18" y="132"/>
                  <a:pt x="25" y="135"/>
                </a:cubicBezTo>
                <a:cubicBezTo>
                  <a:pt x="31" y="138"/>
                  <a:pt x="45" y="135"/>
                  <a:pt x="49" y="135"/>
                </a:cubicBezTo>
                <a:cubicBezTo>
                  <a:pt x="52" y="135"/>
                  <a:pt x="56" y="139"/>
                  <a:pt x="59" y="136"/>
                </a:cubicBezTo>
                <a:cubicBezTo>
                  <a:pt x="62" y="133"/>
                  <a:pt x="73" y="124"/>
                  <a:pt x="79" y="129"/>
                </a:cubicBezTo>
                <a:cubicBezTo>
                  <a:pt x="85" y="134"/>
                  <a:pt x="73" y="134"/>
                  <a:pt x="76" y="137"/>
                </a:cubicBezTo>
                <a:cubicBezTo>
                  <a:pt x="79" y="140"/>
                  <a:pt x="82" y="148"/>
                  <a:pt x="77" y="152"/>
                </a:cubicBezTo>
                <a:cubicBezTo>
                  <a:pt x="71" y="156"/>
                  <a:pt x="66" y="153"/>
                  <a:pt x="63" y="153"/>
                </a:cubicBezTo>
                <a:cubicBezTo>
                  <a:pt x="60" y="153"/>
                  <a:pt x="62" y="158"/>
                  <a:pt x="57" y="162"/>
                </a:cubicBezTo>
                <a:cubicBezTo>
                  <a:pt x="52" y="166"/>
                  <a:pt x="49" y="158"/>
                  <a:pt x="43" y="158"/>
                </a:cubicBezTo>
                <a:cubicBezTo>
                  <a:pt x="37" y="158"/>
                  <a:pt x="38" y="166"/>
                  <a:pt x="38" y="170"/>
                </a:cubicBezTo>
                <a:cubicBezTo>
                  <a:pt x="39" y="173"/>
                  <a:pt x="29" y="169"/>
                  <a:pt x="27" y="178"/>
                </a:cubicBezTo>
                <a:cubicBezTo>
                  <a:pt x="25" y="187"/>
                  <a:pt x="15" y="179"/>
                  <a:pt x="22" y="188"/>
                </a:cubicBezTo>
                <a:cubicBezTo>
                  <a:pt x="28" y="197"/>
                  <a:pt x="27" y="191"/>
                  <a:pt x="32" y="195"/>
                </a:cubicBezTo>
                <a:cubicBezTo>
                  <a:pt x="37" y="198"/>
                  <a:pt x="26" y="204"/>
                  <a:pt x="31" y="205"/>
                </a:cubicBezTo>
                <a:cubicBezTo>
                  <a:pt x="36" y="206"/>
                  <a:pt x="42" y="215"/>
                  <a:pt x="45" y="219"/>
                </a:cubicBezTo>
                <a:cubicBezTo>
                  <a:pt x="49" y="222"/>
                  <a:pt x="53" y="217"/>
                  <a:pt x="59" y="217"/>
                </a:cubicBezTo>
                <a:cubicBezTo>
                  <a:pt x="64" y="216"/>
                  <a:pt x="61" y="209"/>
                  <a:pt x="64" y="212"/>
                </a:cubicBezTo>
                <a:cubicBezTo>
                  <a:pt x="67" y="215"/>
                  <a:pt x="72" y="223"/>
                  <a:pt x="69" y="225"/>
                </a:cubicBezTo>
                <a:cubicBezTo>
                  <a:pt x="66" y="227"/>
                  <a:pt x="68" y="233"/>
                  <a:pt x="68" y="236"/>
                </a:cubicBezTo>
                <a:cubicBezTo>
                  <a:pt x="67" y="239"/>
                  <a:pt x="79" y="238"/>
                  <a:pt x="80" y="234"/>
                </a:cubicBezTo>
                <a:cubicBezTo>
                  <a:pt x="81" y="231"/>
                  <a:pt x="90" y="230"/>
                  <a:pt x="96" y="236"/>
                </a:cubicBezTo>
                <a:cubicBezTo>
                  <a:pt x="101" y="241"/>
                  <a:pt x="103" y="242"/>
                  <a:pt x="103" y="238"/>
                </a:cubicBezTo>
                <a:cubicBezTo>
                  <a:pt x="103" y="233"/>
                  <a:pt x="107" y="228"/>
                  <a:pt x="107" y="232"/>
                </a:cubicBezTo>
                <a:cubicBezTo>
                  <a:pt x="108" y="236"/>
                  <a:pt x="112" y="237"/>
                  <a:pt x="120" y="233"/>
                </a:cubicBezTo>
                <a:cubicBezTo>
                  <a:pt x="127" y="230"/>
                  <a:pt x="124" y="234"/>
                  <a:pt x="120" y="239"/>
                </a:cubicBezTo>
                <a:cubicBezTo>
                  <a:pt x="114" y="245"/>
                  <a:pt x="120" y="256"/>
                  <a:pt x="116" y="257"/>
                </a:cubicBezTo>
                <a:cubicBezTo>
                  <a:pt x="112" y="258"/>
                  <a:pt x="109" y="268"/>
                  <a:pt x="102" y="269"/>
                </a:cubicBezTo>
                <a:cubicBezTo>
                  <a:pt x="96" y="269"/>
                  <a:pt x="85" y="282"/>
                  <a:pt x="83" y="284"/>
                </a:cubicBezTo>
                <a:cubicBezTo>
                  <a:pt x="82" y="286"/>
                  <a:pt x="68" y="280"/>
                  <a:pt x="66" y="285"/>
                </a:cubicBezTo>
                <a:cubicBezTo>
                  <a:pt x="64" y="291"/>
                  <a:pt x="55" y="295"/>
                  <a:pt x="57" y="298"/>
                </a:cubicBezTo>
                <a:cubicBezTo>
                  <a:pt x="59" y="299"/>
                  <a:pt x="70" y="293"/>
                  <a:pt x="71" y="290"/>
                </a:cubicBezTo>
                <a:cubicBezTo>
                  <a:pt x="71" y="287"/>
                  <a:pt x="73" y="288"/>
                  <a:pt x="75" y="290"/>
                </a:cubicBezTo>
                <a:cubicBezTo>
                  <a:pt x="77" y="292"/>
                  <a:pt x="82" y="289"/>
                  <a:pt x="84" y="287"/>
                </a:cubicBezTo>
                <a:cubicBezTo>
                  <a:pt x="86" y="285"/>
                  <a:pt x="90" y="286"/>
                  <a:pt x="92" y="286"/>
                </a:cubicBezTo>
                <a:cubicBezTo>
                  <a:pt x="95" y="286"/>
                  <a:pt x="96" y="283"/>
                  <a:pt x="102" y="282"/>
                </a:cubicBezTo>
                <a:cubicBezTo>
                  <a:pt x="109" y="281"/>
                  <a:pt x="108" y="279"/>
                  <a:pt x="109" y="275"/>
                </a:cubicBezTo>
                <a:cubicBezTo>
                  <a:pt x="111" y="272"/>
                  <a:pt x="127" y="264"/>
                  <a:pt x="130" y="264"/>
                </a:cubicBezTo>
                <a:cubicBezTo>
                  <a:pt x="133" y="263"/>
                  <a:pt x="131" y="258"/>
                  <a:pt x="134" y="258"/>
                </a:cubicBezTo>
                <a:cubicBezTo>
                  <a:pt x="137" y="257"/>
                  <a:pt x="142" y="253"/>
                  <a:pt x="147" y="250"/>
                </a:cubicBezTo>
                <a:cubicBezTo>
                  <a:pt x="151" y="246"/>
                  <a:pt x="152" y="248"/>
                  <a:pt x="155" y="247"/>
                </a:cubicBezTo>
                <a:cubicBezTo>
                  <a:pt x="158" y="245"/>
                  <a:pt x="156" y="239"/>
                  <a:pt x="159" y="238"/>
                </a:cubicBezTo>
                <a:cubicBezTo>
                  <a:pt x="162" y="238"/>
                  <a:pt x="165" y="235"/>
                  <a:pt x="165" y="233"/>
                </a:cubicBezTo>
                <a:cubicBezTo>
                  <a:pt x="165" y="230"/>
                  <a:pt x="157" y="230"/>
                  <a:pt x="156" y="228"/>
                </a:cubicBezTo>
                <a:cubicBezTo>
                  <a:pt x="155" y="226"/>
                  <a:pt x="162" y="220"/>
                  <a:pt x="165" y="220"/>
                </a:cubicBezTo>
                <a:cubicBezTo>
                  <a:pt x="168" y="220"/>
                  <a:pt x="172" y="217"/>
                  <a:pt x="173" y="213"/>
                </a:cubicBezTo>
                <a:cubicBezTo>
                  <a:pt x="173" y="209"/>
                  <a:pt x="177" y="209"/>
                  <a:pt x="180" y="205"/>
                </a:cubicBezTo>
                <a:cubicBezTo>
                  <a:pt x="183" y="202"/>
                  <a:pt x="183" y="199"/>
                  <a:pt x="186" y="198"/>
                </a:cubicBezTo>
                <a:cubicBezTo>
                  <a:pt x="189" y="198"/>
                  <a:pt x="192" y="194"/>
                  <a:pt x="196" y="192"/>
                </a:cubicBezTo>
                <a:cubicBezTo>
                  <a:pt x="199" y="190"/>
                  <a:pt x="196" y="194"/>
                  <a:pt x="202" y="194"/>
                </a:cubicBezTo>
                <a:cubicBezTo>
                  <a:pt x="209" y="195"/>
                  <a:pt x="208" y="201"/>
                  <a:pt x="203" y="199"/>
                </a:cubicBezTo>
                <a:cubicBezTo>
                  <a:pt x="198" y="196"/>
                  <a:pt x="195" y="197"/>
                  <a:pt x="191" y="201"/>
                </a:cubicBezTo>
                <a:cubicBezTo>
                  <a:pt x="186" y="205"/>
                  <a:pt x="190" y="206"/>
                  <a:pt x="186" y="211"/>
                </a:cubicBezTo>
                <a:cubicBezTo>
                  <a:pt x="183" y="216"/>
                  <a:pt x="183" y="219"/>
                  <a:pt x="187" y="219"/>
                </a:cubicBezTo>
                <a:cubicBezTo>
                  <a:pt x="192" y="220"/>
                  <a:pt x="187" y="223"/>
                  <a:pt x="183" y="224"/>
                </a:cubicBezTo>
                <a:cubicBezTo>
                  <a:pt x="179" y="226"/>
                  <a:pt x="182" y="228"/>
                  <a:pt x="188" y="228"/>
                </a:cubicBezTo>
                <a:cubicBezTo>
                  <a:pt x="193" y="228"/>
                  <a:pt x="202" y="220"/>
                  <a:pt x="210" y="216"/>
                </a:cubicBezTo>
                <a:cubicBezTo>
                  <a:pt x="218" y="212"/>
                  <a:pt x="224" y="216"/>
                  <a:pt x="226" y="215"/>
                </a:cubicBezTo>
                <a:cubicBezTo>
                  <a:pt x="228" y="214"/>
                  <a:pt x="224" y="211"/>
                  <a:pt x="226" y="209"/>
                </a:cubicBezTo>
                <a:cubicBezTo>
                  <a:pt x="229" y="208"/>
                  <a:pt x="223" y="207"/>
                  <a:pt x="221" y="203"/>
                </a:cubicBezTo>
                <a:cubicBezTo>
                  <a:pt x="220" y="198"/>
                  <a:pt x="224" y="201"/>
                  <a:pt x="225" y="197"/>
                </a:cubicBezTo>
                <a:cubicBezTo>
                  <a:pt x="226" y="193"/>
                  <a:pt x="229" y="195"/>
                  <a:pt x="231" y="197"/>
                </a:cubicBezTo>
                <a:cubicBezTo>
                  <a:pt x="234" y="198"/>
                  <a:pt x="237" y="195"/>
                  <a:pt x="240" y="200"/>
                </a:cubicBezTo>
                <a:cubicBezTo>
                  <a:pt x="242" y="204"/>
                  <a:pt x="244" y="198"/>
                  <a:pt x="248" y="202"/>
                </a:cubicBezTo>
                <a:cubicBezTo>
                  <a:pt x="252" y="205"/>
                  <a:pt x="248" y="204"/>
                  <a:pt x="243" y="205"/>
                </a:cubicBezTo>
                <a:cubicBezTo>
                  <a:pt x="239" y="206"/>
                  <a:pt x="241" y="212"/>
                  <a:pt x="245" y="209"/>
                </a:cubicBezTo>
                <a:cubicBezTo>
                  <a:pt x="248" y="207"/>
                  <a:pt x="251" y="205"/>
                  <a:pt x="254" y="208"/>
                </a:cubicBezTo>
                <a:cubicBezTo>
                  <a:pt x="257" y="210"/>
                  <a:pt x="258" y="209"/>
                  <a:pt x="260" y="207"/>
                </a:cubicBezTo>
                <a:cubicBezTo>
                  <a:pt x="263" y="204"/>
                  <a:pt x="263" y="207"/>
                  <a:pt x="263" y="209"/>
                </a:cubicBezTo>
                <a:cubicBezTo>
                  <a:pt x="263" y="211"/>
                  <a:pt x="268" y="212"/>
                  <a:pt x="276" y="213"/>
                </a:cubicBezTo>
                <a:cubicBezTo>
                  <a:pt x="283" y="214"/>
                  <a:pt x="297" y="212"/>
                  <a:pt x="300" y="212"/>
                </a:cubicBezTo>
                <a:cubicBezTo>
                  <a:pt x="304" y="212"/>
                  <a:pt x="302" y="217"/>
                  <a:pt x="310" y="219"/>
                </a:cubicBezTo>
                <a:cubicBezTo>
                  <a:pt x="318" y="220"/>
                  <a:pt x="320" y="211"/>
                  <a:pt x="324" y="214"/>
                </a:cubicBezTo>
                <a:cubicBezTo>
                  <a:pt x="328" y="218"/>
                  <a:pt x="324" y="219"/>
                  <a:pt x="322" y="221"/>
                </a:cubicBezTo>
                <a:cubicBezTo>
                  <a:pt x="319" y="224"/>
                  <a:pt x="324" y="224"/>
                  <a:pt x="327" y="225"/>
                </a:cubicBezTo>
                <a:cubicBezTo>
                  <a:pt x="330" y="227"/>
                  <a:pt x="337" y="229"/>
                  <a:pt x="340" y="232"/>
                </a:cubicBezTo>
                <a:cubicBezTo>
                  <a:pt x="344" y="235"/>
                  <a:pt x="346" y="239"/>
                  <a:pt x="354" y="243"/>
                </a:cubicBezTo>
                <a:cubicBezTo>
                  <a:pt x="362" y="247"/>
                  <a:pt x="354" y="233"/>
                  <a:pt x="360" y="237"/>
                </a:cubicBezTo>
                <a:cubicBezTo>
                  <a:pt x="366" y="242"/>
                  <a:pt x="364" y="237"/>
                  <a:pt x="369" y="242"/>
                </a:cubicBezTo>
                <a:cubicBezTo>
                  <a:pt x="374" y="246"/>
                  <a:pt x="372" y="240"/>
                  <a:pt x="370" y="232"/>
                </a:cubicBezTo>
                <a:cubicBezTo>
                  <a:pt x="368" y="225"/>
                  <a:pt x="372" y="230"/>
                  <a:pt x="375" y="233"/>
                </a:cubicBezTo>
                <a:cubicBezTo>
                  <a:pt x="377" y="237"/>
                  <a:pt x="377" y="244"/>
                  <a:pt x="375" y="248"/>
                </a:cubicBezTo>
                <a:cubicBezTo>
                  <a:pt x="374" y="253"/>
                  <a:pt x="366" y="249"/>
                  <a:pt x="367" y="246"/>
                </a:cubicBezTo>
                <a:cubicBezTo>
                  <a:pt x="368" y="244"/>
                  <a:pt x="360" y="245"/>
                  <a:pt x="359" y="248"/>
                </a:cubicBezTo>
                <a:cubicBezTo>
                  <a:pt x="359" y="252"/>
                  <a:pt x="365" y="259"/>
                  <a:pt x="369" y="259"/>
                </a:cubicBezTo>
                <a:cubicBezTo>
                  <a:pt x="373" y="260"/>
                  <a:pt x="370" y="266"/>
                  <a:pt x="372" y="267"/>
                </a:cubicBezTo>
                <a:cubicBezTo>
                  <a:pt x="376" y="268"/>
                  <a:pt x="375" y="275"/>
                  <a:pt x="377" y="274"/>
                </a:cubicBezTo>
                <a:cubicBezTo>
                  <a:pt x="379" y="273"/>
                  <a:pt x="379" y="265"/>
                  <a:pt x="376" y="261"/>
                </a:cubicBezTo>
                <a:cubicBezTo>
                  <a:pt x="374" y="258"/>
                  <a:pt x="375" y="253"/>
                  <a:pt x="378" y="254"/>
                </a:cubicBezTo>
                <a:cubicBezTo>
                  <a:pt x="381" y="255"/>
                  <a:pt x="378" y="260"/>
                  <a:pt x="380" y="262"/>
                </a:cubicBezTo>
                <a:cubicBezTo>
                  <a:pt x="381" y="264"/>
                  <a:pt x="383" y="260"/>
                  <a:pt x="386" y="258"/>
                </a:cubicBezTo>
                <a:cubicBezTo>
                  <a:pt x="390" y="256"/>
                  <a:pt x="385" y="250"/>
                  <a:pt x="386" y="247"/>
                </a:cubicBezTo>
                <a:cubicBezTo>
                  <a:pt x="387" y="244"/>
                  <a:pt x="391" y="250"/>
                  <a:pt x="393" y="255"/>
                </a:cubicBezTo>
                <a:cubicBezTo>
                  <a:pt x="394" y="260"/>
                  <a:pt x="389" y="260"/>
                  <a:pt x="389" y="263"/>
                </a:cubicBezTo>
                <a:cubicBezTo>
                  <a:pt x="389" y="266"/>
                  <a:pt x="384" y="264"/>
                  <a:pt x="383" y="266"/>
                </a:cubicBezTo>
                <a:cubicBezTo>
                  <a:pt x="381" y="267"/>
                  <a:pt x="382" y="277"/>
                  <a:pt x="384" y="278"/>
                </a:cubicBezTo>
                <a:cubicBezTo>
                  <a:pt x="386" y="278"/>
                  <a:pt x="387" y="269"/>
                  <a:pt x="389" y="274"/>
                </a:cubicBezTo>
                <a:cubicBezTo>
                  <a:pt x="390" y="278"/>
                  <a:pt x="395" y="268"/>
                  <a:pt x="396" y="272"/>
                </a:cubicBezTo>
                <a:cubicBezTo>
                  <a:pt x="397" y="276"/>
                  <a:pt x="403" y="281"/>
                  <a:pt x="405" y="280"/>
                </a:cubicBezTo>
                <a:cubicBezTo>
                  <a:pt x="408" y="279"/>
                  <a:pt x="404" y="274"/>
                  <a:pt x="401" y="274"/>
                </a:cubicBezTo>
                <a:cubicBezTo>
                  <a:pt x="397" y="274"/>
                  <a:pt x="398" y="268"/>
                  <a:pt x="401" y="268"/>
                </a:cubicBezTo>
                <a:cubicBezTo>
                  <a:pt x="404" y="268"/>
                  <a:pt x="410" y="276"/>
                  <a:pt x="410" y="279"/>
                </a:cubicBezTo>
                <a:cubicBezTo>
                  <a:pt x="410" y="282"/>
                  <a:pt x="407" y="282"/>
                  <a:pt x="404" y="285"/>
                </a:cubicBezTo>
                <a:cubicBezTo>
                  <a:pt x="401" y="288"/>
                  <a:pt x="398" y="280"/>
                  <a:pt x="394" y="280"/>
                </a:cubicBezTo>
                <a:cubicBezTo>
                  <a:pt x="391" y="280"/>
                  <a:pt x="394" y="285"/>
                  <a:pt x="396" y="289"/>
                </a:cubicBezTo>
                <a:cubicBezTo>
                  <a:pt x="397" y="292"/>
                  <a:pt x="392" y="297"/>
                  <a:pt x="396" y="300"/>
                </a:cubicBezTo>
                <a:cubicBezTo>
                  <a:pt x="400" y="303"/>
                  <a:pt x="399" y="298"/>
                  <a:pt x="400" y="296"/>
                </a:cubicBezTo>
                <a:cubicBezTo>
                  <a:pt x="401" y="294"/>
                  <a:pt x="404" y="297"/>
                  <a:pt x="406" y="298"/>
                </a:cubicBezTo>
                <a:cubicBezTo>
                  <a:pt x="408" y="300"/>
                  <a:pt x="409" y="294"/>
                  <a:pt x="409" y="292"/>
                </a:cubicBezTo>
                <a:cubicBezTo>
                  <a:pt x="409" y="290"/>
                  <a:pt x="412" y="291"/>
                  <a:pt x="414" y="294"/>
                </a:cubicBezTo>
                <a:cubicBezTo>
                  <a:pt x="416" y="297"/>
                  <a:pt x="417" y="291"/>
                  <a:pt x="420" y="291"/>
                </a:cubicBezTo>
                <a:cubicBezTo>
                  <a:pt x="423" y="292"/>
                  <a:pt x="421" y="297"/>
                  <a:pt x="421" y="299"/>
                </a:cubicBezTo>
                <a:cubicBezTo>
                  <a:pt x="421" y="302"/>
                  <a:pt x="426" y="297"/>
                  <a:pt x="425" y="300"/>
                </a:cubicBezTo>
                <a:cubicBezTo>
                  <a:pt x="425" y="300"/>
                  <a:pt x="425" y="301"/>
                  <a:pt x="425" y="301"/>
                </a:cubicBezTo>
                <a:cubicBezTo>
                  <a:pt x="428" y="299"/>
                  <a:pt x="431" y="297"/>
                  <a:pt x="433" y="296"/>
                </a:cubicBezTo>
                <a:cubicBezTo>
                  <a:pt x="438" y="292"/>
                  <a:pt x="429" y="290"/>
                  <a:pt x="431" y="286"/>
                </a:cubicBezTo>
                <a:close/>
                <a:moveTo>
                  <a:pt x="9" y="321"/>
                </a:moveTo>
                <a:cubicBezTo>
                  <a:pt x="15" y="319"/>
                  <a:pt x="17" y="316"/>
                  <a:pt x="15" y="313"/>
                </a:cubicBezTo>
                <a:cubicBezTo>
                  <a:pt x="12" y="310"/>
                  <a:pt x="4" y="323"/>
                  <a:pt x="9" y="321"/>
                </a:cubicBezTo>
                <a:close/>
                <a:moveTo>
                  <a:pt x="51" y="299"/>
                </a:moveTo>
                <a:cubicBezTo>
                  <a:pt x="46" y="297"/>
                  <a:pt x="31" y="305"/>
                  <a:pt x="36" y="306"/>
                </a:cubicBezTo>
                <a:cubicBezTo>
                  <a:pt x="40" y="307"/>
                  <a:pt x="41" y="303"/>
                  <a:pt x="45" y="303"/>
                </a:cubicBezTo>
                <a:cubicBezTo>
                  <a:pt x="49" y="303"/>
                  <a:pt x="57" y="301"/>
                  <a:pt x="51" y="299"/>
                </a:cubicBezTo>
                <a:close/>
                <a:moveTo>
                  <a:pt x="178" y="240"/>
                </a:moveTo>
                <a:cubicBezTo>
                  <a:pt x="178" y="237"/>
                  <a:pt x="174" y="237"/>
                  <a:pt x="169" y="243"/>
                </a:cubicBezTo>
                <a:cubicBezTo>
                  <a:pt x="164" y="249"/>
                  <a:pt x="160" y="252"/>
                  <a:pt x="159" y="255"/>
                </a:cubicBezTo>
                <a:cubicBezTo>
                  <a:pt x="159" y="257"/>
                  <a:pt x="153" y="254"/>
                  <a:pt x="151" y="258"/>
                </a:cubicBezTo>
                <a:cubicBezTo>
                  <a:pt x="149" y="261"/>
                  <a:pt x="152" y="269"/>
                  <a:pt x="156" y="266"/>
                </a:cubicBezTo>
                <a:cubicBezTo>
                  <a:pt x="159" y="264"/>
                  <a:pt x="160" y="266"/>
                  <a:pt x="162" y="266"/>
                </a:cubicBezTo>
                <a:cubicBezTo>
                  <a:pt x="164" y="266"/>
                  <a:pt x="174" y="259"/>
                  <a:pt x="177" y="256"/>
                </a:cubicBezTo>
                <a:cubicBezTo>
                  <a:pt x="179" y="252"/>
                  <a:pt x="173" y="251"/>
                  <a:pt x="172" y="249"/>
                </a:cubicBezTo>
                <a:cubicBezTo>
                  <a:pt x="172" y="247"/>
                  <a:pt x="178" y="247"/>
                  <a:pt x="180" y="245"/>
                </a:cubicBezTo>
                <a:cubicBezTo>
                  <a:pt x="183" y="244"/>
                  <a:pt x="178" y="243"/>
                  <a:pt x="178" y="240"/>
                </a:cubicBezTo>
                <a:close/>
                <a:moveTo>
                  <a:pt x="19" y="210"/>
                </a:moveTo>
                <a:cubicBezTo>
                  <a:pt x="18" y="206"/>
                  <a:pt x="8" y="210"/>
                  <a:pt x="9" y="214"/>
                </a:cubicBezTo>
                <a:cubicBezTo>
                  <a:pt x="10" y="218"/>
                  <a:pt x="20" y="220"/>
                  <a:pt x="25" y="219"/>
                </a:cubicBezTo>
                <a:cubicBezTo>
                  <a:pt x="28" y="217"/>
                  <a:pt x="30" y="213"/>
                  <a:pt x="27" y="211"/>
                </a:cubicBezTo>
                <a:cubicBezTo>
                  <a:pt x="24" y="208"/>
                  <a:pt x="19" y="214"/>
                  <a:pt x="19" y="210"/>
                </a:cubicBezTo>
                <a:close/>
                <a:moveTo>
                  <a:pt x="1137" y="413"/>
                </a:moveTo>
                <a:cubicBezTo>
                  <a:pt x="1137" y="410"/>
                  <a:pt x="1127" y="412"/>
                  <a:pt x="1122" y="409"/>
                </a:cubicBezTo>
                <a:cubicBezTo>
                  <a:pt x="1117" y="405"/>
                  <a:pt x="1109" y="422"/>
                  <a:pt x="1108" y="429"/>
                </a:cubicBezTo>
                <a:cubicBezTo>
                  <a:pt x="1106" y="436"/>
                  <a:pt x="1094" y="443"/>
                  <a:pt x="1094" y="443"/>
                </a:cubicBezTo>
                <a:cubicBezTo>
                  <a:pt x="1094" y="443"/>
                  <a:pt x="1058" y="444"/>
                  <a:pt x="1055" y="444"/>
                </a:cubicBezTo>
                <a:cubicBezTo>
                  <a:pt x="1053" y="444"/>
                  <a:pt x="1045" y="451"/>
                  <a:pt x="1040" y="455"/>
                </a:cubicBezTo>
                <a:cubicBezTo>
                  <a:pt x="1040" y="455"/>
                  <a:pt x="1040" y="455"/>
                  <a:pt x="1040" y="456"/>
                </a:cubicBezTo>
                <a:cubicBezTo>
                  <a:pt x="1044" y="462"/>
                  <a:pt x="1031" y="466"/>
                  <a:pt x="1018" y="467"/>
                </a:cubicBezTo>
                <a:cubicBezTo>
                  <a:pt x="1015" y="467"/>
                  <a:pt x="1012" y="467"/>
                  <a:pt x="1009" y="467"/>
                </a:cubicBezTo>
                <a:cubicBezTo>
                  <a:pt x="1010" y="469"/>
                  <a:pt x="1010" y="471"/>
                  <a:pt x="1010" y="472"/>
                </a:cubicBezTo>
                <a:cubicBezTo>
                  <a:pt x="1010" y="473"/>
                  <a:pt x="1009" y="474"/>
                  <a:pt x="1007" y="475"/>
                </a:cubicBezTo>
                <a:cubicBezTo>
                  <a:pt x="1005" y="479"/>
                  <a:pt x="989" y="486"/>
                  <a:pt x="981" y="491"/>
                </a:cubicBezTo>
                <a:cubicBezTo>
                  <a:pt x="971" y="496"/>
                  <a:pt x="958" y="493"/>
                  <a:pt x="958" y="486"/>
                </a:cubicBezTo>
                <a:cubicBezTo>
                  <a:pt x="958" y="478"/>
                  <a:pt x="965" y="480"/>
                  <a:pt x="967" y="483"/>
                </a:cubicBezTo>
                <a:cubicBezTo>
                  <a:pt x="967" y="484"/>
                  <a:pt x="969" y="483"/>
                  <a:pt x="971" y="482"/>
                </a:cubicBezTo>
                <a:cubicBezTo>
                  <a:pt x="969" y="479"/>
                  <a:pt x="969" y="476"/>
                  <a:pt x="970" y="473"/>
                </a:cubicBezTo>
                <a:cubicBezTo>
                  <a:pt x="967" y="472"/>
                  <a:pt x="971" y="460"/>
                  <a:pt x="965" y="459"/>
                </a:cubicBezTo>
                <a:cubicBezTo>
                  <a:pt x="959" y="457"/>
                  <a:pt x="952" y="467"/>
                  <a:pt x="953" y="461"/>
                </a:cubicBezTo>
                <a:cubicBezTo>
                  <a:pt x="954" y="454"/>
                  <a:pt x="963" y="449"/>
                  <a:pt x="958" y="440"/>
                </a:cubicBezTo>
                <a:cubicBezTo>
                  <a:pt x="952" y="432"/>
                  <a:pt x="942" y="432"/>
                  <a:pt x="940" y="438"/>
                </a:cubicBezTo>
                <a:cubicBezTo>
                  <a:pt x="938" y="445"/>
                  <a:pt x="931" y="442"/>
                  <a:pt x="929" y="447"/>
                </a:cubicBezTo>
                <a:cubicBezTo>
                  <a:pt x="926" y="452"/>
                  <a:pt x="924" y="463"/>
                  <a:pt x="926" y="471"/>
                </a:cubicBezTo>
                <a:cubicBezTo>
                  <a:pt x="928" y="479"/>
                  <a:pt x="925" y="483"/>
                  <a:pt x="918" y="487"/>
                </a:cubicBezTo>
                <a:cubicBezTo>
                  <a:pt x="910" y="492"/>
                  <a:pt x="906" y="480"/>
                  <a:pt x="909" y="466"/>
                </a:cubicBezTo>
                <a:cubicBezTo>
                  <a:pt x="911" y="456"/>
                  <a:pt x="917" y="446"/>
                  <a:pt x="912" y="446"/>
                </a:cubicBezTo>
                <a:cubicBezTo>
                  <a:pt x="907" y="446"/>
                  <a:pt x="918" y="434"/>
                  <a:pt x="929" y="432"/>
                </a:cubicBezTo>
                <a:cubicBezTo>
                  <a:pt x="939" y="429"/>
                  <a:pt x="952" y="430"/>
                  <a:pt x="952" y="427"/>
                </a:cubicBezTo>
                <a:cubicBezTo>
                  <a:pt x="952" y="426"/>
                  <a:pt x="953" y="426"/>
                  <a:pt x="954" y="426"/>
                </a:cubicBezTo>
                <a:cubicBezTo>
                  <a:pt x="951" y="424"/>
                  <a:pt x="949" y="422"/>
                  <a:pt x="947" y="421"/>
                </a:cubicBezTo>
                <a:cubicBezTo>
                  <a:pt x="947" y="422"/>
                  <a:pt x="947" y="422"/>
                  <a:pt x="946" y="423"/>
                </a:cubicBezTo>
                <a:cubicBezTo>
                  <a:pt x="942" y="426"/>
                  <a:pt x="943" y="419"/>
                  <a:pt x="935" y="419"/>
                </a:cubicBezTo>
                <a:cubicBezTo>
                  <a:pt x="928" y="419"/>
                  <a:pt x="920" y="426"/>
                  <a:pt x="914" y="423"/>
                </a:cubicBezTo>
                <a:cubicBezTo>
                  <a:pt x="908" y="420"/>
                  <a:pt x="911" y="416"/>
                  <a:pt x="906" y="416"/>
                </a:cubicBezTo>
                <a:cubicBezTo>
                  <a:pt x="900" y="416"/>
                  <a:pt x="910" y="405"/>
                  <a:pt x="902" y="410"/>
                </a:cubicBezTo>
                <a:cubicBezTo>
                  <a:pt x="894" y="414"/>
                  <a:pt x="882" y="425"/>
                  <a:pt x="876" y="420"/>
                </a:cubicBezTo>
                <a:cubicBezTo>
                  <a:pt x="871" y="415"/>
                  <a:pt x="866" y="422"/>
                  <a:pt x="862" y="418"/>
                </a:cubicBezTo>
                <a:cubicBezTo>
                  <a:pt x="858" y="414"/>
                  <a:pt x="876" y="403"/>
                  <a:pt x="884" y="403"/>
                </a:cubicBezTo>
                <a:cubicBezTo>
                  <a:pt x="886" y="403"/>
                  <a:pt x="888" y="402"/>
                  <a:pt x="890" y="401"/>
                </a:cubicBezTo>
                <a:cubicBezTo>
                  <a:pt x="886" y="399"/>
                  <a:pt x="876" y="396"/>
                  <a:pt x="874" y="399"/>
                </a:cubicBezTo>
                <a:cubicBezTo>
                  <a:pt x="871" y="402"/>
                  <a:pt x="867" y="400"/>
                  <a:pt x="864" y="397"/>
                </a:cubicBezTo>
                <a:cubicBezTo>
                  <a:pt x="862" y="394"/>
                  <a:pt x="859" y="398"/>
                  <a:pt x="855" y="393"/>
                </a:cubicBezTo>
                <a:cubicBezTo>
                  <a:pt x="851" y="389"/>
                  <a:pt x="847" y="392"/>
                  <a:pt x="845" y="393"/>
                </a:cubicBezTo>
                <a:cubicBezTo>
                  <a:pt x="842" y="394"/>
                  <a:pt x="839" y="391"/>
                  <a:pt x="835" y="390"/>
                </a:cubicBezTo>
                <a:cubicBezTo>
                  <a:pt x="831" y="388"/>
                  <a:pt x="834" y="384"/>
                  <a:pt x="830" y="381"/>
                </a:cubicBezTo>
                <a:cubicBezTo>
                  <a:pt x="827" y="378"/>
                  <a:pt x="826" y="386"/>
                  <a:pt x="826" y="386"/>
                </a:cubicBezTo>
                <a:cubicBezTo>
                  <a:pt x="516" y="388"/>
                  <a:pt x="516" y="388"/>
                  <a:pt x="516" y="388"/>
                </a:cubicBezTo>
                <a:cubicBezTo>
                  <a:pt x="516" y="388"/>
                  <a:pt x="516" y="389"/>
                  <a:pt x="517" y="389"/>
                </a:cubicBezTo>
                <a:cubicBezTo>
                  <a:pt x="521" y="393"/>
                  <a:pt x="518" y="396"/>
                  <a:pt x="519" y="401"/>
                </a:cubicBezTo>
                <a:cubicBezTo>
                  <a:pt x="520" y="406"/>
                  <a:pt x="519" y="412"/>
                  <a:pt x="515" y="412"/>
                </a:cubicBezTo>
                <a:cubicBezTo>
                  <a:pt x="512" y="412"/>
                  <a:pt x="511" y="408"/>
                  <a:pt x="514" y="407"/>
                </a:cubicBezTo>
                <a:cubicBezTo>
                  <a:pt x="517" y="405"/>
                  <a:pt x="515" y="400"/>
                  <a:pt x="512" y="400"/>
                </a:cubicBezTo>
                <a:cubicBezTo>
                  <a:pt x="511" y="400"/>
                  <a:pt x="510" y="398"/>
                  <a:pt x="510" y="395"/>
                </a:cubicBezTo>
                <a:cubicBezTo>
                  <a:pt x="505" y="397"/>
                  <a:pt x="499" y="396"/>
                  <a:pt x="492" y="395"/>
                </a:cubicBezTo>
                <a:cubicBezTo>
                  <a:pt x="492" y="396"/>
                  <a:pt x="493" y="396"/>
                  <a:pt x="493" y="396"/>
                </a:cubicBezTo>
                <a:cubicBezTo>
                  <a:pt x="493" y="399"/>
                  <a:pt x="494" y="406"/>
                  <a:pt x="498" y="411"/>
                </a:cubicBezTo>
                <a:cubicBezTo>
                  <a:pt x="502" y="417"/>
                  <a:pt x="500" y="420"/>
                  <a:pt x="503" y="422"/>
                </a:cubicBezTo>
                <a:cubicBezTo>
                  <a:pt x="507" y="424"/>
                  <a:pt x="507" y="426"/>
                  <a:pt x="503" y="426"/>
                </a:cubicBezTo>
                <a:cubicBezTo>
                  <a:pt x="500" y="425"/>
                  <a:pt x="502" y="428"/>
                  <a:pt x="501" y="436"/>
                </a:cubicBezTo>
                <a:cubicBezTo>
                  <a:pt x="500" y="443"/>
                  <a:pt x="500" y="459"/>
                  <a:pt x="499" y="464"/>
                </a:cubicBezTo>
                <a:cubicBezTo>
                  <a:pt x="499" y="468"/>
                  <a:pt x="493" y="476"/>
                  <a:pt x="496" y="481"/>
                </a:cubicBezTo>
                <a:cubicBezTo>
                  <a:pt x="500" y="486"/>
                  <a:pt x="502" y="493"/>
                  <a:pt x="500" y="499"/>
                </a:cubicBezTo>
                <a:cubicBezTo>
                  <a:pt x="498" y="506"/>
                  <a:pt x="499" y="509"/>
                  <a:pt x="501" y="514"/>
                </a:cubicBezTo>
                <a:cubicBezTo>
                  <a:pt x="504" y="519"/>
                  <a:pt x="502" y="527"/>
                  <a:pt x="505" y="529"/>
                </a:cubicBezTo>
                <a:cubicBezTo>
                  <a:pt x="508" y="531"/>
                  <a:pt x="511" y="534"/>
                  <a:pt x="513" y="539"/>
                </a:cubicBezTo>
                <a:cubicBezTo>
                  <a:pt x="516" y="543"/>
                  <a:pt x="519" y="540"/>
                  <a:pt x="519" y="545"/>
                </a:cubicBezTo>
                <a:cubicBezTo>
                  <a:pt x="520" y="549"/>
                  <a:pt x="520" y="550"/>
                  <a:pt x="524" y="552"/>
                </a:cubicBezTo>
                <a:cubicBezTo>
                  <a:pt x="528" y="554"/>
                  <a:pt x="525" y="558"/>
                  <a:pt x="525" y="561"/>
                </a:cubicBezTo>
                <a:cubicBezTo>
                  <a:pt x="525" y="563"/>
                  <a:pt x="530" y="568"/>
                  <a:pt x="537" y="573"/>
                </a:cubicBezTo>
                <a:cubicBezTo>
                  <a:pt x="543" y="579"/>
                  <a:pt x="538" y="584"/>
                  <a:pt x="543" y="584"/>
                </a:cubicBezTo>
                <a:cubicBezTo>
                  <a:pt x="547" y="584"/>
                  <a:pt x="552" y="587"/>
                  <a:pt x="557" y="590"/>
                </a:cubicBezTo>
                <a:cubicBezTo>
                  <a:pt x="561" y="593"/>
                  <a:pt x="563" y="591"/>
                  <a:pt x="566" y="592"/>
                </a:cubicBezTo>
                <a:cubicBezTo>
                  <a:pt x="569" y="592"/>
                  <a:pt x="575" y="599"/>
                  <a:pt x="577" y="604"/>
                </a:cubicBezTo>
                <a:cubicBezTo>
                  <a:pt x="577" y="606"/>
                  <a:pt x="578" y="609"/>
                  <a:pt x="579" y="611"/>
                </a:cubicBezTo>
                <a:cubicBezTo>
                  <a:pt x="605" y="608"/>
                  <a:pt x="605" y="608"/>
                  <a:pt x="605" y="608"/>
                </a:cubicBezTo>
                <a:cubicBezTo>
                  <a:pt x="605" y="608"/>
                  <a:pt x="613" y="613"/>
                  <a:pt x="618" y="614"/>
                </a:cubicBezTo>
                <a:cubicBezTo>
                  <a:pt x="622" y="615"/>
                  <a:pt x="647" y="625"/>
                  <a:pt x="647" y="625"/>
                </a:cubicBezTo>
                <a:cubicBezTo>
                  <a:pt x="679" y="624"/>
                  <a:pt x="679" y="624"/>
                  <a:pt x="679" y="624"/>
                </a:cubicBezTo>
                <a:cubicBezTo>
                  <a:pt x="683" y="619"/>
                  <a:pt x="683" y="619"/>
                  <a:pt x="683" y="619"/>
                </a:cubicBezTo>
                <a:cubicBezTo>
                  <a:pt x="700" y="619"/>
                  <a:pt x="700" y="619"/>
                  <a:pt x="700" y="619"/>
                </a:cubicBezTo>
                <a:cubicBezTo>
                  <a:pt x="700" y="619"/>
                  <a:pt x="711" y="630"/>
                  <a:pt x="713" y="631"/>
                </a:cubicBezTo>
                <a:cubicBezTo>
                  <a:pt x="715" y="632"/>
                  <a:pt x="720" y="637"/>
                  <a:pt x="720" y="640"/>
                </a:cubicBezTo>
                <a:cubicBezTo>
                  <a:pt x="720" y="643"/>
                  <a:pt x="722" y="646"/>
                  <a:pt x="724" y="647"/>
                </a:cubicBezTo>
                <a:cubicBezTo>
                  <a:pt x="727" y="648"/>
                  <a:pt x="736" y="654"/>
                  <a:pt x="737" y="654"/>
                </a:cubicBezTo>
                <a:cubicBezTo>
                  <a:pt x="739" y="653"/>
                  <a:pt x="741" y="643"/>
                  <a:pt x="746" y="643"/>
                </a:cubicBezTo>
                <a:cubicBezTo>
                  <a:pt x="751" y="644"/>
                  <a:pt x="764" y="647"/>
                  <a:pt x="766" y="655"/>
                </a:cubicBezTo>
                <a:cubicBezTo>
                  <a:pt x="768" y="662"/>
                  <a:pt x="775" y="668"/>
                  <a:pt x="777" y="670"/>
                </a:cubicBezTo>
                <a:cubicBezTo>
                  <a:pt x="779" y="672"/>
                  <a:pt x="778" y="676"/>
                  <a:pt x="779" y="679"/>
                </a:cubicBezTo>
                <a:cubicBezTo>
                  <a:pt x="781" y="681"/>
                  <a:pt x="781" y="685"/>
                  <a:pt x="783" y="685"/>
                </a:cubicBezTo>
                <a:cubicBezTo>
                  <a:pt x="785" y="685"/>
                  <a:pt x="794" y="691"/>
                  <a:pt x="798" y="691"/>
                </a:cubicBezTo>
                <a:cubicBezTo>
                  <a:pt x="800" y="691"/>
                  <a:pt x="801" y="692"/>
                  <a:pt x="803" y="693"/>
                </a:cubicBezTo>
                <a:cubicBezTo>
                  <a:pt x="804" y="684"/>
                  <a:pt x="794" y="682"/>
                  <a:pt x="800" y="678"/>
                </a:cubicBezTo>
                <a:cubicBezTo>
                  <a:pt x="806" y="674"/>
                  <a:pt x="800" y="670"/>
                  <a:pt x="803" y="668"/>
                </a:cubicBezTo>
                <a:cubicBezTo>
                  <a:pt x="806" y="666"/>
                  <a:pt x="811" y="664"/>
                  <a:pt x="811" y="661"/>
                </a:cubicBezTo>
                <a:cubicBezTo>
                  <a:pt x="811" y="658"/>
                  <a:pt x="814" y="658"/>
                  <a:pt x="818" y="658"/>
                </a:cubicBezTo>
                <a:cubicBezTo>
                  <a:pt x="822" y="659"/>
                  <a:pt x="829" y="652"/>
                  <a:pt x="829" y="649"/>
                </a:cubicBezTo>
                <a:cubicBezTo>
                  <a:pt x="828" y="646"/>
                  <a:pt x="829" y="646"/>
                  <a:pt x="834" y="647"/>
                </a:cubicBezTo>
                <a:cubicBezTo>
                  <a:pt x="839" y="648"/>
                  <a:pt x="838" y="641"/>
                  <a:pt x="841" y="642"/>
                </a:cubicBezTo>
                <a:cubicBezTo>
                  <a:pt x="844" y="643"/>
                  <a:pt x="847" y="645"/>
                  <a:pt x="847" y="643"/>
                </a:cubicBezTo>
                <a:cubicBezTo>
                  <a:pt x="847" y="640"/>
                  <a:pt x="850" y="641"/>
                  <a:pt x="852" y="644"/>
                </a:cubicBezTo>
                <a:cubicBezTo>
                  <a:pt x="855" y="647"/>
                  <a:pt x="861" y="648"/>
                  <a:pt x="862" y="644"/>
                </a:cubicBezTo>
                <a:cubicBezTo>
                  <a:pt x="862" y="641"/>
                  <a:pt x="866" y="644"/>
                  <a:pt x="869" y="648"/>
                </a:cubicBezTo>
                <a:cubicBezTo>
                  <a:pt x="872" y="651"/>
                  <a:pt x="874" y="650"/>
                  <a:pt x="879" y="650"/>
                </a:cubicBezTo>
                <a:cubicBezTo>
                  <a:pt x="883" y="651"/>
                  <a:pt x="883" y="649"/>
                  <a:pt x="884" y="646"/>
                </a:cubicBezTo>
                <a:cubicBezTo>
                  <a:pt x="884" y="643"/>
                  <a:pt x="889" y="653"/>
                  <a:pt x="894" y="653"/>
                </a:cubicBezTo>
                <a:cubicBezTo>
                  <a:pt x="898" y="654"/>
                  <a:pt x="895" y="650"/>
                  <a:pt x="891" y="648"/>
                </a:cubicBezTo>
                <a:cubicBezTo>
                  <a:pt x="888" y="645"/>
                  <a:pt x="892" y="644"/>
                  <a:pt x="889" y="641"/>
                </a:cubicBezTo>
                <a:cubicBezTo>
                  <a:pt x="886" y="639"/>
                  <a:pt x="893" y="636"/>
                  <a:pt x="899" y="636"/>
                </a:cubicBezTo>
                <a:cubicBezTo>
                  <a:pt x="905" y="637"/>
                  <a:pt x="904" y="638"/>
                  <a:pt x="907" y="635"/>
                </a:cubicBezTo>
                <a:cubicBezTo>
                  <a:pt x="909" y="631"/>
                  <a:pt x="911" y="635"/>
                  <a:pt x="911" y="638"/>
                </a:cubicBezTo>
                <a:cubicBezTo>
                  <a:pt x="911" y="641"/>
                  <a:pt x="921" y="636"/>
                  <a:pt x="926" y="636"/>
                </a:cubicBezTo>
                <a:cubicBezTo>
                  <a:pt x="931" y="636"/>
                  <a:pt x="936" y="640"/>
                  <a:pt x="937" y="643"/>
                </a:cubicBezTo>
                <a:cubicBezTo>
                  <a:pt x="937" y="646"/>
                  <a:pt x="941" y="648"/>
                  <a:pt x="944" y="645"/>
                </a:cubicBezTo>
                <a:cubicBezTo>
                  <a:pt x="948" y="641"/>
                  <a:pt x="951" y="638"/>
                  <a:pt x="955" y="641"/>
                </a:cubicBezTo>
                <a:cubicBezTo>
                  <a:pt x="958" y="645"/>
                  <a:pt x="962" y="649"/>
                  <a:pt x="966" y="654"/>
                </a:cubicBezTo>
                <a:cubicBezTo>
                  <a:pt x="970" y="658"/>
                  <a:pt x="964" y="663"/>
                  <a:pt x="966" y="666"/>
                </a:cubicBezTo>
                <a:cubicBezTo>
                  <a:pt x="969" y="670"/>
                  <a:pt x="966" y="674"/>
                  <a:pt x="971" y="678"/>
                </a:cubicBezTo>
                <a:cubicBezTo>
                  <a:pt x="976" y="681"/>
                  <a:pt x="972" y="688"/>
                  <a:pt x="976" y="689"/>
                </a:cubicBezTo>
                <a:cubicBezTo>
                  <a:pt x="980" y="690"/>
                  <a:pt x="983" y="697"/>
                  <a:pt x="983" y="699"/>
                </a:cubicBezTo>
                <a:cubicBezTo>
                  <a:pt x="984" y="702"/>
                  <a:pt x="991" y="705"/>
                  <a:pt x="992" y="701"/>
                </a:cubicBezTo>
                <a:cubicBezTo>
                  <a:pt x="992" y="696"/>
                  <a:pt x="996" y="691"/>
                  <a:pt x="997" y="687"/>
                </a:cubicBezTo>
                <a:cubicBezTo>
                  <a:pt x="997" y="683"/>
                  <a:pt x="994" y="669"/>
                  <a:pt x="991" y="665"/>
                </a:cubicBezTo>
                <a:cubicBezTo>
                  <a:pt x="987" y="660"/>
                  <a:pt x="991" y="659"/>
                  <a:pt x="987" y="654"/>
                </a:cubicBezTo>
                <a:cubicBezTo>
                  <a:pt x="983" y="649"/>
                  <a:pt x="981" y="639"/>
                  <a:pt x="981" y="632"/>
                </a:cubicBezTo>
                <a:cubicBezTo>
                  <a:pt x="981" y="624"/>
                  <a:pt x="990" y="612"/>
                  <a:pt x="994" y="608"/>
                </a:cubicBezTo>
                <a:cubicBezTo>
                  <a:pt x="999" y="605"/>
                  <a:pt x="1003" y="607"/>
                  <a:pt x="1004" y="603"/>
                </a:cubicBezTo>
                <a:cubicBezTo>
                  <a:pt x="1005" y="599"/>
                  <a:pt x="1011" y="594"/>
                  <a:pt x="1014" y="594"/>
                </a:cubicBezTo>
                <a:cubicBezTo>
                  <a:pt x="1017" y="594"/>
                  <a:pt x="1020" y="594"/>
                  <a:pt x="1020" y="591"/>
                </a:cubicBezTo>
                <a:cubicBezTo>
                  <a:pt x="1021" y="588"/>
                  <a:pt x="1026" y="584"/>
                  <a:pt x="1032" y="583"/>
                </a:cubicBezTo>
                <a:cubicBezTo>
                  <a:pt x="1039" y="582"/>
                  <a:pt x="1035" y="578"/>
                  <a:pt x="1033" y="575"/>
                </a:cubicBezTo>
                <a:cubicBezTo>
                  <a:pt x="1032" y="572"/>
                  <a:pt x="1035" y="569"/>
                  <a:pt x="1036" y="571"/>
                </a:cubicBezTo>
                <a:cubicBezTo>
                  <a:pt x="1037" y="573"/>
                  <a:pt x="1041" y="574"/>
                  <a:pt x="1044" y="572"/>
                </a:cubicBezTo>
                <a:cubicBezTo>
                  <a:pt x="1046" y="570"/>
                  <a:pt x="1052" y="565"/>
                  <a:pt x="1047" y="565"/>
                </a:cubicBezTo>
                <a:cubicBezTo>
                  <a:pt x="1041" y="565"/>
                  <a:pt x="1040" y="563"/>
                  <a:pt x="1043" y="561"/>
                </a:cubicBezTo>
                <a:cubicBezTo>
                  <a:pt x="1046" y="560"/>
                  <a:pt x="1044" y="554"/>
                  <a:pt x="1039" y="554"/>
                </a:cubicBezTo>
                <a:cubicBezTo>
                  <a:pt x="1035" y="553"/>
                  <a:pt x="1036" y="551"/>
                  <a:pt x="1039" y="548"/>
                </a:cubicBezTo>
                <a:cubicBezTo>
                  <a:pt x="1042" y="545"/>
                  <a:pt x="1035" y="541"/>
                  <a:pt x="1032" y="539"/>
                </a:cubicBezTo>
                <a:cubicBezTo>
                  <a:pt x="1028" y="536"/>
                  <a:pt x="1034" y="535"/>
                  <a:pt x="1036" y="535"/>
                </a:cubicBezTo>
                <a:cubicBezTo>
                  <a:pt x="1039" y="534"/>
                  <a:pt x="1037" y="523"/>
                  <a:pt x="1038" y="520"/>
                </a:cubicBezTo>
                <a:cubicBezTo>
                  <a:pt x="1039" y="517"/>
                  <a:pt x="1043" y="517"/>
                  <a:pt x="1042" y="520"/>
                </a:cubicBezTo>
                <a:cubicBezTo>
                  <a:pt x="1040" y="523"/>
                  <a:pt x="1037" y="527"/>
                  <a:pt x="1041" y="531"/>
                </a:cubicBezTo>
                <a:cubicBezTo>
                  <a:pt x="1044" y="535"/>
                  <a:pt x="1045" y="539"/>
                  <a:pt x="1044" y="544"/>
                </a:cubicBezTo>
                <a:cubicBezTo>
                  <a:pt x="1042" y="550"/>
                  <a:pt x="1045" y="549"/>
                  <a:pt x="1049" y="541"/>
                </a:cubicBezTo>
                <a:cubicBezTo>
                  <a:pt x="1052" y="534"/>
                  <a:pt x="1053" y="527"/>
                  <a:pt x="1050" y="526"/>
                </a:cubicBezTo>
                <a:cubicBezTo>
                  <a:pt x="1048" y="526"/>
                  <a:pt x="1048" y="518"/>
                  <a:pt x="1051" y="522"/>
                </a:cubicBezTo>
                <a:cubicBezTo>
                  <a:pt x="1054" y="525"/>
                  <a:pt x="1055" y="526"/>
                  <a:pt x="1059" y="521"/>
                </a:cubicBezTo>
                <a:cubicBezTo>
                  <a:pt x="1063" y="517"/>
                  <a:pt x="1068" y="509"/>
                  <a:pt x="1065" y="507"/>
                </a:cubicBezTo>
                <a:cubicBezTo>
                  <a:pt x="1062" y="505"/>
                  <a:pt x="1066" y="504"/>
                  <a:pt x="1071" y="504"/>
                </a:cubicBezTo>
                <a:cubicBezTo>
                  <a:pt x="1076" y="504"/>
                  <a:pt x="1087" y="501"/>
                  <a:pt x="1088" y="499"/>
                </a:cubicBezTo>
                <a:cubicBezTo>
                  <a:pt x="1090" y="494"/>
                  <a:pt x="1070" y="502"/>
                  <a:pt x="1070" y="499"/>
                </a:cubicBezTo>
                <a:cubicBezTo>
                  <a:pt x="1070" y="496"/>
                  <a:pt x="1083" y="493"/>
                  <a:pt x="1089" y="493"/>
                </a:cubicBezTo>
                <a:cubicBezTo>
                  <a:pt x="1094" y="493"/>
                  <a:pt x="1092" y="485"/>
                  <a:pt x="1094" y="488"/>
                </a:cubicBezTo>
                <a:cubicBezTo>
                  <a:pt x="1097" y="492"/>
                  <a:pt x="1100" y="491"/>
                  <a:pt x="1104" y="489"/>
                </a:cubicBezTo>
                <a:cubicBezTo>
                  <a:pt x="1107" y="487"/>
                  <a:pt x="1104" y="481"/>
                  <a:pt x="1101" y="480"/>
                </a:cubicBezTo>
                <a:cubicBezTo>
                  <a:pt x="1097" y="479"/>
                  <a:pt x="1103" y="477"/>
                  <a:pt x="1102" y="475"/>
                </a:cubicBezTo>
                <a:cubicBezTo>
                  <a:pt x="1101" y="472"/>
                  <a:pt x="1105" y="463"/>
                  <a:pt x="1109" y="462"/>
                </a:cubicBezTo>
                <a:cubicBezTo>
                  <a:pt x="1114" y="461"/>
                  <a:pt x="1112" y="458"/>
                  <a:pt x="1116" y="458"/>
                </a:cubicBezTo>
                <a:cubicBezTo>
                  <a:pt x="1120" y="458"/>
                  <a:pt x="1121" y="454"/>
                  <a:pt x="1124" y="450"/>
                </a:cubicBezTo>
                <a:cubicBezTo>
                  <a:pt x="1128" y="447"/>
                  <a:pt x="1133" y="456"/>
                  <a:pt x="1138" y="451"/>
                </a:cubicBezTo>
                <a:cubicBezTo>
                  <a:pt x="1140" y="448"/>
                  <a:pt x="1143" y="446"/>
                  <a:pt x="1147" y="444"/>
                </a:cubicBezTo>
                <a:cubicBezTo>
                  <a:pt x="1134" y="427"/>
                  <a:pt x="1137" y="416"/>
                  <a:pt x="1137" y="413"/>
                </a:cubicBezTo>
                <a:close/>
              </a:path>
            </a:pathLst>
          </a:custGeom>
          <a:solidFill>
            <a:schemeClr val="bg2">
              <a:lumMod val="50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5" name="Freeform 126"/>
          <p:cNvSpPr>
            <a:spLocks noEditPoints="1"/>
          </p:cNvSpPr>
          <p:nvPr/>
        </p:nvSpPr>
        <p:spPr bwMode="auto">
          <a:xfrm>
            <a:off x="5320348" y="2695575"/>
            <a:ext cx="406400" cy="328613"/>
          </a:xfrm>
          <a:custGeom>
            <a:avLst/>
            <a:gdLst/>
            <a:ahLst/>
            <a:cxnLst>
              <a:cxn ang="0">
                <a:pos x="143" y="18"/>
              </a:cxn>
              <a:cxn ang="0">
                <a:pos x="132" y="18"/>
              </a:cxn>
              <a:cxn ang="0">
                <a:pos x="118" y="15"/>
              </a:cxn>
              <a:cxn ang="0">
                <a:pos x="113" y="13"/>
              </a:cxn>
              <a:cxn ang="0">
                <a:pos x="104" y="14"/>
              </a:cxn>
              <a:cxn ang="0">
                <a:pos x="93" y="9"/>
              </a:cxn>
              <a:cxn ang="0">
                <a:pos x="87" y="6"/>
              </a:cxn>
              <a:cxn ang="0">
                <a:pos x="67" y="4"/>
              </a:cxn>
              <a:cxn ang="0">
                <a:pos x="30" y="3"/>
              </a:cxn>
              <a:cxn ang="0">
                <a:pos x="16" y="0"/>
              </a:cxn>
              <a:cxn ang="0">
                <a:pos x="7" y="6"/>
              </a:cxn>
              <a:cxn ang="0">
                <a:pos x="5" y="14"/>
              </a:cxn>
              <a:cxn ang="0">
                <a:pos x="7" y="25"/>
              </a:cxn>
              <a:cxn ang="0">
                <a:pos x="10" y="23"/>
              </a:cxn>
              <a:cxn ang="0">
                <a:pos x="14" y="24"/>
              </a:cxn>
              <a:cxn ang="0">
                <a:pos x="21" y="25"/>
              </a:cxn>
              <a:cxn ang="0">
                <a:pos x="25" y="25"/>
              </a:cxn>
              <a:cxn ang="0">
                <a:pos x="32" y="27"/>
              </a:cxn>
              <a:cxn ang="0">
                <a:pos x="35" y="31"/>
              </a:cxn>
              <a:cxn ang="0">
                <a:pos x="27" y="38"/>
              </a:cxn>
              <a:cxn ang="0">
                <a:pos x="28" y="48"/>
              </a:cxn>
              <a:cxn ang="0">
                <a:pos x="26" y="56"/>
              </a:cxn>
              <a:cxn ang="0">
                <a:pos x="23" y="60"/>
              </a:cxn>
              <a:cxn ang="0">
                <a:pos x="27" y="66"/>
              </a:cxn>
              <a:cxn ang="0">
                <a:pos x="24" y="73"/>
              </a:cxn>
              <a:cxn ang="0">
                <a:pos x="26" y="78"/>
              </a:cxn>
              <a:cxn ang="0">
                <a:pos x="22" y="85"/>
              </a:cxn>
              <a:cxn ang="0">
                <a:pos x="23" y="89"/>
              </a:cxn>
              <a:cxn ang="0">
                <a:pos x="29" y="89"/>
              </a:cxn>
              <a:cxn ang="0">
                <a:pos x="43" y="102"/>
              </a:cxn>
              <a:cxn ang="0">
                <a:pos x="46" y="99"/>
              </a:cxn>
              <a:cxn ang="0">
                <a:pos x="52" y="98"/>
              </a:cxn>
              <a:cxn ang="0">
                <a:pos x="63" y="94"/>
              </a:cxn>
              <a:cxn ang="0">
                <a:pos x="77" y="94"/>
              </a:cxn>
              <a:cxn ang="0">
                <a:pos x="85" y="90"/>
              </a:cxn>
              <a:cxn ang="0">
                <a:pos x="94" y="84"/>
              </a:cxn>
              <a:cxn ang="0">
                <a:pos x="98" y="76"/>
              </a:cxn>
              <a:cxn ang="0">
                <a:pos x="106" y="67"/>
              </a:cxn>
              <a:cxn ang="0">
                <a:pos x="107" y="51"/>
              </a:cxn>
              <a:cxn ang="0">
                <a:pos x="116" y="40"/>
              </a:cxn>
              <a:cxn ang="0">
                <a:pos x="126" y="34"/>
              </a:cxn>
              <a:cxn ang="0">
                <a:pos x="139" y="28"/>
              </a:cxn>
              <a:cxn ang="0">
                <a:pos x="143" y="18"/>
              </a:cxn>
              <a:cxn ang="0">
                <a:pos x="144" y="55"/>
              </a:cxn>
              <a:cxn ang="0">
                <a:pos x="134" y="58"/>
              </a:cxn>
              <a:cxn ang="0">
                <a:pos x="144" y="55"/>
              </a:cxn>
            </a:cxnLst>
            <a:rect l="0" t="0" r="r" b="b"/>
            <a:pathLst>
              <a:path w="145" h="103">
                <a:moveTo>
                  <a:pt x="143" y="18"/>
                </a:moveTo>
                <a:cubicBezTo>
                  <a:pt x="139" y="18"/>
                  <a:pt x="135" y="18"/>
                  <a:pt x="132" y="18"/>
                </a:cubicBezTo>
                <a:cubicBezTo>
                  <a:pt x="128" y="17"/>
                  <a:pt x="120" y="17"/>
                  <a:pt x="118" y="15"/>
                </a:cubicBezTo>
                <a:cubicBezTo>
                  <a:pt x="116" y="12"/>
                  <a:pt x="113" y="11"/>
                  <a:pt x="113" y="13"/>
                </a:cubicBezTo>
                <a:cubicBezTo>
                  <a:pt x="113" y="16"/>
                  <a:pt x="107" y="16"/>
                  <a:pt x="104" y="14"/>
                </a:cubicBezTo>
                <a:cubicBezTo>
                  <a:pt x="101" y="12"/>
                  <a:pt x="96" y="10"/>
                  <a:pt x="93" y="9"/>
                </a:cubicBezTo>
                <a:cubicBezTo>
                  <a:pt x="92" y="8"/>
                  <a:pt x="89" y="7"/>
                  <a:pt x="87" y="6"/>
                </a:cubicBezTo>
                <a:cubicBezTo>
                  <a:pt x="83" y="6"/>
                  <a:pt x="74" y="3"/>
                  <a:pt x="67" y="4"/>
                </a:cubicBezTo>
                <a:cubicBezTo>
                  <a:pt x="60" y="4"/>
                  <a:pt x="39" y="3"/>
                  <a:pt x="30" y="3"/>
                </a:cubicBezTo>
                <a:cubicBezTo>
                  <a:pt x="22" y="4"/>
                  <a:pt x="21" y="0"/>
                  <a:pt x="16" y="0"/>
                </a:cubicBezTo>
                <a:cubicBezTo>
                  <a:pt x="12" y="0"/>
                  <a:pt x="14" y="5"/>
                  <a:pt x="7" y="6"/>
                </a:cubicBezTo>
                <a:cubicBezTo>
                  <a:pt x="0" y="6"/>
                  <a:pt x="0" y="10"/>
                  <a:pt x="5" y="14"/>
                </a:cubicBezTo>
                <a:cubicBezTo>
                  <a:pt x="7" y="16"/>
                  <a:pt x="7" y="20"/>
                  <a:pt x="7" y="25"/>
                </a:cubicBezTo>
                <a:cubicBezTo>
                  <a:pt x="8" y="25"/>
                  <a:pt x="9" y="24"/>
                  <a:pt x="10" y="23"/>
                </a:cubicBezTo>
                <a:cubicBezTo>
                  <a:pt x="12" y="21"/>
                  <a:pt x="14" y="21"/>
                  <a:pt x="14" y="24"/>
                </a:cubicBezTo>
                <a:cubicBezTo>
                  <a:pt x="14" y="26"/>
                  <a:pt x="18" y="25"/>
                  <a:pt x="21" y="25"/>
                </a:cubicBezTo>
                <a:cubicBezTo>
                  <a:pt x="23" y="25"/>
                  <a:pt x="22" y="27"/>
                  <a:pt x="25" y="25"/>
                </a:cubicBezTo>
                <a:cubicBezTo>
                  <a:pt x="28" y="23"/>
                  <a:pt x="32" y="24"/>
                  <a:pt x="32" y="27"/>
                </a:cubicBezTo>
                <a:cubicBezTo>
                  <a:pt x="32" y="29"/>
                  <a:pt x="38" y="28"/>
                  <a:pt x="35" y="31"/>
                </a:cubicBezTo>
                <a:cubicBezTo>
                  <a:pt x="31" y="34"/>
                  <a:pt x="27" y="35"/>
                  <a:pt x="27" y="38"/>
                </a:cubicBezTo>
                <a:cubicBezTo>
                  <a:pt x="27" y="40"/>
                  <a:pt x="31" y="45"/>
                  <a:pt x="28" y="48"/>
                </a:cubicBezTo>
                <a:cubicBezTo>
                  <a:pt x="25" y="51"/>
                  <a:pt x="29" y="56"/>
                  <a:pt x="26" y="56"/>
                </a:cubicBezTo>
                <a:cubicBezTo>
                  <a:pt x="23" y="56"/>
                  <a:pt x="20" y="57"/>
                  <a:pt x="23" y="60"/>
                </a:cubicBezTo>
                <a:cubicBezTo>
                  <a:pt x="27" y="64"/>
                  <a:pt x="29" y="66"/>
                  <a:pt x="27" y="66"/>
                </a:cubicBezTo>
                <a:cubicBezTo>
                  <a:pt x="24" y="66"/>
                  <a:pt x="23" y="71"/>
                  <a:pt x="24" y="73"/>
                </a:cubicBezTo>
                <a:cubicBezTo>
                  <a:pt x="25" y="74"/>
                  <a:pt x="31" y="77"/>
                  <a:pt x="26" y="78"/>
                </a:cubicBezTo>
                <a:cubicBezTo>
                  <a:pt x="22" y="79"/>
                  <a:pt x="22" y="83"/>
                  <a:pt x="22" y="85"/>
                </a:cubicBezTo>
                <a:cubicBezTo>
                  <a:pt x="22" y="86"/>
                  <a:pt x="22" y="87"/>
                  <a:pt x="23" y="89"/>
                </a:cubicBezTo>
                <a:cubicBezTo>
                  <a:pt x="25" y="88"/>
                  <a:pt x="27" y="88"/>
                  <a:pt x="29" y="89"/>
                </a:cubicBezTo>
                <a:cubicBezTo>
                  <a:pt x="34" y="91"/>
                  <a:pt x="37" y="103"/>
                  <a:pt x="43" y="102"/>
                </a:cubicBezTo>
                <a:cubicBezTo>
                  <a:pt x="46" y="102"/>
                  <a:pt x="44" y="100"/>
                  <a:pt x="46" y="99"/>
                </a:cubicBezTo>
                <a:cubicBezTo>
                  <a:pt x="47" y="97"/>
                  <a:pt x="50" y="98"/>
                  <a:pt x="52" y="98"/>
                </a:cubicBezTo>
                <a:cubicBezTo>
                  <a:pt x="55" y="98"/>
                  <a:pt x="56" y="94"/>
                  <a:pt x="63" y="94"/>
                </a:cubicBezTo>
                <a:cubicBezTo>
                  <a:pt x="69" y="94"/>
                  <a:pt x="73" y="94"/>
                  <a:pt x="77" y="94"/>
                </a:cubicBezTo>
                <a:cubicBezTo>
                  <a:pt x="81" y="94"/>
                  <a:pt x="84" y="93"/>
                  <a:pt x="85" y="90"/>
                </a:cubicBezTo>
                <a:cubicBezTo>
                  <a:pt x="86" y="87"/>
                  <a:pt x="89" y="84"/>
                  <a:pt x="94" y="84"/>
                </a:cubicBezTo>
                <a:cubicBezTo>
                  <a:pt x="98" y="83"/>
                  <a:pt x="98" y="78"/>
                  <a:pt x="98" y="76"/>
                </a:cubicBezTo>
                <a:cubicBezTo>
                  <a:pt x="98" y="73"/>
                  <a:pt x="106" y="69"/>
                  <a:pt x="106" y="67"/>
                </a:cubicBezTo>
                <a:cubicBezTo>
                  <a:pt x="107" y="65"/>
                  <a:pt x="102" y="57"/>
                  <a:pt x="107" y="51"/>
                </a:cubicBezTo>
                <a:cubicBezTo>
                  <a:pt x="111" y="44"/>
                  <a:pt x="116" y="43"/>
                  <a:pt x="116" y="40"/>
                </a:cubicBezTo>
                <a:cubicBezTo>
                  <a:pt x="116" y="36"/>
                  <a:pt x="121" y="35"/>
                  <a:pt x="126" y="34"/>
                </a:cubicBezTo>
                <a:cubicBezTo>
                  <a:pt x="132" y="33"/>
                  <a:pt x="134" y="30"/>
                  <a:pt x="139" y="28"/>
                </a:cubicBezTo>
                <a:cubicBezTo>
                  <a:pt x="143" y="26"/>
                  <a:pt x="144" y="23"/>
                  <a:pt x="143" y="18"/>
                </a:cubicBezTo>
                <a:close/>
                <a:moveTo>
                  <a:pt x="144" y="55"/>
                </a:moveTo>
                <a:cubicBezTo>
                  <a:pt x="143" y="49"/>
                  <a:pt x="132" y="56"/>
                  <a:pt x="134" y="58"/>
                </a:cubicBezTo>
                <a:cubicBezTo>
                  <a:pt x="139" y="61"/>
                  <a:pt x="145" y="60"/>
                  <a:pt x="144" y="5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6" name="Freeform 127"/>
          <p:cNvSpPr>
            <a:spLocks noEditPoints="1"/>
          </p:cNvSpPr>
          <p:nvPr/>
        </p:nvSpPr>
        <p:spPr bwMode="auto">
          <a:xfrm>
            <a:off x="6247448" y="2779713"/>
            <a:ext cx="200025" cy="285750"/>
          </a:xfrm>
          <a:custGeom>
            <a:avLst/>
            <a:gdLst/>
            <a:ahLst/>
            <a:cxnLst>
              <a:cxn ang="0">
                <a:pos x="70" y="0"/>
              </a:cxn>
              <a:cxn ang="0">
                <a:pos x="65" y="2"/>
              </a:cxn>
              <a:cxn ang="0">
                <a:pos x="61" y="5"/>
              </a:cxn>
              <a:cxn ang="0">
                <a:pos x="49" y="3"/>
              </a:cxn>
              <a:cxn ang="0">
                <a:pos x="34" y="3"/>
              </a:cxn>
              <a:cxn ang="0">
                <a:pos x="33" y="3"/>
              </a:cxn>
              <a:cxn ang="0">
                <a:pos x="23" y="8"/>
              </a:cxn>
              <a:cxn ang="0">
                <a:pos x="18" y="11"/>
              </a:cxn>
              <a:cxn ang="0">
                <a:pos x="10" y="12"/>
              </a:cxn>
              <a:cxn ang="0">
                <a:pos x="6" y="19"/>
              </a:cxn>
              <a:cxn ang="0">
                <a:pos x="3" y="23"/>
              </a:cxn>
              <a:cxn ang="0">
                <a:pos x="0" y="29"/>
              </a:cxn>
              <a:cxn ang="0">
                <a:pos x="0" y="29"/>
              </a:cxn>
              <a:cxn ang="0">
                <a:pos x="6" y="39"/>
              </a:cxn>
              <a:cxn ang="0">
                <a:pos x="14" y="42"/>
              </a:cxn>
              <a:cxn ang="0">
                <a:pos x="25" y="45"/>
              </a:cxn>
              <a:cxn ang="0">
                <a:pos x="13" y="46"/>
              </a:cxn>
              <a:cxn ang="0">
                <a:pos x="15" y="56"/>
              </a:cxn>
              <a:cxn ang="0">
                <a:pos x="21" y="64"/>
              </a:cxn>
              <a:cxn ang="0">
                <a:pos x="31" y="69"/>
              </a:cxn>
              <a:cxn ang="0">
                <a:pos x="29" y="57"/>
              </a:cxn>
              <a:cxn ang="0">
                <a:pos x="37" y="57"/>
              </a:cxn>
              <a:cxn ang="0">
                <a:pos x="32" y="53"/>
              </a:cxn>
              <a:cxn ang="0">
                <a:pos x="36" y="50"/>
              </a:cxn>
              <a:cxn ang="0">
                <a:pos x="44" y="49"/>
              </a:cxn>
              <a:cxn ang="0">
                <a:pos x="40" y="40"/>
              </a:cxn>
              <a:cxn ang="0">
                <a:pos x="31" y="41"/>
              </a:cxn>
              <a:cxn ang="0">
                <a:pos x="35" y="35"/>
              </a:cxn>
              <a:cxn ang="0">
                <a:pos x="26" y="22"/>
              </a:cxn>
              <a:cxn ang="0">
                <a:pos x="31" y="19"/>
              </a:cxn>
              <a:cxn ang="0">
                <a:pos x="40" y="20"/>
              </a:cxn>
              <a:cxn ang="0">
                <a:pos x="43" y="12"/>
              </a:cxn>
              <a:cxn ang="0">
                <a:pos x="49" y="14"/>
              </a:cxn>
              <a:cxn ang="0">
                <a:pos x="58" y="10"/>
              </a:cxn>
              <a:cxn ang="0">
                <a:pos x="65" y="13"/>
              </a:cxn>
              <a:cxn ang="0">
                <a:pos x="68" y="9"/>
              </a:cxn>
              <a:cxn ang="0">
                <a:pos x="71" y="4"/>
              </a:cxn>
              <a:cxn ang="0">
                <a:pos x="70" y="0"/>
              </a:cxn>
              <a:cxn ang="0">
                <a:pos x="61" y="84"/>
              </a:cxn>
              <a:cxn ang="0">
                <a:pos x="43" y="82"/>
              </a:cxn>
              <a:cxn ang="0">
                <a:pos x="36" y="85"/>
              </a:cxn>
              <a:cxn ang="0">
                <a:pos x="53" y="89"/>
              </a:cxn>
              <a:cxn ang="0">
                <a:pos x="68" y="84"/>
              </a:cxn>
              <a:cxn ang="0">
                <a:pos x="61" y="84"/>
              </a:cxn>
            </a:cxnLst>
            <a:rect l="0" t="0" r="r" b="b"/>
            <a:pathLst>
              <a:path w="71" h="89">
                <a:moveTo>
                  <a:pt x="70" y="0"/>
                </a:moveTo>
                <a:cubicBezTo>
                  <a:pt x="68" y="0"/>
                  <a:pt x="64" y="1"/>
                  <a:pt x="65" y="2"/>
                </a:cubicBezTo>
                <a:cubicBezTo>
                  <a:pt x="66" y="4"/>
                  <a:pt x="63" y="5"/>
                  <a:pt x="61" y="5"/>
                </a:cubicBezTo>
                <a:cubicBezTo>
                  <a:pt x="61" y="5"/>
                  <a:pt x="51" y="4"/>
                  <a:pt x="49" y="3"/>
                </a:cubicBezTo>
                <a:cubicBezTo>
                  <a:pt x="47" y="2"/>
                  <a:pt x="38" y="2"/>
                  <a:pt x="34" y="3"/>
                </a:cubicBezTo>
                <a:cubicBezTo>
                  <a:pt x="34" y="3"/>
                  <a:pt x="33" y="3"/>
                  <a:pt x="33" y="3"/>
                </a:cubicBezTo>
                <a:cubicBezTo>
                  <a:pt x="32" y="5"/>
                  <a:pt x="24" y="9"/>
                  <a:pt x="23" y="8"/>
                </a:cubicBezTo>
                <a:cubicBezTo>
                  <a:pt x="21" y="7"/>
                  <a:pt x="21" y="11"/>
                  <a:pt x="18" y="11"/>
                </a:cubicBezTo>
                <a:cubicBezTo>
                  <a:pt x="15" y="12"/>
                  <a:pt x="10" y="11"/>
                  <a:pt x="10" y="12"/>
                </a:cubicBezTo>
                <a:cubicBezTo>
                  <a:pt x="10" y="14"/>
                  <a:pt x="8" y="17"/>
                  <a:pt x="6" y="19"/>
                </a:cubicBezTo>
                <a:cubicBezTo>
                  <a:pt x="4" y="21"/>
                  <a:pt x="6" y="23"/>
                  <a:pt x="3" y="23"/>
                </a:cubicBezTo>
                <a:cubicBezTo>
                  <a:pt x="1" y="23"/>
                  <a:pt x="1" y="26"/>
                  <a:pt x="0" y="29"/>
                </a:cubicBezTo>
                <a:cubicBezTo>
                  <a:pt x="0" y="29"/>
                  <a:pt x="0" y="29"/>
                  <a:pt x="0" y="29"/>
                </a:cubicBezTo>
                <a:cubicBezTo>
                  <a:pt x="4" y="31"/>
                  <a:pt x="7" y="35"/>
                  <a:pt x="6" y="39"/>
                </a:cubicBezTo>
                <a:cubicBezTo>
                  <a:pt x="6" y="43"/>
                  <a:pt x="12" y="45"/>
                  <a:pt x="14" y="42"/>
                </a:cubicBezTo>
                <a:cubicBezTo>
                  <a:pt x="17" y="39"/>
                  <a:pt x="25" y="43"/>
                  <a:pt x="25" y="45"/>
                </a:cubicBezTo>
                <a:cubicBezTo>
                  <a:pt x="25" y="47"/>
                  <a:pt x="17" y="43"/>
                  <a:pt x="13" y="46"/>
                </a:cubicBezTo>
                <a:cubicBezTo>
                  <a:pt x="8" y="50"/>
                  <a:pt x="16" y="53"/>
                  <a:pt x="15" y="56"/>
                </a:cubicBezTo>
                <a:cubicBezTo>
                  <a:pt x="14" y="59"/>
                  <a:pt x="17" y="64"/>
                  <a:pt x="21" y="64"/>
                </a:cubicBezTo>
                <a:cubicBezTo>
                  <a:pt x="25" y="64"/>
                  <a:pt x="29" y="70"/>
                  <a:pt x="31" y="69"/>
                </a:cubicBezTo>
                <a:cubicBezTo>
                  <a:pt x="34" y="68"/>
                  <a:pt x="28" y="59"/>
                  <a:pt x="29" y="57"/>
                </a:cubicBezTo>
                <a:cubicBezTo>
                  <a:pt x="30" y="56"/>
                  <a:pt x="35" y="60"/>
                  <a:pt x="37" y="57"/>
                </a:cubicBezTo>
                <a:cubicBezTo>
                  <a:pt x="39" y="54"/>
                  <a:pt x="35" y="52"/>
                  <a:pt x="32" y="53"/>
                </a:cubicBezTo>
                <a:cubicBezTo>
                  <a:pt x="28" y="53"/>
                  <a:pt x="32" y="48"/>
                  <a:pt x="36" y="50"/>
                </a:cubicBezTo>
                <a:cubicBezTo>
                  <a:pt x="40" y="53"/>
                  <a:pt x="42" y="50"/>
                  <a:pt x="44" y="49"/>
                </a:cubicBezTo>
                <a:cubicBezTo>
                  <a:pt x="46" y="49"/>
                  <a:pt x="47" y="42"/>
                  <a:pt x="40" y="40"/>
                </a:cubicBezTo>
                <a:cubicBezTo>
                  <a:pt x="34" y="39"/>
                  <a:pt x="35" y="45"/>
                  <a:pt x="31" y="41"/>
                </a:cubicBezTo>
                <a:cubicBezTo>
                  <a:pt x="27" y="36"/>
                  <a:pt x="35" y="38"/>
                  <a:pt x="35" y="35"/>
                </a:cubicBezTo>
                <a:cubicBezTo>
                  <a:pt x="35" y="31"/>
                  <a:pt x="29" y="26"/>
                  <a:pt x="26" y="22"/>
                </a:cubicBezTo>
                <a:cubicBezTo>
                  <a:pt x="23" y="18"/>
                  <a:pt x="30" y="16"/>
                  <a:pt x="31" y="19"/>
                </a:cubicBezTo>
                <a:cubicBezTo>
                  <a:pt x="33" y="22"/>
                  <a:pt x="38" y="21"/>
                  <a:pt x="40" y="20"/>
                </a:cubicBezTo>
                <a:cubicBezTo>
                  <a:pt x="43" y="19"/>
                  <a:pt x="37" y="14"/>
                  <a:pt x="43" y="12"/>
                </a:cubicBezTo>
                <a:cubicBezTo>
                  <a:pt x="48" y="10"/>
                  <a:pt x="48" y="13"/>
                  <a:pt x="49" y="14"/>
                </a:cubicBezTo>
                <a:cubicBezTo>
                  <a:pt x="51" y="14"/>
                  <a:pt x="53" y="10"/>
                  <a:pt x="58" y="10"/>
                </a:cubicBezTo>
                <a:cubicBezTo>
                  <a:pt x="61" y="10"/>
                  <a:pt x="63" y="11"/>
                  <a:pt x="65" y="13"/>
                </a:cubicBezTo>
                <a:cubicBezTo>
                  <a:pt x="67" y="12"/>
                  <a:pt x="68" y="11"/>
                  <a:pt x="68" y="9"/>
                </a:cubicBezTo>
                <a:cubicBezTo>
                  <a:pt x="68" y="8"/>
                  <a:pt x="71" y="7"/>
                  <a:pt x="71" y="4"/>
                </a:cubicBezTo>
                <a:cubicBezTo>
                  <a:pt x="71" y="3"/>
                  <a:pt x="71" y="1"/>
                  <a:pt x="70" y="0"/>
                </a:cubicBezTo>
                <a:close/>
                <a:moveTo>
                  <a:pt x="61" y="84"/>
                </a:moveTo>
                <a:cubicBezTo>
                  <a:pt x="58" y="82"/>
                  <a:pt x="46" y="85"/>
                  <a:pt x="43" y="82"/>
                </a:cubicBezTo>
                <a:cubicBezTo>
                  <a:pt x="40" y="79"/>
                  <a:pt x="34" y="84"/>
                  <a:pt x="36" y="85"/>
                </a:cubicBezTo>
                <a:cubicBezTo>
                  <a:pt x="40" y="85"/>
                  <a:pt x="46" y="89"/>
                  <a:pt x="53" y="89"/>
                </a:cubicBezTo>
                <a:cubicBezTo>
                  <a:pt x="59" y="89"/>
                  <a:pt x="68" y="86"/>
                  <a:pt x="68" y="84"/>
                </a:cubicBezTo>
                <a:cubicBezTo>
                  <a:pt x="68" y="83"/>
                  <a:pt x="64" y="85"/>
                  <a:pt x="61" y="8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7" name="Freeform 128"/>
          <p:cNvSpPr/>
          <p:nvPr/>
        </p:nvSpPr>
        <p:spPr bwMode="auto">
          <a:xfrm>
            <a:off x="6620510" y="3027363"/>
            <a:ext cx="80963" cy="58738"/>
          </a:xfrm>
          <a:custGeom>
            <a:avLst/>
            <a:gdLst/>
            <a:ahLst/>
            <a:cxnLst>
              <a:cxn ang="0">
                <a:pos x="20" y="11"/>
              </a:cxn>
              <a:cxn ang="0">
                <a:pos x="26" y="4"/>
              </a:cxn>
              <a:cxn ang="0">
                <a:pos x="25" y="2"/>
              </a:cxn>
              <a:cxn ang="0">
                <a:pos x="9" y="7"/>
              </a:cxn>
              <a:cxn ang="0">
                <a:pos x="4" y="15"/>
              </a:cxn>
              <a:cxn ang="0">
                <a:pos x="20" y="11"/>
              </a:cxn>
            </a:cxnLst>
            <a:rect l="0" t="0" r="r" b="b"/>
            <a:pathLst>
              <a:path w="29" h="18">
                <a:moveTo>
                  <a:pt x="20" y="11"/>
                </a:moveTo>
                <a:cubicBezTo>
                  <a:pt x="19" y="10"/>
                  <a:pt x="22" y="6"/>
                  <a:pt x="26" y="4"/>
                </a:cubicBezTo>
                <a:cubicBezTo>
                  <a:pt x="29" y="3"/>
                  <a:pt x="28" y="0"/>
                  <a:pt x="25" y="2"/>
                </a:cubicBezTo>
                <a:cubicBezTo>
                  <a:pt x="23" y="4"/>
                  <a:pt x="17" y="7"/>
                  <a:pt x="9" y="7"/>
                </a:cubicBezTo>
                <a:cubicBezTo>
                  <a:pt x="2" y="7"/>
                  <a:pt x="0" y="12"/>
                  <a:pt x="4" y="15"/>
                </a:cubicBezTo>
                <a:cubicBezTo>
                  <a:pt x="10" y="18"/>
                  <a:pt x="20" y="13"/>
                  <a:pt x="20" y="1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8" name="Freeform 129"/>
          <p:cNvSpPr/>
          <p:nvPr/>
        </p:nvSpPr>
        <p:spPr bwMode="auto">
          <a:xfrm>
            <a:off x="4845685" y="1519238"/>
            <a:ext cx="341313" cy="196850"/>
          </a:xfrm>
          <a:custGeom>
            <a:avLst/>
            <a:gdLst/>
            <a:ahLst/>
            <a:cxnLst>
              <a:cxn ang="0">
                <a:pos x="102" y="44"/>
              </a:cxn>
              <a:cxn ang="0">
                <a:pos x="111" y="36"/>
              </a:cxn>
              <a:cxn ang="0">
                <a:pos x="120" y="28"/>
              </a:cxn>
              <a:cxn ang="0">
                <a:pos x="114" y="19"/>
              </a:cxn>
              <a:cxn ang="0">
                <a:pos x="108" y="13"/>
              </a:cxn>
              <a:cxn ang="0">
                <a:pos x="106" y="6"/>
              </a:cxn>
              <a:cxn ang="0">
                <a:pos x="98" y="7"/>
              </a:cxn>
              <a:cxn ang="0">
                <a:pos x="87" y="2"/>
              </a:cxn>
              <a:cxn ang="0">
                <a:pos x="86" y="8"/>
              </a:cxn>
              <a:cxn ang="0">
                <a:pos x="79" y="9"/>
              </a:cxn>
              <a:cxn ang="0">
                <a:pos x="75" y="9"/>
              </a:cxn>
              <a:cxn ang="0">
                <a:pos x="68" y="10"/>
              </a:cxn>
              <a:cxn ang="0">
                <a:pos x="62" y="8"/>
              </a:cxn>
              <a:cxn ang="0">
                <a:pos x="55" y="13"/>
              </a:cxn>
              <a:cxn ang="0">
                <a:pos x="50" y="11"/>
              </a:cxn>
              <a:cxn ang="0">
                <a:pos x="45" y="14"/>
              </a:cxn>
              <a:cxn ang="0">
                <a:pos x="44" y="20"/>
              </a:cxn>
              <a:cxn ang="0">
                <a:pos x="36" y="23"/>
              </a:cxn>
              <a:cxn ang="0">
                <a:pos x="33" y="14"/>
              </a:cxn>
              <a:cxn ang="0">
                <a:pos x="16" y="3"/>
              </a:cxn>
              <a:cxn ang="0">
                <a:pos x="18" y="9"/>
              </a:cxn>
              <a:cxn ang="0">
                <a:pos x="14" y="9"/>
              </a:cxn>
              <a:cxn ang="0">
                <a:pos x="6" y="11"/>
              </a:cxn>
              <a:cxn ang="0">
                <a:pos x="1" y="19"/>
              </a:cxn>
              <a:cxn ang="0">
                <a:pos x="12" y="22"/>
              </a:cxn>
              <a:cxn ang="0">
                <a:pos x="25" y="22"/>
              </a:cxn>
              <a:cxn ang="0">
                <a:pos x="23" y="27"/>
              </a:cxn>
              <a:cxn ang="0">
                <a:pos x="17" y="30"/>
              </a:cxn>
              <a:cxn ang="0">
                <a:pos x="4" y="34"/>
              </a:cxn>
              <a:cxn ang="0">
                <a:pos x="21" y="34"/>
              </a:cxn>
              <a:cxn ang="0">
                <a:pos x="25" y="38"/>
              </a:cxn>
              <a:cxn ang="0">
                <a:pos x="28" y="42"/>
              </a:cxn>
              <a:cxn ang="0">
                <a:pos x="24" y="47"/>
              </a:cxn>
              <a:cxn ang="0">
                <a:pos x="19" y="51"/>
              </a:cxn>
              <a:cxn ang="0">
                <a:pos x="33" y="50"/>
              </a:cxn>
              <a:cxn ang="0">
                <a:pos x="53" y="59"/>
              </a:cxn>
              <a:cxn ang="0">
                <a:pos x="73" y="54"/>
              </a:cxn>
              <a:cxn ang="0">
                <a:pos x="87" y="49"/>
              </a:cxn>
              <a:cxn ang="0">
                <a:pos x="102" y="44"/>
              </a:cxn>
            </a:cxnLst>
            <a:rect l="0" t="0" r="r" b="b"/>
            <a:pathLst>
              <a:path w="121" h="61">
                <a:moveTo>
                  <a:pt x="102" y="44"/>
                </a:moveTo>
                <a:cubicBezTo>
                  <a:pt x="109" y="43"/>
                  <a:pt x="108" y="36"/>
                  <a:pt x="111" y="36"/>
                </a:cubicBezTo>
                <a:cubicBezTo>
                  <a:pt x="114" y="37"/>
                  <a:pt x="118" y="31"/>
                  <a:pt x="120" y="28"/>
                </a:cubicBezTo>
                <a:cubicBezTo>
                  <a:pt x="121" y="25"/>
                  <a:pt x="118" y="19"/>
                  <a:pt x="114" y="19"/>
                </a:cubicBezTo>
                <a:cubicBezTo>
                  <a:pt x="110" y="19"/>
                  <a:pt x="107" y="16"/>
                  <a:pt x="108" y="13"/>
                </a:cubicBezTo>
                <a:cubicBezTo>
                  <a:pt x="109" y="11"/>
                  <a:pt x="106" y="8"/>
                  <a:pt x="106" y="6"/>
                </a:cubicBezTo>
                <a:cubicBezTo>
                  <a:pt x="106" y="5"/>
                  <a:pt x="101" y="6"/>
                  <a:pt x="98" y="7"/>
                </a:cubicBezTo>
                <a:cubicBezTo>
                  <a:pt x="95" y="7"/>
                  <a:pt x="90" y="0"/>
                  <a:pt x="87" y="2"/>
                </a:cubicBezTo>
                <a:cubicBezTo>
                  <a:pt x="85" y="3"/>
                  <a:pt x="87" y="6"/>
                  <a:pt x="86" y="8"/>
                </a:cubicBezTo>
                <a:cubicBezTo>
                  <a:pt x="85" y="10"/>
                  <a:pt x="79" y="7"/>
                  <a:pt x="79" y="9"/>
                </a:cubicBezTo>
                <a:cubicBezTo>
                  <a:pt x="79" y="11"/>
                  <a:pt x="77" y="12"/>
                  <a:pt x="75" y="9"/>
                </a:cubicBezTo>
                <a:cubicBezTo>
                  <a:pt x="73" y="7"/>
                  <a:pt x="68" y="8"/>
                  <a:pt x="68" y="10"/>
                </a:cubicBezTo>
                <a:cubicBezTo>
                  <a:pt x="68" y="12"/>
                  <a:pt x="66" y="10"/>
                  <a:pt x="62" y="8"/>
                </a:cubicBezTo>
                <a:cubicBezTo>
                  <a:pt x="59" y="6"/>
                  <a:pt x="55" y="11"/>
                  <a:pt x="55" y="13"/>
                </a:cubicBezTo>
                <a:cubicBezTo>
                  <a:pt x="55" y="16"/>
                  <a:pt x="54" y="16"/>
                  <a:pt x="50" y="11"/>
                </a:cubicBezTo>
                <a:cubicBezTo>
                  <a:pt x="47" y="5"/>
                  <a:pt x="44" y="11"/>
                  <a:pt x="45" y="14"/>
                </a:cubicBezTo>
                <a:cubicBezTo>
                  <a:pt x="47" y="17"/>
                  <a:pt x="46" y="21"/>
                  <a:pt x="44" y="20"/>
                </a:cubicBezTo>
                <a:cubicBezTo>
                  <a:pt x="41" y="18"/>
                  <a:pt x="38" y="21"/>
                  <a:pt x="36" y="23"/>
                </a:cubicBezTo>
                <a:cubicBezTo>
                  <a:pt x="35" y="25"/>
                  <a:pt x="30" y="16"/>
                  <a:pt x="33" y="14"/>
                </a:cubicBezTo>
                <a:cubicBezTo>
                  <a:pt x="37" y="12"/>
                  <a:pt x="21" y="3"/>
                  <a:pt x="16" y="3"/>
                </a:cubicBezTo>
                <a:cubicBezTo>
                  <a:pt x="11" y="3"/>
                  <a:pt x="15" y="6"/>
                  <a:pt x="18" y="9"/>
                </a:cubicBezTo>
                <a:cubicBezTo>
                  <a:pt x="21" y="12"/>
                  <a:pt x="16" y="11"/>
                  <a:pt x="14" y="9"/>
                </a:cubicBezTo>
                <a:cubicBezTo>
                  <a:pt x="12" y="6"/>
                  <a:pt x="8" y="8"/>
                  <a:pt x="6" y="11"/>
                </a:cubicBezTo>
                <a:cubicBezTo>
                  <a:pt x="4" y="15"/>
                  <a:pt x="1" y="17"/>
                  <a:pt x="1" y="19"/>
                </a:cubicBezTo>
                <a:cubicBezTo>
                  <a:pt x="0" y="21"/>
                  <a:pt x="6" y="24"/>
                  <a:pt x="12" y="22"/>
                </a:cubicBezTo>
                <a:cubicBezTo>
                  <a:pt x="17" y="19"/>
                  <a:pt x="23" y="19"/>
                  <a:pt x="25" y="22"/>
                </a:cubicBezTo>
                <a:cubicBezTo>
                  <a:pt x="28" y="24"/>
                  <a:pt x="20" y="25"/>
                  <a:pt x="23" y="27"/>
                </a:cubicBezTo>
                <a:cubicBezTo>
                  <a:pt x="26" y="29"/>
                  <a:pt x="24" y="31"/>
                  <a:pt x="17" y="30"/>
                </a:cubicBezTo>
                <a:cubicBezTo>
                  <a:pt x="11" y="30"/>
                  <a:pt x="3" y="32"/>
                  <a:pt x="4" y="34"/>
                </a:cubicBezTo>
                <a:cubicBezTo>
                  <a:pt x="6" y="36"/>
                  <a:pt x="21" y="32"/>
                  <a:pt x="21" y="34"/>
                </a:cubicBezTo>
                <a:cubicBezTo>
                  <a:pt x="21" y="36"/>
                  <a:pt x="21" y="40"/>
                  <a:pt x="25" y="38"/>
                </a:cubicBezTo>
                <a:cubicBezTo>
                  <a:pt x="29" y="37"/>
                  <a:pt x="26" y="41"/>
                  <a:pt x="28" y="42"/>
                </a:cubicBezTo>
                <a:cubicBezTo>
                  <a:pt x="30" y="43"/>
                  <a:pt x="30" y="47"/>
                  <a:pt x="24" y="47"/>
                </a:cubicBezTo>
                <a:cubicBezTo>
                  <a:pt x="19" y="48"/>
                  <a:pt x="16" y="49"/>
                  <a:pt x="19" y="51"/>
                </a:cubicBezTo>
                <a:cubicBezTo>
                  <a:pt x="21" y="54"/>
                  <a:pt x="27" y="52"/>
                  <a:pt x="33" y="50"/>
                </a:cubicBezTo>
                <a:cubicBezTo>
                  <a:pt x="39" y="49"/>
                  <a:pt x="47" y="56"/>
                  <a:pt x="53" y="59"/>
                </a:cubicBezTo>
                <a:cubicBezTo>
                  <a:pt x="60" y="61"/>
                  <a:pt x="72" y="58"/>
                  <a:pt x="73" y="54"/>
                </a:cubicBezTo>
                <a:cubicBezTo>
                  <a:pt x="74" y="51"/>
                  <a:pt x="83" y="52"/>
                  <a:pt x="87" y="49"/>
                </a:cubicBezTo>
                <a:cubicBezTo>
                  <a:pt x="91" y="47"/>
                  <a:pt x="96" y="44"/>
                  <a:pt x="102" y="4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29" name="Freeform 130"/>
          <p:cNvSpPr/>
          <p:nvPr/>
        </p:nvSpPr>
        <p:spPr bwMode="auto">
          <a:xfrm>
            <a:off x="5285423" y="2152650"/>
            <a:ext cx="144463" cy="180975"/>
          </a:xfrm>
          <a:custGeom>
            <a:avLst/>
            <a:gdLst/>
            <a:ahLst/>
            <a:cxnLst>
              <a:cxn ang="0">
                <a:pos x="45" y="17"/>
              </a:cxn>
              <a:cxn ang="0">
                <a:pos x="42" y="14"/>
              </a:cxn>
              <a:cxn ang="0">
                <a:pos x="35" y="16"/>
              </a:cxn>
              <a:cxn ang="0">
                <a:pos x="28" y="15"/>
              </a:cxn>
              <a:cxn ang="0">
                <a:pos x="31" y="8"/>
              </a:cxn>
              <a:cxn ang="0">
                <a:pos x="34" y="2"/>
              </a:cxn>
              <a:cxn ang="0">
                <a:pos x="32" y="1"/>
              </a:cxn>
              <a:cxn ang="0">
                <a:pos x="21" y="4"/>
              </a:cxn>
              <a:cxn ang="0">
                <a:pos x="26" y="9"/>
              </a:cxn>
              <a:cxn ang="0">
                <a:pos x="17" y="14"/>
              </a:cxn>
              <a:cxn ang="0">
                <a:pos x="5" y="14"/>
              </a:cxn>
              <a:cxn ang="0">
                <a:pos x="6" y="22"/>
              </a:cxn>
              <a:cxn ang="0">
                <a:pos x="12" y="30"/>
              </a:cxn>
              <a:cxn ang="0">
                <a:pos x="9" y="40"/>
              </a:cxn>
              <a:cxn ang="0">
                <a:pos x="1" y="47"/>
              </a:cxn>
              <a:cxn ang="0">
                <a:pos x="12" y="56"/>
              </a:cxn>
              <a:cxn ang="0">
                <a:pos x="32" y="48"/>
              </a:cxn>
              <a:cxn ang="0">
                <a:pos x="46" y="45"/>
              </a:cxn>
              <a:cxn ang="0">
                <a:pos x="46" y="19"/>
              </a:cxn>
              <a:cxn ang="0">
                <a:pos x="45" y="17"/>
              </a:cxn>
            </a:cxnLst>
            <a:rect l="0" t="0" r="r" b="b"/>
            <a:pathLst>
              <a:path w="51" h="56">
                <a:moveTo>
                  <a:pt x="45" y="17"/>
                </a:moveTo>
                <a:cubicBezTo>
                  <a:pt x="44" y="16"/>
                  <a:pt x="43" y="15"/>
                  <a:pt x="42" y="14"/>
                </a:cubicBezTo>
                <a:cubicBezTo>
                  <a:pt x="37" y="9"/>
                  <a:pt x="36" y="13"/>
                  <a:pt x="35" y="16"/>
                </a:cubicBezTo>
                <a:cubicBezTo>
                  <a:pt x="35" y="19"/>
                  <a:pt x="31" y="15"/>
                  <a:pt x="28" y="15"/>
                </a:cubicBezTo>
                <a:cubicBezTo>
                  <a:pt x="25" y="14"/>
                  <a:pt x="29" y="9"/>
                  <a:pt x="31" y="8"/>
                </a:cubicBezTo>
                <a:cubicBezTo>
                  <a:pt x="32" y="7"/>
                  <a:pt x="33" y="5"/>
                  <a:pt x="34" y="2"/>
                </a:cubicBezTo>
                <a:cubicBezTo>
                  <a:pt x="33" y="2"/>
                  <a:pt x="33" y="2"/>
                  <a:pt x="32" y="1"/>
                </a:cubicBezTo>
                <a:cubicBezTo>
                  <a:pt x="28" y="0"/>
                  <a:pt x="21" y="0"/>
                  <a:pt x="21" y="4"/>
                </a:cubicBezTo>
                <a:cubicBezTo>
                  <a:pt x="21" y="8"/>
                  <a:pt x="26" y="6"/>
                  <a:pt x="26" y="9"/>
                </a:cubicBezTo>
                <a:cubicBezTo>
                  <a:pt x="26" y="12"/>
                  <a:pt x="21" y="11"/>
                  <a:pt x="17" y="14"/>
                </a:cubicBezTo>
                <a:cubicBezTo>
                  <a:pt x="13" y="16"/>
                  <a:pt x="9" y="12"/>
                  <a:pt x="5" y="14"/>
                </a:cubicBezTo>
                <a:cubicBezTo>
                  <a:pt x="1" y="16"/>
                  <a:pt x="9" y="18"/>
                  <a:pt x="6" y="22"/>
                </a:cubicBezTo>
                <a:cubicBezTo>
                  <a:pt x="3" y="27"/>
                  <a:pt x="7" y="26"/>
                  <a:pt x="12" y="30"/>
                </a:cubicBezTo>
                <a:cubicBezTo>
                  <a:pt x="17" y="34"/>
                  <a:pt x="9" y="35"/>
                  <a:pt x="9" y="40"/>
                </a:cubicBezTo>
                <a:cubicBezTo>
                  <a:pt x="9" y="44"/>
                  <a:pt x="2" y="44"/>
                  <a:pt x="1" y="47"/>
                </a:cubicBezTo>
                <a:cubicBezTo>
                  <a:pt x="0" y="50"/>
                  <a:pt x="6" y="56"/>
                  <a:pt x="12" y="56"/>
                </a:cubicBezTo>
                <a:cubicBezTo>
                  <a:pt x="16" y="56"/>
                  <a:pt x="26" y="54"/>
                  <a:pt x="32" y="48"/>
                </a:cubicBezTo>
                <a:cubicBezTo>
                  <a:pt x="37" y="43"/>
                  <a:pt x="40" y="48"/>
                  <a:pt x="46" y="45"/>
                </a:cubicBezTo>
                <a:cubicBezTo>
                  <a:pt x="51" y="43"/>
                  <a:pt x="48" y="23"/>
                  <a:pt x="46" y="19"/>
                </a:cubicBezTo>
                <a:cubicBezTo>
                  <a:pt x="45" y="18"/>
                  <a:pt x="45" y="18"/>
                  <a:pt x="45" y="1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0" name="Freeform 131"/>
          <p:cNvSpPr>
            <a:spLocks noEditPoints="1"/>
          </p:cNvSpPr>
          <p:nvPr/>
        </p:nvSpPr>
        <p:spPr bwMode="auto">
          <a:xfrm>
            <a:off x="5355273" y="1854200"/>
            <a:ext cx="322263" cy="558800"/>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solidFill>
            <a:srgbClr val="706F71"/>
          </a:solidFill>
          <a:ln w="9525">
            <a:noFill/>
            <a:round/>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1" name="Freeform 132"/>
          <p:cNvSpPr>
            <a:spLocks noEditPoints="1"/>
          </p:cNvSpPr>
          <p:nvPr/>
        </p:nvSpPr>
        <p:spPr bwMode="auto">
          <a:xfrm>
            <a:off x="5355273" y="1854200"/>
            <a:ext cx="322263" cy="558800"/>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2" name="Freeform 133"/>
          <p:cNvSpPr>
            <a:spLocks noEditPoints="1"/>
          </p:cNvSpPr>
          <p:nvPr/>
        </p:nvSpPr>
        <p:spPr bwMode="auto">
          <a:xfrm>
            <a:off x="5872798" y="2016125"/>
            <a:ext cx="152400" cy="165100"/>
          </a:xfrm>
          <a:custGeom>
            <a:avLst/>
            <a:gdLst/>
            <a:ahLst/>
            <a:cxnLst>
              <a:cxn ang="0">
                <a:pos x="27" y="20"/>
              </a:cxn>
              <a:cxn ang="0">
                <a:pos x="27" y="12"/>
              </a:cxn>
              <a:cxn ang="0">
                <a:pos x="28" y="2"/>
              </a:cxn>
              <a:cxn ang="0">
                <a:pos x="20" y="7"/>
              </a:cxn>
              <a:cxn ang="0">
                <a:pos x="13" y="10"/>
              </a:cxn>
              <a:cxn ang="0">
                <a:pos x="14" y="15"/>
              </a:cxn>
              <a:cxn ang="0">
                <a:pos x="7" y="12"/>
              </a:cxn>
              <a:cxn ang="0">
                <a:pos x="2" y="20"/>
              </a:cxn>
              <a:cxn ang="0">
                <a:pos x="2" y="33"/>
              </a:cxn>
              <a:cxn ang="0">
                <a:pos x="6" y="43"/>
              </a:cxn>
              <a:cxn ang="0">
                <a:pos x="8" y="48"/>
              </a:cxn>
              <a:cxn ang="0">
                <a:pos x="18" y="49"/>
              </a:cxn>
              <a:cxn ang="0">
                <a:pos x="22" y="48"/>
              </a:cxn>
              <a:cxn ang="0">
                <a:pos x="18" y="42"/>
              </a:cxn>
              <a:cxn ang="0">
                <a:pos x="24" y="44"/>
              </a:cxn>
              <a:cxn ang="0">
                <a:pos x="32" y="43"/>
              </a:cxn>
              <a:cxn ang="0">
                <a:pos x="28" y="36"/>
              </a:cxn>
              <a:cxn ang="0">
                <a:pos x="22" y="36"/>
              </a:cxn>
              <a:cxn ang="0">
                <a:pos x="26" y="29"/>
              </a:cxn>
              <a:cxn ang="0">
                <a:pos x="33" y="25"/>
              </a:cxn>
              <a:cxn ang="0">
                <a:pos x="27" y="20"/>
              </a:cxn>
              <a:cxn ang="0">
                <a:pos x="53" y="30"/>
              </a:cxn>
              <a:cxn ang="0">
                <a:pos x="49" y="32"/>
              </a:cxn>
              <a:cxn ang="0">
                <a:pos x="45" y="30"/>
              </a:cxn>
              <a:cxn ang="0">
                <a:pos x="38" y="33"/>
              </a:cxn>
              <a:cxn ang="0">
                <a:pos x="42" y="43"/>
              </a:cxn>
              <a:cxn ang="0">
                <a:pos x="39" y="46"/>
              </a:cxn>
              <a:cxn ang="0">
                <a:pos x="42" y="51"/>
              </a:cxn>
              <a:cxn ang="0">
                <a:pos x="50" y="42"/>
              </a:cxn>
              <a:cxn ang="0">
                <a:pos x="53" y="30"/>
              </a:cxn>
            </a:cxnLst>
            <a:rect l="0" t="0" r="r" b="b"/>
            <a:pathLst>
              <a:path w="54" h="52">
                <a:moveTo>
                  <a:pt x="27" y="20"/>
                </a:moveTo>
                <a:cubicBezTo>
                  <a:pt x="26" y="19"/>
                  <a:pt x="25" y="13"/>
                  <a:pt x="27" y="12"/>
                </a:cubicBezTo>
                <a:cubicBezTo>
                  <a:pt x="29" y="10"/>
                  <a:pt x="30" y="4"/>
                  <a:pt x="28" y="2"/>
                </a:cubicBezTo>
                <a:cubicBezTo>
                  <a:pt x="27" y="0"/>
                  <a:pt x="21" y="2"/>
                  <a:pt x="20" y="7"/>
                </a:cubicBezTo>
                <a:cubicBezTo>
                  <a:pt x="20" y="11"/>
                  <a:pt x="15" y="9"/>
                  <a:pt x="13" y="10"/>
                </a:cubicBezTo>
                <a:cubicBezTo>
                  <a:pt x="12" y="11"/>
                  <a:pt x="16" y="13"/>
                  <a:pt x="14" y="15"/>
                </a:cubicBezTo>
                <a:cubicBezTo>
                  <a:pt x="12" y="17"/>
                  <a:pt x="11" y="12"/>
                  <a:pt x="7" y="12"/>
                </a:cubicBezTo>
                <a:cubicBezTo>
                  <a:pt x="4" y="11"/>
                  <a:pt x="4" y="17"/>
                  <a:pt x="2" y="20"/>
                </a:cubicBezTo>
                <a:cubicBezTo>
                  <a:pt x="0" y="23"/>
                  <a:pt x="1" y="29"/>
                  <a:pt x="2" y="33"/>
                </a:cubicBezTo>
                <a:cubicBezTo>
                  <a:pt x="2" y="37"/>
                  <a:pt x="7" y="39"/>
                  <a:pt x="6" y="43"/>
                </a:cubicBezTo>
                <a:cubicBezTo>
                  <a:pt x="5" y="44"/>
                  <a:pt x="7" y="46"/>
                  <a:pt x="8" y="48"/>
                </a:cubicBezTo>
                <a:cubicBezTo>
                  <a:pt x="12" y="48"/>
                  <a:pt x="16" y="48"/>
                  <a:pt x="18" y="49"/>
                </a:cubicBezTo>
                <a:cubicBezTo>
                  <a:pt x="19" y="49"/>
                  <a:pt x="20" y="49"/>
                  <a:pt x="22" y="48"/>
                </a:cubicBezTo>
                <a:cubicBezTo>
                  <a:pt x="21" y="46"/>
                  <a:pt x="17" y="44"/>
                  <a:pt x="18" y="42"/>
                </a:cubicBezTo>
                <a:cubicBezTo>
                  <a:pt x="18" y="40"/>
                  <a:pt x="21" y="42"/>
                  <a:pt x="24" y="44"/>
                </a:cubicBezTo>
                <a:cubicBezTo>
                  <a:pt x="26" y="46"/>
                  <a:pt x="31" y="46"/>
                  <a:pt x="32" y="43"/>
                </a:cubicBezTo>
                <a:cubicBezTo>
                  <a:pt x="32" y="42"/>
                  <a:pt x="31" y="35"/>
                  <a:pt x="28" y="36"/>
                </a:cubicBezTo>
                <a:cubicBezTo>
                  <a:pt x="24" y="38"/>
                  <a:pt x="24" y="37"/>
                  <a:pt x="22" y="36"/>
                </a:cubicBezTo>
                <a:cubicBezTo>
                  <a:pt x="21" y="34"/>
                  <a:pt x="25" y="31"/>
                  <a:pt x="26" y="29"/>
                </a:cubicBezTo>
                <a:cubicBezTo>
                  <a:pt x="26" y="26"/>
                  <a:pt x="32" y="27"/>
                  <a:pt x="33" y="25"/>
                </a:cubicBezTo>
                <a:cubicBezTo>
                  <a:pt x="34" y="23"/>
                  <a:pt x="29" y="20"/>
                  <a:pt x="27" y="20"/>
                </a:cubicBezTo>
                <a:close/>
                <a:moveTo>
                  <a:pt x="53" y="30"/>
                </a:moveTo>
                <a:cubicBezTo>
                  <a:pt x="51" y="29"/>
                  <a:pt x="50" y="32"/>
                  <a:pt x="49" y="32"/>
                </a:cubicBezTo>
                <a:cubicBezTo>
                  <a:pt x="47" y="33"/>
                  <a:pt x="46" y="26"/>
                  <a:pt x="45" y="30"/>
                </a:cubicBezTo>
                <a:cubicBezTo>
                  <a:pt x="44" y="33"/>
                  <a:pt x="41" y="28"/>
                  <a:pt x="38" y="33"/>
                </a:cubicBezTo>
                <a:cubicBezTo>
                  <a:pt x="34" y="38"/>
                  <a:pt x="40" y="42"/>
                  <a:pt x="42" y="43"/>
                </a:cubicBezTo>
                <a:cubicBezTo>
                  <a:pt x="44" y="45"/>
                  <a:pt x="42" y="47"/>
                  <a:pt x="39" y="46"/>
                </a:cubicBezTo>
                <a:cubicBezTo>
                  <a:pt x="36" y="46"/>
                  <a:pt x="38" y="51"/>
                  <a:pt x="42" y="51"/>
                </a:cubicBezTo>
                <a:cubicBezTo>
                  <a:pt x="46" y="52"/>
                  <a:pt x="50" y="44"/>
                  <a:pt x="50" y="42"/>
                </a:cubicBezTo>
                <a:cubicBezTo>
                  <a:pt x="49" y="40"/>
                  <a:pt x="54" y="31"/>
                  <a:pt x="53" y="3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3" name="Freeform 134"/>
          <p:cNvSpPr>
            <a:spLocks noEditPoints="1"/>
          </p:cNvSpPr>
          <p:nvPr/>
        </p:nvSpPr>
        <p:spPr bwMode="auto">
          <a:xfrm>
            <a:off x="5977573" y="1357313"/>
            <a:ext cx="392113" cy="788988"/>
          </a:xfrm>
          <a:custGeom>
            <a:avLst/>
            <a:gdLst/>
            <a:ahLst/>
            <a:cxnLst>
              <a:cxn ang="0">
                <a:pos x="137" y="53"/>
              </a:cxn>
              <a:cxn ang="0">
                <a:pos x="135" y="33"/>
              </a:cxn>
              <a:cxn ang="0">
                <a:pos x="118" y="12"/>
              </a:cxn>
              <a:cxn ang="0">
                <a:pos x="98" y="11"/>
              </a:cxn>
              <a:cxn ang="0">
                <a:pos x="79" y="11"/>
              </a:cxn>
              <a:cxn ang="0">
                <a:pos x="68" y="23"/>
              </a:cxn>
              <a:cxn ang="0">
                <a:pos x="56" y="37"/>
              </a:cxn>
              <a:cxn ang="0">
                <a:pos x="47" y="51"/>
              </a:cxn>
              <a:cxn ang="0">
                <a:pos x="37" y="60"/>
              </a:cxn>
              <a:cxn ang="0">
                <a:pos x="29" y="85"/>
              </a:cxn>
              <a:cxn ang="0">
                <a:pos x="31" y="97"/>
              </a:cxn>
              <a:cxn ang="0">
                <a:pos x="12" y="105"/>
              </a:cxn>
              <a:cxn ang="0">
                <a:pos x="11" y="127"/>
              </a:cxn>
              <a:cxn ang="0">
                <a:pos x="18" y="146"/>
              </a:cxn>
              <a:cxn ang="0">
                <a:pos x="15" y="157"/>
              </a:cxn>
              <a:cxn ang="0">
                <a:pos x="8" y="171"/>
              </a:cxn>
              <a:cxn ang="0">
                <a:pos x="3" y="187"/>
              </a:cxn>
              <a:cxn ang="0">
                <a:pos x="0" y="188"/>
              </a:cxn>
              <a:cxn ang="0">
                <a:pos x="9" y="211"/>
              </a:cxn>
              <a:cxn ang="0">
                <a:pos x="17" y="230"/>
              </a:cxn>
              <a:cxn ang="0">
                <a:pos x="20" y="244"/>
              </a:cxn>
              <a:cxn ang="0">
                <a:pos x="33" y="238"/>
              </a:cxn>
              <a:cxn ang="0">
                <a:pos x="46" y="233"/>
              </a:cxn>
              <a:cxn ang="0">
                <a:pos x="57" y="230"/>
              </a:cxn>
              <a:cxn ang="0">
                <a:pos x="59" y="220"/>
              </a:cxn>
              <a:cxn ang="0">
                <a:pos x="61" y="196"/>
              </a:cxn>
              <a:cxn ang="0">
                <a:pos x="77" y="179"/>
              </a:cxn>
              <a:cxn ang="0">
                <a:pos x="73" y="158"/>
              </a:cxn>
              <a:cxn ang="0">
                <a:pos x="64" y="144"/>
              </a:cxn>
              <a:cxn ang="0">
                <a:pos x="71" y="124"/>
              </a:cxn>
              <a:cxn ang="0">
                <a:pos x="84" y="110"/>
              </a:cxn>
              <a:cxn ang="0">
                <a:pos x="112" y="91"/>
              </a:cxn>
              <a:cxn ang="0">
                <a:pos x="115" y="71"/>
              </a:cxn>
              <a:cxn ang="0">
                <a:pos x="134" y="64"/>
              </a:cxn>
              <a:cxn ang="0">
                <a:pos x="139" y="58"/>
              </a:cxn>
              <a:cxn ang="0">
                <a:pos x="75" y="220"/>
              </a:cxn>
            </a:cxnLst>
            <a:rect l="0" t="0" r="r" b="b"/>
            <a:pathLst>
              <a:path w="140" h="247">
                <a:moveTo>
                  <a:pt x="139" y="58"/>
                </a:moveTo>
                <a:cubicBezTo>
                  <a:pt x="137" y="57"/>
                  <a:pt x="134" y="53"/>
                  <a:pt x="137" y="53"/>
                </a:cubicBezTo>
                <a:cubicBezTo>
                  <a:pt x="139" y="53"/>
                  <a:pt x="140" y="44"/>
                  <a:pt x="137" y="43"/>
                </a:cubicBezTo>
                <a:cubicBezTo>
                  <a:pt x="134" y="41"/>
                  <a:pt x="137" y="34"/>
                  <a:pt x="135" y="33"/>
                </a:cubicBezTo>
                <a:cubicBezTo>
                  <a:pt x="132" y="31"/>
                  <a:pt x="134" y="26"/>
                  <a:pt x="134" y="22"/>
                </a:cubicBezTo>
                <a:cubicBezTo>
                  <a:pt x="135" y="18"/>
                  <a:pt x="124" y="15"/>
                  <a:pt x="118" y="12"/>
                </a:cubicBezTo>
                <a:cubicBezTo>
                  <a:pt x="112" y="10"/>
                  <a:pt x="109" y="5"/>
                  <a:pt x="105" y="3"/>
                </a:cubicBezTo>
                <a:cubicBezTo>
                  <a:pt x="100" y="0"/>
                  <a:pt x="98" y="7"/>
                  <a:pt x="98" y="11"/>
                </a:cubicBezTo>
                <a:cubicBezTo>
                  <a:pt x="98" y="16"/>
                  <a:pt x="94" y="16"/>
                  <a:pt x="91" y="13"/>
                </a:cubicBezTo>
                <a:cubicBezTo>
                  <a:pt x="87" y="11"/>
                  <a:pt x="84" y="13"/>
                  <a:pt x="79" y="11"/>
                </a:cubicBezTo>
                <a:cubicBezTo>
                  <a:pt x="74" y="9"/>
                  <a:pt x="76" y="16"/>
                  <a:pt x="76" y="19"/>
                </a:cubicBezTo>
                <a:cubicBezTo>
                  <a:pt x="76" y="23"/>
                  <a:pt x="71" y="23"/>
                  <a:pt x="68" y="23"/>
                </a:cubicBezTo>
                <a:cubicBezTo>
                  <a:pt x="64" y="23"/>
                  <a:pt x="59" y="25"/>
                  <a:pt x="59" y="29"/>
                </a:cubicBezTo>
                <a:cubicBezTo>
                  <a:pt x="59" y="33"/>
                  <a:pt x="54" y="35"/>
                  <a:pt x="56" y="37"/>
                </a:cubicBezTo>
                <a:cubicBezTo>
                  <a:pt x="57" y="39"/>
                  <a:pt x="55" y="41"/>
                  <a:pt x="53" y="43"/>
                </a:cubicBezTo>
                <a:cubicBezTo>
                  <a:pt x="51" y="44"/>
                  <a:pt x="49" y="50"/>
                  <a:pt x="47" y="51"/>
                </a:cubicBezTo>
                <a:cubicBezTo>
                  <a:pt x="46" y="53"/>
                  <a:pt x="48" y="56"/>
                  <a:pt x="45" y="58"/>
                </a:cubicBezTo>
                <a:cubicBezTo>
                  <a:pt x="42" y="60"/>
                  <a:pt x="38" y="58"/>
                  <a:pt x="37" y="60"/>
                </a:cubicBezTo>
                <a:cubicBezTo>
                  <a:pt x="35" y="62"/>
                  <a:pt x="37" y="65"/>
                  <a:pt x="36" y="70"/>
                </a:cubicBezTo>
                <a:cubicBezTo>
                  <a:pt x="36" y="75"/>
                  <a:pt x="32" y="80"/>
                  <a:pt x="29" y="85"/>
                </a:cubicBezTo>
                <a:cubicBezTo>
                  <a:pt x="25" y="89"/>
                  <a:pt x="30" y="90"/>
                  <a:pt x="31" y="91"/>
                </a:cubicBezTo>
                <a:cubicBezTo>
                  <a:pt x="33" y="91"/>
                  <a:pt x="33" y="94"/>
                  <a:pt x="31" y="97"/>
                </a:cubicBezTo>
                <a:cubicBezTo>
                  <a:pt x="30" y="100"/>
                  <a:pt x="26" y="98"/>
                  <a:pt x="24" y="97"/>
                </a:cubicBezTo>
                <a:cubicBezTo>
                  <a:pt x="22" y="97"/>
                  <a:pt x="16" y="100"/>
                  <a:pt x="12" y="105"/>
                </a:cubicBezTo>
                <a:cubicBezTo>
                  <a:pt x="9" y="110"/>
                  <a:pt x="10" y="114"/>
                  <a:pt x="11" y="116"/>
                </a:cubicBezTo>
                <a:cubicBezTo>
                  <a:pt x="12" y="119"/>
                  <a:pt x="9" y="122"/>
                  <a:pt x="11" y="127"/>
                </a:cubicBezTo>
                <a:cubicBezTo>
                  <a:pt x="14" y="133"/>
                  <a:pt x="10" y="134"/>
                  <a:pt x="11" y="138"/>
                </a:cubicBezTo>
                <a:cubicBezTo>
                  <a:pt x="11" y="142"/>
                  <a:pt x="18" y="142"/>
                  <a:pt x="18" y="146"/>
                </a:cubicBezTo>
                <a:cubicBezTo>
                  <a:pt x="19" y="151"/>
                  <a:pt x="16" y="152"/>
                  <a:pt x="14" y="152"/>
                </a:cubicBezTo>
                <a:cubicBezTo>
                  <a:pt x="12" y="152"/>
                  <a:pt x="12" y="156"/>
                  <a:pt x="15" y="157"/>
                </a:cubicBezTo>
                <a:cubicBezTo>
                  <a:pt x="17" y="159"/>
                  <a:pt x="16" y="166"/>
                  <a:pt x="15" y="168"/>
                </a:cubicBezTo>
                <a:cubicBezTo>
                  <a:pt x="14" y="170"/>
                  <a:pt x="7" y="168"/>
                  <a:pt x="8" y="171"/>
                </a:cubicBezTo>
                <a:cubicBezTo>
                  <a:pt x="8" y="174"/>
                  <a:pt x="6" y="178"/>
                  <a:pt x="6" y="180"/>
                </a:cubicBezTo>
                <a:cubicBezTo>
                  <a:pt x="6" y="182"/>
                  <a:pt x="6" y="189"/>
                  <a:pt x="3" y="187"/>
                </a:cubicBezTo>
                <a:cubicBezTo>
                  <a:pt x="3" y="187"/>
                  <a:pt x="1" y="187"/>
                  <a:pt x="0" y="187"/>
                </a:cubicBezTo>
                <a:cubicBezTo>
                  <a:pt x="0" y="187"/>
                  <a:pt x="0" y="188"/>
                  <a:pt x="0" y="188"/>
                </a:cubicBezTo>
                <a:cubicBezTo>
                  <a:pt x="0" y="192"/>
                  <a:pt x="1" y="196"/>
                  <a:pt x="5" y="199"/>
                </a:cubicBezTo>
                <a:cubicBezTo>
                  <a:pt x="9" y="202"/>
                  <a:pt x="6" y="207"/>
                  <a:pt x="9" y="211"/>
                </a:cubicBezTo>
                <a:cubicBezTo>
                  <a:pt x="12" y="215"/>
                  <a:pt x="11" y="218"/>
                  <a:pt x="15" y="221"/>
                </a:cubicBezTo>
                <a:cubicBezTo>
                  <a:pt x="18" y="224"/>
                  <a:pt x="18" y="226"/>
                  <a:pt x="17" y="230"/>
                </a:cubicBezTo>
                <a:cubicBezTo>
                  <a:pt x="15" y="234"/>
                  <a:pt x="20" y="233"/>
                  <a:pt x="20" y="235"/>
                </a:cubicBezTo>
                <a:cubicBezTo>
                  <a:pt x="20" y="237"/>
                  <a:pt x="19" y="242"/>
                  <a:pt x="20" y="244"/>
                </a:cubicBezTo>
                <a:cubicBezTo>
                  <a:pt x="21" y="247"/>
                  <a:pt x="24" y="244"/>
                  <a:pt x="29" y="244"/>
                </a:cubicBezTo>
                <a:cubicBezTo>
                  <a:pt x="34" y="244"/>
                  <a:pt x="33" y="241"/>
                  <a:pt x="33" y="238"/>
                </a:cubicBezTo>
                <a:cubicBezTo>
                  <a:pt x="33" y="234"/>
                  <a:pt x="36" y="236"/>
                  <a:pt x="37" y="234"/>
                </a:cubicBezTo>
                <a:cubicBezTo>
                  <a:pt x="37" y="232"/>
                  <a:pt x="42" y="231"/>
                  <a:pt x="46" y="233"/>
                </a:cubicBezTo>
                <a:cubicBezTo>
                  <a:pt x="50" y="235"/>
                  <a:pt x="52" y="232"/>
                  <a:pt x="53" y="228"/>
                </a:cubicBezTo>
                <a:cubicBezTo>
                  <a:pt x="53" y="224"/>
                  <a:pt x="55" y="229"/>
                  <a:pt x="57" y="230"/>
                </a:cubicBezTo>
                <a:cubicBezTo>
                  <a:pt x="58" y="230"/>
                  <a:pt x="61" y="223"/>
                  <a:pt x="63" y="219"/>
                </a:cubicBezTo>
                <a:cubicBezTo>
                  <a:pt x="65" y="214"/>
                  <a:pt x="63" y="215"/>
                  <a:pt x="59" y="220"/>
                </a:cubicBezTo>
                <a:cubicBezTo>
                  <a:pt x="55" y="224"/>
                  <a:pt x="57" y="215"/>
                  <a:pt x="59" y="212"/>
                </a:cubicBezTo>
                <a:cubicBezTo>
                  <a:pt x="60" y="208"/>
                  <a:pt x="60" y="198"/>
                  <a:pt x="61" y="196"/>
                </a:cubicBezTo>
                <a:cubicBezTo>
                  <a:pt x="61" y="193"/>
                  <a:pt x="62" y="190"/>
                  <a:pt x="67" y="189"/>
                </a:cubicBezTo>
                <a:cubicBezTo>
                  <a:pt x="72" y="188"/>
                  <a:pt x="78" y="182"/>
                  <a:pt x="77" y="179"/>
                </a:cubicBezTo>
                <a:cubicBezTo>
                  <a:pt x="76" y="177"/>
                  <a:pt x="84" y="173"/>
                  <a:pt x="84" y="170"/>
                </a:cubicBezTo>
                <a:cubicBezTo>
                  <a:pt x="84" y="168"/>
                  <a:pt x="76" y="160"/>
                  <a:pt x="73" y="158"/>
                </a:cubicBezTo>
                <a:cubicBezTo>
                  <a:pt x="70" y="157"/>
                  <a:pt x="65" y="158"/>
                  <a:pt x="65" y="156"/>
                </a:cubicBezTo>
                <a:cubicBezTo>
                  <a:pt x="66" y="154"/>
                  <a:pt x="64" y="147"/>
                  <a:pt x="64" y="144"/>
                </a:cubicBezTo>
                <a:cubicBezTo>
                  <a:pt x="63" y="140"/>
                  <a:pt x="68" y="136"/>
                  <a:pt x="68" y="133"/>
                </a:cubicBezTo>
                <a:cubicBezTo>
                  <a:pt x="68" y="129"/>
                  <a:pt x="68" y="125"/>
                  <a:pt x="71" y="124"/>
                </a:cubicBezTo>
                <a:cubicBezTo>
                  <a:pt x="74" y="123"/>
                  <a:pt x="72" y="120"/>
                  <a:pt x="76" y="119"/>
                </a:cubicBezTo>
                <a:cubicBezTo>
                  <a:pt x="80" y="118"/>
                  <a:pt x="80" y="112"/>
                  <a:pt x="84" y="110"/>
                </a:cubicBezTo>
                <a:cubicBezTo>
                  <a:pt x="89" y="108"/>
                  <a:pt x="89" y="107"/>
                  <a:pt x="95" y="104"/>
                </a:cubicBezTo>
                <a:cubicBezTo>
                  <a:pt x="101" y="101"/>
                  <a:pt x="110" y="94"/>
                  <a:pt x="112" y="91"/>
                </a:cubicBezTo>
                <a:cubicBezTo>
                  <a:pt x="114" y="87"/>
                  <a:pt x="106" y="84"/>
                  <a:pt x="111" y="80"/>
                </a:cubicBezTo>
                <a:cubicBezTo>
                  <a:pt x="116" y="76"/>
                  <a:pt x="112" y="72"/>
                  <a:pt x="115" y="71"/>
                </a:cubicBezTo>
                <a:cubicBezTo>
                  <a:pt x="119" y="69"/>
                  <a:pt x="120" y="68"/>
                  <a:pt x="123" y="65"/>
                </a:cubicBezTo>
                <a:cubicBezTo>
                  <a:pt x="125" y="62"/>
                  <a:pt x="128" y="65"/>
                  <a:pt x="134" y="64"/>
                </a:cubicBezTo>
                <a:cubicBezTo>
                  <a:pt x="137" y="63"/>
                  <a:pt x="139" y="63"/>
                  <a:pt x="140" y="64"/>
                </a:cubicBezTo>
                <a:cubicBezTo>
                  <a:pt x="140" y="61"/>
                  <a:pt x="140" y="59"/>
                  <a:pt x="139" y="58"/>
                </a:cubicBezTo>
                <a:close/>
                <a:moveTo>
                  <a:pt x="83" y="205"/>
                </a:moveTo>
                <a:cubicBezTo>
                  <a:pt x="76" y="205"/>
                  <a:pt x="73" y="218"/>
                  <a:pt x="75" y="220"/>
                </a:cubicBezTo>
                <a:cubicBezTo>
                  <a:pt x="76" y="221"/>
                  <a:pt x="89" y="205"/>
                  <a:pt x="83" y="20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4" name="Freeform 135"/>
          <p:cNvSpPr>
            <a:spLocks noEditPoints="1"/>
          </p:cNvSpPr>
          <p:nvPr/>
        </p:nvSpPr>
        <p:spPr bwMode="auto">
          <a:xfrm>
            <a:off x="6299835" y="1912938"/>
            <a:ext cx="201613" cy="111125"/>
          </a:xfrm>
          <a:custGeom>
            <a:avLst/>
            <a:gdLst/>
            <a:ahLst/>
            <a:cxnLst>
              <a:cxn ang="0">
                <a:pos x="66" y="10"/>
              </a:cxn>
              <a:cxn ang="0">
                <a:pos x="69" y="2"/>
              </a:cxn>
              <a:cxn ang="0">
                <a:pos x="66" y="4"/>
              </a:cxn>
              <a:cxn ang="0">
                <a:pos x="45" y="1"/>
              </a:cxn>
              <a:cxn ang="0">
                <a:pos x="24" y="6"/>
              </a:cxn>
              <a:cxn ang="0">
                <a:pos x="17" y="12"/>
              </a:cxn>
              <a:cxn ang="0">
                <a:pos x="19" y="19"/>
              </a:cxn>
              <a:cxn ang="0">
                <a:pos x="26" y="23"/>
              </a:cxn>
              <a:cxn ang="0">
                <a:pos x="28" y="28"/>
              </a:cxn>
              <a:cxn ang="0">
                <a:pos x="28" y="28"/>
              </a:cxn>
              <a:cxn ang="0">
                <a:pos x="40" y="28"/>
              </a:cxn>
              <a:cxn ang="0">
                <a:pos x="52" y="34"/>
              </a:cxn>
              <a:cxn ang="0">
                <a:pos x="62" y="35"/>
              </a:cxn>
              <a:cxn ang="0">
                <a:pos x="63" y="32"/>
              </a:cxn>
              <a:cxn ang="0">
                <a:pos x="66" y="28"/>
              </a:cxn>
              <a:cxn ang="0">
                <a:pos x="63" y="22"/>
              </a:cxn>
              <a:cxn ang="0">
                <a:pos x="63" y="16"/>
              </a:cxn>
              <a:cxn ang="0">
                <a:pos x="66" y="10"/>
              </a:cxn>
              <a:cxn ang="0">
                <a:pos x="7" y="18"/>
              </a:cxn>
              <a:cxn ang="0">
                <a:pos x="3" y="28"/>
              </a:cxn>
              <a:cxn ang="0">
                <a:pos x="15" y="20"/>
              </a:cxn>
              <a:cxn ang="0">
                <a:pos x="7" y="18"/>
              </a:cxn>
              <a:cxn ang="0">
                <a:pos x="12" y="13"/>
              </a:cxn>
              <a:cxn ang="0">
                <a:pos x="5" y="14"/>
              </a:cxn>
              <a:cxn ang="0">
                <a:pos x="12" y="13"/>
              </a:cxn>
            </a:cxnLst>
            <a:rect l="0" t="0" r="r" b="b"/>
            <a:pathLst>
              <a:path w="71" h="35">
                <a:moveTo>
                  <a:pt x="66" y="10"/>
                </a:moveTo>
                <a:cubicBezTo>
                  <a:pt x="68" y="7"/>
                  <a:pt x="71" y="6"/>
                  <a:pt x="69" y="2"/>
                </a:cubicBezTo>
                <a:cubicBezTo>
                  <a:pt x="68" y="3"/>
                  <a:pt x="67" y="3"/>
                  <a:pt x="66" y="4"/>
                </a:cubicBezTo>
                <a:cubicBezTo>
                  <a:pt x="61" y="5"/>
                  <a:pt x="51" y="0"/>
                  <a:pt x="45" y="1"/>
                </a:cubicBezTo>
                <a:cubicBezTo>
                  <a:pt x="39" y="3"/>
                  <a:pt x="27" y="3"/>
                  <a:pt x="24" y="6"/>
                </a:cubicBezTo>
                <a:cubicBezTo>
                  <a:pt x="21" y="9"/>
                  <a:pt x="14" y="9"/>
                  <a:pt x="17" y="12"/>
                </a:cubicBezTo>
                <a:cubicBezTo>
                  <a:pt x="20" y="15"/>
                  <a:pt x="17" y="16"/>
                  <a:pt x="19" y="19"/>
                </a:cubicBezTo>
                <a:cubicBezTo>
                  <a:pt x="22" y="22"/>
                  <a:pt x="23" y="24"/>
                  <a:pt x="26" y="23"/>
                </a:cubicBezTo>
                <a:cubicBezTo>
                  <a:pt x="29" y="22"/>
                  <a:pt x="32" y="24"/>
                  <a:pt x="28" y="28"/>
                </a:cubicBezTo>
                <a:cubicBezTo>
                  <a:pt x="28" y="28"/>
                  <a:pt x="28" y="28"/>
                  <a:pt x="28" y="28"/>
                </a:cubicBezTo>
                <a:cubicBezTo>
                  <a:pt x="34" y="27"/>
                  <a:pt x="39" y="27"/>
                  <a:pt x="40" y="28"/>
                </a:cubicBezTo>
                <a:cubicBezTo>
                  <a:pt x="42" y="29"/>
                  <a:pt x="50" y="35"/>
                  <a:pt x="52" y="34"/>
                </a:cubicBezTo>
                <a:cubicBezTo>
                  <a:pt x="53" y="34"/>
                  <a:pt x="58" y="34"/>
                  <a:pt x="62" y="35"/>
                </a:cubicBezTo>
                <a:cubicBezTo>
                  <a:pt x="62" y="34"/>
                  <a:pt x="62" y="32"/>
                  <a:pt x="63" y="32"/>
                </a:cubicBezTo>
                <a:cubicBezTo>
                  <a:pt x="64" y="31"/>
                  <a:pt x="68" y="31"/>
                  <a:pt x="66" y="28"/>
                </a:cubicBezTo>
                <a:cubicBezTo>
                  <a:pt x="64" y="26"/>
                  <a:pt x="64" y="25"/>
                  <a:pt x="63" y="22"/>
                </a:cubicBezTo>
                <a:cubicBezTo>
                  <a:pt x="63" y="19"/>
                  <a:pt x="62" y="18"/>
                  <a:pt x="63" y="16"/>
                </a:cubicBezTo>
                <a:cubicBezTo>
                  <a:pt x="63" y="14"/>
                  <a:pt x="65" y="13"/>
                  <a:pt x="66" y="10"/>
                </a:cubicBezTo>
                <a:close/>
                <a:moveTo>
                  <a:pt x="7" y="18"/>
                </a:moveTo>
                <a:cubicBezTo>
                  <a:pt x="1" y="20"/>
                  <a:pt x="0" y="28"/>
                  <a:pt x="3" y="28"/>
                </a:cubicBezTo>
                <a:cubicBezTo>
                  <a:pt x="6" y="28"/>
                  <a:pt x="13" y="22"/>
                  <a:pt x="15" y="20"/>
                </a:cubicBezTo>
                <a:cubicBezTo>
                  <a:pt x="16" y="18"/>
                  <a:pt x="13" y="16"/>
                  <a:pt x="7" y="18"/>
                </a:cubicBezTo>
                <a:close/>
                <a:moveTo>
                  <a:pt x="12" y="13"/>
                </a:moveTo>
                <a:cubicBezTo>
                  <a:pt x="14" y="11"/>
                  <a:pt x="3" y="12"/>
                  <a:pt x="5" y="14"/>
                </a:cubicBezTo>
                <a:cubicBezTo>
                  <a:pt x="7" y="16"/>
                  <a:pt x="11" y="16"/>
                  <a:pt x="12" y="1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5" name="Freeform 136"/>
          <p:cNvSpPr/>
          <p:nvPr/>
        </p:nvSpPr>
        <p:spPr bwMode="auto">
          <a:xfrm>
            <a:off x="6669723" y="4213225"/>
            <a:ext cx="254000" cy="354013"/>
          </a:xfrm>
          <a:custGeom>
            <a:avLst/>
            <a:gdLst/>
            <a:ahLst/>
            <a:cxnLst>
              <a:cxn ang="0">
                <a:pos x="80" y="25"/>
              </a:cxn>
              <a:cxn ang="0">
                <a:pos x="85" y="17"/>
              </a:cxn>
              <a:cxn ang="0">
                <a:pos x="91" y="9"/>
              </a:cxn>
              <a:cxn ang="0">
                <a:pos x="85" y="11"/>
              </a:cxn>
              <a:cxn ang="0">
                <a:pos x="80" y="8"/>
              </a:cxn>
              <a:cxn ang="0">
                <a:pos x="70" y="10"/>
              </a:cxn>
              <a:cxn ang="0">
                <a:pos x="62" y="16"/>
              </a:cxn>
              <a:cxn ang="0">
                <a:pos x="49" y="14"/>
              </a:cxn>
              <a:cxn ang="0">
                <a:pos x="36" y="7"/>
              </a:cxn>
              <a:cxn ang="0">
                <a:pos x="25" y="4"/>
              </a:cxn>
              <a:cxn ang="0">
                <a:pos x="18" y="1"/>
              </a:cxn>
              <a:cxn ang="0">
                <a:pos x="12" y="0"/>
              </a:cxn>
              <a:cxn ang="0">
                <a:pos x="3" y="6"/>
              </a:cxn>
              <a:cxn ang="0">
                <a:pos x="1" y="8"/>
              </a:cxn>
              <a:cxn ang="0">
                <a:pos x="6" y="13"/>
              </a:cxn>
              <a:cxn ang="0">
                <a:pos x="7" y="21"/>
              </a:cxn>
              <a:cxn ang="0">
                <a:pos x="12" y="25"/>
              </a:cxn>
              <a:cxn ang="0">
                <a:pos x="11" y="34"/>
              </a:cxn>
              <a:cxn ang="0">
                <a:pos x="4" y="47"/>
              </a:cxn>
              <a:cxn ang="0">
                <a:pos x="1" y="54"/>
              </a:cxn>
              <a:cxn ang="0">
                <a:pos x="8" y="59"/>
              </a:cxn>
              <a:cxn ang="0">
                <a:pos x="0" y="66"/>
              </a:cxn>
              <a:cxn ang="0">
                <a:pos x="0" y="67"/>
              </a:cxn>
              <a:cxn ang="0">
                <a:pos x="43" y="90"/>
              </a:cxn>
              <a:cxn ang="0">
                <a:pos x="42" y="96"/>
              </a:cxn>
              <a:cxn ang="0">
                <a:pos x="61" y="110"/>
              </a:cxn>
              <a:cxn ang="0">
                <a:pos x="72" y="85"/>
              </a:cxn>
              <a:cxn ang="0">
                <a:pos x="79" y="80"/>
              </a:cxn>
              <a:cxn ang="0">
                <a:pos x="85" y="76"/>
              </a:cxn>
              <a:cxn ang="0">
                <a:pos x="86" y="74"/>
              </a:cxn>
              <a:cxn ang="0">
                <a:pos x="81" y="65"/>
              </a:cxn>
              <a:cxn ang="0">
                <a:pos x="80" y="25"/>
              </a:cxn>
            </a:cxnLst>
            <a:rect l="0" t="0" r="r" b="b"/>
            <a:pathLst>
              <a:path w="91" h="110">
                <a:moveTo>
                  <a:pt x="80" y="25"/>
                </a:moveTo>
                <a:cubicBezTo>
                  <a:pt x="85" y="17"/>
                  <a:pt x="85" y="17"/>
                  <a:pt x="85" y="17"/>
                </a:cubicBezTo>
                <a:cubicBezTo>
                  <a:pt x="91" y="9"/>
                  <a:pt x="91" y="9"/>
                  <a:pt x="91" y="9"/>
                </a:cubicBezTo>
                <a:cubicBezTo>
                  <a:pt x="88" y="10"/>
                  <a:pt x="86" y="10"/>
                  <a:pt x="85" y="11"/>
                </a:cubicBezTo>
                <a:cubicBezTo>
                  <a:pt x="83" y="12"/>
                  <a:pt x="80" y="10"/>
                  <a:pt x="80" y="8"/>
                </a:cubicBezTo>
                <a:cubicBezTo>
                  <a:pt x="79" y="7"/>
                  <a:pt x="74" y="8"/>
                  <a:pt x="70" y="10"/>
                </a:cubicBezTo>
                <a:cubicBezTo>
                  <a:pt x="66" y="13"/>
                  <a:pt x="64" y="17"/>
                  <a:pt x="62" y="16"/>
                </a:cubicBezTo>
                <a:cubicBezTo>
                  <a:pt x="61" y="15"/>
                  <a:pt x="52" y="14"/>
                  <a:pt x="49" y="14"/>
                </a:cubicBezTo>
                <a:cubicBezTo>
                  <a:pt x="47" y="14"/>
                  <a:pt x="39" y="9"/>
                  <a:pt x="36" y="7"/>
                </a:cubicBezTo>
                <a:cubicBezTo>
                  <a:pt x="34" y="4"/>
                  <a:pt x="27" y="5"/>
                  <a:pt x="25" y="4"/>
                </a:cubicBezTo>
                <a:cubicBezTo>
                  <a:pt x="23" y="3"/>
                  <a:pt x="20" y="3"/>
                  <a:pt x="18" y="1"/>
                </a:cubicBezTo>
                <a:cubicBezTo>
                  <a:pt x="17" y="0"/>
                  <a:pt x="14" y="0"/>
                  <a:pt x="12" y="0"/>
                </a:cubicBezTo>
                <a:cubicBezTo>
                  <a:pt x="9" y="1"/>
                  <a:pt x="3" y="4"/>
                  <a:pt x="3" y="6"/>
                </a:cubicBezTo>
                <a:cubicBezTo>
                  <a:pt x="2" y="7"/>
                  <a:pt x="2" y="8"/>
                  <a:pt x="1" y="8"/>
                </a:cubicBezTo>
                <a:cubicBezTo>
                  <a:pt x="6" y="13"/>
                  <a:pt x="6" y="13"/>
                  <a:pt x="6" y="13"/>
                </a:cubicBezTo>
                <a:cubicBezTo>
                  <a:pt x="7" y="21"/>
                  <a:pt x="7" y="21"/>
                  <a:pt x="7" y="21"/>
                </a:cubicBezTo>
                <a:cubicBezTo>
                  <a:pt x="12" y="25"/>
                  <a:pt x="12" y="25"/>
                  <a:pt x="12" y="25"/>
                </a:cubicBezTo>
                <a:cubicBezTo>
                  <a:pt x="12" y="25"/>
                  <a:pt x="12" y="30"/>
                  <a:pt x="11" y="34"/>
                </a:cubicBezTo>
                <a:cubicBezTo>
                  <a:pt x="11" y="39"/>
                  <a:pt x="7" y="45"/>
                  <a:pt x="4" y="47"/>
                </a:cubicBezTo>
                <a:cubicBezTo>
                  <a:pt x="3" y="48"/>
                  <a:pt x="2" y="51"/>
                  <a:pt x="1" y="54"/>
                </a:cubicBezTo>
                <a:cubicBezTo>
                  <a:pt x="5" y="56"/>
                  <a:pt x="8" y="57"/>
                  <a:pt x="8" y="59"/>
                </a:cubicBezTo>
                <a:cubicBezTo>
                  <a:pt x="8" y="61"/>
                  <a:pt x="0" y="60"/>
                  <a:pt x="0" y="66"/>
                </a:cubicBezTo>
                <a:cubicBezTo>
                  <a:pt x="0" y="66"/>
                  <a:pt x="0" y="67"/>
                  <a:pt x="0" y="67"/>
                </a:cubicBezTo>
                <a:cubicBezTo>
                  <a:pt x="43" y="90"/>
                  <a:pt x="43" y="90"/>
                  <a:pt x="43" y="90"/>
                </a:cubicBezTo>
                <a:cubicBezTo>
                  <a:pt x="42" y="96"/>
                  <a:pt x="42" y="96"/>
                  <a:pt x="42" y="96"/>
                </a:cubicBezTo>
                <a:cubicBezTo>
                  <a:pt x="42" y="96"/>
                  <a:pt x="52" y="103"/>
                  <a:pt x="61" y="110"/>
                </a:cubicBezTo>
                <a:cubicBezTo>
                  <a:pt x="65" y="99"/>
                  <a:pt x="71" y="88"/>
                  <a:pt x="72" y="85"/>
                </a:cubicBezTo>
                <a:cubicBezTo>
                  <a:pt x="75" y="82"/>
                  <a:pt x="77" y="82"/>
                  <a:pt x="79" y="80"/>
                </a:cubicBezTo>
                <a:cubicBezTo>
                  <a:pt x="81" y="77"/>
                  <a:pt x="82" y="81"/>
                  <a:pt x="85" y="76"/>
                </a:cubicBezTo>
                <a:cubicBezTo>
                  <a:pt x="86" y="75"/>
                  <a:pt x="86" y="75"/>
                  <a:pt x="86" y="74"/>
                </a:cubicBezTo>
                <a:cubicBezTo>
                  <a:pt x="81" y="65"/>
                  <a:pt x="81" y="65"/>
                  <a:pt x="81" y="65"/>
                </a:cubicBezTo>
                <a:lnTo>
                  <a:pt x="80" y="25"/>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6" name="Freeform 137"/>
          <p:cNvSpPr/>
          <p:nvPr/>
        </p:nvSpPr>
        <p:spPr bwMode="auto">
          <a:xfrm>
            <a:off x="6528435" y="4240213"/>
            <a:ext cx="173038" cy="204788"/>
          </a:xfrm>
          <a:custGeom>
            <a:avLst/>
            <a:gdLst/>
            <a:ahLst/>
            <a:cxnLst>
              <a:cxn ang="0">
                <a:pos x="57" y="13"/>
              </a:cxn>
              <a:cxn ang="0">
                <a:pos x="56" y="5"/>
              </a:cxn>
              <a:cxn ang="0">
                <a:pos x="51" y="0"/>
              </a:cxn>
              <a:cxn ang="0">
                <a:pos x="47" y="4"/>
              </a:cxn>
              <a:cxn ang="0">
                <a:pos x="40" y="4"/>
              </a:cxn>
              <a:cxn ang="0">
                <a:pos x="32" y="7"/>
              </a:cxn>
              <a:cxn ang="0">
                <a:pos x="25" y="5"/>
              </a:cxn>
              <a:cxn ang="0">
                <a:pos x="17" y="7"/>
              </a:cxn>
              <a:cxn ang="0">
                <a:pos x="16" y="17"/>
              </a:cxn>
              <a:cxn ang="0">
                <a:pos x="19" y="22"/>
              </a:cxn>
              <a:cxn ang="0">
                <a:pos x="16" y="28"/>
              </a:cxn>
              <a:cxn ang="0">
                <a:pos x="11" y="31"/>
              </a:cxn>
              <a:cxn ang="0">
                <a:pos x="7" y="38"/>
              </a:cxn>
              <a:cxn ang="0">
                <a:pos x="4" y="46"/>
              </a:cxn>
              <a:cxn ang="0">
                <a:pos x="2" y="55"/>
              </a:cxn>
              <a:cxn ang="0">
                <a:pos x="0" y="63"/>
              </a:cxn>
              <a:cxn ang="0">
                <a:pos x="6" y="62"/>
              </a:cxn>
              <a:cxn ang="0">
                <a:pos x="18" y="59"/>
              </a:cxn>
              <a:cxn ang="0">
                <a:pos x="27" y="58"/>
              </a:cxn>
              <a:cxn ang="0">
                <a:pos x="36" y="46"/>
              </a:cxn>
              <a:cxn ang="0">
                <a:pos x="51" y="46"/>
              </a:cxn>
              <a:cxn ang="0">
                <a:pos x="54" y="39"/>
              </a:cxn>
              <a:cxn ang="0">
                <a:pos x="61" y="26"/>
              </a:cxn>
              <a:cxn ang="0">
                <a:pos x="62" y="17"/>
              </a:cxn>
              <a:cxn ang="0">
                <a:pos x="57" y="13"/>
              </a:cxn>
            </a:cxnLst>
            <a:rect l="0" t="0" r="r" b="b"/>
            <a:pathLst>
              <a:path w="62" h="64">
                <a:moveTo>
                  <a:pt x="57" y="13"/>
                </a:moveTo>
                <a:cubicBezTo>
                  <a:pt x="56" y="5"/>
                  <a:pt x="56" y="5"/>
                  <a:pt x="56" y="5"/>
                </a:cubicBezTo>
                <a:cubicBezTo>
                  <a:pt x="51" y="0"/>
                  <a:pt x="51" y="0"/>
                  <a:pt x="51" y="0"/>
                </a:cubicBezTo>
                <a:cubicBezTo>
                  <a:pt x="50" y="1"/>
                  <a:pt x="48" y="3"/>
                  <a:pt x="47" y="4"/>
                </a:cubicBezTo>
                <a:cubicBezTo>
                  <a:pt x="47" y="6"/>
                  <a:pt x="42" y="5"/>
                  <a:pt x="40" y="4"/>
                </a:cubicBezTo>
                <a:cubicBezTo>
                  <a:pt x="38" y="3"/>
                  <a:pt x="33" y="6"/>
                  <a:pt x="32" y="7"/>
                </a:cubicBezTo>
                <a:cubicBezTo>
                  <a:pt x="31" y="9"/>
                  <a:pt x="28" y="4"/>
                  <a:pt x="25" y="5"/>
                </a:cubicBezTo>
                <a:cubicBezTo>
                  <a:pt x="23" y="5"/>
                  <a:pt x="17" y="7"/>
                  <a:pt x="17" y="7"/>
                </a:cubicBezTo>
                <a:cubicBezTo>
                  <a:pt x="17" y="7"/>
                  <a:pt x="16" y="14"/>
                  <a:pt x="16" y="17"/>
                </a:cubicBezTo>
                <a:cubicBezTo>
                  <a:pt x="16" y="20"/>
                  <a:pt x="19" y="20"/>
                  <a:pt x="19" y="22"/>
                </a:cubicBezTo>
                <a:cubicBezTo>
                  <a:pt x="19" y="25"/>
                  <a:pt x="16" y="27"/>
                  <a:pt x="16" y="28"/>
                </a:cubicBezTo>
                <a:cubicBezTo>
                  <a:pt x="16" y="30"/>
                  <a:pt x="14" y="31"/>
                  <a:pt x="11" y="31"/>
                </a:cubicBezTo>
                <a:cubicBezTo>
                  <a:pt x="9" y="32"/>
                  <a:pt x="9" y="36"/>
                  <a:pt x="7" y="38"/>
                </a:cubicBezTo>
                <a:cubicBezTo>
                  <a:pt x="5" y="39"/>
                  <a:pt x="6" y="43"/>
                  <a:pt x="4" y="46"/>
                </a:cubicBezTo>
                <a:cubicBezTo>
                  <a:pt x="3" y="48"/>
                  <a:pt x="2" y="52"/>
                  <a:pt x="2" y="55"/>
                </a:cubicBezTo>
                <a:cubicBezTo>
                  <a:pt x="2" y="58"/>
                  <a:pt x="2" y="62"/>
                  <a:pt x="0" y="63"/>
                </a:cubicBezTo>
                <a:cubicBezTo>
                  <a:pt x="4" y="64"/>
                  <a:pt x="5" y="63"/>
                  <a:pt x="6" y="62"/>
                </a:cubicBezTo>
                <a:cubicBezTo>
                  <a:pt x="8" y="61"/>
                  <a:pt x="18" y="59"/>
                  <a:pt x="18" y="59"/>
                </a:cubicBezTo>
                <a:cubicBezTo>
                  <a:pt x="27" y="58"/>
                  <a:pt x="27" y="58"/>
                  <a:pt x="27" y="58"/>
                </a:cubicBezTo>
                <a:cubicBezTo>
                  <a:pt x="29" y="52"/>
                  <a:pt x="32" y="47"/>
                  <a:pt x="36" y="46"/>
                </a:cubicBezTo>
                <a:cubicBezTo>
                  <a:pt x="40" y="45"/>
                  <a:pt x="46" y="45"/>
                  <a:pt x="51" y="46"/>
                </a:cubicBezTo>
                <a:cubicBezTo>
                  <a:pt x="52" y="43"/>
                  <a:pt x="53" y="40"/>
                  <a:pt x="54" y="39"/>
                </a:cubicBezTo>
                <a:cubicBezTo>
                  <a:pt x="57" y="37"/>
                  <a:pt x="61" y="31"/>
                  <a:pt x="61" y="26"/>
                </a:cubicBezTo>
                <a:cubicBezTo>
                  <a:pt x="62" y="22"/>
                  <a:pt x="62" y="17"/>
                  <a:pt x="62" y="17"/>
                </a:cubicBezTo>
                <a:lnTo>
                  <a:pt x="57" y="13"/>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7" name="Freeform 138"/>
          <p:cNvSpPr/>
          <p:nvPr/>
        </p:nvSpPr>
        <p:spPr bwMode="auto">
          <a:xfrm>
            <a:off x="7384098" y="2614613"/>
            <a:ext cx="561975" cy="369888"/>
          </a:xfrm>
          <a:custGeom>
            <a:avLst/>
            <a:gdLst/>
            <a:ahLst/>
            <a:cxnLst>
              <a:cxn ang="0">
                <a:pos x="194" y="65"/>
              </a:cxn>
              <a:cxn ang="0">
                <a:pos x="179" y="58"/>
              </a:cxn>
              <a:cxn ang="0">
                <a:pos x="170" y="59"/>
              </a:cxn>
              <a:cxn ang="0">
                <a:pos x="159" y="55"/>
              </a:cxn>
              <a:cxn ang="0">
                <a:pos x="148" y="64"/>
              </a:cxn>
              <a:cxn ang="0">
                <a:pos x="142" y="66"/>
              </a:cxn>
              <a:cxn ang="0">
                <a:pos x="133" y="60"/>
              </a:cxn>
              <a:cxn ang="0">
                <a:pos x="123" y="58"/>
              </a:cxn>
              <a:cxn ang="0">
                <a:pos x="117" y="46"/>
              </a:cxn>
              <a:cxn ang="0">
                <a:pos x="114" y="35"/>
              </a:cxn>
              <a:cxn ang="0">
                <a:pos x="105" y="29"/>
              </a:cxn>
              <a:cxn ang="0">
                <a:pos x="83" y="28"/>
              </a:cxn>
              <a:cxn ang="0">
                <a:pos x="68" y="29"/>
              </a:cxn>
              <a:cxn ang="0">
                <a:pos x="55" y="14"/>
              </a:cxn>
              <a:cxn ang="0">
                <a:pos x="51" y="19"/>
              </a:cxn>
              <a:cxn ang="0">
                <a:pos x="38" y="17"/>
              </a:cxn>
              <a:cxn ang="0">
                <a:pos x="36" y="1"/>
              </a:cxn>
              <a:cxn ang="0">
                <a:pos x="32" y="17"/>
              </a:cxn>
              <a:cxn ang="0">
                <a:pos x="30" y="0"/>
              </a:cxn>
              <a:cxn ang="0">
                <a:pos x="2" y="7"/>
              </a:cxn>
              <a:cxn ang="0">
                <a:pos x="0" y="57"/>
              </a:cxn>
              <a:cxn ang="0">
                <a:pos x="0" y="57"/>
              </a:cxn>
              <a:cxn ang="0">
                <a:pos x="8" y="59"/>
              </a:cxn>
              <a:cxn ang="0">
                <a:pos x="12" y="54"/>
              </a:cxn>
              <a:cxn ang="0">
                <a:pos x="20" y="48"/>
              </a:cxn>
              <a:cxn ang="0">
                <a:pos x="24" y="44"/>
              </a:cxn>
              <a:cxn ang="0">
                <a:pos x="29" y="41"/>
              </a:cxn>
              <a:cxn ang="0">
                <a:pos x="37" y="43"/>
              </a:cxn>
              <a:cxn ang="0">
                <a:pos x="45" y="46"/>
              </a:cxn>
              <a:cxn ang="0">
                <a:pos x="49" y="58"/>
              </a:cxn>
              <a:cxn ang="0">
                <a:pos x="66" y="60"/>
              </a:cxn>
              <a:cxn ang="0">
                <a:pos x="71" y="68"/>
              </a:cxn>
              <a:cxn ang="0">
                <a:pos x="76" y="77"/>
              </a:cxn>
              <a:cxn ang="0">
                <a:pos x="87" y="85"/>
              </a:cxn>
              <a:cxn ang="0">
                <a:pos x="100" y="93"/>
              </a:cxn>
              <a:cxn ang="0">
                <a:pos x="112" y="101"/>
              </a:cxn>
              <a:cxn ang="0">
                <a:pos x="122" y="104"/>
              </a:cxn>
              <a:cxn ang="0">
                <a:pos x="123" y="111"/>
              </a:cxn>
              <a:cxn ang="0">
                <a:pos x="124" y="111"/>
              </a:cxn>
              <a:cxn ang="0">
                <a:pos x="133" y="114"/>
              </a:cxn>
              <a:cxn ang="0">
                <a:pos x="137" y="116"/>
              </a:cxn>
              <a:cxn ang="0">
                <a:pos x="142" y="105"/>
              </a:cxn>
              <a:cxn ang="0">
                <a:pos x="141" y="95"/>
              </a:cxn>
              <a:cxn ang="0">
                <a:pos x="134" y="86"/>
              </a:cxn>
              <a:cxn ang="0">
                <a:pos x="144" y="82"/>
              </a:cxn>
              <a:cxn ang="0">
                <a:pos x="148" y="76"/>
              </a:cxn>
              <a:cxn ang="0">
                <a:pos x="153" y="70"/>
              </a:cxn>
              <a:cxn ang="0">
                <a:pos x="162" y="68"/>
              </a:cxn>
              <a:cxn ang="0">
                <a:pos x="170" y="66"/>
              </a:cxn>
              <a:cxn ang="0">
                <a:pos x="166" y="75"/>
              </a:cxn>
              <a:cxn ang="0">
                <a:pos x="179" y="73"/>
              </a:cxn>
              <a:cxn ang="0">
                <a:pos x="189" y="71"/>
              </a:cxn>
              <a:cxn ang="0">
                <a:pos x="194" y="65"/>
              </a:cxn>
            </a:cxnLst>
            <a:rect l="0" t="0" r="r" b="b"/>
            <a:pathLst>
              <a:path w="200" h="116">
                <a:moveTo>
                  <a:pt x="194" y="65"/>
                </a:moveTo>
                <a:cubicBezTo>
                  <a:pt x="189" y="61"/>
                  <a:pt x="180" y="55"/>
                  <a:pt x="179" y="58"/>
                </a:cubicBezTo>
                <a:cubicBezTo>
                  <a:pt x="178" y="61"/>
                  <a:pt x="172" y="61"/>
                  <a:pt x="170" y="59"/>
                </a:cubicBezTo>
                <a:cubicBezTo>
                  <a:pt x="168" y="56"/>
                  <a:pt x="166" y="53"/>
                  <a:pt x="159" y="55"/>
                </a:cubicBezTo>
                <a:cubicBezTo>
                  <a:pt x="152" y="58"/>
                  <a:pt x="148" y="62"/>
                  <a:pt x="148" y="64"/>
                </a:cubicBezTo>
                <a:cubicBezTo>
                  <a:pt x="147" y="67"/>
                  <a:pt x="143" y="70"/>
                  <a:pt x="142" y="66"/>
                </a:cubicBezTo>
                <a:cubicBezTo>
                  <a:pt x="142" y="63"/>
                  <a:pt x="136" y="61"/>
                  <a:pt x="133" y="60"/>
                </a:cubicBezTo>
                <a:cubicBezTo>
                  <a:pt x="129" y="59"/>
                  <a:pt x="124" y="61"/>
                  <a:pt x="123" y="58"/>
                </a:cubicBezTo>
                <a:cubicBezTo>
                  <a:pt x="123" y="54"/>
                  <a:pt x="117" y="50"/>
                  <a:pt x="117" y="46"/>
                </a:cubicBezTo>
                <a:cubicBezTo>
                  <a:pt x="116" y="42"/>
                  <a:pt x="118" y="36"/>
                  <a:pt x="114" y="35"/>
                </a:cubicBezTo>
                <a:cubicBezTo>
                  <a:pt x="111" y="35"/>
                  <a:pt x="108" y="29"/>
                  <a:pt x="105" y="29"/>
                </a:cubicBezTo>
                <a:cubicBezTo>
                  <a:pt x="102" y="29"/>
                  <a:pt x="85" y="29"/>
                  <a:pt x="83" y="28"/>
                </a:cubicBezTo>
                <a:cubicBezTo>
                  <a:pt x="80" y="27"/>
                  <a:pt x="69" y="31"/>
                  <a:pt x="68" y="29"/>
                </a:cubicBezTo>
                <a:cubicBezTo>
                  <a:pt x="67" y="27"/>
                  <a:pt x="59" y="18"/>
                  <a:pt x="55" y="14"/>
                </a:cubicBezTo>
                <a:cubicBezTo>
                  <a:pt x="54" y="16"/>
                  <a:pt x="53" y="18"/>
                  <a:pt x="51" y="19"/>
                </a:cubicBezTo>
                <a:cubicBezTo>
                  <a:pt x="43" y="25"/>
                  <a:pt x="35" y="24"/>
                  <a:pt x="38" y="17"/>
                </a:cubicBezTo>
                <a:cubicBezTo>
                  <a:pt x="40" y="10"/>
                  <a:pt x="41" y="1"/>
                  <a:pt x="36" y="1"/>
                </a:cubicBezTo>
                <a:cubicBezTo>
                  <a:pt x="32" y="1"/>
                  <a:pt x="35" y="16"/>
                  <a:pt x="32" y="17"/>
                </a:cubicBezTo>
                <a:cubicBezTo>
                  <a:pt x="29" y="18"/>
                  <a:pt x="28" y="6"/>
                  <a:pt x="30" y="0"/>
                </a:cubicBezTo>
                <a:cubicBezTo>
                  <a:pt x="2" y="7"/>
                  <a:pt x="2" y="7"/>
                  <a:pt x="2" y="7"/>
                </a:cubicBezTo>
                <a:cubicBezTo>
                  <a:pt x="0" y="57"/>
                  <a:pt x="0" y="57"/>
                  <a:pt x="0" y="57"/>
                </a:cubicBezTo>
                <a:cubicBezTo>
                  <a:pt x="0" y="57"/>
                  <a:pt x="0" y="57"/>
                  <a:pt x="0" y="57"/>
                </a:cubicBezTo>
                <a:cubicBezTo>
                  <a:pt x="3" y="59"/>
                  <a:pt x="6" y="59"/>
                  <a:pt x="8" y="59"/>
                </a:cubicBezTo>
                <a:cubicBezTo>
                  <a:pt x="12" y="60"/>
                  <a:pt x="12" y="56"/>
                  <a:pt x="12" y="54"/>
                </a:cubicBezTo>
                <a:cubicBezTo>
                  <a:pt x="12" y="52"/>
                  <a:pt x="17" y="48"/>
                  <a:pt x="20" y="48"/>
                </a:cubicBezTo>
                <a:cubicBezTo>
                  <a:pt x="23" y="48"/>
                  <a:pt x="23" y="44"/>
                  <a:pt x="24" y="44"/>
                </a:cubicBezTo>
                <a:cubicBezTo>
                  <a:pt x="25" y="44"/>
                  <a:pt x="28" y="43"/>
                  <a:pt x="29" y="41"/>
                </a:cubicBezTo>
                <a:cubicBezTo>
                  <a:pt x="30" y="40"/>
                  <a:pt x="35" y="42"/>
                  <a:pt x="37" y="43"/>
                </a:cubicBezTo>
                <a:cubicBezTo>
                  <a:pt x="38" y="45"/>
                  <a:pt x="42" y="46"/>
                  <a:pt x="45" y="46"/>
                </a:cubicBezTo>
                <a:cubicBezTo>
                  <a:pt x="48" y="47"/>
                  <a:pt x="49" y="56"/>
                  <a:pt x="49" y="58"/>
                </a:cubicBezTo>
                <a:cubicBezTo>
                  <a:pt x="49" y="60"/>
                  <a:pt x="64" y="60"/>
                  <a:pt x="66" y="60"/>
                </a:cubicBezTo>
                <a:cubicBezTo>
                  <a:pt x="68" y="61"/>
                  <a:pt x="68" y="65"/>
                  <a:pt x="71" y="68"/>
                </a:cubicBezTo>
                <a:cubicBezTo>
                  <a:pt x="73" y="71"/>
                  <a:pt x="75" y="75"/>
                  <a:pt x="76" y="77"/>
                </a:cubicBezTo>
                <a:cubicBezTo>
                  <a:pt x="77" y="79"/>
                  <a:pt x="85" y="82"/>
                  <a:pt x="87" y="85"/>
                </a:cubicBezTo>
                <a:cubicBezTo>
                  <a:pt x="89" y="88"/>
                  <a:pt x="95" y="91"/>
                  <a:pt x="100" y="93"/>
                </a:cubicBezTo>
                <a:cubicBezTo>
                  <a:pt x="105" y="95"/>
                  <a:pt x="109" y="101"/>
                  <a:pt x="112" y="101"/>
                </a:cubicBezTo>
                <a:cubicBezTo>
                  <a:pt x="114" y="100"/>
                  <a:pt x="122" y="104"/>
                  <a:pt x="122" y="104"/>
                </a:cubicBezTo>
                <a:cubicBezTo>
                  <a:pt x="123" y="111"/>
                  <a:pt x="123" y="111"/>
                  <a:pt x="123" y="111"/>
                </a:cubicBezTo>
                <a:cubicBezTo>
                  <a:pt x="123" y="111"/>
                  <a:pt x="123" y="111"/>
                  <a:pt x="124" y="111"/>
                </a:cubicBezTo>
                <a:cubicBezTo>
                  <a:pt x="128" y="110"/>
                  <a:pt x="130" y="114"/>
                  <a:pt x="133" y="114"/>
                </a:cubicBezTo>
                <a:cubicBezTo>
                  <a:pt x="134" y="114"/>
                  <a:pt x="136" y="115"/>
                  <a:pt x="137" y="116"/>
                </a:cubicBezTo>
                <a:cubicBezTo>
                  <a:pt x="137" y="110"/>
                  <a:pt x="139" y="107"/>
                  <a:pt x="142" y="105"/>
                </a:cubicBezTo>
                <a:cubicBezTo>
                  <a:pt x="145" y="102"/>
                  <a:pt x="140" y="98"/>
                  <a:pt x="141" y="95"/>
                </a:cubicBezTo>
                <a:cubicBezTo>
                  <a:pt x="141" y="91"/>
                  <a:pt x="133" y="89"/>
                  <a:pt x="134" y="86"/>
                </a:cubicBezTo>
                <a:cubicBezTo>
                  <a:pt x="134" y="83"/>
                  <a:pt x="141" y="83"/>
                  <a:pt x="144" y="82"/>
                </a:cubicBezTo>
                <a:cubicBezTo>
                  <a:pt x="147" y="81"/>
                  <a:pt x="145" y="76"/>
                  <a:pt x="148" y="76"/>
                </a:cubicBezTo>
                <a:cubicBezTo>
                  <a:pt x="151" y="76"/>
                  <a:pt x="152" y="73"/>
                  <a:pt x="153" y="70"/>
                </a:cubicBezTo>
                <a:cubicBezTo>
                  <a:pt x="154" y="67"/>
                  <a:pt x="159" y="70"/>
                  <a:pt x="162" y="68"/>
                </a:cubicBezTo>
                <a:cubicBezTo>
                  <a:pt x="165" y="66"/>
                  <a:pt x="169" y="64"/>
                  <a:pt x="170" y="66"/>
                </a:cubicBezTo>
                <a:cubicBezTo>
                  <a:pt x="170" y="67"/>
                  <a:pt x="167" y="73"/>
                  <a:pt x="166" y="75"/>
                </a:cubicBezTo>
                <a:cubicBezTo>
                  <a:pt x="170" y="75"/>
                  <a:pt x="177" y="74"/>
                  <a:pt x="179" y="73"/>
                </a:cubicBezTo>
                <a:cubicBezTo>
                  <a:pt x="180" y="71"/>
                  <a:pt x="187" y="75"/>
                  <a:pt x="189" y="71"/>
                </a:cubicBezTo>
                <a:cubicBezTo>
                  <a:pt x="192" y="67"/>
                  <a:pt x="200" y="70"/>
                  <a:pt x="194" y="6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8" name="Freeform 139"/>
          <p:cNvSpPr>
            <a:spLocks noEditPoints="1"/>
          </p:cNvSpPr>
          <p:nvPr/>
        </p:nvSpPr>
        <p:spPr bwMode="auto">
          <a:xfrm>
            <a:off x="5775960" y="523875"/>
            <a:ext cx="820738" cy="1479550"/>
          </a:xfrm>
          <a:custGeom>
            <a:avLst/>
            <a:gdLst/>
            <a:ahLst/>
            <a:cxnLst>
              <a:cxn ang="0">
                <a:pos x="276" y="242"/>
              </a:cxn>
              <a:cxn ang="0">
                <a:pos x="277" y="228"/>
              </a:cxn>
              <a:cxn ang="0">
                <a:pos x="261" y="226"/>
              </a:cxn>
              <a:cxn ang="0">
                <a:pos x="243" y="225"/>
              </a:cxn>
              <a:cxn ang="0">
                <a:pos x="234" y="224"/>
              </a:cxn>
              <a:cxn ang="0">
                <a:pos x="216" y="228"/>
              </a:cxn>
              <a:cxn ang="0">
                <a:pos x="202" y="243"/>
              </a:cxn>
              <a:cxn ang="0">
                <a:pos x="202" y="226"/>
              </a:cxn>
              <a:cxn ang="0">
                <a:pos x="182" y="238"/>
              </a:cxn>
              <a:cxn ang="0">
                <a:pos x="174" y="242"/>
              </a:cxn>
              <a:cxn ang="0">
                <a:pos x="165" y="240"/>
              </a:cxn>
              <a:cxn ang="0">
                <a:pos x="150" y="251"/>
              </a:cxn>
              <a:cxn ang="0">
                <a:pos x="139" y="260"/>
              </a:cxn>
              <a:cxn ang="0">
                <a:pos x="129" y="265"/>
              </a:cxn>
              <a:cxn ang="0">
                <a:pos x="112" y="269"/>
              </a:cxn>
              <a:cxn ang="0">
                <a:pos x="105" y="279"/>
              </a:cxn>
              <a:cxn ang="0">
                <a:pos x="129" y="279"/>
              </a:cxn>
              <a:cxn ang="0">
                <a:pos x="111" y="292"/>
              </a:cxn>
              <a:cxn ang="0">
                <a:pos x="86" y="319"/>
              </a:cxn>
              <a:cxn ang="0">
                <a:pos x="70" y="341"/>
              </a:cxn>
              <a:cxn ang="0">
                <a:pos x="56" y="361"/>
              </a:cxn>
              <a:cxn ang="0">
                <a:pos x="36" y="374"/>
              </a:cxn>
              <a:cxn ang="0">
                <a:pos x="16" y="387"/>
              </a:cxn>
              <a:cxn ang="0">
                <a:pos x="6" y="404"/>
              </a:cxn>
              <a:cxn ang="0">
                <a:pos x="2" y="425"/>
              </a:cxn>
              <a:cxn ang="0">
                <a:pos x="12" y="432"/>
              </a:cxn>
              <a:cxn ang="0">
                <a:pos x="10" y="440"/>
              </a:cxn>
              <a:cxn ang="0">
                <a:pos x="20" y="458"/>
              </a:cxn>
              <a:cxn ang="0">
                <a:pos x="65" y="436"/>
              </a:cxn>
              <a:cxn ang="0">
                <a:pos x="78" y="440"/>
              </a:cxn>
              <a:cxn ang="0">
                <a:pos x="86" y="412"/>
              </a:cxn>
              <a:cxn ang="0">
                <a:pos x="83" y="376"/>
              </a:cxn>
              <a:cxn ang="0">
                <a:pos x="103" y="351"/>
              </a:cxn>
              <a:cxn ang="0">
                <a:pos x="117" y="318"/>
              </a:cxn>
              <a:cxn ang="0">
                <a:pos x="131" y="289"/>
              </a:cxn>
              <a:cxn ang="0">
                <a:pos x="163" y="273"/>
              </a:cxn>
              <a:cxn ang="0">
                <a:pos x="185" y="258"/>
              </a:cxn>
              <a:cxn ang="0">
                <a:pos x="225" y="270"/>
              </a:cxn>
              <a:cxn ang="0">
                <a:pos x="250" y="243"/>
              </a:cxn>
              <a:cxn ang="0">
                <a:pos x="276" y="255"/>
              </a:cxn>
              <a:cxn ang="0">
                <a:pos x="81" y="34"/>
              </a:cxn>
              <a:cxn ang="0">
                <a:pos x="108" y="49"/>
              </a:cxn>
              <a:cxn ang="0">
                <a:pos x="129" y="54"/>
              </a:cxn>
              <a:cxn ang="0">
                <a:pos x="131" y="69"/>
              </a:cxn>
              <a:cxn ang="0">
                <a:pos x="111" y="87"/>
              </a:cxn>
              <a:cxn ang="0">
                <a:pos x="133" y="96"/>
              </a:cxn>
              <a:cxn ang="0">
                <a:pos x="160" y="52"/>
              </a:cxn>
              <a:cxn ang="0">
                <a:pos x="181" y="63"/>
              </a:cxn>
              <a:cxn ang="0">
                <a:pos x="210" y="75"/>
              </a:cxn>
              <a:cxn ang="0">
                <a:pos x="201" y="60"/>
              </a:cxn>
              <a:cxn ang="0">
                <a:pos x="176" y="39"/>
              </a:cxn>
              <a:cxn ang="0">
                <a:pos x="150" y="26"/>
              </a:cxn>
              <a:cxn ang="0">
                <a:pos x="126" y="12"/>
              </a:cxn>
              <a:cxn ang="0">
                <a:pos x="117" y="26"/>
              </a:cxn>
              <a:cxn ang="0">
                <a:pos x="93" y="24"/>
              </a:cxn>
              <a:cxn ang="0">
                <a:pos x="78" y="19"/>
              </a:cxn>
              <a:cxn ang="0">
                <a:pos x="71" y="54"/>
              </a:cxn>
              <a:cxn ang="0">
                <a:pos x="71" y="54"/>
              </a:cxn>
              <a:cxn ang="0">
                <a:pos x="167" y="27"/>
              </a:cxn>
              <a:cxn ang="0">
                <a:pos x="234" y="25"/>
              </a:cxn>
              <a:cxn ang="0">
                <a:pos x="204" y="10"/>
              </a:cxn>
              <a:cxn ang="0">
                <a:pos x="177" y="8"/>
              </a:cxn>
              <a:cxn ang="0">
                <a:pos x="158" y="10"/>
              </a:cxn>
            </a:cxnLst>
            <a:rect l="0" t="0" r="r" b="b"/>
            <a:pathLst>
              <a:path w="292" h="462">
                <a:moveTo>
                  <a:pt x="283" y="247"/>
                </a:moveTo>
                <a:cubicBezTo>
                  <a:pt x="282" y="250"/>
                  <a:pt x="278" y="249"/>
                  <a:pt x="278" y="247"/>
                </a:cubicBezTo>
                <a:cubicBezTo>
                  <a:pt x="278" y="244"/>
                  <a:pt x="271" y="242"/>
                  <a:pt x="270" y="241"/>
                </a:cubicBezTo>
                <a:cubicBezTo>
                  <a:pt x="270" y="240"/>
                  <a:pt x="273" y="240"/>
                  <a:pt x="276" y="242"/>
                </a:cubicBezTo>
                <a:cubicBezTo>
                  <a:pt x="279" y="243"/>
                  <a:pt x="281" y="242"/>
                  <a:pt x="284" y="239"/>
                </a:cubicBezTo>
                <a:cubicBezTo>
                  <a:pt x="287" y="236"/>
                  <a:pt x="291" y="239"/>
                  <a:pt x="291" y="236"/>
                </a:cubicBezTo>
                <a:cubicBezTo>
                  <a:pt x="292" y="234"/>
                  <a:pt x="286" y="232"/>
                  <a:pt x="285" y="231"/>
                </a:cubicBezTo>
                <a:cubicBezTo>
                  <a:pt x="284" y="229"/>
                  <a:pt x="281" y="227"/>
                  <a:pt x="277" y="228"/>
                </a:cubicBezTo>
                <a:cubicBezTo>
                  <a:pt x="273" y="228"/>
                  <a:pt x="273" y="227"/>
                  <a:pt x="271" y="225"/>
                </a:cubicBezTo>
                <a:cubicBezTo>
                  <a:pt x="269" y="223"/>
                  <a:pt x="262" y="226"/>
                  <a:pt x="262" y="231"/>
                </a:cubicBezTo>
                <a:cubicBezTo>
                  <a:pt x="262" y="236"/>
                  <a:pt x="258" y="234"/>
                  <a:pt x="259" y="232"/>
                </a:cubicBezTo>
                <a:cubicBezTo>
                  <a:pt x="261" y="229"/>
                  <a:pt x="257" y="226"/>
                  <a:pt x="261" y="226"/>
                </a:cubicBezTo>
                <a:cubicBezTo>
                  <a:pt x="264" y="225"/>
                  <a:pt x="262" y="220"/>
                  <a:pt x="256" y="219"/>
                </a:cubicBezTo>
                <a:cubicBezTo>
                  <a:pt x="250" y="219"/>
                  <a:pt x="248" y="224"/>
                  <a:pt x="249" y="226"/>
                </a:cubicBezTo>
                <a:cubicBezTo>
                  <a:pt x="251" y="227"/>
                  <a:pt x="245" y="234"/>
                  <a:pt x="242" y="234"/>
                </a:cubicBezTo>
                <a:cubicBezTo>
                  <a:pt x="240" y="234"/>
                  <a:pt x="243" y="228"/>
                  <a:pt x="243" y="225"/>
                </a:cubicBezTo>
                <a:cubicBezTo>
                  <a:pt x="242" y="222"/>
                  <a:pt x="240" y="223"/>
                  <a:pt x="235" y="229"/>
                </a:cubicBezTo>
                <a:cubicBezTo>
                  <a:pt x="231" y="234"/>
                  <a:pt x="227" y="239"/>
                  <a:pt x="225" y="239"/>
                </a:cubicBezTo>
                <a:cubicBezTo>
                  <a:pt x="222" y="240"/>
                  <a:pt x="222" y="235"/>
                  <a:pt x="227" y="232"/>
                </a:cubicBezTo>
                <a:cubicBezTo>
                  <a:pt x="231" y="230"/>
                  <a:pt x="231" y="224"/>
                  <a:pt x="234" y="224"/>
                </a:cubicBezTo>
                <a:cubicBezTo>
                  <a:pt x="237" y="224"/>
                  <a:pt x="237" y="220"/>
                  <a:pt x="233" y="219"/>
                </a:cubicBezTo>
                <a:cubicBezTo>
                  <a:pt x="228" y="218"/>
                  <a:pt x="228" y="223"/>
                  <a:pt x="226" y="224"/>
                </a:cubicBezTo>
                <a:cubicBezTo>
                  <a:pt x="225" y="226"/>
                  <a:pt x="218" y="222"/>
                  <a:pt x="218" y="223"/>
                </a:cubicBezTo>
                <a:cubicBezTo>
                  <a:pt x="219" y="225"/>
                  <a:pt x="215" y="225"/>
                  <a:pt x="216" y="228"/>
                </a:cubicBezTo>
                <a:cubicBezTo>
                  <a:pt x="218" y="230"/>
                  <a:pt x="216" y="232"/>
                  <a:pt x="214" y="229"/>
                </a:cubicBezTo>
                <a:cubicBezTo>
                  <a:pt x="212" y="226"/>
                  <a:pt x="208" y="229"/>
                  <a:pt x="206" y="232"/>
                </a:cubicBezTo>
                <a:cubicBezTo>
                  <a:pt x="204" y="235"/>
                  <a:pt x="201" y="235"/>
                  <a:pt x="203" y="236"/>
                </a:cubicBezTo>
                <a:cubicBezTo>
                  <a:pt x="205" y="237"/>
                  <a:pt x="205" y="242"/>
                  <a:pt x="202" y="243"/>
                </a:cubicBezTo>
                <a:cubicBezTo>
                  <a:pt x="199" y="244"/>
                  <a:pt x="200" y="235"/>
                  <a:pt x="198" y="235"/>
                </a:cubicBezTo>
                <a:cubicBezTo>
                  <a:pt x="196" y="236"/>
                  <a:pt x="197" y="231"/>
                  <a:pt x="200" y="231"/>
                </a:cubicBezTo>
                <a:cubicBezTo>
                  <a:pt x="204" y="231"/>
                  <a:pt x="207" y="226"/>
                  <a:pt x="206" y="225"/>
                </a:cubicBezTo>
                <a:cubicBezTo>
                  <a:pt x="206" y="223"/>
                  <a:pt x="202" y="224"/>
                  <a:pt x="202" y="226"/>
                </a:cubicBezTo>
                <a:cubicBezTo>
                  <a:pt x="202" y="229"/>
                  <a:pt x="197" y="228"/>
                  <a:pt x="193" y="228"/>
                </a:cubicBezTo>
                <a:cubicBezTo>
                  <a:pt x="189" y="228"/>
                  <a:pt x="189" y="233"/>
                  <a:pt x="194" y="236"/>
                </a:cubicBezTo>
                <a:cubicBezTo>
                  <a:pt x="199" y="238"/>
                  <a:pt x="193" y="240"/>
                  <a:pt x="191" y="238"/>
                </a:cubicBezTo>
                <a:cubicBezTo>
                  <a:pt x="188" y="236"/>
                  <a:pt x="185" y="237"/>
                  <a:pt x="182" y="238"/>
                </a:cubicBezTo>
                <a:cubicBezTo>
                  <a:pt x="180" y="239"/>
                  <a:pt x="188" y="242"/>
                  <a:pt x="189" y="244"/>
                </a:cubicBezTo>
                <a:cubicBezTo>
                  <a:pt x="189" y="245"/>
                  <a:pt x="184" y="242"/>
                  <a:pt x="183" y="243"/>
                </a:cubicBezTo>
                <a:cubicBezTo>
                  <a:pt x="182" y="244"/>
                  <a:pt x="178" y="242"/>
                  <a:pt x="177" y="239"/>
                </a:cubicBezTo>
                <a:cubicBezTo>
                  <a:pt x="177" y="237"/>
                  <a:pt x="169" y="241"/>
                  <a:pt x="174" y="242"/>
                </a:cubicBezTo>
                <a:cubicBezTo>
                  <a:pt x="178" y="243"/>
                  <a:pt x="176" y="245"/>
                  <a:pt x="176" y="249"/>
                </a:cubicBezTo>
                <a:cubicBezTo>
                  <a:pt x="176" y="253"/>
                  <a:pt x="171" y="250"/>
                  <a:pt x="172" y="247"/>
                </a:cubicBezTo>
                <a:cubicBezTo>
                  <a:pt x="173" y="243"/>
                  <a:pt x="169" y="244"/>
                  <a:pt x="166" y="246"/>
                </a:cubicBezTo>
                <a:cubicBezTo>
                  <a:pt x="163" y="248"/>
                  <a:pt x="167" y="242"/>
                  <a:pt x="165" y="240"/>
                </a:cubicBezTo>
                <a:cubicBezTo>
                  <a:pt x="164" y="237"/>
                  <a:pt x="161" y="240"/>
                  <a:pt x="157" y="240"/>
                </a:cubicBezTo>
                <a:cubicBezTo>
                  <a:pt x="154" y="241"/>
                  <a:pt x="152" y="241"/>
                  <a:pt x="154" y="243"/>
                </a:cubicBezTo>
                <a:cubicBezTo>
                  <a:pt x="156" y="246"/>
                  <a:pt x="156" y="249"/>
                  <a:pt x="153" y="249"/>
                </a:cubicBezTo>
                <a:cubicBezTo>
                  <a:pt x="150" y="248"/>
                  <a:pt x="149" y="249"/>
                  <a:pt x="150" y="251"/>
                </a:cubicBezTo>
                <a:cubicBezTo>
                  <a:pt x="150" y="254"/>
                  <a:pt x="146" y="254"/>
                  <a:pt x="146" y="252"/>
                </a:cubicBezTo>
                <a:cubicBezTo>
                  <a:pt x="145" y="249"/>
                  <a:pt x="140" y="250"/>
                  <a:pt x="138" y="253"/>
                </a:cubicBezTo>
                <a:cubicBezTo>
                  <a:pt x="136" y="255"/>
                  <a:pt x="132" y="257"/>
                  <a:pt x="132" y="260"/>
                </a:cubicBezTo>
                <a:cubicBezTo>
                  <a:pt x="133" y="263"/>
                  <a:pt x="136" y="259"/>
                  <a:pt x="139" y="260"/>
                </a:cubicBezTo>
                <a:cubicBezTo>
                  <a:pt x="142" y="261"/>
                  <a:pt x="139" y="262"/>
                  <a:pt x="141" y="264"/>
                </a:cubicBezTo>
                <a:cubicBezTo>
                  <a:pt x="142" y="265"/>
                  <a:pt x="142" y="269"/>
                  <a:pt x="140" y="267"/>
                </a:cubicBezTo>
                <a:cubicBezTo>
                  <a:pt x="137" y="265"/>
                  <a:pt x="134" y="264"/>
                  <a:pt x="134" y="268"/>
                </a:cubicBezTo>
                <a:cubicBezTo>
                  <a:pt x="133" y="271"/>
                  <a:pt x="131" y="267"/>
                  <a:pt x="129" y="265"/>
                </a:cubicBezTo>
                <a:cubicBezTo>
                  <a:pt x="127" y="262"/>
                  <a:pt x="125" y="269"/>
                  <a:pt x="123" y="268"/>
                </a:cubicBezTo>
                <a:cubicBezTo>
                  <a:pt x="121" y="266"/>
                  <a:pt x="127" y="261"/>
                  <a:pt x="125" y="258"/>
                </a:cubicBezTo>
                <a:cubicBezTo>
                  <a:pt x="124" y="256"/>
                  <a:pt x="123" y="260"/>
                  <a:pt x="119" y="264"/>
                </a:cubicBezTo>
                <a:cubicBezTo>
                  <a:pt x="115" y="267"/>
                  <a:pt x="110" y="267"/>
                  <a:pt x="112" y="269"/>
                </a:cubicBezTo>
                <a:cubicBezTo>
                  <a:pt x="113" y="271"/>
                  <a:pt x="108" y="272"/>
                  <a:pt x="107" y="275"/>
                </a:cubicBezTo>
                <a:cubicBezTo>
                  <a:pt x="106" y="278"/>
                  <a:pt x="98" y="279"/>
                  <a:pt x="93" y="283"/>
                </a:cubicBezTo>
                <a:cubicBezTo>
                  <a:pt x="88" y="286"/>
                  <a:pt x="94" y="286"/>
                  <a:pt x="97" y="283"/>
                </a:cubicBezTo>
                <a:cubicBezTo>
                  <a:pt x="100" y="280"/>
                  <a:pt x="101" y="282"/>
                  <a:pt x="105" y="279"/>
                </a:cubicBezTo>
                <a:cubicBezTo>
                  <a:pt x="110" y="276"/>
                  <a:pt x="114" y="274"/>
                  <a:pt x="116" y="275"/>
                </a:cubicBezTo>
                <a:cubicBezTo>
                  <a:pt x="118" y="276"/>
                  <a:pt x="121" y="277"/>
                  <a:pt x="123" y="274"/>
                </a:cubicBezTo>
                <a:cubicBezTo>
                  <a:pt x="125" y="271"/>
                  <a:pt x="128" y="272"/>
                  <a:pt x="130" y="273"/>
                </a:cubicBezTo>
                <a:cubicBezTo>
                  <a:pt x="132" y="275"/>
                  <a:pt x="126" y="277"/>
                  <a:pt x="129" y="279"/>
                </a:cubicBezTo>
                <a:cubicBezTo>
                  <a:pt x="131" y="282"/>
                  <a:pt x="126" y="284"/>
                  <a:pt x="126" y="281"/>
                </a:cubicBezTo>
                <a:cubicBezTo>
                  <a:pt x="126" y="279"/>
                  <a:pt x="122" y="277"/>
                  <a:pt x="121" y="279"/>
                </a:cubicBezTo>
                <a:cubicBezTo>
                  <a:pt x="120" y="281"/>
                  <a:pt x="118" y="284"/>
                  <a:pt x="116" y="284"/>
                </a:cubicBezTo>
                <a:cubicBezTo>
                  <a:pt x="114" y="284"/>
                  <a:pt x="111" y="288"/>
                  <a:pt x="111" y="292"/>
                </a:cubicBezTo>
                <a:cubicBezTo>
                  <a:pt x="111" y="296"/>
                  <a:pt x="107" y="292"/>
                  <a:pt x="107" y="295"/>
                </a:cubicBezTo>
                <a:cubicBezTo>
                  <a:pt x="107" y="299"/>
                  <a:pt x="101" y="305"/>
                  <a:pt x="97" y="310"/>
                </a:cubicBezTo>
                <a:cubicBezTo>
                  <a:pt x="92" y="314"/>
                  <a:pt x="96" y="315"/>
                  <a:pt x="95" y="318"/>
                </a:cubicBezTo>
                <a:cubicBezTo>
                  <a:pt x="93" y="321"/>
                  <a:pt x="88" y="318"/>
                  <a:pt x="86" y="319"/>
                </a:cubicBezTo>
                <a:cubicBezTo>
                  <a:pt x="84" y="321"/>
                  <a:pt x="87" y="328"/>
                  <a:pt x="85" y="330"/>
                </a:cubicBezTo>
                <a:cubicBezTo>
                  <a:pt x="82" y="332"/>
                  <a:pt x="85" y="335"/>
                  <a:pt x="85" y="337"/>
                </a:cubicBezTo>
                <a:cubicBezTo>
                  <a:pt x="85" y="340"/>
                  <a:pt x="78" y="336"/>
                  <a:pt x="78" y="338"/>
                </a:cubicBezTo>
                <a:cubicBezTo>
                  <a:pt x="77" y="341"/>
                  <a:pt x="71" y="340"/>
                  <a:pt x="70" y="341"/>
                </a:cubicBezTo>
                <a:cubicBezTo>
                  <a:pt x="68" y="342"/>
                  <a:pt x="73" y="346"/>
                  <a:pt x="76" y="348"/>
                </a:cubicBezTo>
                <a:cubicBezTo>
                  <a:pt x="79" y="350"/>
                  <a:pt x="73" y="352"/>
                  <a:pt x="73" y="349"/>
                </a:cubicBezTo>
                <a:cubicBezTo>
                  <a:pt x="72" y="347"/>
                  <a:pt x="68" y="351"/>
                  <a:pt x="63" y="353"/>
                </a:cubicBezTo>
                <a:cubicBezTo>
                  <a:pt x="57" y="356"/>
                  <a:pt x="60" y="360"/>
                  <a:pt x="56" y="361"/>
                </a:cubicBezTo>
                <a:cubicBezTo>
                  <a:pt x="52" y="361"/>
                  <a:pt x="53" y="367"/>
                  <a:pt x="50" y="369"/>
                </a:cubicBezTo>
                <a:cubicBezTo>
                  <a:pt x="47" y="371"/>
                  <a:pt x="48" y="364"/>
                  <a:pt x="44" y="364"/>
                </a:cubicBezTo>
                <a:cubicBezTo>
                  <a:pt x="40" y="364"/>
                  <a:pt x="40" y="367"/>
                  <a:pt x="43" y="371"/>
                </a:cubicBezTo>
                <a:cubicBezTo>
                  <a:pt x="45" y="374"/>
                  <a:pt x="39" y="371"/>
                  <a:pt x="36" y="374"/>
                </a:cubicBezTo>
                <a:cubicBezTo>
                  <a:pt x="34" y="377"/>
                  <a:pt x="27" y="376"/>
                  <a:pt x="26" y="378"/>
                </a:cubicBezTo>
                <a:cubicBezTo>
                  <a:pt x="24" y="381"/>
                  <a:pt x="31" y="381"/>
                  <a:pt x="32" y="383"/>
                </a:cubicBezTo>
                <a:cubicBezTo>
                  <a:pt x="33" y="385"/>
                  <a:pt x="26" y="384"/>
                  <a:pt x="22" y="383"/>
                </a:cubicBezTo>
                <a:cubicBezTo>
                  <a:pt x="18" y="382"/>
                  <a:pt x="19" y="388"/>
                  <a:pt x="16" y="387"/>
                </a:cubicBezTo>
                <a:cubicBezTo>
                  <a:pt x="13" y="386"/>
                  <a:pt x="8" y="390"/>
                  <a:pt x="11" y="392"/>
                </a:cubicBezTo>
                <a:cubicBezTo>
                  <a:pt x="13" y="395"/>
                  <a:pt x="9" y="395"/>
                  <a:pt x="7" y="393"/>
                </a:cubicBezTo>
                <a:cubicBezTo>
                  <a:pt x="4" y="392"/>
                  <a:pt x="2" y="396"/>
                  <a:pt x="1" y="398"/>
                </a:cubicBezTo>
                <a:cubicBezTo>
                  <a:pt x="1" y="401"/>
                  <a:pt x="6" y="403"/>
                  <a:pt x="6" y="404"/>
                </a:cubicBezTo>
                <a:cubicBezTo>
                  <a:pt x="6" y="405"/>
                  <a:pt x="1" y="408"/>
                  <a:pt x="4" y="408"/>
                </a:cubicBezTo>
                <a:cubicBezTo>
                  <a:pt x="7" y="409"/>
                  <a:pt x="5" y="412"/>
                  <a:pt x="3" y="412"/>
                </a:cubicBezTo>
                <a:cubicBezTo>
                  <a:pt x="1" y="413"/>
                  <a:pt x="1" y="415"/>
                  <a:pt x="3" y="418"/>
                </a:cubicBezTo>
                <a:cubicBezTo>
                  <a:pt x="5" y="420"/>
                  <a:pt x="0" y="421"/>
                  <a:pt x="2" y="425"/>
                </a:cubicBezTo>
                <a:cubicBezTo>
                  <a:pt x="5" y="428"/>
                  <a:pt x="7" y="424"/>
                  <a:pt x="8" y="426"/>
                </a:cubicBezTo>
                <a:cubicBezTo>
                  <a:pt x="9" y="429"/>
                  <a:pt x="13" y="427"/>
                  <a:pt x="16" y="423"/>
                </a:cubicBezTo>
                <a:cubicBezTo>
                  <a:pt x="20" y="420"/>
                  <a:pt x="21" y="427"/>
                  <a:pt x="18" y="427"/>
                </a:cubicBezTo>
                <a:cubicBezTo>
                  <a:pt x="15" y="427"/>
                  <a:pt x="12" y="429"/>
                  <a:pt x="12" y="432"/>
                </a:cubicBezTo>
                <a:cubicBezTo>
                  <a:pt x="13" y="435"/>
                  <a:pt x="8" y="434"/>
                  <a:pt x="8" y="430"/>
                </a:cubicBezTo>
                <a:cubicBezTo>
                  <a:pt x="8" y="427"/>
                  <a:pt x="2" y="431"/>
                  <a:pt x="4" y="434"/>
                </a:cubicBezTo>
                <a:cubicBezTo>
                  <a:pt x="6" y="436"/>
                  <a:pt x="3" y="438"/>
                  <a:pt x="3" y="440"/>
                </a:cubicBezTo>
                <a:cubicBezTo>
                  <a:pt x="3" y="443"/>
                  <a:pt x="8" y="442"/>
                  <a:pt x="10" y="440"/>
                </a:cubicBezTo>
                <a:cubicBezTo>
                  <a:pt x="11" y="437"/>
                  <a:pt x="14" y="437"/>
                  <a:pt x="16" y="440"/>
                </a:cubicBezTo>
                <a:cubicBezTo>
                  <a:pt x="17" y="443"/>
                  <a:pt x="13" y="441"/>
                  <a:pt x="13" y="445"/>
                </a:cubicBezTo>
                <a:cubicBezTo>
                  <a:pt x="13" y="449"/>
                  <a:pt x="10" y="445"/>
                  <a:pt x="8" y="448"/>
                </a:cubicBezTo>
                <a:cubicBezTo>
                  <a:pt x="6" y="451"/>
                  <a:pt x="17" y="457"/>
                  <a:pt x="20" y="458"/>
                </a:cubicBezTo>
                <a:cubicBezTo>
                  <a:pt x="23" y="458"/>
                  <a:pt x="26" y="462"/>
                  <a:pt x="33" y="461"/>
                </a:cubicBezTo>
                <a:cubicBezTo>
                  <a:pt x="40" y="460"/>
                  <a:pt x="52" y="448"/>
                  <a:pt x="54" y="446"/>
                </a:cubicBezTo>
                <a:cubicBezTo>
                  <a:pt x="56" y="443"/>
                  <a:pt x="59" y="446"/>
                  <a:pt x="62" y="444"/>
                </a:cubicBezTo>
                <a:cubicBezTo>
                  <a:pt x="64" y="442"/>
                  <a:pt x="63" y="437"/>
                  <a:pt x="65" y="436"/>
                </a:cubicBezTo>
                <a:cubicBezTo>
                  <a:pt x="67" y="435"/>
                  <a:pt x="68" y="441"/>
                  <a:pt x="69" y="442"/>
                </a:cubicBezTo>
                <a:cubicBezTo>
                  <a:pt x="71" y="442"/>
                  <a:pt x="72" y="444"/>
                  <a:pt x="72" y="447"/>
                </a:cubicBezTo>
                <a:cubicBezTo>
                  <a:pt x="73" y="447"/>
                  <a:pt x="75" y="447"/>
                  <a:pt x="75" y="447"/>
                </a:cubicBezTo>
                <a:cubicBezTo>
                  <a:pt x="78" y="449"/>
                  <a:pt x="78" y="442"/>
                  <a:pt x="78" y="440"/>
                </a:cubicBezTo>
                <a:cubicBezTo>
                  <a:pt x="78" y="438"/>
                  <a:pt x="80" y="434"/>
                  <a:pt x="80" y="431"/>
                </a:cubicBezTo>
                <a:cubicBezTo>
                  <a:pt x="79" y="428"/>
                  <a:pt x="86" y="430"/>
                  <a:pt x="87" y="428"/>
                </a:cubicBezTo>
                <a:cubicBezTo>
                  <a:pt x="88" y="426"/>
                  <a:pt x="89" y="419"/>
                  <a:pt x="87" y="417"/>
                </a:cubicBezTo>
                <a:cubicBezTo>
                  <a:pt x="84" y="416"/>
                  <a:pt x="84" y="412"/>
                  <a:pt x="86" y="412"/>
                </a:cubicBezTo>
                <a:cubicBezTo>
                  <a:pt x="88" y="412"/>
                  <a:pt x="91" y="411"/>
                  <a:pt x="90" y="406"/>
                </a:cubicBezTo>
                <a:cubicBezTo>
                  <a:pt x="90" y="402"/>
                  <a:pt x="83" y="402"/>
                  <a:pt x="83" y="398"/>
                </a:cubicBezTo>
                <a:cubicBezTo>
                  <a:pt x="82" y="394"/>
                  <a:pt x="86" y="393"/>
                  <a:pt x="83" y="387"/>
                </a:cubicBezTo>
                <a:cubicBezTo>
                  <a:pt x="81" y="382"/>
                  <a:pt x="84" y="379"/>
                  <a:pt x="83" y="376"/>
                </a:cubicBezTo>
                <a:cubicBezTo>
                  <a:pt x="82" y="374"/>
                  <a:pt x="81" y="370"/>
                  <a:pt x="84" y="365"/>
                </a:cubicBezTo>
                <a:cubicBezTo>
                  <a:pt x="88" y="360"/>
                  <a:pt x="94" y="357"/>
                  <a:pt x="96" y="357"/>
                </a:cubicBezTo>
                <a:cubicBezTo>
                  <a:pt x="98" y="358"/>
                  <a:pt x="102" y="360"/>
                  <a:pt x="103" y="357"/>
                </a:cubicBezTo>
                <a:cubicBezTo>
                  <a:pt x="105" y="354"/>
                  <a:pt x="105" y="351"/>
                  <a:pt x="103" y="351"/>
                </a:cubicBezTo>
                <a:cubicBezTo>
                  <a:pt x="102" y="350"/>
                  <a:pt x="97" y="349"/>
                  <a:pt x="101" y="345"/>
                </a:cubicBezTo>
                <a:cubicBezTo>
                  <a:pt x="104" y="340"/>
                  <a:pt x="108" y="335"/>
                  <a:pt x="108" y="330"/>
                </a:cubicBezTo>
                <a:cubicBezTo>
                  <a:pt x="109" y="325"/>
                  <a:pt x="107" y="322"/>
                  <a:pt x="109" y="320"/>
                </a:cubicBezTo>
                <a:cubicBezTo>
                  <a:pt x="110" y="318"/>
                  <a:pt x="114" y="320"/>
                  <a:pt x="117" y="318"/>
                </a:cubicBezTo>
                <a:cubicBezTo>
                  <a:pt x="120" y="316"/>
                  <a:pt x="118" y="313"/>
                  <a:pt x="119" y="311"/>
                </a:cubicBezTo>
                <a:cubicBezTo>
                  <a:pt x="121" y="310"/>
                  <a:pt x="123" y="304"/>
                  <a:pt x="125" y="303"/>
                </a:cubicBezTo>
                <a:cubicBezTo>
                  <a:pt x="127" y="301"/>
                  <a:pt x="129" y="299"/>
                  <a:pt x="128" y="297"/>
                </a:cubicBezTo>
                <a:cubicBezTo>
                  <a:pt x="126" y="295"/>
                  <a:pt x="131" y="293"/>
                  <a:pt x="131" y="289"/>
                </a:cubicBezTo>
                <a:cubicBezTo>
                  <a:pt x="131" y="285"/>
                  <a:pt x="136" y="283"/>
                  <a:pt x="140" y="283"/>
                </a:cubicBezTo>
                <a:cubicBezTo>
                  <a:pt x="143" y="283"/>
                  <a:pt x="148" y="283"/>
                  <a:pt x="148" y="279"/>
                </a:cubicBezTo>
                <a:cubicBezTo>
                  <a:pt x="148" y="276"/>
                  <a:pt x="146" y="269"/>
                  <a:pt x="151" y="271"/>
                </a:cubicBezTo>
                <a:cubicBezTo>
                  <a:pt x="156" y="273"/>
                  <a:pt x="159" y="271"/>
                  <a:pt x="163" y="273"/>
                </a:cubicBezTo>
                <a:cubicBezTo>
                  <a:pt x="166" y="276"/>
                  <a:pt x="170" y="276"/>
                  <a:pt x="170" y="271"/>
                </a:cubicBezTo>
                <a:cubicBezTo>
                  <a:pt x="170" y="267"/>
                  <a:pt x="172" y="260"/>
                  <a:pt x="177" y="263"/>
                </a:cubicBezTo>
                <a:cubicBezTo>
                  <a:pt x="177" y="263"/>
                  <a:pt x="177" y="263"/>
                  <a:pt x="178" y="263"/>
                </a:cubicBezTo>
                <a:cubicBezTo>
                  <a:pt x="179" y="260"/>
                  <a:pt x="182" y="258"/>
                  <a:pt x="185" y="258"/>
                </a:cubicBezTo>
                <a:cubicBezTo>
                  <a:pt x="189" y="258"/>
                  <a:pt x="192" y="266"/>
                  <a:pt x="197" y="267"/>
                </a:cubicBezTo>
                <a:cubicBezTo>
                  <a:pt x="203" y="268"/>
                  <a:pt x="208" y="270"/>
                  <a:pt x="210" y="268"/>
                </a:cubicBezTo>
                <a:cubicBezTo>
                  <a:pt x="211" y="265"/>
                  <a:pt x="215" y="269"/>
                  <a:pt x="218" y="268"/>
                </a:cubicBezTo>
                <a:cubicBezTo>
                  <a:pt x="222" y="267"/>
                  <a:pt x="222" y="274"/>
                  <a:pt x="225" y="270"/>
                </a:cubicBezTo>
                <a:cubicBezTo>
                  <a:pt x="228" y="265"/>
                  <a:pt x="224" y="263"/>
                  <a:pt x="230" y="263"/>
                </a:cubicBezTo>
                <a:cubicBezTo>
                  <a:pt x="235" y="264"/>
                  <a:pt x="232" y="257"/>
                  <a:pt x="232" y="254"/>
                </a:cubicBezTo>
                <a:cubicBezTo>
                  <a:pt x="232" y="250"/>
                  <a:pt x="239" y="249"/>
                  <a:pt x="239" y="246"/>
                </a:cubicBezTo>
                <a:cubicBezTo>
                  <a:pt x="239" y="243"/>
                  <a:pt x="248" y="246"/>
                  <a:pt x="250" y="243"/>
                </a:cubicBezTo>
                <a:cubicBezTo>
                  <a:pt x="252" y="241"/>
                  <a:pt x="257" y="240"/>
                  <a:pt x="259" y="243"/>
                </a:cubicBezTo>
                <a:cubicBezTo>
                  <a:pt x="261" y="247"/>
                  <a:pt x="270" y="248"/>
                  <a:pt x="271" y="251"/>
                </a:cubicBezTo>
                <a:cubicBezTo>
                  <a:pt x="271" y="253"/>
                  <a:pt x="271" y="255"/>
                  <a:pt x="271" y="258"/>
                </a:cubicBezTo>
                <a:cubicBezTo>
                  <a:pt x="272" y="256"/>
                  <a:pt x="274" y="255"/>
                  <a:pt x="276" y="255"/>
                </a:cubicBezTo>
                <a:cubicBezTo>
                  <a:pt x="279" y="255"/>
                  <a:pt x="282" y="250"/>
                  <a:pt x="285" y="251"/>
                </a:cubicBezTo>
                <a:cubicBezTo>
                  <a:pt x="288" y="251"/>
                  <a:pt x="290" y="251"/>
                  <a:pt x="291" y="247"/>
                </a:cubicBezTo>
                <a:cubicBezTo>
                  <a:pt x="288" y="245"/>
                  <a:pt x="283" y="245"/>
                  <a:pt x="283" y="247"/>
                </a:cubicBezTo>
                <a:close/>
                <a:moveTo>
                  <a:pt x="81" y="34"/>
                </a:moveTo>
                <a:cubicBezTo>
                  <a:pt x="86" y="35"/>
                  <a:pt x="76" y="40"/>
                  <a:pt x="75" y="45"/>
                </a:cubicBezTo>
                <a:cubicBezTo>
                  <a:pt x="73" y="49"/>
                  <a:pt x="82" y="54"/>
                  <a:pt x="86" y="57"/>
                </a:cubicBezTo>
                <a:cubicBezTo>
                  <a:pt x="90" y="61"/>
                  <a:pt x="99" y="60"/>
                  <a:pt x="102" y="58"/>
                </a:cubicBezTo>
                <a:cubicBezTo>
                  <a:pt x="105" y="56"/>
                  <a:pt x="104" y="49"/>
                  <a:pt x="108" y="49"/>
                </a:cubicBezTo>
                <a:cubicBezTo>
                  <a:pt x="113" y="50"/>
                  <a:pt x="110" y="46"/>
                  <a:pt x="114" y="44"/>
                </a:cubicBezTo>
                <a:cubicBezTo>
                  <a:pt x="117" y="43"/>
                  <a:pt x="118" y="48"/>
                  <a:pt x="115" y="51"/>
                </a:cubicBezTo>
                <a:cubicBezTo>
                  <a:pt x="112" y="55"/>
                  <a:pt x="120" y="54"/>
                  <a:pt x="125" y="50"/>
                </a:cubicBezTo>
                <a:cubicBezTo>
                  <a:pt x="129" y="46"/>
                  <a:pt x="130" y="50"/>
                  <a:pt x="129" y="54"/>
                </a:cubicBezTo>
                <a:cubicBezTo>
                  <a:pt x="128" y="58"/>
                  <a:pt x="119" y="56"/>
                  <a:pt x="116" y="60"/>
                </a:cubicBezTo>
                <a:cubicBezTo>
                  <a:pt x="112" y="65"/>
                  <a:pt x="102" y="61"/>
                  <a:pt x="98" y="66"/>
                </a:cubicBezTo>
                <a:cubicBezTo>
                  <a:pt x="93" y="71"/>
                  <a:pt x="102" y="71"/>
                  <a:pt x="108" y="70"/>
                </a:cubicBezTo>
                <a:cubicBezTo>
                  <a:pt x="114" y="69"/>
                  <a:pt x="126" y="68"/>
                  <a:pt x="131" y="69"/>
                </a:cubicBezTo>
                <a:cubicBezTo>
                  <a:pt x="135" y="70"/>
                  <a:pt x="128" y="72"/>
                  <a:pt x="120" y="72"/>
                </a:cubicBezTo>
                <a:cubicBezTo>
                  <a:pt x="113" y="72"/>
                  <a:pt x="110" y="74"/>
                  <a:pt x="111" y="76"/>
                </a:cubicBezTo>
                <a:cubicBezTo>
                  <a:pt x="111" y="78"/>
                  <a:pt x="100" y="74"/>
                  <a:pt x="100" y="78"/>
                </a:cubicBezTo>
                <a:cubicBezTo>
                  <a:pt x="99" y="83"/>
                  <a:pt x="110" y="84"/>
                  <a:pt x="111" y="87"/>
                </a:cubicBezTo>
                <a:cubicBezTo>
                  <a:pt x="112" y="90"/>
                  <a:pt x="119" y="87"/>
                  <a:pt x="122" y="88"/>
                </a:cubicBezTo>
                <a:cubicBezTo>
                  <a:pt x="125" y="89"/>
                  <a:pt x="117" y="91"/>
                  <a:pt x="116" y="93"/>
                </a:cubicBezTo>
                <a:cubicBezTo>
                  <a:pt x="115" y="94"/>
                  <a:pt x="124" y="96"/>
                  <a:pt x="126" y="98"/>
                </a:cubicBezTo>
                <a:cubicBezTo>
                  <a:pt x="127" y="101"/>
                  <a:pt x="133" y="99"/>
                  <a:pt x="133" y="96"/>
                </a:cubicBezTo>
                <a:cubicBezTo>
                  <a:pt x="133" y="91"/>
                  <a:pt x="139" y="78"/>
                  <a:pt x="146" y="76"/>
                </a:cubicBezTo>
                <a:cubicBezTo>
                  <a:pt x="154" y="73"/>
                  <a:pt x="149" y="70"/>
                  <a:pt x="150" y="66"/>
                </a:cubicBezTo>
                <a:cubicBezTo>
                  <a:pt x="151" y="62"/>
                  <a:pt x="157" y="65"/>
                  <a:pt x="156" y="62"/>
                </a:cubicBezTo>
                <a:cubicBezTo>
                  <a:pt x="154" y="58"/>
                  <a:pt x="155" y="57"/>
                  <a:pt x="160" y="52"/>
                </a:cubicBezTo>
                <a:cubicBezTo>
                  <a:pt x="164" y="48"/>
                  <a:pt x="167" y="51"/>
                  <a:pt x="173" y="48"/>
                </a:cubicBezTo>
                <a:cubicBezTo>
                  <a:pt x="179" y="46"/>
                  <a:pt x="182" y="50"/>
                  <a:pt x="175" y="51"/>
                </a:cubicBezTo>
                <a:cubicBezTo>
                  <a:pt x="170" y="51"/>
                  <a:pt x="173" y="58"/>
                  <a:pt x="177" y="59"/>
                </a:cubicBezTo>
                <a:cubicBezTo>
                  <a:pt x="182" y="61"/>
                  <a:pt x="178" y="63"/>
                  <a:pt x="181" y="63"/>
                </a:cubicBezTo>
                <a:cubicBezTo>
                  <a:pt x="185" y="64"/>
                  <a:pt x="184" y="69"/>
                  <a:pt x="179" y="74"/>
                </a:cubicBezTo>
                <a:cubicBezTo>
                  <a:pt x="175" y="79"/>
                  <a:pt x="180" y="80"/>
                  <a:pt x="190" y="76"/>
                </a:cubicBezTo>
                <a:cubicBezTo>
                  <a:pt x="199" y="73"/>
                  <a:pt x="193" y="79"/>
                  <a:pt x="196" y="82"/>
                </a:cubicBezTo>
                <a:cubicBezTo>
                  <a:pt x="199" y="85"/>
                  <a:pt x="206" y="80"/>
                  <a:pt x="210" y="75"/>
                </a:cubicBezTo>
                <a:cubicBezTo>
                  <a:pt x="214" y="71"/>
                  <a:pt x="220" y="71"/>
                  <a:pt x="220" y="69"/>
                </a:cubicBezTo>
                <a:cubicBezTo>
                  <a:pt x="220" y="66"/>
                  <a:pt x="216" y="65"/>
                  <a:pt x="212" y="67"/>
                </a:cubicBezTo>
                <a:cubicBezTo>
                  <a:pt x="209" y="68"/>
                  <a:pt x="200" y="67"/>
                  <a:pt x="203" y="65"/>
                </a:cubicBezTo>
                <a:cubicBezTo>
                  <a:pt x="206" y="62"/>
                  <a:pt x="205" y="60"/>
                  <a:pt x="201" y="60"/>
                </a:cubicBezTo>
                <a:cubicBezTo>
                  <a:pt x="196" y="61"/>
                  <a:pt x="188" y="58"/>
                  <a:pt x="192" y="57"/>
                </a:cubicBezTo>
                <a:cubicBezTo>
                  <a:pt x="196" y="55"/>
                  <a:pt x="189" y="50"/>
                  <a:pt x="186" y="51"/>
                </a:cubicBezTo>
                <a:cubicBezTo>
                  <a:pt x="182" y="51"/>
                  <a:pt x="183" y="47"/>
                  <a:pt x="184" y="44"/>
                </a:cubicBezTo>
                <a:cubicBezTo>
                  <a:pt x="184" y="41"/>
                  <a:pt x="174" y="40"/>
                  <a:pt x="176" y="39"/>
                </a:cubicBezTo>
                <a:cubicBezTo>
                  <a:pt x="178" y="38"/>
                  <a:pt x="171" y="36"/>
                  <a:pt x="170" y="38"/>
                </a:cubicBezTo>
                <a:cubicBezTo>
                  <a:pt x="168" y="40"/>
                  <a:pt x="165" y="39"/>
                  <a:pt x="165" y="36"/>
                </a:cubicBezTo>
                <a:cubicBezTo>
                  <a:pt x="165" y="33"/>
                  <a:pt x="158" y="34"/>
                  <a:pt x="155" y="34"/>
                </a:cubicBezTo>
                <a:cubicBezTo>
                  <a:pt x="152" y="35"/>
                  <a:pt x="153" y="28"/>
                  <a:pt x="150" y="26"/>
                </a:cubicBezTo>
                <a:cubicBezTo>
                  <a:pt x="147" y="23"/>
                  <a:pt x="143" y="30"/>
                  <a:pt x="141" y="30"/>
                </a:cubicBezTo>
                <a:cubicBezTo>
                  <a:pt x="139" y="29"/>
                  <a:pt x="143" y="25"/>
                  <a:pt x="144" y="22"/>
                </a:cubicBezTo>
                <a:cubicBezTo>
                  <a:pt x="145" y="19"/>
                  <a:pt x="134" y="15"/>
                  <a:pt x="132" y="18"/>
                </a:cubicBezTo>
                <a:cubicBezTo>
                  <a:pt x="131" y="21"/>
                  <a:pt x="129" y="13"/>
                  <a:pt x="126" y="12"/>
                </a:cubicBezTo>
                <a:cubicBezTo>
                  <a:pt x="124" y="12"/>
                  <a:pt x="126" y="17"/>
                  <a:pt x="124" y="18"/>
                </a:cubicBezTo>
                <a:cubicBezTo>
                  <a:pt x="121" y="18"/>
                  <a:pt x="118" y="21"/>
                  <a:pt x="122" y="23"/>
                </a:cubicBezTo>
                <a:cubicBezTo>
                  <a:pt x="126" y="26"/>
                  <a:pt x="130" y="38"/>
                  <a:pt x="129" y="40"/>
                </a:cubicBezTo>
                <a:cubicBezTo>
                  <a:pt x="129" y="42"/>
                  <a:pt x="117" y="31"/>
                  <a:pt x="117" y="26"/>
                </a:cubicBezTo>
                <a:cubicBezTo>
                  <a:pt x="116" y="21"/>
                  <a:pt x="110" y="16"/>
                  <a:pt x="109" y="20"/>
                </a:cubicBezTo>
                <a:cubicBezTo>
                  <a:pt x="107" y="24"/>
                  <a:pt x="103" y="25"/>
                  <a:pt x="104" y="29"/>
                </a:cubicBezTo>
                <a:cubicBezTo>
                  <a:pt x="106" y="33"/>
                  <a:pt x="101" y="34"/>
                  <a:pt x="101" y="31"/>
                </a:cubicBezTo>
                <a:cubicBezTo>
                  <a:pt x="101" y="28"/>
                  <a:pt x="95" y="25"/>
                  <a:pt x="93" y="24"/>
                </a:cubicBezTo>
                <a:cubicBezTo>
                  <a:pt x="91" y="24"/>
                  <a:pt x="99" y="23"/>
                  <a:pt x="102" y="21"/>
                </a:cubicBezTo>
                <a:cubicBezTo>
                  <a:pt x="106" y="19"/>
                  <a:pt x="99" y="17"/>
                  <a:pt x="96" y="19"/>
                </a:cubicBezTo>
                <a:cubicBezTo>
                  <a:pt x="93" y="21"/>
                  <a:pt x="88" y="17"/>
                  <a:pt x="86" y="20"/>
                </a:cubicBezTo>
                <a:cubicBezTo>
                  <a:pt x="84" y="23"/>
                  <a:pt x="82" y="20"/>
                  <a:pt x="78" y="19"/>
                </a:cubicBezTo>
                <a:cubicBezTo>
                  <a:pt x="75" y="19"/>
                  <a:pt x="72" y="24"/>
                  <a:pt x="69" y="23"/>
                </a:cubicBezTo>
                <a:cubicBezTo>
                  <a:pt x="67" y="22"/>
                  <a:pt x="65" y="28"/>
                  <a:pt x="69" y="35"/>
                </a:cubicBezTo>
                <a:cubicBezTo>
                  <a:pt x="73" y="41"/>
                  <a:pt x="76" y="33"/>
                  <a:pt x="81" y="34"/>
                </a:cubicBezTo>
                <a:close/>
                <a:moveTo>
                  <a:pt x="71" y="54"/>
                </a:moveTo>
                <a:cubicBezTo>
                  <a:pt x="74" y="55"/>
                  <a:pt x="76" y="60"/>
                  <a:pt x="79" y="59"/>
                </a:cubicBezTo>
                <a:cubicBezTo>
                  <a:pt x="80" y="59"/>
                  <a:pt x="75" y="53"/>
                  <a:pt x="71" y="50"/>
                </a:cubicBezTo>
                <a:cubicBezTo>
                  <a:pt x="68" y="46"/>
                  <a:pt x="68" y="43"/>
                  <a:pt x="64" y="44"/>
                </a:cubicBezTo>
                <a:cubicBezTo>
                  <a:pt x="59" y="45"/>
                  <a:pt x="68" y="53"/>
                  <a:pt x="71" y="54"/>
                </a:cubicBezTo>
                <a:close/>
                <a:moveTo>
                  <a:pt x="150" y="13"/>
                </a:moveTo>
                <a:cubicBezTo>
                  <a:pt x="153" y="15"/>
                  <a:pt x="147" y="15"/>
                  <a:pt x="149" y="18"/>
                </a:cubicBezTo>
                <a:cubicBezTo>
                  <a:pt x="157" y="25"/>
                  <a:pt x="186" y="17"/>
                  <a:pt x="190" y="19"/>
                </a:cubicBezTo>
                <a:cubicBezTo>
                  <a:pt x="194" y="21"/>
                  <a:pt x="165" y="24"/>
                  <a:pt x="167" y="27"/>
                </a:cubicBezTo>
                <a:cubicBezTo>
                  <a:pt x="168" y="30"/>
                  <a:pt x="191" y="32"/>
                  <a:pt x="193" y="30"/>
                </a:cubicBezTo>
                <a:cubicBezTo>
                  <a:pt x="195" y="28"/>
                  <a:pt x="199" y="34"/>
                  <a:pt x="207" y="35"/>
                </a:cubicBezTo>
                <a:cubicBezTo>
                  <a:pt x="214" y="35"/>
                  <a:pt x="214" y="32"/>
                  <a:pt x="219" y="32"/>
                </a:cubicBezTo>
                <a:cubicBezTo>
                  <a:pt x="225" y="31"/>
                  <a:pt x="234" y="29"/>
                  <a:pt x="234" y="25"/>
                </a:cubicBezTo>
                <a:cubicBezTo>
                  <a:pt x="234" y="22"/>
                  <a:pt x="251" y="18"/>
                  <a:pt x="249" y="13"/>
                </a:cubicBezTo>
                <a:cubicBezTo>
                  <a:pt x="248" y="7"/>
                  <a:pt x="232" y="11"/>
                  <a:pt x="227" y="9"/>
                </a:cubicBezTo>
                <a:cubicBezTo>
                  <a:pt x="223" y="6"/>
                  <a:pt x="212" y="3"/>
                  <a:pt x="210" y="7"/>
                </a:cubicBezTo>
                <a:cubicBezTo>
                  <a:pt x="209" y="10"/>
                  <a:pt x="206" y="11"/>
                  <a:pt x="204" y="10"/>
                </a:cubicBezTo>
                <a:cubicBezTo>
                  <a:pt x="203" y="8"/>
                  <a:pt x="205" y="0"/>
                  <a:pt x="198" y="3"/>
                </a:cubicBezTo>
                <a:cubicBezTo>
                  <a:pt x="190" y="5"/>
                  <a:pt x="197" y="13"/>
                  <a:pt x="196" y="14"/>
                </a:cubicBezTo>
                <a:cubicBezTo>
                  <a:pt x="194" y="15"/>
                  <a:pt x="187" y="12"/>
                  <a:pt x="187" y="9"/>
                </a:cubicBezTo>
                <a:cubicBezTo>
                  <a:pt x="186" y="5"/>
                  <a:pt x="178" y="12"/>
                  <a:pt x="177" y="8"/>
                </a:cubicBezTo>
                <a:cubicBezTo>
                  <a:pt x="176" y="4"/>
                  <a:pt x="167" y="1"/>
                  <a:pt x="165" y="1"/>
                </a:cubicBezTo>
                <a:cubicBezTo>
                  <a:pt x="163" y="1"/>
                  <a:pt x="167" y="4"/>
                  <a:pt x="166" y="6"/>
                </a:cubicBezTo>
                <a:cubicBezTo>
                  <a:pt x="165" y="8"/>
                  <a:pt x="160" y="4"/>
                  <a:pt x="158" y="4"/>
                </a:cubicBezTo>
                <a:cubicBezTo>
                  <a:pt x="156" y="4"/>
                  <a:pt x="159" y="8"/>
                  <a:pt x="158" y="10"/>
                </a:cubicBezTo>
                <a:cubicBezTo>
                  <a:pt x="157" y="12"/>
                  <a:pt x="153" y="4"/>
                  <a:pt x="149" y="4"/>
                </a:cubicBezTo>
                <a:cubicBezTo>
                  <a:pt x="146" y="4"/>
                  <a:pt x="147" y="8"/>
                  <a:pt x="145" y="8"/>
                </a:cubicBezTo>
                <a:cubicBezTo>
                  <a:pt x="142" y="9"/>
                  <a:pt x="148" y="12"/>
                  <a:pt x="150" y="1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39" name="Freeform 140"/>
          <p:cNvSpPr/>
          <p:nvPr/>
        </p:nvSpPr>
        <p:spPr bwMode="auto">
          <a:xfrm>
            <a:off x="11568748" y="1704975"/>
            <a:ext cx="106363" cy="46038"/>
          </a:xfrm>
          <a:custGeom>
            <a:avLst/>
            <a:gdLst/>
            <a:ahLst/>
            <a:cxnLst>
              <a:cxn ang="0">
                <a:pos x="17" y="2"/>
              </a:cxn>
              <a:cxn ang="0">
                <a:pos x="3" y="6"/>
              </a:cxn>
              <a:cxn ang="0">
                <a:pos x="24" y="11"/>
              </a:cxn>
              <a:cxn ang="0">
                <a:pos x="38" y="9"/>
              </a:cxn>
              <a:cxn ang="0">
                <a:pos x="17" y="2"/>
              </a:cxn>
            </a:cxnLst>
            <a:rect l="0" t="0" r="r" b="b"/>
            <a:pathLst>
              <a:path w="38" h="14">
                <a:moveTo>
                  <a:pt x="17" y="2"/>
                </a:moveTo>
                <a:cubicBezTo>
                  <a:pt x="15" y="3"/>
                  <a:pt x="0" y="2"/>
                  <a:pt x="3" y="6"/>
                </a:cubicBezTo>
                <a:cubicBezTo>
                  <a:pt x="6" y="9"/>
                  <a:pt x="18" y="7"/>
                  <a:pt x="24" y="11"/>
                </a:cubicBezTo>
                <a:cubicBezTo>
                  <a:pt x="30" y="14"/>
                  <a:pt x="38" y="11"/>
                  <a:pt x="38" y="9"/>
                </a:cubicBezTo>
                <a:cubicBezTo>
                  <a:pt x="38" y="6"/>
                  <a:pt x="19" y="0"/>
                  <a:pt x="17" y="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0" name="Freeform 141"/>
          <p:cNvSpPr>
            <a:spLocks noEditPoints="1"/>
          </p:cNvSpPr>
          <p:nvPr/>
        </p:nvSpPr>
        <p:spPr bwMode="auto">
          <a:xfrm>
            <a:off x="9689148" y="2617788"/>
            <a:ext cx="544513" cy="617538"/>
          </a:xfrm>
          <a:custGeom>
            <a:avLst/>
            <a:gdLst/>
            <a:ahLst/>
            <a:cxnLst>
              <a:cxn ang="0">
                <a:pos x="171" y="24"/>
              </a:cxn>
              <a:cxn ang="0">
                <a:pos x="139" y="9"/>
              </a:cxn>
              <a:cxn ang="0">
                <a:pos x="135" y="31"/>
              </a:cxn>
              <a:cxn ang="0">
                <a:pos x="121" y="41"/>
              </a:cxn>
              <a:cxn ang="0">
                <a:pos x="119" y="57"/>
              </a:cxn>
              <a:cxn ang="0">
                <a:pos x="131" y="53"/>
              </a:cxn>
              <a:cxn ang="0">
                <a:pos x="134" y="44"/>
              </a:cxn>
              <a:cxn ang="0">
                <a:pos x="158" y="45"/>
              </a:cxn>
              <a:cxn ang="0">
                <a:pos x="180" y="32"/>
              </a:cxn>
              <a:cxn ang="0">
                <a:pos x="182" y="21"/>
              </a:cxn>
              <a:cxn ang="0">
                <a:pos x="119" y="82"/>
              </a:cxn>
              <a:cxn ang="0">
                <a:pos x="106" y="108"/>
              </a:cxn>
              <a:cxn ang="0">
                <a:pos x="89" y="112"/>
              </a:cxn>
              <a:cxn ang="0">
                <a:pos x="73" y="132"/>
              </a:cxn>
              <a:cxn ang="0">
                <a:pos x="53" y="136"/>
              </a:cxn>
              <a:cxn ang="0">
                <a:pos x="19" y="150"/>
              </a:cxn>
              <a:cxn ang="0">
                <a:pos x="31" y="154"/>
              </a:cxn>
              <a:cxn ang="0">
                <a:pos x="64" y="157"/>
              </a:cxn>
              <a:cxn ang="0">
                <a:pos x="81" y="149"/>
              </a:cxn>
              <a:cxn ang="0">
                <a:pos x="99" y="146"/>
              </a:cxn>
              <a:cxn ang="0">
                <a:pos x="114" y="140"/>
              </a:cxn>
              <a:cxn ang="0">
                <a:pos x="128" y="122"/>
              </a:cxn>
              <a:cxn ang="0">
                <a:pos x="141" y="93"/>
              </a:cxn>
              <a:cxn ang="0">
                <a:pos x="121" y="67"/>
              </a:cxn>
              <a:cxn ang="0">
                <a:pos x="37" y="156"/>
              </a:cxn>
              <a:cxn ang="0">
                <a:pos x="42" y="168"/>
              </a:cxn>
              <a:cxn ang="0">
                <a:pos x="59" y="155"/>
              </a:cxn>
              <a:cxn ang="0">
                <a:pos x="25" y="166"/>
              </a:cxn>
              <a:cxn ang="0">
                <a:pos x="7" y="163"/>
              </a:cxn>
              <a:cxn ang="0">
                <a:pos x="8" y="168"/>
              </a:cxn>
              <a:cxn ang="0">
                <a:pos x="14" y="193"/>
              </a:cxn>
              <a:cxn ang="0">
                <a:pos x="25" y="166"/>
              </a:cxn>
            </a:cxnLst>
            <a:rect l="0" t="0" r="r" b="b"/>
            <a:pathLst>
              <a:path w="193" h="193">
                <a:moveTo>
                  <a:pt x="182" y="21"/>
                </a:moveTo>
                <a:cubicBezTo>
                  <a:pt x="180" y="18"/>
                  <a:pt x="176" y="23"/>
                  <a:pt x="171" y="24"/>
                </a:cubicBezTo>
                <a:cubicBezTo>
                  <a:pt x="166" y="25"/>
                  <a:pt x="150" y="12"/>
                  <a:pt x="146" y="6"/>
                </a:cubicBezTo>
                <a:cubicBezTo>
                  <a:pt x="142" y="0"/>
                  <a:pt x="136" y="5"/>
                  <a:pt x="139" y="9"/>
                </a:cubicBezTo>
                <a:cubicBezTo>
                  <a:pt x="142" y="13"/>
                  <a:pt x="138" y="15"/>
                  <a:pt x="138" y="21"/>
                </a:cubicBezTo>
                <a:cubicBezTo>
                  <a:pt x="138" y="27"/>
                  <a:pt x="134" y="27"/>
                  <a:pt x="135" y="31"/>
                </a:cubicBezTo>
                <a:cubicBezTo>
                  <a:pt x="136" y="35"/>
                  <a:pt x="130" y="34"/>
                  <a:pt x="126" y="35"/>
                </a:cubicBezTo>
                <a:cubicBezTo>
                  <a:pt x="122" y="35"/>
                  <a:pt x="126" y="39"/>
                  <a:pt x="121" y="41"/>
                </a:cubicBezTo>
                <a:cubicBezTo>
                  <a:pt x="117" y="43"/>
                  <a:pt x="117" y="47"/>
                  <a:pt x="119" y="48"/>
                </a:cubicBezTo>
                <a:cubicBezTo>
                  <a:pt x="122" y="49"/>
                  <a:pt x="120" y="54"/>
                  <a:pt x="119" y="57"/>
                </a:cubicBezTo>
                <a:cubicBezTo>
                  <a:pt x="119" y="60"/>
                  <a:pt x="122" y="57"/>
                  <a:pt x="125" y="54"/>
                </a:cubicBezTo>
                <a:cubicBezTo>
                  <a:pt x="128" y="51"/>
                  <a:pt x="130" y="56"/>
                  <a:pt x="131" y="53"/>
                </a:cubicBezTo>
                <a:cubicBezTo>
                  <a:pt x="132" y="50"/>
                  <a:pt x="124" y="48"/>
                  <a:pt x="124" y="45"/>
                </a:cubicBezTo>
                <a:cubicBezTo>
                  <a:pt x="125" y="41"/>
                  <a:pt x="130" y="46"/>
                  <a:pt x="134" y="44"/>
                </a:cubicBezTo>
                <a:cubicBezTo>
                  <a:pt x="138" y="42"/>
                  <a:pt x="146" y="43"/>
                  <a:pt x="151" y="48"/>
                </a:cubicBezTo>
                <a:cubicBezTo>
                  <a:pt x="156" y="52"/>
                  <a:pt x="157" y="50"/>
                  <a:pt x="158" y="45"/>
                </a:cubicBezTo>
                <a:cubicBezTo>
                  <a:pt x="159" y="40"/>
                  <a:pt x="167" y="37"/>
                  <a:pt x="174" y="37"/>
                </a:cubicBezTo>
                <a:cubicBezTo>
                  <a:pt x="182" y="37"/>
                  <a:pt x="183" y="34"/>
                  <a:pt x="180" y="32"/>
                </a:cubicBezTo>
                <a:cubicBezTo>
                  <a:pt x="178" y="30"/>
                  <a:pt x="193" y="21"/>
                  <a:pt x="193" y="18"/>
                </a:cubicBezTo>
                <a:cubicBezTo>
                  <a:pt x="192" y="15"/>
                  <a:pt x="185" y="24"/>
                  <a:pt x="182" y="21"/>
                </a:cubicBezTo>
                <a:close/>
                <a:moveTo>
                  <a:pt x="121" y="67"/>
                </a:moveTo>
                <a:cubicBezTo>
                  <a:pt x="118" y="68"/>
                  <a:pt x="115" y="79"/>
                  <a:pt x="119" y="82"/>
                </a:cubicBezTo>
                <a:cubicBezTo>
                  <a:pt x="123" y="85"/>
                  <a:pt x="113" y="90"/>
                  <a:pt x="113" y="97"/>
                </a:cubicBezTo>
                <a:cubicBezTo>
                  <a:pt x="114" y="103"/>
                  <a:pt x="107" y="103"/>
                  <a:pt x="106" y="108"/>
                </a:cubicBezTo>
                <a:cubicBezTo>
                  <a:pt x="105" y="112"/>
                  <a:pt x="102" y="111"/>
                  <a:pt x="96" y="116"/>
                </a:cubicBezTo>
                <a:cubicBezTo>
                  <a:pt x="90" y="120"/>
                  <a:pt x="87" y="115"/>
                  <a:pt x="89" y="112"/>
                </a:cubicBezTo>
                <a:cubicBezTo>
                  <a:pt x="90" y="109"/>
                  <a:pt x="80" y="114"/>
                  <a:pt x="80" y="121"/>
                </a:cubicBezTo>
                <a:cubicBezTo>
                  <a:pt x="81" y="128"/>
                  <a:pt x="71" y="129"/>
                  <a:pt x="73" y="132"/>
                </a:cubicBezTo>
                <a:cubicBezTo>
                  <a:pt x="76" y="136"/>
                  <a:pt x="66" y="138"/>
                  <a:pt x="66" y="135"/>
                </a:cubicBezTo>
                <a:cubicBezTo>
                  <a:pt x="67" y="132"/>
                  <a:pt x="60" y="133"/>
                  <a:pt x="53" y="136"/>
                </a:cubicBezTo>
                <a:cubicBezTo>
                  <a:pt x="45" y="139"/>
                  <a:pt x="40" y="133"/>
                  <a:pt x="36" y="137"/>
                </a:cubicBezTo>
                <a:cubicBezTo>
                  <a:pt x="32" y="142"/>
                  <a:pt x="24" y="149"/>
                  <a:pt x="19" y="150"/>
                </a:cubicBezTo>
                <a:cubicBezTo>
                  <a:pt x="13" y="151"/>
                  <a:pt x="16" y="158"/>
                  <a:pt x="19" y="157"/>
                </a:cubicBezTo>
                <a:cubicBezTo>
                  <a:pt x="23" y="155"/>
                  <a:pt x="29" y="157"/>
                  <a:pt x="31" y="154"/>
                </a:cubicBezTo>
                <a:cubicBezTo>
                  <a:pt x="33" y="151"/>
                  <a:pt x="49" y="147"/>
                  <a:pt x="59" y="147"/>
                </a:cubicBezTo>
                <a:cubicBezTo>
                  <a:pt x="69" y="147"/>
                  <a:pt x="63" y="152"/>
                  <a:pt x="64" y="157"/>
                </a:cubicBezTo>
                <a:cubicBezTo>
                  <a:pt x="65" y="162"/>
                  <a:pt x="73" y="161"/>
                  <a:pt x="77" y="156"/>
                </a:cubicBezTo>
                <a:cubicBezTo>
                  <a:pt x="82" y="151"/>
                  <a:pt x="85" y="152"/>
                  <a:pt x="81" y="149"/>
                </a:cubicBezTo>
                <a:cubicBezTo>
                  <a:pt x="78" y="146"/>
                  <a:pt x="82" y="143"/>
                  <a:pt x="85" y="147"/>
                </a:cubicBezTo>
                <a:cubicBezTo>
                  <a:pt x="87" y="151"/>
                  <a:pt x="96" y="151"/>
                  <a:pt x="99" y="146"/>
                </a:cubicBezTo>
                <a:cubicBezTo>
                  <a:pt x="102" y="141"/>
                  <a:pt x="103" y="147"/>
                  <a:pt x="107" y="147"/>
                </a:cubicBezTo>
                <a:cubicBezTo>
                  <a:pt x="111" y="146"/>
                  <a:pt x="114" y="136"/>
                  <a:pt x="114" y="140"/>
                </a:cubicBezTo>
                <a:cubicBezTo>
                  <a:pt x="114" y="144"/>
                  <a:pt x="121" y="143"/>
                  <a:pt x="125" y="138"/>
                </a:cubicBezTo>
                <a:cubicBezTo>
                  <a:pt x="129" y="134"/>
                  <a:pt x="125" y="126"/>
                  <a:pt x="128" y="122"/>
                </a:cubicBezTo>
                <a:cubicBezTo>
                  <a:pt x="130" y="118"/>
                  <a:pt x="133" y="110"/>
                  <a:pt x="130" y="105"/>
                </a:cubicBezTo>
                <a:cubicBezTo>
                  <a:pt x="128" y="100"/>
                  <a:pt x="136" y="97"/>
                  <a:pt x="141" y="93"/>
                </a:cubicBezTo>
                <a:cubicBezTo>
                  <a:pt x="145" y="89"/>
                  <a:pt x="136" y="69"/>
                  <a:pt x="135" y="63"/>
                </a:cubicBezTo>
                <a:cubicBezTo>
                  <a:pt x="135" y="57"/>
                  <a:pt x="124" y="65"/>
                  <a:pt x="121" y="67"/>
                </a:cubicBezTo>
                <a:close/>
                <a:moveTo>
                  <a:pt x="48" y="153"/>
                </a:moveTo>
                <a:cubicBezTo>
                  <a:pt x="46" y="157"/>
                  <a:pt x="42" y="155"/>
                  <a:pt x="37" y="156"/>
                </a:cubicBezTo>
                <a:cubicBezTo>
                  <a:pt x="32" y="157"/>
                  <a:pt x="32" y="170"/>
                  <a:pt x="35" y="171"/>
                </a:cubicBezTo>
                <a:cubicBezTo>
                  <a:pt x="38" y="172"/>
                  <a:pt x="41" y="172"/>
                  <a:pt x="42" y="168"/>
                </a:cubicBezTo>
                <a:cubicBezTo>
                  <a:pt x="43" y="164"/>
                  <a:pt x="48" y="163"/>
                  <a:pt x="51" y="165"/>
                </a:cubicBezTo>
                <a:cubicBezTo>
                  <a:pt x="55" y="166"/>
                  <a:pt x="59" y="160"/>
                  <a:pt x="59" y="155"/>
                </a:cubicBezTo>
                <a:cubicBezTo>
                  <a:pt x="59" y="150"/>
                  <a:pt x="49" y="150"/>
                  <a:pt x="48" y="153"/>
                </a:cubicBezTo>
                <a:close/>
                <a:moveTo>
                  <a:pt x="25" y="166"/>
                </a:moveTo>
                <a:cubicBezTo>
                  <a:pt x="25" y="163"/>
                  <a:pt x="17" y="164"/>
                  <a:pt x="17" y="161"/>
                </a:cubicBezTo>
                <a:cubicBezTo>
                  <a:pt x="17" y="158"/>
                  <a:pt x="12" y="159"/>
                  <a:pt x="7" y="163"/>
                </a:cubicBezTo>
                <a:cubicBezTo>
                  <a:pt x="2" y="167"/>
                  <a:pt x="0" y="167"/>
                  <a:pt x="2" y="171"/>
                </a:cubicBezTo>
                <a:cubicBezTo>
                  <a:pt x="4" y="175"/>
                  <a:pt x="7" y="171"/>
                  <a:pt x="8" y="168"/>
                </a:cubicBezTo>
                <a:cubicBezTo>
                  <a:pt x="10" y="164"/>
                  <a:pt x="13" y="173"/>
                  <a:pt x="10" y="179"/>
                </a:cubicBezTo>
                <a:cubicBezTo>
                  <a:pt x="7" y="185"/>
                  <a:pt x="10" y="193"/>
                  <a:pt x="14" y="193"/>
                </a:cubicBezTo>
                <a:cubicBezTo>
                  <a:pt x="18" y="192"/>
                  <a:pt x="22" y="180"/>
                  <a:pt x="27" y="174"/>
                </a:cubicBezTo>
                <a:cubicBezTo>
                  <a:pt x="32" y="167"/>
                  <a:pt x="25" y="170"/>
                  <a:pt x="25" y="166"/>
                </a:cubicBezTo>
                <a:close/>
              </a:path>
            </a:pathLst>
          </a:custGeom>
          <a:gradFill>
            <a:gsLst>
              <a:gs pos="0">
                <a:srgbClr val="E30000"/>
              </a:gs>
              <a:gs pos="100000">
                <a:srgbClr val="760303"/>
              </a:gs>
            </a:gsLst>
            <a:lin ang="5400000" scaled="0"/>
          </a:gra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1" name="Freeform 142"/>
          <p:cNvSpPr>
            <a:spLocks noEditPoints="1"/>
          </p:cNvSpPr>
          <p:nvPr/>
        </p:nvSpPr>
        <p:spPr bwMode="auto">
          <a:xfrm>
            <a:off x="7980680" y="2244408"/>
            <a:ext cx="1901825" cy="1503363"/>
          </a:xfrm>
          <a:custGeom>
            <a:avLst/>
            <a:gdLst/>
            <a:ahLst/>
            <a:cxnLst>
              <a:cxn ang="0">
                <a:pos x="643" y="87"/>
              </a:cxn>
              <a:cxn ang="0">
                <a:pos x="610" y="63"/>
              </a:cxn>
              <a:cxn ang="0">
                <a:pos x="583" y="26"/>
              </a:cxn>
              <a:cxn ang="0">
                <a:pos x="544" y="1"/>
              </a:cxn>
              <a:cxn ang="0">
                <a:pos x="517" y="21"/>
              </a:cxn>
              <a:cxn ang="0">
                <a:pos x="495" y="54"/>
              </a:cxn>
              <a:cxn ang="0">
                <a:pos x="461" y="73"/>
              </a:cxn>
              <a:cxn ang="0">
                <a:pos x="482" y="86"/>
              </a:cxn>
              <a:cxn ang="0">
                <a:pos x="481" y="105"/>
              </a:cxn>
              <a:cxn ang="0">
                <a:pos x="422" y="126"/>
              </a:cxn>
              <a:cxn ang="0">
                <a:pos x="380" y="162"/>
              </a:cxn>
              <a:cxn ang="0">
                <a:pos x="315" y="166"/>
              </a:cxn>
              <a:cxn ang="0">
                <a:pos x="241" y="156"/>
              </a:cxn>
              <a:cxn ang="0">
                <a:pos x="210" y="125"/>
              </a:cxn>
              <a:cxn ang="0">
                <a:pos x="182" y="90"/>
              </a:cxn>
              <a:cxn ang="0">
                <a:pos x="153" y="65"/>
              </a:cxn>
              <a:cxn ang="0">
                <a:pos x="137" y="76"/>
              </a:cxn>
              <a:cxn ang="0">
                <a:pos x="111" y="96"/>
              </a:cxn>
              <a:cxn ang="0">
                <a:pos x="88" y="121"/>
              </a:cxn>
              <a:cxn ang="0">
                <a:pos x="78" y="150"/>
              </a:cxn>
              <a:cxn ang="0">
                <a:pos x="52" y="175"/>
              </a:cxn>
              <a:cxn ang="0">
                <a:pos x="19" y="186"/>
              </a:cxn>
              <a:cxn ang="0">
                <a:pos x="0" y="200"/>
              </a:cxn>
              <a:cxn ang="0">
                <a:pos x="15" y="232"/>
              </a:cxn>
              <a:cxn ang="0">
                <a:pos x="39" y="254"/>
              </a:cxn>
              <a:cxn ang="0">
                <a:pos x="59" y="247"/>
              </a:cxn>
              <a:cxn ang="0">
                <a:pos x="56" y="276"/>
              </a:cxn>
              <a:cxn ang="0">
                <a:pos x="56" y="304"/>
              </a:cxn>
              <a:cxn ang="0">
                <a:pos x="77" y="322"/>
              </a:cxn>
              <a:cxn ang="0">
                <a:pos x="138" y="347"/>
              </a:cxn>
              <a:cxn ang="0">
                <a:pos x="162" y="353"/>
              </a:cxn>
              <a:cxn ang="0">
                <a:pos x="183" y="347"/>
              </a:cxn>
              <a:cxn ang="0">
                <a:pos x="210" y="340"/>
              </a:cxn>
              <a:cxn ang="0">
                <a:pos x="243" y="340"/>
              </a:cxn>
              <a:cxn ang="0">
                <a:pos x="261" y="352"/>
              </a:cxn>
              <a:cxn ang="0">
                <a:pos x="256" y="395"/>
              </a:cxn>
              <a:cxn ang="0">
                <a:pos x="274" y="419"/>
              </a:cxn>
              <a:cxn ang="0">
                <a:pos x="298" y="430"/>
              </a:cxn>
              <a:cxn ang="0">
                <a:pos x="316" y="412"/>
              </a:cxn>
              <a:cxn ang="0">
                <a:pos x="352" y="410"/>
              </a:cxn>
              <a:cxn ang="0">
                <a:pos x="375" y="425"/>
              </a:cxn>
              <a:cxn ang="0">
                <a:pos x="393" y="440"/>
              </a:cxn>
              <a:cxn ang="0">
                <a:pos x="445" y="413"/>
              </a:cxn>
              <a:cxn ang="0">
                <a:pos x="484" y="392"/>
              </a:cxn>
              <a:cxn ang="0">
                <a:pos x="504" y="368"/>
              </a:cxn>
              <a:cxn ang="0">
                <a:pos x="523" y="345"/>
              </a:cxn>
              <a:cxn ang="0">
                <a:pos x="527" y="323"/>
              </a:cxn>
              <a:cxn ang="0">
                <a:pos x="522" y="306"/>
              </a:cxn>
              <a:cxn ang="0">
                <a:pos x="519" y="290"/>
              </a:cxn>
              <a:cxn ang="0">
                <a:pos x="505" y="252"/>
              </a:cxn>
              <a:cxn ang="0">
                <a:pos x="536" y="234"/>
              </a:cxn>
              <a:cxn ang="0">
                <a:pos x="496" y="223"/>
              </a:cxn>
              <a:cxn ang="0">
                <a:pos x="512" y="192"/>
              </a:cxn>
              <a:cxn ang="0">
                <a:pos x="529" y="208"/>
              </a:cxn>
              <a:cxn ang="0">
                <a:pos x="580" y="179"/>
              </a:cxn>
              <a:cxn ang="0">
                <a:pos x="606" y="168"/>
              </a:cxn>
              <a:cxn ang="0">
                <a:pos x="633" y="157"/>
              </a:cxn>
              <a:cxn ang="0">
                <a:pos x="636" y="127"/>
              </a:cxn>
              <a:cxn ang="0">
                <a:pos x="667" y="107"/>
              </a:cxn>
              <a:cxn ang="0">
                <a:pos x="516" y="418"/>
              </a:cxn>
              <a:cxn ang="0">
                <a:pos x="380" y="460"/>
              </a:cxn>
            </a:cxnLst>
            <a:rect l="0" t="0" r="r" b="b"/>
            <a:pathLst>
              <a:path w="677" h="469">
                <a:moveTo>
                  <a:pt x="673" y="83"/>
                </a:moveTo>
                <a:cubicBezTo>
                  <a:pt x="673" y="77"/>
                  <a:pt x="666" y="79"/>
                  <a:pt x="664" y="81"/>
                </a:cubicBezTo>
                <a:cubicBezTo>
                  <a:pt x="662" y="83"/>
                  <a:pt x="655" y="81"/>
                  <a:pt x="653" y="85"/>
                </a:cubicBezTo>
                <a:cubicBezTo>
                  <a:pt x="651" y="89"/>
                  <a:pt x="648" y="87"/>
                  <a:pt x="643" y="87"/>
                </a:cubicBezTo>
                <a:cubicBezTo>
                  <a:pt x="638" y="88"/>
                  <a:pt x="632" y="86"/>
                  <a:pt x="632" y="83"/>
                </a:cubicBezTo>
                <a:cubicBezTo>
                  <a:pt x="632" y="80"/>
                  <a:pt x="629" y="77"/>
                  <a:pt x="630" y="73"/>
                </a:cubicBezTo>
                <a:cubicBezTo>
                  <a:pt x="630" y="70"/>
                  <a:pt x="625" y="71"/>
                  <a:pt x="622" y="68"/>
                </a:cubicBezTo>
                <a:cubicBezTo>
                  <a:pt x="618" y="65"/>
                  <a:pt x="612" y="62"/>
                  <a:pt x="610" y="63"/>
                </a:cubicBezTo>
                <a:cubicBezTo>
                  <a:pt x="609" y="64"/>
                  <a:pt x="605" y="59"/>
                  <a:pt x="599" y="59"/>
                </a:cubicBezTo>
                <a:cubicBezTo>
                  <a:pt x="594" y="59"/>
                  <a:pt x="594" y="55"/>
                  <a:pt x="595" y="53"/>
                </a:cubicBezTo>
                <a:cubicBezTo>
                  <a:pt x="596" y="50"/>
                  <a:pt x="590" y="43"/>
                  <a:pt x="589" y="39"/>
                </a:cubicBezTo>
                <a:cubicBezTo>
                  <a:pt x="588" y="35"/>
                  <a:pt x="584" y="34"/>
                  <a:pt x="583" y="26"/>
                </a:cubicBezTo>
                <a:cubicBezTo>
                  <a:pt x="581" y="17"/>
                  <a:pt x="576" y="19"/>
                  <a:pt x="577" y="15"/>
                </a:cubicBezTo>
                <a:cubicBezTo>
                  <a:pt x="578" y="11"/>
                  <a:pt x="572" y="9"/>
                  <a:pt x="570" y="7"/>
                </a:cubicBezTo>
                <a:cubicBezTo>
                  <a:pt x="568" y="5"/>
                  <a:pt x="561" y="6"/>
                  <a:pt x="556" y="3"/>
                </a:cubicBezTo>
                <a:cubicBezTo>
                  <a:pt x="551" y="0"/>
                  <a:pt x="548" y="2"/>
                  <a:pt x="544" y="1"/>
                </a:cubicBezTo>
                <a:cubicBezTo>
                  <a:pt x="539" y="0"/>
                  <a:pt x="528" y="2"/>
                  <a:pt x="527" y="2"/>
                </a:cubicBezTo>
                <a:cubicBezTo>
                  <a:pt x="526" y="2"/>
                  <a:pt x="517" y="1"/>
                  <a:pt x="513" y="7"/>
                </a:cubicBezTo>
                <a:cubicBezTo>
                  <a:pt x="508" y="13"/>
                  <a:pt x="512" y="13"/>
                  <a:pt x="514" y="13"/>
                </a:cubicBezTo>
                <a:cubicBezTo>
                  <a:pt x="516" y="13"/>
                  <a:pt x="517" y="19"/>
                  <a:pt x="517" y="21"/>
                </a:cubicBezTo>
                <a:cubicBezTo>
                  <a:pt x="517" y="23"/>
                  <a:pt x="514" y="26"/>
                  <a:pt x="512" y="27"/>
                </a:cubicBezTo>
                <a:cubicBezTo>
                  <a:pt x="510" y="27"/>
                  <a:pt x="506" y="35"/>
                  <a:pt x="505" y="37"/>
                </a:cubicBezTo>
                <a:cubicBezTo>
                  <a:pt x="504" y="40"/>
                  <a:pt x="499" y="47"/>
                  <a:pt x="500" y="49"/>
                </a:cubicBezTo>
                <a:cubicBezTo>
                  <a:pt x="500" y="51"/>
                  <a:pt x="497" y="54"/>
                  <a:pt x="495" y="54"/>
                </a:cubicBezTo>
                <a:cubicBezTo>
                  <a:pt x="492" y="54"/>
                  <a:pt x="486" y="59"/>
                  <a:pt x="484" y="60"/>
                </a:cubicBezTo>
                <a:cubicBezTo>
                  <a:pt x="482" y="60"/>
                  <a:pt x="474" y="59"/>
                  <a:pt x="473" y="57"/>
                </a:cubicBezTo>
                <a:cubicBezTo>
                  <a:pt x="473" y="56"/>
                  <a:pt x="472" y="55"/>
                  <a:pt x="471" y="55"/>
                </a:cubicBezTo>
                <a:cubicBezTo>
                  <a:pt x="461" y="73"/>
                  <a:pt x="461" y="73"/>
                  <a:pt x="461" y="73"/>
                </a:cubicBezTo>
                <a:cubicBezTo>
                  <a:pt x="461" y="78"/>
                  <a:pt x="461" y="78"/>
                  <a:pt x="461" y="78"/>
                </a:cubicBezTo>
                <a:cubicBezTo>
                  <a:pt x="461" y="78"/>
                  <a:pt x="455" y="80"/>
                  <a:pt x="459" y="84"/>
                </a:cubicBezTo>
                <a:cubicBezTo>
                  <a:pt x="464" y="89"/>
                  <a:pt x="464" y="85"/>
                  <a:pt x="471" y="85"/>
                </a:cubicBezTo>
                <a:cubicBezTo>
                  <a:pt x="477" y="85"/>
                  <a:pt x="480" y="90"/>
                  <a:pt x="482" y="86"/>
                </a:cubicBezTo>
                <a:cubicBezTo>
                  <a:pt x="483" y="83"/>
                  <a:pt x="489" y="81"/>
                  <a:pt x="493" y="85"/>
                </a:cubicBezTo>
                <a:cubicBezTo>
                  <a:pt x="496" y="89"/>
                  <a:pt x="508" y="97"/>
                  <a:pt x="507" y="100"/>
                </a:cubicBezTo>
                <a:cubicBezTo>
                  <a:pt x="507" y="104"/>
                  <a:pt x="500" y="103"/>
                  <a:pt x="496" y="102"/>
                </a:cubicBezTo>
                <a:cubicBezTo>
                  <a:pt x="491" y="100"/>
                  <a:pt x="485" y="105"/>
                  <a:pt x="481" y="105"/>
                </a:cubicBezTo>
                <a:cubicBezTo>
                  <a:pt x="477" y="105"/>
                  <a:pt x="472" y="106"/>
                  <a:pt x="467" y="110"/>
                </a:cubicBezTo>
                <a:cubicBezTo>
                  <a:pt x="463" y="115"/>
                  <a:pt x="464" y="119"/>
                  <a:pt x="457" y="120"/>
                </a:cubicBezTo>
                <a:cubicBezTo>
                  <a:pt x="451" y="121"/>
                  <a:pt x="448" y="120"/>
                  <a:pt x="440" y="125"/>
                </a:cubicBezTo>
                <a:cubicBezTo>
                  <a:pt x="433" y="130"/>
                  <a:pt x="425" y="128"/>
                  <a:pt x="422" y="126"/>
                </a:cubicBezTo>
                <a:cubicBezTo>
                  <a:pt x="419" y="125"/>
                  <a:pt x="414" y="124"/>
                  <a:pt x="411" y="129"/>
                </a:cubicBezTo>
                <a:cubicBezTo>
                  <a:pt x="408" y="134"/>
                  <a:pt x="415" y="137"/>
                  <a:pt x="414" y="142"/>
                </a:cubicBezTo>
                <a:cubicBezTo>
                  <a:pt x="414" y="148"/>
                  <a:pt x="406" y="147"/>
                  <a:pt x="400" y="153"/>
                </a:cubicBezTo>
                <a:cubicBezTo>
                  <a:pt x="395" y="160"/>
                  <a:pt x="385" y="163"/>
                  <a:pt x="380" y="162"/>
                </a:cubicBezTo>
                <a:cubicBezTo>
                  <a:pt x="375" y="161"/>
                  <a:pt x="364" y="158"/>
                  <a:pt x="355" y="163"/>
                </a:cubicBezTo>
                <a:cubicBezTo>
                  <a:pt x="345" y="167"/>
                  <a:pt x="339" y="174"/>
                  <a:pt x="335" y="173"/>
                </a:cubicBezTo>
                <a:cubicBezTo>
                  <a:pt x="332" y="172"/>
                  <a:pt x="332" y="168"/>
                  <a:pt x="326" y="169"/>
                </a:cubicBezTo>
                <a:cubicBezTo>
                  <a:pt x="321" y="169"/>
                  <a:pt x="318" y="168"/>
                  <a:pt x="315" y="166"/>
                </a:cubicBezTo>
                <a:cubicBezTo>
                  <a:pt x="311" y="163"/>
                  <a:pt x="308" y="167"/>
                  <a:pt x="302" y="163"/>
                </a:cubicBezTo>
                <a:cubicBezTo>
                  <a:pt x="297" y="158"/>
                  <a:pt x="286" y="159"/>
                  <a:pt x="282" y="158"/>
                </a:cubicBezTo>
                <a:cubicBezTo>
                  <a:pt x="278" y="158"/>
                  <a:pt x="261" y="158"/>
                  <a:pt x="255" y="158"/>
                </a:cubicBezTo>
                <a:cubicBezTo>
                  <a:pt x="249" y="157"/>
                  <a:pt x="241" y="159"/>
                  <a:pt x="241" y="156"/>
                </a:cubicBezTo>
                <a:cubicBezTo>
                  <a:pt x="240" y="153"/>
                  <a:pt x="236" y="151"/>
                  <a:pt x="234" y="145"/>
                </a:cubicBezTo>
                <a:cubicBezTo>
                  <a:pt x="233" y="138"/>
                  <a:pt x="229" y="136"/>
                  <a:pt x="225" y="135"/>
                </a:cubicBezTo>
                <a:cubicBezTo>
                  <a:pt x="222" y="134"/>
                  <a:pt x="221" y="131"/>
                  <a:pt x="218" y="130"/>
                </a:cubicBezTo>
                <a:cubicBezTo>
                  <a:pt x="217" y="130"/>
                  <a:pt x="215" y="125"/>
                  <a:pt x="210" y="125"/>
                </a:cubicBezTo>
                <a:cubicBezTo>
                  <a:pt x="205" y="125"/>
                  <a:pt x="187" y="123"/>
                  <a:pt x="184" y="119"/>
                </a:cubicBezTo>
                <a:cubicBezTo>
                  <a:pt x="182" y="115"/>
                  <a:pt x="187" y="114"/>
                  <a:pt x="187" y="109"/>
                </a:cubicBezTo>
                <a:cubicBezTo>
                  <a:pt x="187" y="105"/>
                  <a:pt x="190" y="100"/>
                  <a:pt x="188" y="98"/>
                </a:cubicBezTo>
                <a:cubicBezTo>
                  <a:pt x="186" y="97"/>
                  <a:pt x="182" y="93"/>
                  <a:pt x="182" y="90"/>
                </a:cubicBezTo>
                <a:cubicBezTo>
                  <a:pt x="181" y="86"/>
                  <a:pt x="176" y="82"/>
                  <a:pt x="172" y="82"/>
                </a:cubicBezTo>
                <a:cubicBezTo>
                  <a:pt x="168" y="82"/>
                  <a:pt x="165" y="79"/>
                  <a:pt x="162" y="76"/>
                </a:cubicBezTo>
                <a:cubicBezTo>
                  <a:pt x="158" y="73"/>
                  <a:pt x="155" y="73"/>
                  <a:pt x="154" y="66"/>
                </a:cubicBezTo>
                <a:cubicBezTo>
                  <a:pt x="154" y="65"/>
                  <a:pt x="153" y="65"/>
                  <a:pt x="153" y="65"/>
                </a:cubicBezTo>
                <a:cubicBezTo>
                  <a:pt x="152" y="64"/>
                  <a:pt x="150" y="64"/>
                  <a:pt x="149" y="64"/>
                </a:cubicBezTo>
                <a:cubicBezTo>
                  <a:pt x="148" y="64"/>
                  <a:pt x="147" y="63"/>
                  <a:pt x="146" y="62"/>
                </a:cubicBezTo>
                <a:cubicBezTo>
                  <a:pt x="145" y="65"/>
                  <a:pt x="142" y="67"/>
                  <a:pt x="142" y="69"/>
                </a:cubicBezTo>
                <a:cubicBezTo>
                  <a:pt x="142" y="72"/>
                  <a:pt x="141" y="76"/>
                  <a:pt x="137" y="76"/>
                </a:cubicBezTo>
                <a:cubicBezTo>
                  <a:pt x="134" y="76"/>
                  <a:pt x="130" y="78"/>
                  <a:pt x="130" y="84"/>
                </a:cubicBezTo>
                <a:cubicBezTo>
                  <a:pt x="130" y="90"/>
                  <a:pt x="133" y="91"/>
                  <a:pt x="132" y="93"/>
                </a:cubicBezTo>
                <a:cubicBezTo>
                  <a:pt x="130" y="96"/>
                  <a:pt x="123" y="98"/>
                  <a:pt x="121" y="97"/>
                </a:cubicBezTo>
                <a:cubicBezTo>
                  <a:pt x="119" y="96"/>
                  <a:pt x="114" y="97"/>
                  <a:pt x="111" y="96"/>
                </a:cubicBezTo>
                <a:cubicBezTo>
                  <a:pt x="107" y="96"/>
                  <a:pt x="104" y="91"/>
                  <a:pt x="103" y="96"/>
                </a:cubicBezTo>
                <a:cubicBezTo>
                  <a:pt x="102" y="101"/>
                  <a:pt x="94" y="116"/>
                  <a:pt x="96" y="118"/>
                </a:cubicBezTo>
                <a:cubicBezTo>
                  <a:pt x="98" y="119"/>
                  <a:pt x="99" y="123"/>
                  <a:pt x="96" y="123"/>
                </a:cubicBezTo>
                <a:cubicBezTo>
                  <a:pt x="93" y="123"/>
                  <a:pt x="90" y="123"/>
                  <a:pt x="88" y="121"/>
                </a:cubicBezTo>
                <a:cubicBezTo>
                  <a:pt x="86" y="119"/>
                  <a:pt x="81" y="123"/>
                  <a:pt x="77" y="123"/>
                </a:cubicBezTo>
                <a:cubicBezTo>
                  <a:pt x="76" y="123"/>
                  <a:pt x="68" y="126"/>
                  <a:pt x="71" y="128"/>
                </a:cubicBezTo>
                <a:cubicBezTo>
                  <a:pt x="73" y="129"/>
                  <a:pt x="73" y="135"/>
                  <a:pt x="73" y="137"/>
                </a:cubicBezTo>
                <a:cubicBezTo>
                  <a:pt x="73" y="140"/>
                  <a:pt x="79" y="147"/>
                  <a:pt x="78" y="150"/>
                </a:cubicBezTo>
                <a:cubicBezTo>
                  <a:pt x="77" y="152"/>
                  <a:pt x="72" y="155"/>
                  <a:pt x="72" y="158"/>
                </a:cubicBezTo>
                <a:cubicBezTo>
                  <a:pt x="72" y="162"/>
                  <a:pt x="73" y="165"/>
                  <a:pt x="71" y="165"/>
                </a:cubicBezTo>
                <a:cubicBezTo>
                  <a:pt x="69" y="166"/>
                  <a:pt x="64" y="168"/>
                  <a:pt x="61" y="170"/>
                </a:cubicBezTo>
                <a:cubicBezTo>
                  <a:pt x="58" y="172"/>
                  <a:pt x="54" y="172"/>
                  <a:pt x="52" y="175"/>
                </a:cubicBezTo>
                <a:cubicBezTo>
                  <a:pt x="51" y="178"/>
                  <a:pt x="49" y="181"/>
                  <a:pt x="43" y="180"/>
                </a:cubicBezTo>
                <a:cubicBezTo>
                  <a:pt x="39" y="180"/>
                  <a:pt x="37" y="179"/>
                  <a:pt x="33" y="183"/>
                </a:cubicBezTo>
                <a:cubicBezTo>
                  <a:pt x="30" y="188"/>
                  <a:pt x="29" y="186"/>
                  <a:pt x="26" y="188"/>
                </a:cubicBezTo>
                <a:cubicBezTo>
                  <a:pt x="24" y="190"/>
                  <a:pt x="21" y="186"/>
                  <a:pt x="19" y="186"/>
                </a:cubicBezTo>
                <a:cubicBezTo>
                  <a:pt x="17" y="185"/>
                  <a:pt x="15" y="188"/>
                  <a:pt x="13" y="188"/>
                </a:cubicBezTo>
                <a:cubicBezTo>
                  <a:pt x="11" y="188"/>
                  <a:pt x="9" y="191"/>
                  <a:pt x="6" y="192"/>
                </a:cubicBezTo>
                <a:cubicBezTo>
                  <a:pt x="4" y="193"/>
                  <a:pt x="1" y="192"/>
                  <a:pt x="1" y="195"/>
                </a:cubicBezTo>
                <a:cubicBezTo>
                  <a:pt x="1" y="197"/>
                  <a:pt x="1" y="199"/>
                  <a:pt x="0" y="200"/>
                </a:cubicBezTo>
                <a:cubicBezTo>
                  <a:pt x="0" y="200"/>
                  <a:pt x="0" y="200"/>
                  <a:pt x="0" y="200"/>
                </a:cubicBezTo>
                <a:cubicBezTo>
                  <a:pt x="1" y="210"/>
                  <a:pt x="1" y="210"/>
                  <a:pt x="1" y="210"/>
                </a:cubicBezTo>
                <a:cubicBezTo>
                  <a:pt x="1" y="210"/>
                  <a:pt x="12" y="214"/>
                  <a:pt x="12" y="217"/>
                </a:cubicBezTo>
                <a:cubicBezTo>
                  <a:pt x="13" y="221"/>
                  <a:pt x="15" y="232"/>
                  <a:pt x="15" y="232"/>
                </a:cubicBezTo>
                <a:cubicBezTo>
                  <a:pt x="15" y="232"/>
                  <a:pt x="15" y="232"/>
                  <a:pt x="14" y="232"/>
                </a:cubicBezTo>
                <a:cubicBezTo>
                  <a:pt x="19" y="236"/>
                  <a:pt x="25" y="239"/>
                  <a:pt x="25" y="241"/>
                </a:cubicBezTo>
                <a:cubicBezTo>
                  <a:pt x="25" y="242"/>
                  <a:pt x="25" y="247"/>
                  <a:pt x="30" y="249"/>
                </a:cubicBezTo>
                <a:cubicBezTo>
                  <a:pt x="34" y="251"/>
                  <a:pt x="37" y="253"/>
                  <a:pt x="39" y="254"/>
                </a:cubicBezTo>
                <a:cubicBezTo>
                  <a:pt x="39" y="253"/>
                  <a:pt x="40" y="253"/>
                  <a:pt x="40" y="253"/>
                </a:cubicBezTo>
                <a:cubicBezTo>
                  <a:pt x="44" y="252"/>
                  <a:pt x="44" y="252"/>
                  <a:pt x="44" y="252"/>
                </a:cubicBezTo>
                <a:cubicBezTo>
                  <a:pt x="44" y="252"/>
                  <a:pt x="45" y="253"/>
                  <a:pt x="47" y="255"/>
                </a:cubicBezTo>
                <a:cubicBezTo>
                  <a:pt x="48" y="251"/>
                  <a:pt x="55" y="247"/>
                  <a:pt x="59" y="247"/>
                </a:cubicBezTo>
                <a:cubicBezTo>
                  <a:pt x="64" y="248"/>
                  <a:pt x="73" y="255"/>
                  <a:pt x="72" y="258"/>
                </a:cubicBezTo>
                <a:cubicBezTo>
                  <a:pt x="71" y="261"/>
                  <a:pt x="64" y="271"/>
                  <a:pt x="61" y="272"/>
                </a:cubicBezTo>
                <a:cubicBezTo>
                  <a:pt x="60" y="272"/>
                  <a:pt x="58" y="272"/>
                  <a:pt x="56" y="272"/>
                </a:cubicBezTo>
                <a:cubicBezTo>
                  <a:pt x="56" y="274"/>
                  <a:pt x="56" y="275"/>
                  <a:pt x="56" y="276"/>
                </a:cubicBezTo>
                <a:cubicBezTo>
                  <a:pt x="56" y="278"/>
                  <a:pt x="60" y="282"/>
                  <a:pt x="62" y="286"/>
                </a:cubicBezTo>
                <a:cubicBezTo>
                  <a:pt x="64" y="290"/>
                  <a:pt x="58" y="292"/>
                  <a:pt x="55" y="290"/>
                </a:cubicBezTo>
                <a:cubicBezTo>
                  <a:pt x="52" y="287"/>
                  <a:pt x="51" y="292"/>
                  <a:pt x="52" y="295"/>
                </a:cubicBezTo>
                <a:cubicBezTo>
                  <a:pt x="54" y="297"/>
                  <a:pt x="53" y="303"/>
                  <a:pt x="56" y="304"/>
                </a:cubicBezTo>
                <a:cubicBezTo>
                  <a:pt x="60" y="304"/>
                  <a:pt x="62" y="310"/>
                  <a:pt x="66" y="310"/>
                </a:cubicBezTo>
                <a:cubicBezTo>
                  <a:pt x="69" y="310"/>
                  <a:pt x="73" y="316"/>
                  <a:pt x="73" y="316"/>
                </a:cubicBezTo>
                <a:cubicBezTo>
                  <a:pt x="73" y="316"/>
                  <a:pt x="77" y="319"/>
                  <a:pt x="77" y="321"/>
                </a:cubicBezTo>
                <a:cubicBezTo>
                  <a:pt x="77" y="321"/>
                  <a:pt x="77" y="321"/>
                  <a:pt x="77" y="322"/>
                </a:cubicBezTo>
                <a:cubicBezTo>
                  <a:pt x="81" y="321"/>
                  <a:pt x="84" y="321"/>
                  <a:pt x="84" y="320"/>
                </a:cubicBezTo>
                <a:cubicBezTo>
                  <a:pt x="85" y="318"/>
                  <a:pt x="90" y="318"/>
                  <a:pt x="93" y="321"/>
                </a:cubicBezTo>
                <a:cubicBezTo>
                  <a:pt x="97" y="325"/>
                  <a:pt x="111" y="334"/>
                  <a:pt x="116" y="338"/>
                </a:cubicBezTo>
                <a:cubicBezTo>
                  <a:pt x="121" y="342"/>
                  <a:pt x="134" y="347"/>
                  <a:pt x="138" y="347"/>
                </a:cubicBezTo>
                <a:cubicBezTo>
                  <a:pt x="142" y="347"/>
                  <a:pt x="146" y="350"/>
                  <a:pt x="153" y="350"/>
                </a:cubicBezTo>
                <a:cubicBezTo>
                  <a:pt x="154" y="349"/>
                  <a:pt x="154" y="350"/>
                  <a:pt x="155" y="350"/>
                </a:cubicBezTo>
                <a:cubicBezTo>
                  <a:pt x="156" y="349"/>
                  <a:pt x="158" y="349"/>
                  <a:pt x="159" y="347"/>
                </a:cubicBezTo>
                <a:cubicBezTo>
                  <a:pt x="161" y="344"/>
                  <a:pt x="163" y="349"/>
                  <a:pt x="162" y="353"/>
                </a:cubicBezTo>
                <a:cubicBezTo>
                  <a:pt x="162" y="354"/>
                  <a:pt x="162" y="356"/>
                  <a:pt x="163" y="358"/>
                </a:cubicBezTo>
                <a:cubicBezTo>
                  <a:pt x="164" y="356"/>
                  <a:pt x="165" y="355"/>
                  <a:pt x="166" y="353"/>
                </a:cubicBezTo>
                <a:cubicBezTo>
                  <a:pt x="168" y="347"/>
                  <a:pt x="171" y="348"/>
                  <a:pt x="174" y="346"/>
                </a:cubicBezTo>
                <a:cubicBezTo>
                  <a:pt x="176" y="344"/>
                  <a:pt x="178" y="345"/>
                  <a:pt x="183" y="347"/>
                </a:cubicBezTo>
                <a:cubicBezTo>
                  <a:pt x="187" y="350"/>
                  <a:pt x="189" y="345"/>
                  <a:pt x="196" y="351"/>
                </a:cubicBezTo>
                <a:cubicBezTo>
                  <a:pt x="197" y="350"/>
                  <a:pt x="199" y="349"/>
                  <a:pt x="200" y="349"/>
                </a:cubicBezTo>
                <a:cubicBezTo>
                  <a:pt x="201" y="349"/>
                  <a:pt x="203" y="347"/>
                  <a:pt x="205" y="345"/>
                </a:cubicBezTo>
                <a:cubicBezTo>
                  <a:pt x="207" y="342"/>
                  <a:pt x="207" y="340"/>
                  <a:pt x="210" y="340"/>
                </a:cubicBezTo>
                <a:cubicBezTo>
                  <a:pt x="212" y="341"/>
                  <a:pt x="214" y="337"/>
                  <a:pt x="219" y="334"/>
                </a:cubicBezTo>
                <a:cubicBezTo>
                  <a:pt x="225" y="331"/>
                  <a:pt x="230" y="336"/>
                  <a:pt x="233" y="333"/>
                </a:cubicBezTo>
                <a:cubicBezTo>
                  <a:pt x="235" y="331"/>
                  <a:pt x="239" y="330"/>
                  <a:pt x="239" y="333"/>
                </a:cubicBezTo>
                <a:cubicBezTo>
                  <a:pt x="239" y="335"/>
                  <a:pt x="242" y="337"/>
                  <a:pt x="243" y="340"/>
                </a:cubicBezTo>
                <a:cubicBezTo>
                  <a:pt x="244" y="342"/>
                  <a:pt x="248" y="343"/>
                  <a:pt x="249" y="344"/>
                </a:cubicBezTo>
                <a:cubicBezTo>
                  <a:pt x="250" y="343"/>
                  <a:pt x="251" y="343"/>
                  <a:pt x="251" y="343"/>
                </a:cubicBezTo>
                <a:cubicBezTo>
                  <a:pt x="254" y="341"/>
                  <a:pt x="259" y="343"/>
                  <a:pt x="259" y="346"/>
                </a:cubicBezTo>
                <a:cubicBezTo>
                  <a:pt x="259" y="349"/>
                  <a:pt x="259" y="352"/>
                  <a:pt x="261" y="352"/>
                </a:cubicBezTo>
                <a:cubicBezTo>
                  <a:pt x="264" y="352"/>
                  <a:pt x="266" y="352"/>
                  <a:pt x="266" y="358"/>
                </a:cubicBezTo>
                <a:cubicBezTo>
                  <a:pt x="266" y="363"/>
                  <a:pt x="268" y="369"/>
                  <a:pt x="263" y="374"/>
                </a:cubicBezTo>
                <a:cubicBezTo>
                  <a:pt x="258" y="379"/>
                  <a:pt x="253" y="387"/>
                  <a:pt x="254" y="390"/>
                </a:cubicBezTo>
                <a:cubicBezTo>
                  <a:pt x="255" y="392"/>
                  <a:pt x="252" y="397"/>
                  <a:pt x="256" y="395"/>
                </a:cubicBezTo>
                <a:cubicBezTo>
                  <a:pt x="259" y="394"/>
                  <a:pt x="267" y="395"/>
                  <a:pt x="266" y="397"/>
                </a:cubicBezTo>
                <a:cubicBezTo>
                  <a:pt x="265" y="399"/>
                  <a:pt x="266" y="406"/>
                  <a:pt x="270" y="407"/>
                </a:cubicBezTo>
                <a:cubicBezTo>
                  <a:pt x="273" y="407"/>
                  <a:pt x="275" y="409"/>
                  <a:pt x="274" y="412"/>
                </a:cubicBezTo>
                <a:cubicBezTo>
                  <a:pt x="273" y="415"/>
                  <a:pt x="271" y="419"/>
                  <a:pt x="274" y="419"/>
                </a:cubicBezTo>
                <a:cubicBezTo>
                  <a:pt x="277" y="419"/>
                  <a:pt x="281" y="419"/>
                  <a:pt x="280" y="422"/>
                </a:cubicBezTo>
                <a:cubicBezTo>
                  <a:pt x="280" y="425"/>
                  <a:pt x="282" y="428"/>
                  <a:pt x="287" y="426"/>
                </a:cubicBezTo>
                <a:cubicBezTo>
                  <a:pt x="290" y="425"/>
                  <a:pt x="292" y="424"/>
                  <a:pt x="292" y="425"/>
                </a:cubicBezTo>
                <a:cubicBezTo>
                  <a:pt x="294" y="425"/>
                  <a:pt x="294" y="429"/>
                  <a:pt x="298" y="430"/>
                </a:cubicBezTo>
                <a:cubicBezTo>
                  <a:pt x="301" y="431"/>
                  <a:pt x="300" y="422"/>
                  <a:pt x="298" y="421"/>
                </a:cubicBezTo>
                <a:cubicBezTo>
                  <a:pt x="297" y="420"/>
                  <a:pt x="299" y="414"/>
                  <a:pt x="300" y="415"/>
                </a:cubicBezTo>
                <a:cubicBezTo>
                  <a:pt x="301" y="417"/>
                  <a:pt x="305" y="415"/>
                  <a:pt x="308" y="413"/>
                </a:cubicBezTo>
                <a:cubicBezTo>
                  <a:pt x="310" y="410"/>
                  <a:pt x="314" y="415"/>
                  <a:pt x="316" y="412"/>
                </a:cubicBezTo>
                <a:cubicBezTo>
                  <a:pt x="318" y="409"/>
                  <a:pt x="322" y="414"/>
                  <a:pt x="326" y="412"/>
                </a:cubicBezTo>
                <a:cubicBezTo>
                  <a:pt x="330" y="410"/>
                  <a:pt x="332" y="414"/>
                  <a:pt x="333" y="410"/>
                </a:cubicBezTo>
                <a:cubicBezTo>
                  <a:pt x="335" y="407"/>
                  <a:pt x="341" y="403"/>
                  <a:pt x="342" y="405"/>
                </a:cubicBezTo>
                <a:cubicBezTo>
                  <a:pt x="344" y="406"/>
                  <a:pt x="344" y="409"/>
                  <a:pt x="352" y="410"/>
                </a:cubicBezTo>
                <a:cubicBezTo>
                  <a:pt x="359" y="410"/>
                  <a:pt x="355" y="414"/>
                  <a:pt x="355" y="416"/>
                </a:cubicBezTo>
                <a:cubicBezTo>
                  <a:pt x="355" y="418"/>
                  <a:pt x="363" y="424"/>
                  <a:pt x="366" y="425"/>
                </a:cubicBezTo>
                <a:cubicBezTo>
                  <a:pt x="366" y="425"/>
                  <a:pt x="367" y="425"/>
                  <a:pt x="368" y="427"/>
                </a:cubicBezTo>
                <a:cubicBezTo>
                  <a:pt x="370" y="425"/>
                  <a:pt x="374" y="427"/>
                  <a:pt x="375" y="425"/>
                </a:cubicBezTo>
                <a:cubicBezTo>
                  <a:pt x="376" y="422"/>
                  <a:pt x="380" y="423"/>
                  <a:pt x="381" y="425"/>
                </a:cubicBezTo>
                <a:cubicBezTo>
                  <a:pt x="383" y="428"/>
                  <a:pt x="384" y="428"/>
                  <a:pt x="388" y="425"/>
                </a:cubicBezTo>
                <a:cubicBezTo>
                  <a:pt x="391" y="422"/>
                  <a:pt x="393" y="428"/>
                  <a:pt x="391" y="430"/>
                </a:cubicBezTo>
                <a:cubicBezTo>
                  <a:pt x="389" y="431"/>
                  <a:pt x="390" y="437"/>
                  <a:pt x="393" y="440"/>
                </a:cubicBezTo>
                <a:cubicBezTo>
                  <a:pt x="396" y="443"/>
                  <a:pt x="397" y="438"/>
                  <a:pt x="396" y="435"/>
                </a:cubicBezTo>
                <a:cubicBezTo>
                  <a:pt x="396" y="432"/>
                  <a:pt x="402" y="429"/>
                  <a:pt x="412" y="425"/>
                </a:cubicBezTo>
                <a:cubicBezTo>
                  <a:pt x="423" y="422"/>
                  <a:pt x="434" y="414"/>
                  <a:pt x="434" y="412"/>
                </a:cubicBezTo>
                <a:cubicBezTo>
                  <a:pt x="434" y="411"/>
                  <a:pt x="442" y="415"/>
                  <a:pt x="445" y="413"/>
                </a:cubicBezTo>
                <a:cubicBezTo>
                  <a:pt x="449" y="410"/>
                  <a:pt x="461" y="410"/>
                  <a:pt x="465" y="410"/>
                </a:cubicBezTo>
                <a:cubicBezTo>
                  <a:pt x="468" y="409"/>
                  <a:pt x="468" y="407"/>
                  <a:pt x="471" y="404"/>
                </a:cubicBezTo>
                <a:cubicBezTo>
                  <a:pt x="475" y="401"/>
                  <a:pt x="474" y="400"/>
                  <a:pt x="478" y="398"/>
                </a:cubicBezTo>
                <a:cubicBezTo>
                  <a:pt x="482" y="397"/>
                  <a:pt x="484" y="394"/>
                  <a:pt x="484" y="392"/>
                </a:cubicBezTo>
                <a:cubicBezTo>
                  <a:pt x="484" y="390"/>
                  <a:pt x="492" y="389"/>
                  <a:pt x="492" y="387"/>
                </a:cubicBezTo>
                <a:cubicBezTo>
                  <a:pt x="492" y="385"/>
                  <a:pt x="498" y="384"/>
                  <a:pt x="498" y="381"/>
                </a:cubicBezTo>
                <a:cubicBezTo>
                  <a:pt x="498" y="379"/>
                  <a:pt x="501" y="379"/>
                  <a:pt x="503" y="377"/>
                </a:cubicBezTo>
                <a:cubicBezTo>
                  <a:pt x="504" y="375"/>
                  <a:pt x="501" y="369"/>
                  <a:pt x="504" y="368"/>
                </a:cubicBezTo>
                <a:cubicBezTo>
                  <a:pt x="507" y="368"/>
                  <a:pt x="503" y="364"/>
                  <a:pt x="503" y="363"/>
                </a:cubicBezTo>
                <a:cubicBezTo>
                  <a:pt x="502" y="361"/>
                  <a:pt x="508" y="361"/>
                  <a:pt x="510" y="359"/>
                </a:cubicBezTo>
                <a:cubicBezTo>
                  <a:pt x="513" y="357"/>
                  <a:pt x="515" y="355"/>
                  <a:pt x="516" y="351"/>
                </a:cubicBezTo>
                <a:cubicBezTo>
                  <a:pt x="516" y="348"/>
                  <a:pt x="521" y="345"/>
                  <a:pt x="523" y="345"/>
                </a:cubicBezTo>
                <a:cubicBezTo>
                  <a:pt x="525" y="344"/>
                  <a:pt x="526" y="339"/>
                  <a:pt x="525" y="335"/>
                </a:cubicBezTo>
                <a:cubicBezTo>
                  <a:pt x="525" y="332"/>
                  <a:pt x="529" y="333"/>
                  <a:pt x="527" y="331"/>
                </a:cubicBezTo>
                <a:cubicBezTo>
                  <a:pt x="525" y="330"/>
                  <a:pt x="528" y="325"/>
                  <a:pt x="532" y="324"/>
                </a:cubicBezTo>
                <a:cubicBezTo>
                  <a:pt x="536" y="323"/>
                  <a:pt x="529" y="321"/>
                  <a:pt x="527" y="323"/>
                </a:cubicBezTo>
                <a:cubicBezTo>
                  <a:pt x="525" y="325"/>
                  <a:pt x="523" y="318"/>
                  <a:pt x="521" y="321"/>
                </a:cubicBezTo>
                <a:cubicBezTo>
                  <a:pt x="519" y="323"/>
                  <a:pt x="513" y="319"/>
                  <a:pt x="517" y="318"/>
                </a:cubicBezTo>
                <a:cubicBezTo>
                  <a:pt x="520" y="317"/>
                  <a:pt x="526" y="313"/>
                  <a:pt x="529" y="312"/>
                </a:cubicBezTo>
                <a:cubicBezTo>
                  <a:pt x="531" y="312"/>
                  <a:pt x="525" y="306"/>
                  <a:pt x="522" y="306"/>
                </a:cubicBezTo>
                <a:cubicBezTo>
                  <a:pt x="519" y="306"/>
                  <a:pt x="515" y="299"/>
                  <a:pt x="512" y="299"/>
                </a:cubicBezTo>
                <a:cubicBezTo>
                  <a:pt x="508" y="299"/>
                  <a:pt x="514" y="297"/>
                  <a:pt x="518" y="299"/>
                </a:cubicBezTo>
                <a:cubicBezTo>
                  <a:pt x="522" y="301"/>
                  <a:pt x="526" y="302"/>
                  <a:pt x="528" y="301"/>
                </a:cubicBezTo>
                <a:cubicBezTo>
                  <a:pt x="530" y="299"/>
                  <a:pt x="522" y="292"/>
                  <a:pt x="519" y="290"/>
                </a:cubicBezTo>
                <a:cubicBezTo>
                  <a:pt x="516" y="288"/>
                  <a:pt x="518" y="284"/>
                  <a:pt x="517" y="283"/>
                </a:cubicBezTo>
                <a:cubicBezTo>
                  <a:pt x="515" y="282"/>
                  <a:pt x="511" y="273"/>
                  <a:pt x="509" y="269"/>
                </a:cubicBezTo>
                <a:cubicBezTo>
                  <a:pt x="508" y="266"/>
                  <a:pt x="501" y="265"/>
                  <a:pt x="499" y="262"/>
                </a:cubicBezTo>
                <a:cubicBezTo>
                  <a:pt x="498" y="260"/>
                  <a:pt x="500" y="254"/>
                  <a:pt x="505" y="252"/>
                </a:cubicBezTo>
                <a:cubicBezTo>
                  <a:pt x="510" y="250"/>
                  <a:pt x="508" y="245"/>
                  <a:pt x="510" y="246"/>
                </a:cubicBezTo>
                <a:cubicBezTo>
                  <a:pt x="512" y="246"/>
                  <a:pt x="514" y="245"/>
                  <a:pt x="516" y="242"/>
                </a:cubicBezTo>
                <a:cubicBezTo>
                  <a:pt x="518" y="238"/>
                  <a:pt x="521" y="240"/>
                  <a:pt x="523" y="238"/>
                </a:cubicBezTo>
                <a:cubicBezTo>
                  <a:pt x="525" y="236"/>
                  <a:pt x="533" y="236"/>
                  <a:pt x="536" y="234"/>
                </a:cubicBezTo>
                <a:cubicBezTo>
                  <a:pt x="539" y="232"/>
                  <a:pt x="533" y="226"/>
                  <a:pt x="529" y="227"/>
                </a:cubicBezTo>
                <a:cubicBezTo>
                  <a:pt x="526" y="228"/>
                  <a:pt x="521" y="227"/>
                  <a:pt x="518" y="223"/>
                </a:cubicBezTo>
                <a:cubicBezTo>
                  <a:pt x="516" y="219"/>
                  <a:pt x="509" y="230"/>
                  <a:pt x="503" y="232"/>
                </a:cubicBezTo>
                <a:cubicBezTo>
                  <a:pt x="498" y="235"/>
                  <a:pt x="495" y="228"/>
                  <a:pt x="496" y="223"/>
                </a:cubicBezTo>
                <a:cubicBezTo>
                  <a:pt x="498" y="219"/>
                  <a:pt x="492" y="219"/>
                  <a:pt x="485" y="219"/>
                </a:cubicBezTo>
                <a:cubicBezTo>
                  <a:pt x="477" y="220"/>
                  <a:pt x="480" y="206"/>
                  <a:pt x="485" y="205"/>
                </a:cubicBezTo>
                <a:cubicBezTo>
                  <a:pt x="489" y="205"/>
                  <a:pt x="496" y="210"/>
                  <a:pt x="499" y="201"/>
                </a:cubicBezTo>
                <a:cubicBezTo>
                  <a:pt x="501" y="193"/>
                  <a:pt x="505" y="199"/>
                  <a:pt x="512" y="192"/>
                </a:cubicBezTo>
                <a:cubicBezTo>
                  <a:pt x="518" y="185"/>
                  <a:pt x="525" y="180"/>
                  <a:pt x="531" y="185"/>
                </a:cubicBezTo>
                <a:cubicBezTo>
                  <a:pt x="536" y="189"/>
                  <a:pt x="525" y="196"/>
                  <a:pt x="523" y="200"/>
                </a:cubicBezTo>
                <a:cubicBezTo>
                  <a:pt x="521" y="204"/>
                  <a:pt x="525" y="205"/>
                  <a:pt x="522" y="209"/>
                </a:cubicBezTo>
                <a:cubicBezTo>
                  <a:pt x="518" y="212"/>
                  <a:pt x="523" y="213"/>
                  <a:pt x="529" y="208"/>
                </a:cubicBezTo>
                <a:cubicBezTo>
                  <a:pt x="536" y="204"/>
                  <a:pt x="544" y="199"/>
                  <a:pt x="550" y="197"/>
                </a:cubicBezTo>
                <a:cubicBezTo>
                  <a:pt x="552" y="196"/>
                  <a:pt x="554" y="196"/>
                  <a:pt x="556" y="196"/>
                </a:cubicBezTo>
                <a:cubicBezTo>
                  <a:pt x="557" y="194"/>
                  <a:pt x="558" y="192"/>
                  <a:pt x="559" y="191"/>
                </a:cubicBezTo>
                <a:cubicBezTo>
                  <a:pt x="563" y="189"/>
                  <a:pt x="578" y="182"/>
                  <a:pt x="580" y="179"/>
                </a:cubicBezTo>
                <a:cubicBezTo>
                  <a:pt x="582" y="177"/>
                  <a:pt x="584" y="171"/>
                  <a:pt x="587" y="171"/>
                </a:cubicBezTo>
                <a:cubicBezTo>
                  <a:pt x="590" y="171"/>
                  <a:pt x="590" y="174"/>
                  <a:pt x="594" y="174"/>
                </a:cubicBezTo>
                <a:cubicBezTo>
                  <a:pt x="599" y="174"/>
                  <a:pt x="604" y="176"/>
                  <a:pt x="602" y="172"/>
                </a:cubicBezTo>
                <a:cubicBezTo>
                  <a:pt x="599" y="169"/>
                  <a:pt x="601" y="169"/>
                  <a:pt x="606" y="168"/>
                </a:cubicBezTo>
                <a:cubicBezTo>
                  <a:pt x="611" y="167"/>
                  <a:pt x="610" y="162"/>
                  <a:pt x="614" y="162"/>
                </a:cubicBezTo>
                <a:cubicBezTo>
                  <a:pt x="618" y="162"/>
                  <a:pt x="617" y="153"/>
                  <a:pt x="621" y="153"/>
                </a:cubicBezTo>
                <a:cubicBezTo>
                  <a:pt x="624" y="153"/>
                  <a:pt x="626" y="158"/>
                  <a:pt x="630" y="157"/>
                </a:cubicBezTo>
                <a:cubicBezTo>
                  <a:pt x="631" y="157"/>
                  <a:pt x="632" y="157"/>
                  <a:pt x="633" y="157"/>
                </a:cubicBezTo>
                <a:cubicBezTo>
                  <a:pt x="634" y="157"/>
                  <a:pt x="635" y="156"/>
                  <a:pt x="636" y="155"/>
                </a:cubicBezTo>
                <a:cubicBezTo>
                  <a:pt x="635" y="151"/>
                  <a:pt x="636" y="147"/>
                  <a:pt x="635" y="145"/>
                </a:cubicBezTo>
                <a:cubicBezTo>
                  <a:pt x="633" y="141"/>
                  <a:pt x="635" y="138"/>
                  <a:pt x="634" y="135"/>
                </a:cubicBezTo>
                <a:cubicBezTo>
                  <a:pt x="634" y="133"/>
                  <a:pt x="633" y="127"/>
                  <a:pt x="636" y="127"/>
                </a:cubicBezTo>
                <a:cubicBezTo>
                  <a:pt x="639" y="127"/>
                  <a:pt x="642" y="121"/>
                  <a:pt x="645" y="123"/>
                </a:cubicBezTo>
                <a:cubicBezTo>
                  <a:pt x="649" y="125"/>
                  <a:pt x="655" y="126"/>
                  <a:pt x="655" y="123"/>
                </a:cubicBezTo>
                <a:cubicBezTo>
                  <a:pt x="655" y="120"/>
                  <a:pt x="660" y="120"/>
                  <a:pt x="661" y="116"/>
                </a:cubicBezTo>
                <a:cubicBezTo>
                  <a:pt x="661" y="112"/>
                  <a:pt x="666" y="111"/>
                  <a:pt x="667" y="107"/>
                </a:cubicBezTo>
                <a:cubicBezTo>
                  <a:pt x="668" y="103"/>
                  <a:pt x="670" y="95"/>
                  <a:pt x="673" y="93"/>
                </a:cubicBezTo>
                <a:cubicBezTo>
                  <a:pt x="677" y="91"/>
                  <a:pt x="673" y="89"/>
                  <a:pt x="673" y="83"/>
                </a:cubicBezTo>
                <a:close/>
                <a:moveTo>
                  <a:pt x="510" y="399"/>
                </a:moveTo>
                <a:cubicBezTo>
                  <a:pt x="506" y="412"/>
                  <a:pt x="515" y="419"/>
                  <a:pt x="516" y="418"/>
                </a:cubicBezTo>
                <a:cubicBezTo>
                  <a:pt x="519" y="416"/>
                  <a:pt x="533" y="387"/>
                  <a:pt x="530" y="383"/>
                </a:cubicBezTo>
                <a:cubicBezTo>
                  <a:pt x="527" y="379"/>
                  <a:pt x="513" y="386"/>
                  <a:pt x="510" y="399"/>
                </a:cubicBezTo>
                <a:close/>
                <a:moveTo>
                  <a:pt x="391" y="444"/>
                </a:moveTo>
                <a:cubicBezTo>
                  <a:pt x="386" y="444"/>
                  <a:pt x="375" y="451"/>
                  <a:pt x="380" y="460"/>
                </a:cubicBezTo>
                <a:cubicBezTo>
                  <a:pt x="384" y="469"/>
                  <a:pt x="398" y="463"/>
                  <a:pt x="399" y="459"/>
                </a:cubicBezTo>
                <a:cubicBezTo>
                  <a:pt x="399" y="455"/>
                  <a:pt x="406" y="448"/>
                  <a:pt x="405" y="445"/>
                </a:cubicBezTo>
                <a:cubicBezTo>
                  <a:pt x="404" y="443"/>
                  <a:pt x="395" y="444"/>
                  <a:pt x="391" y="444"/>
                </a:cubicBezTo>
                <a:close/>
              </a:path>
            </a:pathLst>
          </a:custGeom>
          <a:solidFill>
            <a:srgbClr val="C00000"/>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2" name="Freeform 143"/>
          <p:cNvSpPr>
            <a:spLocks noEditPoints="1"/>
          </p:cNvSpPr>
          <p:nvPr/>
        </p:nvSpPr>
        <p:spPr bwMode="auto">
          <a:xfrm>
            <a:off x="9295448" y="3716338"/>
            <a:ext cx="304800" cy="488950"/>
          </a:xfrm>
          <a:custGeom>
            <a:avLst/>
            <a:gdLst/>
            <a:ahLst/>
            <a:cxnLst>
              <a:cxn ang="0">
                <a:pos x="58" y="59"/>
              </a:cxn>
              <a:cxn ang="0">
                <a:pos x="72" y="69"/>
              </a:cxn>
              <a:cxn ang="0">
                <a:pos x="75" y="79"/>
              </a:cxn>
              <a:cxn ang="0">
                <a:pos x="80" y="84"/>
              </a:cxn>
              <a:cxn ang="0">
                <a:pos x="85" y="98"/>
              </a:cxn>
              <a:cxn ang="0">
                <a:pos x="89" y="95"/>
              </a:cxn>
              <a:cxn ang="0">
                <a:pos x="94" y="88"/>
              </a:cxn>
              <a:cxn ang="0">
                <a:pos x="91" y="75"/>
              </a:cxn>
              <a:cxn ang="0">
                <a:pos x="78" y="66"/>
              </a:cxn>
              <a:cxn ang="0">
                <a:pos x="71" y="56"/>
              </a:cxn>
              <a:cxn ang="0">
                <a:pos x="55" y="53"/>
              </a:cxn>
              <a:cxn ang="0">
                <a:pos x="49" y="43"/>
              </a:cxn>
              <a:cxn ang="0">
                <a:pos x="57" y="27"/>
              </a:cxn>
              <a:cxn ang="0">
                <a:pos x="56" y="8"/>
              </a:cxn>
              <a:cxn ang="0">
                <a:pos x="54" y="4"/>
              </a:cxn>
              <a:cxn ang="0">
                <a:pos x="38" y="3"/>
              </a:cxn>
              <a:cxn ang="0">
                <a:pos x="36" y="29"/>
              </a:cxn>
              <a:cxn ang="0">
                <a:pos x="30" y="28"/>
              </a:cxn>
              <a:cxn ang="0">
                <a:pos x="33" y="43"/>
              </a:cxn>
              <a:cxn ang="0">
                <a:pos x="36" y="52"/>
              </a:cxn>
              <a:cxn ang="0">
                <a:pos x="48" y="56"/>
              </a:cxn>
              <a:cxn ang="0">
                <a:pos x="58" y="59"/>
              </a:cxn>
              <a:cxn ang="0">
                <a:pos x="37" y="62"/>
              </a:cxn>
              <a:cxn ang="0">
                <a:pos x="47" y="74"/>
              </a:cxn>
              <a:cxn ang="0">
                <a:pos x="37" y="62"/>
              </a:cxn>
              <a:cxn ang="0">
                <a:pos x="55" y="94"/>
              </a:cxn>
              <a:cxn ang="0">
                <a:pos x="61" y="91"/>
              </a:cxn>
              <a:cxn ang="0">
                <a:pos x="62" y="100"/>
              </a:cxn>
              <a:cxn ang="0">
                <a:pos x="64" y="112"/>
              </a:cxn>
              <a:cxn ang="0">
                <a:pos x="76" y="94"/>
              </a:cxn>
              <a:cxn ang="0">
                <a:pos x="72" y="92"/>
              </a:cxn>
              <a:cxn ang="0">
                <a:pos x="55" y="79"/>
              </a:cxn>
              <a:cxn ang="0">
                <a:pos x="55" y="94"/>
              </a:cxn>
              <a:cxn ang="0">
                <a:pos x="16" y="101"/>
              </a:cxn>
              <a:cxn ang="0">
                <a:pos x="2" y="119"/>
              </a:cxn>
              <a:cxn ang="0">
                <a:pos x="22" y="100"/>
              </a:cxn>
              <a:cxn ang="0">
                <a:pos x="25" y="88"/>
              </a:cxn>
              <a:cxn ang="0">
                <a:pos x="16" y="101"/>
              </a:cxn>
              <a:cxn ang="0">
                <a:pos x="75" y="107"/>
              </a:cxn>
              <a:cxn ang="0">
                <a:pos x="84" y="102"/>
              </a:cxn>
              <a:cxn ang="0">
                <a:pos x="75" y="107"/>
              </a:cxn>
              <a:cxn ang="0">
                <a:pos x="105" y="133"/>
              </a:cxn>
              <a:cxn ang="0">
                <a:pos x="103" y="108"/>
              </a:cxn>
              <a:cxn ang="0">
                <a:pos x="95" y="108"/>
              </a:cxn>
              <a:cxn ang="0">
                <a:pos x="88" y="114"/>
              </a:cxn>
              <a:cxn ang="0">
                <a:pos x="82" y="119"/>
              </a:cxn>
              <a:cxn ang="0">
                <a:pos x="72" y="116"/>
              </a:cxn>
              <a:cxn ang="0">
                <a:pos x="59" y="124"/>
              </a:cxn>
              <a:cxn ang="0">
                <a:pos x="54" y="136"/>
              </a:cxn>
              <a:cxn ang="0">
                <a:pos x="64" y="130"/>
              </a:cxn>
              <a:cxn ang="0">
                <a:pos x="73" y="127"/>
              </a:cxn>
              <a:cxn ang="0">
                <a:pos x="82" y="147"/>
              </a:cxn>
              <a:cxn ang="0">
                <a:pos x="94" y="153"/>
              </a:cxn>
              <a:cxn ang="0">
                <a:pos x="93" y="138"/>
              </a:cxn>
              <a:cxn ang="0">
                <a:pos x="105" y="133"/>
              </a:cxn>
            </a:cxnLst>
            <a:rect l="0" t="0" r="r" b="b"/>
            <a:pathLst>
              <a:path w="109" h="153">
                <a:moveTo>
                  <a:pt x="58" y="59"/>
                </a:moveTo>
                <a:cubicBezTo>
                  <a:pt x="64" y="58"/>
                  <a:pt x="73" y="66"/>
                  <a:pt x="72" y="69"/>
                </a:cubicBezTo>
                <a:cubicBezTo>
                  <a:pt x="70" y="72"/>
                  <a:pt x="72" y="82"/>
                  <a:pt x="75" y="79"/>
                </a:cubicBezTo>
                <a:cubicBezTo>
                  <a:pt x="78" y="76"/>
                  <a:pt x="83" y="80"/>
                  <a:pt x="80" y="84"/>
                </a:cubicBezTo>
                <a:cubicBezTo>
                  <a:pt x="77" y="88"/>
                  <a:pt x="84" y="93"/>
                  <a:pt x="85" y="98"/>
                </a:cubicBezTo>
                <a:cubicBezTo>
                  <a:pt x="86" y="103"/>
                  <a:pt x="90" y="99"/>
                  <a:pt x="89" y="95"/>
                </a:cubicBezTo>
                <a:cubicBezTo>
                  <a:pt x="88" y="91"/>
                  <a:pt x="90" y="91"/>
                  <a:pt x="94" y="88"/>
                </a:cubicBezTo>
                <a:cubicBezTo>
                  <a:pt x="98" y="85"/>
                  <a:pt x="94" y="80"/>
                  <a:pt x="91" y="75"/>
                </a:cubicBezTo>
                <a:cubicBezTo>
                  <a:pt x="88" y="69"/>
                  <a:pt x="78" y="71"/>
                  <a:pt x="78" y="66"/>
                </a:cubicBezTo>
                <a:cubicBezTo>
                  <a:pt x="78" y="60"/>
                  <a:pt x="71" y="59"/>
                  <a:pt x="71" y="56"/>
                </a:cubicBezTo>
                <a:cubicBezTo>
                  <a:pt x="70" y="53"/>
                  <a:pt x="61" y="50"/>
                  <a:pt x="55" y="53"/>
                </a:cubicBezTo>
                <a:cubicBezTo>
                  <a:pt x="49" y="56"/>
                  <a:pt x="53" y="47"/>
                  <a:pt x="49" y="43"/>
                </a:cubicBezTo>
                <a:cubicBezTo>
                  <a:pt x="45" y="38"/>
                  <a:pt x="52" y="32"/>
                  <a:pt x="57" y="27"/>
                </a:cubicBezTo>
                <a:cubicBezTo>
                  <a:pt x="62" y="21"/>
                  <a:pt x="56" y="12"/>
                  <a:pt x="56" y="8"/>
                </a:cubicBezTo>
                <a:cubicBezTo>
                  <a:pt x="57" y="4"/>
                  <a:pt x="57" y="3"/>
                  <a:pt x="54" y="4"/>
                </a:cubicBezTo>
                <a:cubicBezTo>
                  <a:pt x="52" y="6"/>
                  <a:pt x="42" y="0"/>
                  <a:pt x="38" y="3"/>
                </a:cubicBezTo>
                <a:cubicBezTo>
                  <a:pt x="34" y="6"/>
                  <a:pt x="38" y="28"/>
                  <a:pt x="36" y="29"/>
                </a:cubicBezTo>
                <a:cubicBezTo>
                  <a:pt x="34" y="31"/>
                  <a:pt x="31" y="26"/>
                  <a:pt x="30" y="28"/>
                </a:cubicBezTo>
                <a:cubicBezTo>
                  <a:pt x="29" y="31"/>
                  <a:pt x="31" y="43"/>
                  <a:pt x="33" y="43"/>
                </a:cubicBezTo>
                <a:cubicBezTo>
                  <a:pt x="36" y="43"/>
                  <a:pt x="38" y="47"/>
                  <a:pt x="36" y="52"/>
                </a:cubicBezTo>
                <a:cubicBezTo>
                  <a:pt x="35" y="57"/>
                  <a:pt x="41" y="58"/>
                  <a:pt x="48" y="56"/>
                </a:cubicBezTo>
                <a:cubicBezTo>
                  <a:pt x="54" y="53"/>
                  <a:pt x="52" y="60"/>
                  <a:pt x="58" y="59"/>
                </a:cubicBezTo>
                <a:close/>
                <a:moveTo>
                  <a:pt x="37" y="62"/>
                </a:moveTo>
                <a:cubicBezTo>
                  <a:pt x="38" y="67"/>
                  <a:pt x="40" y="76"/>
                  <a:pt x="47" y="74"/>
                </a:cubicBezTo>
                <a:cubicBezTo>
                  <a:pt x="55" y="72"/>
                  <a:pt x="36" y="58"/>
                  <a:pt x="37" y="62"/>
                </a:cubicBezTo>
                <a:close/>
                <a:moveTo>
                  <a:pt x="55" y="94"/>
                </a:moveTo>
                <a:cubicBezTo>
                  <a:pt x="57" y="94"/>
                  <a:pt x="61" y="94"/>
                  <a:pt x="61" y="91"/>
                </a:cubicBezTo>
                <a:cubicBezTo>
                  <a:pt x="62" y="88"/>
                  <a:pt x="65" y="97"/>
                  <a:pt x="62" y="100"/>
                </a:cubicBezTo>
                <a:cubicBezTo>
                  <a:pt x="59" y="103"/>
                  <a:pt x="59" y="111"/>
                  <a:pt x="64" y="112"/>
                </a:cubicBezTo>
                <a:cubicBezTo>
                  <a:pt x="69" y="113"/>
                  <a:pt x="77" y="97"/>
                  <a:pt x="76" y="94"/>
                </a:cubicBezTo>
                <a:cubicBezTo>
                  <a:pt x="75" y="91"/>
                  <a:pt x="71" y="96"/>
                  <a:pt x="72" y="92"/>
                </a:cubicBezTo>
                <a:cubicBezTo>
                  <a:pt x="73" y="88"/>
                  <a:pt x="60" y="78"/>
                  <a:pt x="55" y="79"/>
                </a:cubicBezTo>
                <a:cubicBezTo>
                  <a:pt x="50" y="80"/>
                  <a:pt x="51" y="95"/>
                  <a:pt x="55" y="94"/>
                </a:cubicBezTo>
                <a:close/>
                <a:moveTo>
                  <a:pt x="16" y="101"/>
                </a:moveTo>
                <a:cubicBezTo>
                  <a:pt x="11" y="107"/>
                  <a:pt x="0" y="116"/>
                  <a:pt x="2" y="119"/>
                </a:cubicBezTo>
                <a:cubicBezTo>
                  <a:pt x="4" y="123"/>
                  <a:pt x="16" y="105"/>
                  <a:pt x="22" y="100"/>
                </a:cubicBezTo>
                <a:cubicBezTo>
                  <a:pt x="28" y="96"/>
                  <a:pt x="27" y="92"/>
                  <a:pt x="25" y="88"/>
                </a:cubicBezTo>
                <a:cubicBezTo>
                  <a:pt x="23" y="84"/>
                  <a:pt x="21" y="95"/>
                  <a:pt x="16" y="101"/>
                </a:cubicBezTo>
                <a:close/>
                <a:moveTo>
                  <a:pt x="75" y="107"/>
                </a:moveTo>
                <a:cubicBezTo>
                  <a:pt x="77" y="111"/>
                  <a:pt x="86" y="105"/>
                  <a:pt x="84" y="102"/>
                </a:cubicBezTo>
                <a:cubicBezTo>
                  <a:pt x="81" y="99"/>
                  <a:pt x="74" y="105"/>
                  <a:pt x="75" y="107"/>
                </a:cubicBezTo>
                <a:close/>
                <a:moveTo>
                  <a:pt x="105" y="133"/>
                </a:moveTo>
                <a:cubicBezTo>
                  <a:pt x="109" y="129"/>
                  <a:pt x="103" y="116"/>
                  <a:pt x="103" y="108"/>
                </a:cubicBezTo>
                <a:cubicBezTo>
                  <a:pt x="103" y="100"/>
                  <a:pt x="92" y="103"/>
                  <a:pt x="95" y="108"/>
                </a:cubicBezTo>
                <a:cubicBezTo>
                  <a:pt x="98" y="113"/>
                  <a:pt x="89" y="109"/>
                  <a:pt x="88" y="114"/>
                </a:cubicBezTo>
                <a:cubicBezTo>
                  <a:pt x="88" y="119"/>
                  <a:pt x="81" y="115"/>
                  <a:pt x="82" y="119"/>
                </a:cubicBezTo>
                <a:cubicBezTo>
                  <a:pt x="82" y="123"/>
                  <a:pt x="75" y="119"/>
                  <a:pt x="72" y="116"/>
                </a:cubicBezTo>
                <a:cubicBezTo>
                  <a:pt x="68" y="114"/>
                  <a:pt x="64" y="123"/>
                  <a:pt x="59" y="124"/>
                </a:cubicBezTo>
                <a:cubicBezTo>
                  <a:pt x="54" y="125"/>
                  <a:pt x="51" y="136"/>
                  <a:pt x="54" y="136"/>
                </a:cubicBezTo>
                <a:cubicBezTo>
                  <a:pt x="58" y="135"/>
                  <a:pt x="60" y="130"/>
                  <a:pt x="64" y="130"/>
                </a:cubicBezTo>
                <a:cubicBezTo>
                  <a:pt x="68" y="131"/>
                  <a:pt x="67" y="126"/>
                  <a:pt x="73" y="127"/>
                </a:cubicBezTo>
                <a:cubicBezTo>
                  <a:pt x="78" y="128"/>
                  <a:pt x="74" y="145"/>
                  <a:pt x="82" y="147"/>
                </a:cubicBezTo>
                <a:cubicBezTo>
                  <a:pt x="90" y="148"/>
                  <a:pt x="90" y="153"/>
                  <a:pt x="94" y="153"/>
                </a:cubicBezTo>
                <a:cubicBezTo>
                  <a:pt x="97" y="153"/>
                  <a:pt x="93" y="142"/>
                  <a:pt x="93" y="138"/>
                </a:cubicBezTo>
                <a:cubicBezTo>
                  <a:pt x="94" y="135"/>
                  <a:pt x="101" y="138"/>
                  <a:pt x="105" y="13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3" name="Freeform 144"/>
          <p:cNvSpPr>
            <a:spLocks noEditPoints="1"/>
          </p:cNvSpPr>
          <p:nvPr/>
        </p:nvSpPr>
        <p:spPr bwMode="auto">
          <a:xfrm>
            <a:off x="10054273" y="4503738"/>
            <a:ext cx="400050" cy="290513"/>
          </a:xfrm>
          <a:custGeom>
            <a:avLst/>
            <a:gdLst/>
            <a:ahLst/>
            <a:cxnLst>
              <a:cxn ang="0">
                <a:pos x="102" y="84"/>
              </a:cxn>
              <a:cxn ang="0">
                <a:pos x="94" y="76"/>
              </a:cxn>
              <a:cxn ang="0">
                <a:pos x="83" y="71"/>
              </a:cxn>
              <a:cxn ang="0">
                <a:pos x="75" y="56"/>
              </a:cxn>
              <a:cxn ang="0">
                <a:pos x="72" y="47"/>
              </a:cxn>
              <a:cxn ang="0">
                <a:pos x="75" y="39"/>
              </a:cxn>
              <a:cxn ang="0">
                <a:pos x="52" y="27"/>
              </a:cxn>
              <a:cxn ang="0">
                <a:pos x="8" y="3"/>
              </a:cxn>
              <a:cxn ang="0">
                <a:pos x="0" y="0"/>
              </a:cxn>
              <a:cxn ang="0">
                <a:pos x="0" y="71"/>
              </a:cxn>
              <a:cxn ang="0">
                <a:pos x="12" y="75"/>
              </a:cxn>
              <a:cxn ang="0">
                <a:pos x="25" y="68"/>
              </a:cxn>
              <a:cxn ang="0">
                <a:pos x="32" y="59"/>
              </a:cxn>
              <a:cxn ang="0">
                <a:pos x="56" y="65"/>
              </a:cxn>
              <a:cxn ang="0">
                <a:pos x="80" y="87"/>
              </a:cxn>
              <a:cxn ang="0">
                <a:pos x="104" y="91"/>
              </a:cxn>
              <a:cxn ang="0">
                <a:pos x="102" y="84"/>
              </a:cxn>
              <a:cxn ang="0">
                <a:pos x="121" y="25"/>
              </a:cxn>
              <a:cxn ang="0">
                <a:pos x="108" y="33"/>
              </a:cxn>
              <a:cxn ang="0">
                <a:pos x="84" y="34"/>
              </a:cxn>
              <a:cxn ang="0">
                <a:pos x="102" y="42"/>
              </a:cxn>
              <a:cxn ang="0">
                <a:pos x="125" y="30"/>
              </a:cxn>
              <a:cxn ang="0">
                <a:pos x="129" y="20"/>
              </a:cxn>
              <a:cxn ang="0">
                <a:pos x="121" y="25"/>
              </a:cxn>
              <a:cxn ang="0">
                <a:pos x="133" y="12"/>
              </a:cxn>
              <a:cxn ang="0">
                <a:pos x="129" y="13"/>
              </a:cxn>
              <a:cxn ang="0">
                <a:pos x="136" y="23"/>
              </a:cxn>
              <a:cxn ang="0">
                <a:pos x="133" y="12"/>
              </a:cxn>
            </a:cxnLst>
            <a:rect l="0" t="0" r="r" b="b"/>
            <a:pathLst>
              <a:path w="143" h="91">
                <a:moveTo>
                  <a:pt x="102" y="84"/>
                </a:moveTo>
                <a:cubicBezTo>
                  <a:pt x="100" y="83"/>
                  <a:pt x="94" y="79"/>
                  <a:pt x="94" y="76"/>
                </a:cubicBezTo>
                <a:cubicBezTo>
                  <a:pt x="95" y="74"/>
                  <a:pt x="88" y="74"/>
                  <a:pt x="83" y="71"/>
                </a:cubicBezTo>
                <a:cubicBezTo>
                  <a:pt x="78" y="68"/>
                  <a:pt x="80" y="58"/>
                  <a:pt x="75" y="56"/>
                </a:cubicBezTo>
                <a:cubicBezTo>
                  <a:pt x="70" y="54"/>
                  <a:pt x="66" y="46"/>
                  <a:pt x="72" y="47"/>
                </a:cubicBezTo>
                <a:cubicBezTo>
                  <a:pt x="78" y="47"/>
                  <a:pt x="79" y="44"/>
                  <a:pt x="75" y="39"/>
                </a:cubicBezTo>
                <a:cubicBezTo>
                  <a:pt x="70" y="35"/>
                  <a:pt x="53" y="33"/>
                  <a:pt x="52" y="27"/>
                </a:cubicBezTo>
                <a:cubicBezTo>
                  <a:pt x="52" y="21"/>
                  <a:pt x="21" y="6"/>
                  <a:pt x="8" y="3"/>
                </a:cubicBezTo>
                <a:cubicBezTo>
                  <a:pt x="6" y="2"/>
                  <a:pt x="3" y="1"/>
                  <a:pt x="0" y="0"/>
                </a:cubicBezTo>
                <a:cubicBezTo>
                  <a:pt x="0" y="71"/>
                  <a:pt x="0" y="71"/>
                  <a:pt x="0" y="71"/>
                </a:cubicBezTo>
                <a:cubicBezTo>
                  <a:pt x="3" y="73"/>
                  <a:pt x="7" y="75"/>
                  <a:pt x="12" y="75"/>
                </a:cubicBezTo>
                <a:cubicBezTo>
                  <a:pt x="26" y="76"/>
                  <a:pt x="23" y="68"/>
                  <a:pt x="25" y="68"/>
                </a:cubicBezTo>
                <a:cubicBezTo>
                  <a:pt x="28" y="68"/>
                  <a:pt x="29" y="63"/>
                  <a:pt x="32" y="59"/>
                </a:cubicBezTo>
                <a:cubicBezTo>
                  <a:pt x="35" y="56"/>
                  <a:pt x="48" y="59"/>
                  <a:pt x="56" y="65"/>
                </a:cubicBezTo>
                <a:cubicBezTo>
                  <a:pt x="63" y="71"/>
                  <a:pt x="72" y="88"/>
                  <a:pt x="80" y="87"/>
                </a:cubicBezTo>
                <a:cubicBezTo>
                  <a:pt x="88" y="85"/>
                  <a:pt x="97" y="91"/>
                  <a:pt x="104" y="91"/>
                </a:cubicBezTo>
                <a:cubicBezTo>
                  <a:pt x="111" y="91"/>
                  <a:pt x="105" y="85"/>
                  <a:pt x="102" y="84"/>
                </a:cubicBezTo>
                <a:close/>
                <a:moveTo>
                  <a:pt x="121" y="25"/>
                </a:moveTo>
                <a:cubicBezTo>
                  <a:pt x="121" y="28"/>
                  <a:pt x="116" y="29"/>
                  <a:pt x="108" y="33"/>
                </a:cubicBezTo>
                <a:cubicBezTo>
                  <a:pt x="99" y="36"/>
                  <a:pt x="84" y="29"/>
                  <a:pt x="84" y="34"/>
                </a:cubicBezTo>
                <a:cubicBezTo>
                  <a:pt x="83" y="37"/>
                  <a:pt x="93" y="42"/>
                  <a:pt x="102" y="42"/>
                </a:cubicBezTo>
                <a:cubicBezTo>
                  <a:pt x="111" y="42"/>
                  <a:pt x="125" y="33"/>
                  <a:pt x="125" y="30"/>
                </a:cubicBezTo>
                <a:cubicBezTo>
                  <a:pt x="125" y="28"/>
                  <a:pt x="131" y="23"/>
                  <a:pt x="129" y="20"/>
                </a:cubicBezTo>
                <a:cubicBezTo>
                  <a:pt x="126" y="18"/>
                  <a:pt x="121" y="22"/>
                  <a:pt x="121" y="25"/>
                </a:cubicBezTo>
                <a:close/>
                <a:moveTo>
                  <a:pt x="133" y="12"/>
                </a:moveTo>
                <a:cubicBezTo>
                  <a:pt x="127" y="9"/>
                  <a:pt x="123" y="6"/>
                  <a:pt x="129" y="13"/>
                </a:cubicBezTo>
                <a:cubicBezTo>
                  <a:pt x="136" y="19"/>
                  <a:pt x="132" y="24"/>
                  <a:pt x="136" y="23"/>
                </a:cubicBezTo>
                <a:cubicBezTo>
                  <a:pt x="143" y="22"/>
                  <a:pt x="138" y="15"/>
                  <a:pt x="133" y="1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4" name="Freeform 145"/>
          <p:cNvSpPr/>
          <p:nvPr/>
        </p:nvSpPr>
        <p:spPr bwMode="auto">
          <a:xfrm>
            <a:off x="8139748" y="4049713"/>
            <a:ext cx="68263" cy="147638"/>
          </a:xfrm>
          <a:custGeom>
            <a:avLst/>
            <a:gdLst/>
            <a:ahLst/>
            <a:cxnLst>
              <a:cxn ang="0">
                <a:pos x="5" y="0"/>
              </a:cxn>
              <a:cxn ang="0">
                <a:pos x="1" y="11"/>
              </a:cxn>
              <a:cxn ang="0">
                <a:pos x="1" y="26"/>
              </a:cxn>
              <a:cxn ang="0">
                <a:pos x="6" y="43"/>
              </a:cxn>
              <a:cxn ang="0">
                <a:pos x="24" y="27"/>
              </a:cxn>
              <a:cxn ang="0">
                <a:pos x="5" y="0"/>
              </a:cxn>
            </a:cxnLst>
            <a:rect l="0" t="0" r="r" b="b"/>
            <a:pathLst>
              <a:path w="24" h="47">
                <a:moveTo>
                  <a:pt x="5" y="0"/>
                </a:moveTo>
                <a:cubicBezTo>
                  <a:pt x="2" y="1"/>
                  <a:pt x="3" y="7"/>
                  <a:pt x="1" y="11"/>
                </a:cubicBezTo>
                <a:cubicBezTo>
                  <a:pt x="0" y="15"/>
                  <a:pt x="0" y="20"/>
                  <a:pt x="1" y="26"/>
                </a:cubicBezTo>
                <a:cubicBezTo>
                  <a:pt x="1" y="32"/>
                  <a:pt x="1" y="39"/>
                  <a:pt x="6" y="43"/>
                </a:cubicBezTo>
                <a:cubicBezTo>
                  <a:pt x="13" y="47"/>
                  <a:pt x="23" y="36"/>
                  <a:pt x="24" y="27"/>
                </a:cubicBezTo>
                <a:cubicBezTo>
                  <a:pt x="24" y="17"/>
                  <a:pt x="8" y="0"/>
                  <a:pt x="5"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5" name="Freeform 146"/>
          <p:cNvSpPr/>
          <p:nvPr/>
        </p:nvSpPr>
        <p:spPr bwMode="auto">
          <a:xfrm>
            <a:off x="6958648" y="4821238"/>
            <a:ext cx="234950" cy="531813"/>
          </a:xfrm>
          <a:custGeom>
            <a:avLst/>
            <a:gdLst/>
            <a:ahLst/>
            <a:cxnLst>
              <a:cxn ang="0">
                <a:pos x="71" y="5"/>
              </a:cxn>
              <a:cxn ang="0">
                <a:pos x="67" y="9"/>
              </a:cxn>
              <a:cxn ang="0">
                <a:pos x="65" y="17"/>
              </a:cxn>
              <a:cxn ang="0">
                <a:pos x="59" y="22"/>
              </a:cxn>
              <a:cxn ang="0">
                <a:pos x="53" y="27"/>
              </a:cxn>
              <a:cxn ang="0">
                <a:pos x="53" y="33"/>
              </a:cxn>
              <a:cxn ang="0">
                <a:pos x="44" y="40"/>
              </a:cxn>
              <a:cxn ang="0">
                <a:pos x="29" y="48"/>
              </a:cxn>
              <a:cxn ang="0">
                <a:pos x="14" y="50"/>
              </a:cxn>
              <a:cxn ang="0">
                <a:pos x="10" y="65"/>
              </a:cxn>
              <a:cxn ang="0">
                <a:pos x="11" y="86"/>
              </a:cxn>
              <a:cxn ang="0">
                <a:pos x="8" y="109"/>
              </a:cxn>
              <a:cxn ang="0">
                <a:pos x="4" y="136"/>
              </a:cxn>
              <a:cxn ang="0">
                <a:pos x="11" y="157"/>
              </a:cxn>
              <a:cxn ang="0">
                <a:pos x="31" y="162"/>
              </a:cxn>
              <a:cxn ang="0">
                <a:pos x="43" y="158"/>
              </a:cxn>
              <a:cxn ang="0">
                <a:pos x="59" y="110"/>
              </a:cxn>
              <a:cxn ang="0">
                <a:pos x="72" y="66"/>
              </a:cxn>
              <a:cxn ang="0">
                <a:pos x="74" y="54"/>
              </a:cxn>
              <a:cxn ang="0">
                <a:pos x="77" y="47"/>
              </a:cxn>
              <a:cxn ang="0">
                <a:pos x="83" y="45"/>
              </a:cxn>
              <a:cxn ang="0">
                <a:pos x="79" y="24"/>
              </a:cxn>
              <a:cxn ang="0">
                <a:pos x="71" y="5"/>
              </a:cxn>
            </a:cxnLst>
            <a:rect l="0" t="0" r="r" b="b"/>
            <a:pathLst>
              <a:path w="84" h="166">
                <a:moveTo>
                  <a:pt x="71" y="5"/>
                </a:moveTo>
                <a:cubicBezTo>
                  <a:pt x="70" y="0"/>
                  <a:pt x="68" y="7"/>
                  <a:pt x="67" y="9"/>
                </a:cubicBezTo>
                <a:cubicBezTo>
                  <a:pt x="66" y="10"/>
                  <a:pt x="65" y="14"/>
                  <a:pt x="65" y="17"/>
                </a:cubicBezTo>
                <a:cubicBezTo>
                  <a:pt x="66" y="19"/>
                  <a:pt x="61" y="22"/>
                  <a:pt x="59" y="22"/>
                </a:cubicBezTo>
                <a:cubicBezTo>
                  <a:pt x="56" y="21"/>
                  <a:pt x="52" y="23"/>
                  <a:pt x="53" y="27"/>
                </a:cubicBezTo>
                <a:cubicBezTo>
                  <a:pt x="54" y="30"/>
                  <a:pt x="51" y="30"/>
                  <a:pt x="53" y="33"/>
                </a:cubicBezTo>
                <a:cubicBezTo>
                  <a:pt x="54" y="36"/>
                  <a:pt x="49" y="39"/>
                  <a:pt x="44" y="40"/>
                </a:cubicBezTo>
                <a:cubicBezTo>
                  <a:pt x="40" y="40"/>
                  <a:pt x="34" y="48"/>
                  <a:pt x="29" y="48"/>
                </a:cubicBezTo>
                <a:cubicBezTo>
                  <a:pt x="24" y="47"/>
                  <a:pt x="19" y="51"/>
                  <a:pt x="14" y="50"/>
                </a:cubicBezTo>
                <a:cubicBezTo>
                  <a:pt x="10" y="50"/>
                  <a:pt x="13" y="59"/>
                  <a:pt x="10" y="65"/>
                </a:cubicBezTo>
                <a:cubicBezTo>
                  <a:pt x="6" y="71"/>
                  <a:pt x="8" y="78"/>
                  <a:pt x="11" y="86"/>
                </a:cubicBezTo>
                <a:cubicBezTo>
                  <a:pt x="14" y="93"/>
                  <a:pt x="16" y="99"/>
                  <a:pt x="8" y="109"/>
                </a:cubicBezTo>
                <a:cubicBezTo>
                  <a:pt x="0" y="118"/>
                  <a:pt x="1" y="129"/>
                  <a:pt x="4" y="136"/>
                </a:cubicBezTo>
                <a:cubicBezTo>
                  <a:pt x="7" y="142"/>
                  <a:pt x="7" y="152"/>
                  <a:pt x="11" y="157"/>
                </a:cubicBezTo>
                <a:cubicBezTo>
                  <a:pt x="16" y="162"/>
                  <a:pt x="28" y="166"/>
                  <a:pt x="31" y="162"/>
                </a:cubicBezTo>
                <a:cubicBezTo>
                  <a:pt x="35" y="158"/>
                  <a:pt x="39" y="162"/>
                  <a:pt x="43" y="158"/>
                </a:cubicBezTo>
                <a:cubicBezTo>
                  <a:pt x="47" y="153"/>
                  <a:pt x="54" y="127"/>
                  <a:pt x="59" y="110"/>
                </a:cubicBezTo>
                <a:cubicBezTo>
                  <a:pt x="65" y="93"/>
                  <a:pt x="72" y="71"/>
                  <a:pt x="72" y="66"/>
                </a:cubicBezTo>
                <a:cubicBezTo>
                  <a:pt x="71" y="62"/>
                  <a:pt x="76" y="59"/>
                  <a:pt x="74" y="54"/>
                </a:cubicBezTo>
                <a:cubicBezTo>
                  <a:pt x="72" y="49"/>
                  <a:pt x="74" y="43"/>
                  <a:pt x="77" y="47"/>
                </a:cubicBezTo>
                <a:cubicBezTo>
                  <a:pt x="79" y="51"/>
                  <a:pt x="82" y="51"/>
                  <a:pt x="83" y="45"/>
                </a:cubicBezTo>
                <a:cubicBezTo>
                  <a:pt x="84" y="40"/>
                  <a:pt x="79" y="32"/>
                  <a:pt x="79" y="24"/>
                </a:cubicBezTo>
                <a:cubicBezTo>
                  <a:pt x="79" y="16"/>
                  <a:pt x="72" y="9"/>
                  <a:pt x="71" y="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6" name="Freeform 147"/>
          <p:cNvSpPr>
            <a:spLocks noEditPoints="1"/>
          </p:cNvSpPr>
          <p:nvPr/>
        </p:nvSpPr>
        <p:spPr bwMode="auto">
          <a:xfrm>
            <a:off x="6949123" y="3695700"/>
            <a:ext cx="381000" cy="263525"/>
          </a:xfrm>
          <a:custGeom>
            <a:avLst/>
            <a:gdLst/>
            <a:ahLst/>
            <a:cxnLst>
              <a:cxn ang="0">
                <a:pos x="95" y="3"/>
              </a:cxn>
              <a:cxn ang="0">
                <a:pos x="73" y="4"/>
              </a:cxn>
              <a:cxn ang="0">
                <a:pos x="56" y="19"/>
              </a:cxn>
              <a:cxn ang="0">
                <a:pos x="48" y="22"/>
              </a:cxn>
              <a:cxn ang="0">
                <a:pos x="32" y="20"/>
              </a:cxn>
              <a:cxn ang="0">
                <a:pos x="18" y="19"/>
              </a:cxn>
              <a:cxn ang="0">
                <a:pos x="10" y="17"/>
              </a:cxn>
              <a:cxn ang="0">
                <a:pos x="5" y="21"/>
              </a:cxn>
              <a:cxn ang="0">
                <a:pos x="6" y="28"/>
              </a:cxn>
              <a:cxn ang="0">
                <a:pos x="0" y="30"/>
              </a:cxn>
              <a:cxn ang="0">
                <a:pos x="1" y="37"/>
              </a:cxn>
              <a:cxn ang="0">
                <a:pos x="5" y="55"/>
              </a:cxn>
              <a:cxn ang="0">
                <a:pos x="9" y="72"/>
              </a:cxn>
              <a:cxn ang="0">
                <a:pos x="29" y="70"/>
              </a:cxn>
              <a:cxn ang="0">
                <a:pos x="44" y="65"/>
              </a:cxn>
              <a:cxn ang="0">
                <a:pos x="56" y="59"/>
              </a:cxn>
              <a:cxn ang="0">
                <a:pos x="67" y="57"/>
              </a:cxn>
              <a:cxn ang="0">
                <a:pos x="76" y="51"/>
              </a:cxn>
              <a:cxn ang="0">
                <a:pos x="100" y="43"/>
              </a:cxn>
              <a:cxn ang="0">
                <a:pos x="111" y="32"/>
              </a:cxn>
              <a:cxn ang="0">
                <a:pos x="120" y="28"/>
              </a:cxn>
              <a:cxn ang="0">
                <a:pos x="106" y="0"/>
              </a:cxn>
              <a:cxn ang="0">
                <a:pos x="95" y="3"/>
              </a:cxn>
              <a:cxn ang="0">
                <a:pos x="123" y="78"/>
              </a:cxn>
              <a:cxn ang="0">
                <a:pos x="134" y="76"/>
              </a:cxn>
              <a:cxn ang="0">
                <a:pos x="123" y="78"/>
              </a:cxn>
            </a:cxnLst>
            <a:rect l="0" t="0" r="r" b="b"/>
            <a:pathLst>
              <a:path w="135" h="82">
                <a:moveTo>
                  <a:pt x="95" y="3"/>
                </a:moveTo>
                <a:cubicBezTo>
                  <a:pt x="90" y="4"/>
                  <a:pt x="75" y="3"/>
                  <a:pt x="73" y="4"/>
                </a:cubicBezTo>
                <a:cubicBezTo>
                  <a:pt x="71" y="5"/>
                  <a:pt x="58" y="15"/>
                  <a:pt x="56" y="19"/>
                </a:cubicBezTo>
                <a:cubicBezTo>
                  <a:pt x="54" y="24"/>
                  <a:pt x="51" y="25"/>
                  <a:pt x="48" y="22"/>
                </a:cubicBezTo>
                <a:cubicBezTo>
                  <a:pt x="45" y="20"/>
                  <a:pt x="33" y="21"/>
                  <a:pt x="32" y="20"/>
                </a:cubicBezTo>
                <a:cubicBezTo>
                  <a:pt x="31" y="19"/>
                  <a:pt x="23" y="18"/>
                  <a:pt x="18" y="19"/>
                </a:cubicBezTo>
                <a:cubicBezTo>
                  <a:pt x="14" y="19"/>
                  <a:pt x="12" y="17"/>
                  <a:pt x="10" y="17"/>
                </a:cubicBezTo>
                <a:cubicBezTo>
                  <a:pt x="8" y="18"/>
                  <a:pt x="6" y="20"/>
                  <a:pt x="5" y="21"/>
                </a:cubicBezTo>
                <a:cubicBezTo>
                  <a:pt x="4" y="23"/>
                  <a:pt x="6" y="26"/>
                  <a:pt x="6" y="28"/>
                </a:cubicBezTo>
                <a:cubicBezTo>
                  <a:pt x="5" y="28"/>
                  <a:pt x="3" y="29"/>
                  <a:pt x="0" y="30"/>
                </a:cubicBezTo>
                <a:cubicBezTo>
                  <a:pt x="1" y="33"/>
                  <a:pt x="2" y="35"/>
                  <a:pt x="1" y="37"/>
                </a:cubicBezTo>
                <a:cubicBezTo>
                  <a:pt x="0" y="41"/>
                  <a:pt x="1" y="50"/>
                  <a:pt x="5" y="55"/>
                </a:cubicBezTo>
                <a:cubicBezTo>
                  <a:pt x="8" y="61"/>
                  <a:pt x="7" y="70"/>
                  <a:pt x="9" y="72"/>
                </a:cubicBezTo>
                <a:cubicBezTo>
                  <a:pt x="10" y="74"/>
                  <a:pt x="23" y="73"/>
                  <a:pt x="29" y="70"/>
                </a:cubicBezTo>
                <a:cubicBezTo>
                  <a:pt x="35" y="66"/>
                  <a:pt x="39" y="65"/>
                  <a:pt x="44" y="65"/>
                </a:cubicBezTo>
                <a:cubicBezTo>
                  <a:pt x="48" y="65"/>
                  <a:pt x="54" y="61"/>
                  <a:pt x="56" y="59"/>
                </a:cubicBezTo>
                <a:cubicBezTo>
                  <a:pt x="57" y="57"/>
                  <a:pt x="64" y="57"/>
                  <a:pt x="67" y="57"/>
                </a:cubicBezTo>
                <a:cubicBezTo>
                  <a:pt x="70" y="58"/>
                  <a:pt x="73" y="54"/>
                  <a:pt x="76" y="51"/>
                </a:cubicBezTo>
                <a:cubicBezTo>
                  <a:pt x="79" y="48"/>
                  <a:pt x="89" y="47"/>
                  <a:pt x="100" y="43"/>
                </a:cubicBezTo>
                <a:cubicBezTo>
                  <a:pt x="110" y="40"/>
                  <a:pt x="108" y="35"/>
                  <a:pt x="111" y="32"/>
                </a:cubicBezTo>
                <a:cubicBezTo>
                  <a:pt x="113" y="30"/>
                  <a:pt x="116" y="30"/>
                  <a:pt x="120" y="28"/>
                </a:cubicBezTo>
                <a:cubicBezTo>
                  <a:pt x="115" y="18"/>
                  <a:pt x="109" y="6"/>
                  <a:pt x="106" y="0"/>
                </a:cubicBezTo>
                <a:cubicBezTo>
                  <a:pt x="101" y="1"/>
                  <a:pt x="97" y="3"/>
                  <a:pt x="95" y="3"/>
                </a:cubicBezTo>
                <a:close/>
                <a:moveTo>
                  <a:pt x="123" y="78"/>
                </a:moveTo>
                <a:cubicBezTo>
                  <a:pt x="127" y="82"/>
                  <a:pt x="134" y="77"/>
                  <a:pt x="134" y="76"/>
                </a:cubicBezTo>
                <a:cubicBezTo>
                  <a:pt x="135" y="74"/>
                  <a:pt x="119" y="73"/>
                  <a:pt x="123" y="78"/>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7" name="Freeform 148"/>
          <p:cNvSpPr>
            <a:spLocks noEditPoints="1"/>
          </p:cNvSpPr>
          <p:nvPr/>
        </p:nvSpPr>
        <p:spPr bwMode="auto">
          <a:xfrm>
            <a:off x="10489248" y="4598988"/>
            <a:ext cx="257175" cy="211138"/>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solidFill>
            <a:srgbClr val="706F71"/>
          </a:solidFill>
          <a:ln w="9525">
            <a:noFill/>
            <a:round/>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8" name="Freeform 149"/>
          <p:cNvSpPr>
            <a:spLocks noEditPoints="1"/>
          </p:cNvSpPr>
          <p:nvPr/>
        </p:nvSpPr>
        <p:spPr bwMode="auto">
          <a:xfrm>
            <a:off x="10489248" y="4598988"/>
            <a:ext cx="257175" cy="211138"/>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49" name="Freeform 150"/>
          <p:cNvSpPr>
            <a:spLocks noEditPoints="1"/>
          </p:cNvSpPr>
          <p:nvPr/>
        </p:nvSpPr>
        <p:spPr bwMode="auto">
          <a:xfrm>
            <a:off x="9154160" y="4821555"/>
            <a:ext cx="1300163" cy="1319213"/>
          </a:xfrm>
          <a:custGeom>
            <a:avLst/>
            <a:gdLst/>
            <a:ahLst/>
            <a:cxnLst>
              <a:cxn ang="0">
                <a:pos x="457" y="180"/>
              </a:cxn>
              <a:cxn ang="0">
                <a:pos x="438" y="160"/>
              </a:cxn>
              <a:cxn ang="0">
                <a:pos x="424" y="139"/>
              </a:cxn>
              <a:cxn ang="0">
                <a:pos x="410" y="124"/>
              </a:cxn>
              <a:cxn ang="0">
                <a:pos x="378" y="93"/>
              </a:cxn>
              <a:cxn ang="0">
                <a:pos x="367" y="53"/>
              </a:cxn>
              <a:cxn ang="0">
                <a:pos x="347" y="33"/>
              </a:cxn>
              <a:cxn ang="0">
                <a:pos x="329" y="10"/>
              </a:cxn>
              <a:cxn ang="0">
                <a:pos x="324" y="51"/>
              </a:cxn>
              <a:cxn ang="0">
                <a:pos x="297" y="76"/>
              </a:cxn>
              <a:cxn ang="0">
                <a:pos x="265" y="59"/>
              </a:cxn>
              <a:cxn ang="0">
                <a:pos x="259" y="35"/>
              </a:cxn>
              <a:cxn ang="0">
                <a:pos x="268" y="17"/>
              </a:cxn>
              <a:cxn ang="0">
                <a:pos x="251" y="19"/>
              </a:cxn>
              <a:cxn ang="0">
                <a:pos x="222" y="13"/>
              </a:cxn>
              <a:cxn ang="0">
                <a:pos x="194" y="32"/>
              </a:cxn>
              <a:cxn ang="0">
                <a:pos x="184" y="51"/>
              </a:cxn>
              <a:cxn ang="0">
                <a:pos x="167" y="44"/>
              </a:cxn>
              <a:cxn ang="0">
                <a:pos x="147" y="46"/>
              </a:cxn>
              <a:cxn ang="0">
                <a:pos x="131" y="55"/>
              </a:cxn>
              <a:cxn ang="0">
                <a:pos x="123" y="73"/>
              </a:cxn>
              <a:cxn ang="0">
                <a:pos x="106" y="75"/>
              </a:cxn>
              <a:cxn ang="0">
                <a:pos x="69" y="110"/>
              </a:cxn>
              <a:cxn ang="0">
                <a:pos x="34" y="121"/>
              </a:cxn>
              <a:cxn ang="0">
                <a:pos x="13" y="130"/>
              </a:cxn>
              <a:cxn ang="0">
                <a:pos x="6" y="169"/>
              </a:cxn>
              <a:cxn ang="0">
                <a:pos x="9" y="187"/>
              </a:cxn>
              <a:cxn ang="0">
                <a:pos x="22" y="227"/>
              </a:cxn>
              <a:cxn ang="0">
                <a:pos x="23" y="277"/>
              </a:cxn>
              <a:cxn ang="0">
                <a:pos x="56" y="294"/>
              </a:cxn>
              <a:cxn ang="0">
                <a:pos x="104" y="280"/>
              </a:cxn>
              <a:cxn ang="0">
                <a:pos x="157" y="260"/>
              </a:cxn>
              <a:cxn ang="0">
                <a:pos x="219" y="256"/>
              </a:cxn>
              <a:cxn ang="0">
                <a:pos x="240" y="268"/>
              </a:cxn>
              <a:cxn ang="0">
                <a:pos x="262" y="287"/>
              </a:cxn>
              <a:cxn ang="0">
                <a:pos x="278" y="285"/>
              </a:cxn>
              <a:cxn ang="0">
                <a:pos x="288" y="289"/>
              </a:cxn>
              <a:cxn ang="0">
                <a:pos x="304" y="317"/>
              </a:cxn>
              <a:cxn ang="0">
                <a:pos x="344" y="344"/>
              </a:cxn>
              <a:cxn ang="0">
                <a:pos x="365" y="341"/>
              </a:cxn>
              <a:cxn ang="0">
                <a:pos x="379" y="348"/>
              </a:cxn>
              <a:cxn ang="0">
                <a:pos x="419" y="330"/>
              </a:cxn>
              <a:cxn ang="0">
                <a:pos x="443" y="266"/>
              </a:cxn>
              <a:cxn ang="0">
                <a:pos x="458" y="228"/>
              </a:cxn>
              <a:cxn ang="0">
                <a:pos x="210" y="11"/>
              </a:cxn>
              <a:cxn ang="0">
                <a:pos x="266" y="307"/>
              </a:cxn>
              <a:cxn ang="0">
                <a:pos x="379" y="376"/>
              </a:cxn>
              <a:cxn ang="0">
                <a:pos x="380" y="411"/>
              </a:cxn>
              <a:cxn ang="0">
                <a:pos x="395" y="402"/>
              </a:cxn>
              <a:cxn ang="0">
                <a:pos x="379" y="376"/>
              </a:cxn>
            </a:cxnLst>
            <a:rect l="0" t="0" r="r" b="b"/>
            <a:pathLst>
              <a:path w="463" h="412">
                <a:moveTo>
                  <a:pt x="460" y="207"/>
                </a:moveTo>
                <a:cubicBezTo>
                  <a:pt x="462" y="205"/>
                  <a:pt x="459" y="197"/>
                  <a:pt x="457" y="198"/>
                </a:cubicBezTo>
                <a:cubicBezTo>
                  <a:pt x="456" y="200"/>
                  <a:pt x="456" y="186"/>
                  <a:pt x="457" y="180"/>
                </a:cubicBezTo>
                <a:cubicBezTo>
                  <a:pt x="458" y="173"/>
                  <a:pt x="457" y="174"/>
                  <a:pt x="454" y="177"/>
                </a:cubicBezTo>
                <a:cubicBezTo>
                  <a:pt x="451" y="181"/>
                  <a:pt x="447" y="171"/>
                  <a:pt x="447" y="169"/>
                </a:cubicBezTo>
                <a:cubicBezTo>
                  <a:pt x="446" y="166"/>
                  <a:pt x="442" y="159"/>
                  <a:pt x="438" y="160"/>
                </a:cubicBezTo>
                <a:cubicBezTo>
                  <a:pt x="434" y="161"/>
                  <a:pt x="436" y="154"/>
                  <a:pt x="432" y="155"/>
                </a:cubicBezTo>
                <a:cubicBezTo>
                  <a:pt x="428" y="156"/>
                  <a:pt x="428" y="149"/>
                  <a:pt x="428" y="143"/>
                </a:cubicBezTo>
                <a:cubicBezTo>
                  <a:pt x="429" y="137"/>
                  <a:pt x="426" y="142"/>
                  <a:pt x="424" y="139"/>
                </a:cubicBezTo>
                <a:cubicBezTo>
                  <a:pt x="422" y="137"/>
                  <a:pt x="420" y="139"/>
                  <a:pt x="417" y="140"/>
                </a:cubicBezTo>
                <a:cubicBezTo>
                  <a:pt x="415" y="141"/>
                  <a:pt x="414" y="135"/>
                  <a:pt x="415" y="132"/>
                </a:cubicBezTo>
                <a:cubicBezTo>
                  <a:pt x="415" y="130"/>
                  <a:pt x="414" y="127"/>
                  <a:pt x="410" y="124"/>
                </a:cubicBezTo>
                <a:cubicBezTo>
                  <a:pt x="407" y="121"/>
                  <a:pt x="406" y="119"/>
                  <a:pt x="407" y="116"/>
                </a:cubicBezTo>
                <a:cubicBezTo>
                  <a:pt x="407" y="112"/>
                  <a:pt x="385" y="101"/>
                  <a:pt x="381" y="100"/>
                </a:cubicBezTo>
                <a:cubicBezTo>
                  <a:pt x="376" y="99"/>
                  <a:pt x="380" y="94"/>
                  <a:pt x="378" y="93"/>
                </a:cubicBezTo>
                <a:cubicBezTo>
                  <a:pt x="376" y="91"/>
                  <a:pt x="375" y="84"/>
                  <a:pt x="375" y="79"/>
                </a:cubicBezTo>
                <a:cubicBezTo>
                  <a:pt x="375" y="73"/>
                  <a:pt x="368" y="72"/>
                  <a:pt x="368" y="67"/>
                </a:cubicBezTo>
                <a:cubicBezTo>
                  <a:pt x="369" y="63"/>
                  <a:pt x="366" y="58"/>
                  <a:pt x="367" y="53"/>
                </a:cubicBezTo>
                <a:cubicBezTo>
                  <a:pt x="367" y="48"/>
                  <a:pt x="360" y="47"/>
                  <a:pt x="359" y="44"/>
                </a:cubicBezTo>
                <a:cubicBezTo>
                  <a:pt x="359" y="42"/>
                  <a:pt x="355" y="44"/>
                  <a:pt x="351" y="45"/>
                </a:cubicBezTo>
                <a:cubicBezTo>
                  <a:pt x="346" y="45"/>
                  <a:pt x="347" y="39"/>
                  <a:pt x="347" y="33"/>
                </a:cubicBezTo>
                <a:cubicBezTo>
                  <a:pt x="348" y="28"/>
                  <a:pt x="345" y="18"/>
                  <a:pt x="342" y="15"/>
                </a:cubicBezTo>
                <a:cubicBezTo>
                  <a:pt x="338" y="13"/>
                  <a:pt x="338" y="3"/>
                  <a:pt x="336" y="2"/>
                </a:cubicBezTo>
                <a:cubicBezTo>
                  <a:pt x="335" y="0"/>
                  <a:pt x="329" y="7"/>
                  <a:pt x="329" y="10"/>
                </a:cubicBezTo>
                <a:cubicBezTo>
                  <a:pt x="329" y="13"/>
                  <a:pt x="329" y="17"/>
                  <a:pt x="326" y="19"/>
                </a:cubicBezTo>
                <a:cubicBezTo>
                  <a:pt x="324" y="21"/>
                  <a:pt x="328" y="29"/>
                  <a:pt x="325" y="31"/>
                </a:cubicBezTo>
                <a:cubicBezTo>
                  <a:pt x="322" y="34"/>
                  <a:pt x="325" y="45"/>
                  <a:pt x="324" y="51"/>
                </a:cubicBezTo>
                <a:cubicBezTo>
                  <a:pt x="323" y="58"/>
                  <a:pt x="323" y="64"/>
                  <a:pt x="320" y="69"/>
                </a:cubicBezTo>
                <a:cubicBezTo>
                  <a:pt x="317" y="73"/>
                  <a:pt x="317" y="80"/>
                  <a:pt x="311" y="82"/>
                </a:cubicBezTo>
                <a:cubicBezTo>
                  <a:pt x="305" y="84"/>
                  <a:pt x="297" y="79"/>
                  <a:pt x="297" y="76"/>
                </a:cubicBezTo>
                <a:cubicBezTo>
                  <a:pt x="297" y="73"/>
                  <a:pt x="291" y="71"/>
                  <a:pt x="287" y="71"/>
                </a:cubicBezTo>
                <a:cubicBezTo>
                  <a:pt x="284" y="72"/>
                  <a:pt x="282" y="67"/>
                  <a:pt x="276" y="63"/>
                </a:cubicBezTo>
                <a:cubicBezTo>
                  <a:pt x="271" y="58"/>
                  <a:pt x="266" y="64"/>
                  <a:pt x="265" y="59"/>
                </a:cubicBezTo>
                <a:cubicBezTo>
                  <a:pt x="263" y="54"/>
                  <a:pt x="261" y="53"/>
                  <a:pt x="257" y="50"/>
                </a:cubicBezTo>
                <a:cubicBezTo>
                  <a:pt x="253" y="47"/>
                  <a:pt x="254" y="47"/>
                  <a:pt x="258" y="45"/>
                </a:cubicBezTo>
                <a:cubicBezTo>
                  <a:pt x="262" y="42"/>
                  <a:pt x="261" y="38"/>
                  <a:pt x="259" y="35"/>
                </a:cubicBezTo>
                <a:cubicBezTo>
                  <a:pt x="257" y="32"/>
                  <a:pt x="261" y="33"/>
                  <a:pt x="266" y="30"/>
                </a:cubicBezTo>
                <a:cubicBezTo>
                  <a:pt x="271" y="27"/>
                  <a:pt x="266" y="24"/>
                  <a:pt x="270" y="22"/>
                </a:cubicBezTo>
                <a:cubicBezTo>
                  <a:pt x="274" y="21"/>
                  <a:pt x="272" y="18"/>
                  <a:pt x="268" y="17"/>
                </a:cubicBezTo>
                <a:cubicBezTo>
                  <a:pt x="264" y="16"/>
                  <a:pt x="265" y="21"/>
                  <a:pt x="263" y="21"/>
                </a:cubicBezTo>
                <a:cubicBezTo>
                  <a:pt x="262" y="22"/>
                  <a:pt x="260" y="15"/>
                  <a:pt x="259" y="15"/>
                </a:cubicBezTo>
                <a:cubicBezTo>
                  <a:pt x="258" y="16"/>
                  <a:pt x="253" y="22"/>
                  <a:pt x="251" y="19"/>
                </a:cubicBezTo>
                <a:cubicBezTo>
                  <a:pt x="248" y="16"/>
                  <a:pt x="234" y="13"/>
                  <a:pt x="229" y="12"/>
                </a:cubicBezTo>
                <a:cubicBezTo>
                  <a:pt x="223" y="11"/>
                  <a:pt x="221" y="4"/>
                  <a:pt x="218" y="6"/>
                </a:cubicBezTo>
                <a:cubicBezTo>
                  <a:pt x="215" y="7"/>
                  <a:pt x="219" y="9"/>
                  <a:pt x="222" y="13"/>
                </a:cubicBezTo>
                <a:cubicBezTo>
                  <a:pt x="226" y="17"/>
                  <a:pt x="210" y="20"/>
                  <a:pt x="205" y="18"/>
                </a:cubicBezTo>
                <a:cubicBezTo>
                  <a:pt x="200" y="17"/>
                  <a:pt x="206" y="22"/>
                  <a:pt x="202" y="22"/>
                </a:cubicBezTo>
                <a:cubicBezTo>
                  <a:pt x="198" y="21"/>
                  <a:pt x="197" y="28"/>
                  <a:pt x="194" y="32"/>
                </a:cubicBezTo>
                <a:cubicBezTo>
                  <a:pt x="191" y="35"/>
                  <a:pt x="193" y="38"/>
                  <a:pt x="189" y="40"/>
                </a:cubicBezTo>
                <a:cubicBezTo>
                  <a:pt x="186" y="42"/>
                  <a:pt x="186" y="45"/>
                  <a:pt x="190" y="50"/>
                </a:cubicBezTo>
                <a:cubicBezTo>
                  <a:pt x="194" y="54"/>
                  <a:pt x="188" y="55"/>
                  <a:pt x="184" y="51"/>
                </a:cubicBezTo>
                <a:cubicBezTo>
                  <a:pt x="180" y="47"/>
                  <a:pt x="177" y="47"/>
                  <a:pt x="177" y="51"/>
                </a:cubicBezTo>
                <a:cubicBezTo>
                  <a:pt x="177" y="56"/>
                  <a:pt x="172" y="54"/>
                  <a:pt x="173" y="49"/>
                </a:cubicBezTo>
                <a:cubicBezTo>
                  <a:pt x="174" y="44"/>
                  <a:pt x="168" y="46"/>
                  <a:pt x="167" y="44"/>
                </a:cubicBezTo>
                <a:cubicBezTo>
                  <a:pt x="166" y="41"/>
                  <a:pt x="161" y="36"/>
                  <a:pt x="157" y="37"/>
                </a:cubicBezTo>
                <a:cubicBezTo>
                  <a:pt x="154" y="37"/>
                  <a:pt x="154" y="40"/>
                  <a:pt x="151" y="40"/>
                </a:cubicBezTo>
                <a:cubicBezTo>
                  <a:pt x="148" y="40"/>
                  <a:pt x="147" y="42"/>
                  <a:pt x="147" y="46"/>
                </a:cubicBezTo>
                <a:cubicBezTo>
                  <a:pt x="148" y="49"/>
                  <a:pt x="142" y="45"/>
                  <a:pt x="139" y="46"/>
                </a:cubicBezTo>
                <a:cubicBezTo>
                  <a:pt x="135" y="46"/>
                  <a:pt x="139" y="51"/>
                  <a:pt x="137" y="51"/>
                </a:cubicBezTo>
                <a:cubicBezTo>
                  <a:pt x="135" y="51"/>
                  <a:pt x="135" y="55"/>
                  <a:pt x="131" y="55"/>
                </a:cubicBezTo>
                <a:cubicBezTo>
                  <a:pt x="128" y="55"/>
                  <a:pt x="129" y="62"/>
                  <a:pt x="129" y="66"/>
                </a:cubicBezTo>
                <a:cubicBezTo>
                  <a:pt x="130" y="69"/>
                  <a:pt x="124" y="64"/>
                  <a:pt x="121" y="65"/>
                </a:cubicBezTo>
                <a:cubicBezTo>
                  <a:pt x="118" y="66"/>
                  <a:pt x="122" y="69"/>
                  <a:pt x="123" y="73"/>
                </a:cubicBezTo>
                <a:cubicBezTo>
                  <a:pt x="124" y="78"/>
                  <a:pt x="121" y="77"/>
                  <a:pt x="119" y="79"/>
                </a:cubicBezTo>
                <a:cubicBezTo>
                  <a:pt x="117" y="81"/>
                  <a:pt x="115" y="74"/>
                  <a:pt x="115" y="71"/>
                </a:cubicBezTo>
                <a:cubicBezTo>
                  <a:pt x="115" y="67"/>
                  <a:pt x="110" y="70"/>
                  <a:pt x="106" y="75"/>
                </a:cubicBezTo>
                <a:cubicBezTo>
                  <a:pt x="101" y="80"/>
                  <a:pt x="107" y="87"/>
                  <a:pt x="105" y="88"/>
                </a:cubicBezTo>
                <a:cubicBezTo>
                  <a:pt x="103" y="90"/>
                  <a:pt x="94" y="98"/>
                  <a:pt x="89" y="104"/>
                </a:cubicBezTo>
                <a:cubicBezTo>
                  <a:pt x="84" y="111"/>
                  <a:pt x="73" y="107"/>
                  <a:pt x="69" y="110"/>
                </a:cubicBezTo>
                <a:cubicBezTo>
                  <a:pt x="66" y="113"/>
                  <a:pt x="62" y="111"/>
                  <a:pt x="58" y="113"/>
                </a:cubicBezTo>
                <a:cubicBezTo>
                  <a:pt x="55" y="116"/>
                  <a:pt x="48" y="121"/>
                  <a:pt x="48" y="118"/>
                </a:cubicBezTo>
                <a:cubicBezTo>
                  <a:pt x="47" y="115"/>
                  <a:pt x="38" y="117"/>
                  <a:pt x="34" y="121"/>
                </a:cubicBezTo>
                <a:cubicBezTo>
                  <a:pt x="30" y="125"/>
                  <a:pt x="24" y="129"/>
                  <a:pt x="20" y="129"/>
                </a:cubicBezTo>
                <a:cubicBezTo>
                  <a:pt x="16" y="129"/>
                  <a:pt x="16" y="136"/>
                  <a:pt x="14" y="137"/>
                </a:cubicBezTo>
                <a:cubicBezTo>
                  <a:pt x="12" y="139"/>
                  <a:pt x="13" y="132"/>
                  <a:pt x="13" y="130"/>
                </a:cubicBezTo>
                <a:cubicBezTo>
                  <a:pt x="13" y="129"/>
                  <a:pt x="9" y="133"/>
                  <a:pt x="7" y="139"/>
                </a:cubicBezTo>
                <a:cubicBezTo>
                  <a:pt x="5" y="144"/>
                  <a:pt x="11" y="146"/>
                  <a:pt x="8" y="151"/>
                </a:cubicBezTo>
                <a:cubicBezTo>
                  <a:pt x="4" y="157"/>
                  <a:pt x="0" y="162"/>
                  <a:pt x="6" y="169"/>
                </a:cubicBezTo>
                <a:cubicBezTo>
                  <a:pt x="11" y="176"/>
                  <a:pt x="14" y="181"/>
                  <a:pt x="12" y="184"/>
                </a:cubicBezTo>
                <a:cubicBezTo>
                  <a:pt x="10" y="188"/>
                  <a:pt x="7" y="177"/>
                  <a:pt x="5" y="179"/>
                </a:cubicBezTo>
                <a:cubicBezTo>
                  <a:pt x="4" y="180"/>
                  <a:pt x="10" y="184"/>
                  <a:pt x="9" y="187"/>
                </a:cubicBezTo>
                <a:cubicBezTo>
                  <a:pt x="7" y="189"/>
                  <a:pt x="2" y="178"/>
                  <a:pt x="1" y="181"/>
                </a:cubicBezTo>
                <a:cubicBezTo>
                  <a:pt x="0" y="183"/>
                  <a:pt x="12" y="200"/>
                  <a:pt x="12" y="206"/>
                </a:cubicBezTo>
                <a:cubicBezTo>
                  <a:pt x="12" y="212"/>
                  <a:pt x="22" y="218"/>
                  <a:pt x="22" y="227"/>
                </a:cubicBezTo>
                <a:cubicBezTo>
                  <a:pt x="21" y="236"/>
                  <a:pt x="30" y="251"/>
                  <a:pt x="32" y="253"/>
                </a:cubicBezTo>
                <a:cubicBezTo>
                  <a:pt x="33" y="255"/>
                  <a:pt x="28" y="261"/>
                  <a:pt x="29" y="268"/>
                </a:cubicBezTo>
                <a:cubicBezTo>
                  <a:pt x="30" y="275"/>
                  <a:pt x="27" y="277"/>
                  <a:pt x="23" y="277"/>
                </a:cubicBezTo>
                <a:cubicBezTo>
                  <a:pt x="18" y="277"/>
                  <a:pt x="21" y="284"/>
                  <a:pt x="26" y="285"/>
                </a:cubicBezTo>
                <a:cubicBezTo>
                  <a:pt x="30" y="285"/>
                  <a:pt x="29" y="289"/>
                  <a:pt x="34" y="292"/>
                </a:cubicBezTo>
                <a:cubicBezTo>
                  <a:pt x="39" y="296"/>
                  <a:pt x="52" y="294"/>
                  <a:pt x="56" y="294"/>
                </a:cubicBezTo>
                <a:cubicBezTo>
                  <a:pt x="60" y="294"/>
                  <a:pt x="61" y="288"/>
                  <a:pt x="67" y="288"/>
                </a:cubicBezTo>
                <a:cubicBezTo>
                  <a:pt x="73" y="287"/>
                  <a:pt x="72" y="286"/>
                  <a:pt x="75" y="282"/>
                </a:cubicBezTo>
                <a:cubicBezTo>
                  <a:pt x="78" y="279"/>
                  <a:pt x="91" y="280"/>
                  <a:pt x="104" y="280"/>
                </a:cubicBezTo>
                <a:cubicBezTo>
                  <a:pt x="117" y="281"/>
                  <a:pt x="123" y="277"/>
                  <a:pt x="125" y="272"/>
                </a:cubicBezTo>
                <a:cubicBezTo>
                  <a:pt x="127" y="267"/>
                  <a:pt x="136" y="267"/>
                  <a:pt x="140" y="263"/>
                </a:cubicBezTo>
                <a:cubicBezTo>
                  <a:pt x="144" y="260"/>
                  <a:pt x="147" y="259"/>
                  <a:pt x="157" y="260"/>
                </a:cubicBezTo>
                <a:cubicBezTo>
                  <a:pt x="167" y="260"/>
                  <a:pt x="176" y="255"/>
                  <a:pt x="182" y="253"/>
                </a:cubicBezTo>
                <a:cubicBezTo>
                  <a:pt x="188" y="250"/>
                  <a:pt x="200" y="251"/>
                  <a:pt x="206" y="250"/>
                </a:cubicBezTo>
                <a:cubicBezTo>
                  <a:pt x="212" y="248"/>
                  <a:pt x="213" y="257"/>
                  <a:pt x="219" y="256"/>
                </a:cubicBezTo>
                <a:cubicBezTo>
                  <a:pt x="226" y="256"/>
                  <a:pt x="229" y="258"/>
                  <a:pt x="233" y="258"/>
                </a:cubicBezTo>
                <a:cubicBezTo>
                  <a:pt x="236" y="258"/>
                  <a:pt x="236" y="261"/>
                  <a:pt x="239" y="261"/>
                </a:cubicBezTo>
                <a:cubicBezTo>
                  <a:pt x="243" y="262"/>
                  <a:pt x="242" y="265"/>
                  <a:pt x="240" y="268"/>
                </a:cubicBezTo>
                <a:cubicBezTo>
                  <a:pt x="238" y="272"/>
                  <a:pt x="245" y="271"/>
                  <a:pt x="250" y="278"/>
                </a:cubicBezTo>
                <a:cubicBezTo>
                  <a:pt x="255" y="284"/>
                  <a:pt x="250" y="285"/>
                  <a:pt x="253" y="290"/>
                </a:cubicBezTo>
                <a:cubicBezTo>
                  <a:pt x="255" y="295"/>
                  <a:pt x="257" y="294"/>
                  <a:pt x="262" y="287"/>
                </a:cubicBezTo>
                <a:cubicBezTo>
                  <a:pt x="267" y="280"/>
                  <a:pt x="272" y="285"/>
                  <a:pt x="273" y="279"/>
                </a:cubicBezTo>
                <a:cubicBezTo>
                  <a:pt x="274" y="273"/>
                  <a:pt x="279" y="266"/>
                  <a:pt x="283" y="269"/>
                </a:cubicBezTo>
                <a:cubicBezTo>
                  <a:pt x="286" y="272"/>
                  <a:pt x="280" y="273"/>
                  <a:pt x="278" y="285"/>
                </a:cubicBezTo>
                <a:cubicBezTo>
                  <a:pt x="276" y="296"/>
                  <a:pt x="272" y="290"/>
                  <a:pt x="271" y="293"/>
                </a:cubicBezTo>
                <a:cubicBezTo>
                  <a:pt x="270" y="297"/>
                  <a:pt x="281" y="298"/>
                  <a:pt x="281" y="292"/>
                </a:cubicBezTo>
                <a:cubicBezTo>
                  <a:pt x="281" y="286"/>
                  <a:pt x="283" y="284"/>
                  <a:pt x="288" y="289"/>
                </a:cubicBezTo>
                <a:cubicBezTo>
                  <a:pt x="292" y="295"/>
                  <a:pt x="285" y="299"/>
                  <a:pt x="286" y="302"/>
                </a:cubicBezTo>
                <a:cubicBezTo>
                  <a:pt x="287" y="304"/>
                  <a:pt x="292" y="301"/>
                  <a:pt x="294" y="301"/>
                </a:cubicBezTo>
                <a:cubicBezTo>
                  <a:pt x="299" y="301"/>
                  <a:pt x="305" y="311"/>
                  <a:pt x="304" y="317"/>
                </a:cubicBezTo>
                <a:cubicBezTo>
                  <a:pt x="303" y="322"/>
                  <a:pt x="301" y="327"/>
                  <a:pt x="310" y="331"/>
                </a:cubicBezTo>
                <a:cubicBezTo>
                  <a:pt x="318" y="335"/>
                  <a:pt x="315" y="336"/>
                  <a:pt x="321" y="336"/>
                </a:cubicBezTo>
                <a:cubicBezTo>
                  <a:pt x="328" y="336"/>
                  <a:pt x="341" y="341"/>
                  <a:pt x="344" y="344"/>
                </a:cubicBezTo>
                <a:cubicBezTo>
                  <a:pt x="348" y="347"/>
                  <a:pt x="357" y="342"/>
                  <a:pt x="358" y="336"/>
                </a:cubicBezTo>
                <a:cubicBezTo>
                  <a:pt x="360" y="330"/>
                  <a:pt x="367" y="336"/>
                  <a:pt x="363" y="338"/>
                </a:cubicBezTo>
                <a:cubicBezTo>
                  <a:pt x="360" y="340"/>
                  <a:pt x="365" y="344"/>
                  <a:pt x="365" y="341"/>
                </a:cubicBezTo>
                <a:cubicBezTo>
                  <a:pt x="365" y="338"/>
                  <a:pt x="367" y="335"/>
                  <a:pt x="368" y="339"/>
                </a:cubicBezTo>
                <a:cubicBezTo>
                  <a:pt x="369" y="343"/>
                  <a:pt x="374" y="343"/>
                  <a:pt x="376" y="346"/>
                </a:cubicBezTo>
                <a:cubicBezTo>
                  <a:pt x="377" y="349"/>
                  <a:pt x="379" y="351"/>
                  <a:pt x="379" y="348"/>
                </a:cubicBezTo>
                <a:cubicBezTo>
                  <a:pt x="379" y="346"/>
                  <a:pt x="380" y="344"/>
                  <a:pt x="384" y="342"/>
                </a:cubicBezTo>
                <a:cubicBezTo>
                  <a:pt x="388" y="341"/>
                  <a:pt x="391" y="338"/>
                  <a:pt x="395" y="334"/>
                </a:cubicBezTo>
                <a:cubicBezTo>
                  <a:pt x="399" y="331"/>
                  <a:pt x="417" y="330"/>
                  <a:pt x="419" y="330"/>
                </a:cubicBezTo>
                <a:cubicBezTo>
                  <a:pt x="420" y="330"/>
                  <a:pt x="421" y="315"/>
                  <a:pt x="422" y="307"/>
                </a:cubicBezTo>
                <a:cubicBezTo>
                  <a:pt x="423" y="300"/>
                  <a:pt x="430" y="298"/>
                  <a:pt x="431" y="290"/>
                </a:cubicBezTo>
                <a:cubicBezTo>
                  <a:pt x="432" y="282"/>
                  <a:pt x="441" y="267"/>
                  <a:pt x="443" y="266"/>
                </a:cubicBezTo>
                <a:cubicBezTo>
                  <a:pt x="445" y="265"/>
                  <a:pt x="449" y="263"/>
                  <a:pt x="450" y="258"/>
                </a:cubicBezTo>
                <a:cubicBezTo>
                  <a:pt x="450" y="253"/>
                  <a:pt x="456" y="248"/>
                  <a:pt x="456" y="242"/>
                </a:cubicBezTo>
                <a:cubicBezTo>
                  <a:pt x="456" y="237"/>
                  <a:pt x="459" y="230"/>
                  <a:pt x="458" y="228"/>
                </a:cubicBezTo>
                <a:cubicBezTo>
                  <a:pt x="458" y="226"/>
                  <a:pt x="456" y="221"/>
                  <a:pt x="460" y="217"/>
                </a:cubicBezTo>
                <a:cubicBezTo>
                  <a:pt x="463" y="213"/>
                  <a:pt x="458" y="208"/>
                  <a:pt x="460" y="207"/>
                </a:cubicBezTo>
                <a:close/>
                <a:moveTo>
                  <a:pt x="210" y="11"/>
                </a:moveTo>
                <a:cubicBezTo>
                  <a:pt x="209" y="8"/>
                  <a:pt x="191" y="11"/>
                  <a:pt x="195" y="14"/>
                </a:cubicBezTo>
                <a:cubicBezTo>
                  <a:pt x="198" y="16"/>
                  <a:pt x="210" y="14"/>
                  <a:pt x="210" y="11"/>
                </a:cubicBezTo>
                <a:close/>
                <a:moveTo>
                  <a:pt x="266" y="307"/>
                </a:moveTo>
                <a:cubicBezTo>
                  <a:pt x="269" y="309"/>
                  <a:pt x="278" y="309"/>
                  <a:pt x="279" y="305"/>
                </a:cubicBezTo>
                <a:cubicBezTo>
                  <a:pt x="281" y="302"/>
                  <a:pt x="263" y="305"/>
                  <a:pt x="266" y="307"/>
                </a:cubicBezTo>
                <a:close/>
                <a:moveTo>
                  <a:pt x="379" y="376"/>
                </a:moveTo>
                <a:cubicBezTo>
                  <a:pt x="372" y="377"/>
                  <a:pt x="362" y="370"/>
                  <a:pt x="360" y="371"/>
                </a:cubicBezTo>
                <a:cubicBezTo>
                  <a:pt x="357" y="372"/>
                  <a:pt x="368" y="389"/>
                  <a:pt x="365" y="393"/>
                </a:cubicBezTo>
                <a:cubicBezTo>
                  <a:pt x="361" y="398"/>
                  <a:pt x="375" y="410"/>
                  <a:pt x="380" y="411"/>
                </a:cubicBezTo>
                <a:cubicBezTo>
                  <a:pt x="385" y="412"/>
                  <a:pt x="383" y="406"/>
                  <a:pt x="386" y="406"/>
                </a:cubicBezTo>
                <a:cubicBezTo>
                  <a:pt x="389" y="407"/>
                  <a:pt x="388" y="403"/>
                  <a:pt x="389" y="401"/>
                </a:cubicBezTo>
                <a:cubicBezTo>
                  <a:pt x="389" y="398"/>
                  <a:pt x="392" y="403"/>
                  <a:pt x="395" y="402"/>
                </a:cubicBezTo>
                <a:cubicBezTo>
                  <a:pt x="398" y="400"/>
                  <a:pt x="394" y="390"/>
                  <a:pt x="398" y="390"/>
                </a:cubicBezTo>
                <a:cubicBezTo>
                  <a:pt x="402" y="390"/>
                  <a:pt x="399" y="377"/>
                  <a:pt x="398" y="372"/>
                </a:cubicBezTo>
                <a:cubicBezTo>
                  <a:pt x="397" y="368"/>
                  <a:pt x="386" y="376"/>
                  <a:pt x="379" y="37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0" name="Freeform 151"/>
          <p:cNvSpPr>
            <a:spLocks noEditPoints="1"/>
          </p:cNvSpPr>
          <p:nvPr/>
        </p:nvSpPr>
        <p:spPr bwMode="auto">
          <a:xfrm>
            <a:off x="10859135" y="5730875"/>
            <a:ext cx="396875" cy="536575"/>
          </a:xfrm>
          <a:custGeom>
            <a:avLst/>
            <a:gdLst/>
            <a:ahLst/>
            <a:cxnLst>
              <a:cxn ang="0">
                <a:pos x="87" y="81"/>
              </a:cxn>
              <a:cxn ang="0">
                <a:pos x="78" y="84"/>
              </a:cxn>
              <a:cxn ang="0">
                <a:pos x="67" y="79"/>
              </a:cxn>
              <a:cxn ang="0">
                <a:pos x="61" y="89"/>
              </a:cxn>
              <a:cxn ang="0">
                <a:pos x="52" y="105"/>
              </a:cxn>
              <a:cxn ang="0">
                <a:pos x="21" y="125"/>
              </a:cxn>
              <a:cxn ang="0">
                <a:pos x="7" y="139"/>
              </a:cxn>
              <a:cxn ang="0">
                <a:pos x="4" y="151"/>
              </a:cxn>
              <a:cxn ang="0">
                <a:pos x="14" y="156"/>
              </a:cxn>
              <a:cxn ang="0">
                <a:pos x="22" y="159"/>
              </a:cxn>
              <a:cxn ang="0">
                <a:pos x="43" y="154"/>
              </a:cxn>
              <a:cxn ang="0">
                <a:pos x="50" y="141"/>
              </a:cxn>
              <a:cxn ang="0">
                <a:pos x="56" y="129"/>
              </a:cxn>
              <a:cxn ang="0">
                <a:pos x="69" y="122"/>
              </a:cxn>
              <a:cxn ang="0">
                <a:pos x="72" y="116"/>
              </a:cxn>
              <a:cxn ang="0">
                <a:pos x="80" y="105"/>
              </a:cxn>
              <a:cxn ang="0">
                <a:pos x="89" y="90"/>
              </a:cxn>
              <a:cxn ang="0">
                <a:pos x="87" y="81"/>
              </a:cxn>
              <a:cxn ang="0">
                <a:pos x="15" y="167"/>
              </a:cxn>
              <a:cxn ang="0">
                <a:pos x="19" y="162"/>
              </a:cxn>
              <a:cxn ang="0">
                <a:pos x="15" y="167"/>
              </a:cxn>
              <a:cxn ang="0">
                <a:pos x="128" y="41"/>
              </a:cxn>
              <a:cxn ang="0">
                <a:pos x="117" y="40"/>
              </a:cxn>
              <a:cxn ang="0">
                <a:pos x="110" y="33"/>
              </a:cxn>
              <a:cxn ang="0">
                <a:pos x="105" y="24"/>
              </a:cxn>
              <a:cxn ang="0">
                <a:pos x="105" y="30"/>
              </a:cxn>
              <a:cxn ang="0">
                <a:pos x="100" y="28"/>
              </a:cxn>
              <a:cxn ang="0">
                <a:pos x="96" y="20"/>
              </a:cxn>
              <a:cxn ang="0">
                <a:pos x="92" y="10"/>
              </a:cxn>
              <a:cxn ang="0">
                <a:pos x="78" y="0"/>
              </a:cxn>
              <a:cxn ang="0">
                <a:pos x="81" y="12"/>
              </a:cxn>
              <a:cxn ang="0">
                <a:pos x="89" y="20"/>
              </a:cxn>
              <a:cxn ang="0">
                <a:pos x="96" y="29"/>
              </a:cxn>
              <a:cxn ang="0">
                <a:pos x="94" y="46"/>
              </a:cxn>
              <a:cxn ang="0">
                <a:pos x="85" y="56"/>
              </a:cxn>
              <a:cxn ang="0">
                <a:pos x="100" y="69"/>
              </a:cxn>
              <a:cxn ang="0">
                <a:pos x="97" y="87"/>
              </a:cxn>
              <a:cxn ang="0">
                <a:pos x="107" y="89"/>
              </a:cxn>
              <a:cxn ang="0">
                <a:pos x="119" y="71"/>
              </a:cxn>
              <a:cxn ang="0">
                <a:pos x="123" y="60"/>
              </a:cxn>
              <a:cxn ang="0">
                <a:pos x="130" y="57"/>
              </a:cxn>
              <a:cxn ang="0">
                <a:pos x="135" y="50"/>
              </a:cxn>
              <a:cxn ang="0">
                <a:pos x="139" y="40"/>
              </a:cxn>
              <a:cxn ang="0">
                <a:pos x="128" y="41"/>
              </a:cxn>
            </a:cxnLst>
            <a:rect l="0" t="0" r="r" b="b"/>
            <a:pathLst>
              <a:path w="141" h="168">
                <a:moveTo>
                  <a:pt x="87" y="81"/>
                </a:moveTo>
                <a:cubicBezTo>
                  <a:pt x="84" y="79"/>
                  <a:pt x="82" y="82"/>
                  <a:pt x="78" y="84"/>
                </a:cubicBezTo>
                <a:cubicBezTo>
                  <a:pt x="74" y="86"/>
                  <a:pt x="72" y="76"/>
                  <a:pt x="67" y="79"/>
                </a:cubicBezTo>
                <a:cubicBezTo>
                  <a:pt x="62" y="83"/>
                  <a:pt x="67" y="85"/>
                  <a:pt x="61" y="89"/>
                </a:cubicBezTo>
                <a:cubicBezTo>
                  <a:pt x="56" y="94"/>
                  <a:pt x="58" y="95"/>
                  <a:pt x="52" y="105"/>
                </a:cubicBezTo>
                <a:cubicBezTo>
                  <a:pt x="46" y="115"/>
                  <a:pt x="24" y="120"/>
                  <a:pt x="21" y="125"/>
                </a:cubicBezTo>
                <a:cubicBezTo>
                  <a:pt x="18" y="131"/>
                  <a:pt x="7" y="135"/>
                  <a:pt x="7" y="139"/>
                </a:cubicBezTo>
                <a:cubicBezTo>
                  <a:pt x="7" y="143"/>
                  <a:pt x="0" y="146"/>
                  <a:pt x="4" y="151"/>
                </a:cubicBezTo>
                <a:cubicBezTo>
                  <a:pt x="7" y="155"/>
                  <a:pt x="11" y="152"/>
                  <a:pt x="14" y="156"/>
                </a:cubicBezTo>
                <a:cubicBezTo>
                  <a:pt x="17" y="159"/>
                  <a:pt x="21" y="156"/>
                  <a:pt x="22" y="159"/>
                </a:cubicBezTo>
                <a:cubicBezTo>
                  <a:pt x="24" y="162"/>
                  <a:pt x="35" y="162"/>
                  <a:pt x="43" y="154"/>
                </a:cubicBezTo>
                <a:cubicBezTo>
                  <a:pt x="51" y="147"/>
                  <a:pt x="47" y="143"/>
                  <a:pt x="50" y="141"/>
                </a:cubicBezTo>
                <a:cubicBezTo>
                  <a:pt x="54" y="139"/>
                  <a:pt x="54" y="133"/>
                  <a:pt x="56" y="129"/>
                </a:cubicBezTo>
                <a:cubicBezTo>
                  <a:pt x="58" y="126"/>
                  <a:pt x="60" y="122"/>
                  <a:pt x="69" y="122"/>
                </a:cubicBezTo>
                <a:cubicBezTo>
                  <a:pt x="78" y="122"/>
                  <a:pt x="73" y="120"/>
                  <a:pt x="72" y="116"/>
                </a:cubicBezTo>
                <a:cubicBezTo>
                  <a:pt x="72" y="111"/>
                  <a:pt x="80" y="111"/>
                  <a:pt x="80" y="105"/>
                </a:cubicBezTo>
                <a:cubicBezTo>
                  <a:pt x="80" y="100"/>
                  <a:pt x="91" y="95"/>
                  <a:pt x="89" y="90"/>
                </a:cubicBezTo>
                <a:cubicBezTo>
                  <a:pt x="86" y="86"/>
                  <a:pt x="91" y="84"/>
                  <a:pt x="87" y="81"/>
                </a:cubicBezTo>
                <a:close/>
                <a:moveTo>
                  <a:pt x="15" y="167"/>
                </a:moveTo>
                <a:cubicBezTo>
                  <a:pt x="17" y="168"/>
                  <a:pt x="22" y="166"/>
                  <a:pt x="19" y="162"/>
                </a:cubicBezTo>
                <a:cubicBezTo>
                  <a:pt x="16" y="158"/>
                  <a:pt x="11" y="166"/>
                  <a:pt x="15" y="167"/>
                </a:cubicBezTo>
                <a:close/>
                <a:moveTo>
                  <a:pt x="128" y="41"/>
                </a:moveTo>
                <a:cubicBezTo>
                  <a:pt x="126" y="45"/>
                  <a:pt x="121" y="40"/>
                  <a:pt x="117" y="40"/>
                </a:cubicBezTo>
                <a:cubicBezTo>
                  <a:pt x="113" y="40"/>
                  <a:pt x="110" y="37"/>
                  <a:pt x="110" y="33"/>
                </a:cubicBezTo>
                <a:cubicBezTo>
                  <a:pt x="110" y="29"/>
                  <a:pt x="109" y="24"/>
                  <a:pt x="105" y="24"/>
                </a:cubicBezTo>
                <a:cubicBezTo>
                  <a:pt x="101" y="24"/>
                  <a:pt x="106" y="28"/>
                  <a:pt x="105" y="30"/>
                </a:cubicBezTo>
                <a:cubicBezTo>
                  <a:pt x="103" y="32"/>
                  <a:pt x="102" y="28"/>
                  <a:pt x="100" y="28"/>
                </a:cubicBezTo>
                <a:cubicBezTo>
                  <a:pt x="98" y="28"/>
                  <a:pt x="96" y="25"/>
                  <a:pt x="96" y="20"/>
                </a:cubicBezTo>
                <a:cubicBezTo>
                  <a:pt x="96" y="15"/>
                  <a:pt x="92" y="16"/>
                  <a:pt x="92" y="10"/>
                </a:cubicBezTo>
                <a:cubicBezTo>
                  <a:pt x="92" y="4"/>
                  <a:pt x="83" y="0"/>
                  <a:pt x="78" y="0"/>
                </a:cubicBezTo>
                <a:cubicBezTo>
                  <a:pt x="73" y="0"/>
                  <a:pt x="79" y="9"/>
                  <a:pt x="81" y="12"/>
                </a:cubicBezTo>
                <a:cubicBezTo>
                  <a:pt x="84" y="15"/>
                  <a:pt x="89" y="18"/>
                  <a:pt x="89" y="20"/>
                </a:cubicBezTo>
                <a:cubicBezTo>
                  <a:pt x="89" y="22"/>
                  <a:pt x="93" y="28"/>
                  <a:pt x="96" y="29"/>
                </a:cubicBezTo>
                <a:cubicBezTo>
                  <a:pt x="99" y="30"/>
                  <a:pt x="94" y="39"/>
                  <a:pt x="94" y="46"/>
                </a:cubicBezTo>
                <a:cubicBezTo>
                  <a:pt x="94" y="53"/>
                  <a:pt x="89" y="51"/>
                  <a:pt x="85" y="56"/>
                </a:cubicBezTo>
                <a:cubicBezTo>
                  <a:pt x="81" y="60"/>
                  <a:pt x="94" y="65"/>
                  <a:pt x="100" y="69"/>
                </a:cubicBezTo>
                <a:cubicBezTo>
                  <a:pt x="105" y="74"/>
                  <a:pt x="95" y="85"/>
                  <a:pt x="97" y="87"/>
                </a:cubicBezTo>
                <a:cubicBezTo>
                  <a:pt x="97" y="89"/>
                  <a:pt x="101" y="90"/>
                  <a:pt x="107" y="89"/>
                </a:cubicBezTo>
                <a:cubicBezTo>
                  <a:pt x="113" y="87"/>
                  <a:pt x="115" y="75"/>
                  <a:pt x="119" y="71"/>
                </a:cubicBezTo>
                <a:cubicBezTo>
                  <a:pt x="123" y="68"/>
                  <a:pt x="121" y="62"/>
                  <a:pt x="123" y="60"/>
                </a:cubicBezTo>
                <a:cubicBezTo>
                  <a:pt x="125" y="57"/>
                  <a:pt x="128" y="57"/>
                  <a:pt x="130" y="57"/>
                </a:cubicBezTo>
                <a:cubicBezTo>
                  <a:pt x="133" y="57"/>
                  <a:pt x="132" y="50"/>
                  <a:pt x="135" y="50"/>
                </a:cubicBezTo>
                <a:cubicBezTo>
                  <a:pt x="139" y="50"/>
                  <a:pt x="137" y="46"/>
                  <a:pt x="139" y="40"/>
                </a:cubicBezTo>
                <a:cubicBezTo>
                  <a:pt x="141" y="35"/>
                  <a:pt x="130" y="37"/>
                  <a:pt x="128" y="4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1" name="Freeform 152"/>
          <p:cNvSpPr>
            <a:spLocks noEditPoints="1"/>
          </p:cNvSpPr>
          <p:nvPr/>
        </p:nvSpPr>
        <p:spPr bwMode="auto">
          <a:xfrm>
            <a:off x="11206798" y="4999038"/>
            <a:ext cx="85725" cy="90488"/>
          </a:xfrm>
          <a:custGeom>
            <a:avLst/>
            <a:gdLst/>
            <a:ahLst/>
            <a:cxnLst>
              <a:cxn ang="0">
                <a:pos x="4" y="24"/>
              </a:cxn>
              <a:cxn ang="0">
                <a:pos x="17" y="20"/>
              </a:cxn>
              <a:cxn ang="0">
                <a:pos x="4" y="24"/>
              </a:cxn>
              <a:cxn ang="0">
                <a:pos x="20" y="10"/>
              </a:cxn>
              <a:cxn ang="0">
                <a:pos x="31" y="4"/>
              </a:cxn>
              <a:cxn ang="0">
                <a:pos x="20" y="10"/>
              </a:cxn>
            </a:cxnLst>
            <a:rect l="0" t="0" r="r" b="b"/>
            <a:pathLst>
              <a:path w="31" h="28">
                <a:moveTo>
                  <a:pt x="4" y="24"/>
                </a:moveTo>
                <a:cubicBezTo>
                  <a:pt x="8" y="28"/>
                  <a:pt x="17" y="27"/>
                  <a:pt x="17" y="20"/>
                </a:cubicBezTo>
                <a:cubicBezTo>
                  <a:pt x="17" y="13"/>
                  <a:pt x="0" y="20"/>
                  <a:pt x="4" y="24"/>
                </a:cubicBezTo>
                <a:close/>
                <a:moveTo>
                  <a:pt x="20" y="10"/>
                </a:moveTo>
                <a:cubicBezTo>
                  <a:pt x="22" y="11"/>
                  <a:pt x="31" y="8"/>
                  <a:pt x="31" y="4"/>
                </a:cubicBezTo>
                <a:cubicBezTo>
                  <a:pt x="31" y="0"/>
                  <a:pt x="15" y="9"/>
                  <a:pt x="20" y="1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2" name="Freeform 153"/>
          <p:cNvSpPr/>
          <p:nvPr/>
        </p:nvSpPr>
        <p:spPr bwMode="auto">
          <a:xfrm>
            <a:off x="7272973" y="2743200"/>
            <a:ext cx="455613" cy="327025"/>
          </a:xfrm>
          <a:custGeom>
            <a:avLst/>
            <a:gdLst/>
            <a:ahLst/>
            <a:cxnLst>
              <a:cxn ang="0">
                <a:pos x="161" y="64"/>
              </a:cxn>
              <a:cxn ang="0">
                <a:pos x="151" y="61"/>
              </a:cxn>
              <a:cxn ang="0">
                <a:pos x="139" y="53"/>
              </a:cxn>
              <a:cxn ang="0">
                <a:pos x="126" y="45"/>
              </a:cxn>
              <a:cxn ang="0">
                <a:pos x="115" y="37"/>
              </a:cxn>
              <a:cxn ang="0">
                <a:pos x="110" y="28"/>
              </a:cxn>
              <a:cxn ang="0">
                <a:pos x="105" y="20"/>
              </a:cxn>
              <a:cxn ang="0">
                <a:pos x="88" y="18"/>
              </a:cxn>
              <a:cxn ang="0">
                <a:pos x="84" y="6"/>
              </a:cxn>
              <a:cxn ang="0">
                <a:pos x="76" y="3"/>
              </a:cxn>
              <a:cxn ang="0">
                <a:pos x="68" y="1"/>
              </a:cxn>
              <a:cxn ang="0">
                <a:pos x="63" y="4"/>
              </a:cxn>
              <a:cxn ang="0">
                <a:pos x="59" y="8"/>
              </a:cxn>
              <a:cxn ang="0">
                <a:pos x="51" y="14"/>
              </a:cxn>
              <a:cxn ang="0">
                <a:pos x="47" y="19"/>
              </a:cxn>
              <a:cxn ang="0">
                <a:pos x="39" y="17"/>
              </a:cxn>
              <a:cxn ang="0">
                <a:pos x="31" y="15"/>
              </a:cxn>
              <a:cxn ang="0">
                <a:pos x="17" y="5"/>
              </a:cxn>
              <a:cxn ang="0">
                <a:pos x="6" y="11"/>
              </a:cxn>
              <a:cxn ang="0">
                <a:pos x="11" y="9"/>
              </a:cxn>
              <a:cxn ang="0">
                <a:pos x="20" y="19"/>
              </a:cxn>
              <a:cxn ang="0">
                <a:pos x="25" y="26"/>
              </a:cxn>
              <a:cxn ang="0">
                <a:pos x="14" y="28"/>
              </a:cxn>
              <a:cxn ang="0">
                <a:pos x="3" y="28"/>
              </a:cxn>
              <a:cxn ang="0">
                <a:pos x="6" y="38"/>
              </a:cxn>
              <a:cxn ang="0">
                <a:pos x="6" y="45"/>
              </a:cxn>
              <a:cxn ang="0">
                <a:pos x="13" y="47"/>
              </a:cxn>
              <a:cxn ang="0">
                <a:pos x="15" y="56"/>
              </a:cxn>
              <a:cxn ang="0">
                <a:pos x="15" y="71"/>
              </a:cxn>
              <a:cxn ang="0">
                <a:pos x="24" y="70"/>
              </a:cxn>
              <a:cxn ang="0">
                <a:pos x="34" y="63"/>
              </a:cxn>
              <a:cxn ang="0">
                <a:pos x="42" y="62"/>
              </a:cxn>
              <a:cxn ang="0">
                <a:pos x="55" y="62"/>
              </a:cxn>
              <a:cxn ang="0">
                <a:pos x="64" y="66"/>
              </a:cxn>
              <a:cxn ang="0">
                <a:pos x="69" y="68"/>
              </a:cxn>
              <a:cxn ang="0">
                <a:pos x="79" y="71"/>
              </a:cxn>
              <a:cxn ang="0">
                <a:pos x="84" y="75"/>
              </a:cxn>
              <a:cxn ang="0">
                <a:pos x="91" y="82"/>
              </a:cxn>
              <a:cxn ang="0">
                <a:pos x="99" y="83"/>
              </a:cxn>
              <a:cxn ang="0">
                <a:pos x="101" y="97"/>
              </a:cxn>
              <a:cxn ang="0">
                <a:pos x="104" y="96"/>
              </a:cxn>
              <a:cxn ang="0">
                <a:pos x="112" y="99"/>
              </a:cxn>
              <a:cxn ang="0">
                <a:pos x="122" y="95"/>
              </a:cxn>
              <a:cxn ang="0">
                <a:pos x="138" y="86"/>
              </a:cxn>
              <a:cxn ang="0">
                <a:pos x="144" y="75"/>
              </a:cxn>
              <a:cxn ang="0">
                <a:pos x="153" y="69"/>
              </a:cxn>
              <a:cxn ang="0">
                <a:pos x="162" y="71"/>
              </a:cxn>
              <a:cxn ang="0">
                <a:pos x="161" y="64"/>
              </a:cxn>
            </a:cxnLst>
            <a:rect l="0" t="0" r="r" b="b"/>
            <a:pathLst>
              <a:path w="162" h="102">
                <a:moveTo>
                  <a:pt x="161" y="64"/>
                </a:moveTo>
                <a:cubicBezTo>
                  <a:pt x="161" y="64"/>
                  <a:pt x="153" y="60"/>
                  <a:pt x="151" y="61"/>
                </a:cubicBezTo>
                <a:cubicBezTo>
                  <a:pt x="148" y="61"/>
                  <a:pt x="144" y="55"/>
                  <a:pt x="139" y="53"/>
                </a:cubicBezTo>
                <a:cubicBezTo>
                  <a:pt x="134" y="51"/>
                  <a:pt x="128" y="48"/>
                  <a:pt x="126" y="45"/>
                </a:cubicBezTo>
                <a:cubicBezTo>
                  <a:pt x="124" y="42"/>
                  <a:pt x="116" y="39"/>
                  <a:pt x="115" y="37"/>
                </a:cubicBezTo>
                <a:cubicBezTo>
                  <a:pt x="114" y="35"/>
                  <a:pt x="112" y="31"/>
                  <a:pt x="110" y="28"/>
                </a:cubicBezTo>
                <a:cubicBezTo>
                  <a:pt x="107" y="25"/>
                  <a:pt x="107" y="21"/>
                  <a:pt x="105" y="20"/>
                </a:cubicBezTo>
                <a:cubicBezTo>
                  <a:pt x="103" y="20"/>
                  <a:pt x="88" y="20"/>
                  <a:pt x="88" y="18"/>
                </a:cubicBezTo>
                <a:cubicBezTo>
                  <a:pt x="88" y="16"/>
                  <a:pt x="87" y="7"/>
                  <a:pt x="84" y="6"/>
                </a:cubicBezTo>
                <a:cubicBezTo>
                  <a:pt x="81" y="6"/>
                  <a:pt x="77" y="5"/>
                  <a:pt x="76" y="3"/>
                </a:cubicBezTo>
                <a:cubicBezTo>
                  <a:pt x="74" y="2"/>
                  <a:pt x="69" y="0"/>
                  <a:pt x="68" y="1"/>
                </a:cubicBezTo>
                <a:cubicBezTo>
                  <a:pt x="67" y="3"/>
                  <a:pt x="64" y="4"/>
                  <a:pt x="63" y="4"/>
                </a:cubicBezTo>
                <a:cubicBezTo>
                  <a:pt x="62" y="4"/>
                  <a:pt x="62" y="8"/>
                  <a:pt x="59" y="8"/>
                </a:cubicBezTo>
                <a:cubicBezTo>
                  <a:pt x="56" y="8"/>
                  <a:pt x="51" y="12"/>
                  <a:pt x="51" y="14"/>
                </a:cubicBezTo>
                <a:cubicBezTo>
                  <a:pt x="51" y="16"/>
                  <a:pt x="51" y="20"/>
                  <a:pt x="47" y="19"/>
                </a:cubicBezTo>
                <a:cubicBezTo>
                  <a:pt x="45" y="19"/>
                  <a:pt x="42" y="19"/>
                  <a:pt x="39" y="17"/>
                </a:cubicBezTo>
                <a:cubicBezTo>
                  <a:pt x="38" y="18"/>
                  <a:pt x="35" y="20"/>
                  <a:pt x="31" y="15"/>
                </a:cubicBezTo>
                <a:cubicBezTo>
                  <a:pt x="27" y="10"/>
                  <a:pt x="21" y="5"/>
                  <a:pt x="17" y="5"/>
                </a:cubicBezTo>
                <a:cubicBezTo>
                  <a:pt x="14" y="5"/>
                  <a:pt x="3" y="5"/>
                  <a:pt x="6" y="11"/>
                </a:cubicBezTo>
                <a:cubicBezTo>
                  <a:pt x="7" y="10"/>
                  <a:pt x="8" y="9"/>
                  <a:pt x="11" y="9"/>
                </a:cubicBezTo>
                <a:cubicBezTo>
                  <a:pt x="19" y="10"/>
                  <a:pt x="15" y="19"/>
                  <a:pt x="20" y="19"/>
                </a:cubicBezTo>
                <a:cubicBezTo>
                  <a:pt x="24" y="20"/>
                  <a:pt x="29" y="26"/>
                  <a:pt x="25" y="26"/>
                </a:cubicBezTo>
                <a:cubicBezTo>
                  <a:pt x="21" y="26"/>
                  <a:pt x="18" y="30"/>
                  <a:pt x="14" y="28"/>
                </a:cubicBezTo>
                <a:cubicBezTo>
                  <a:pt x="10" y="27"/>
                  <a:pt x="5" y="24"/>
                  <a:pt x="3" y="28"/>
                </a:cubicBezTo>
                <a:cubicBezTo>
                  <a:pt x="2" y="33"/>
                  <a:pt x="0" y="38"/>
                  <a:pt x="6" y="38"/>
                </a:cubicBezTo>
                <a:cubicBezTo>
                  <a:pt x="11" y="37"/>
                  <a:pt x="10" y="41"/>
                  <a:pt x="6" y="45"/>
                </a:cubicBezTo>
                <a:cubicBezTo>
                  <a:pt x="3" y="48"/>
                  <a:pt x="12" y="44"/>
                  <a:pt x="13" y="47"/>
                </a:cubicBezTo>
                <a:cubicBezTo>
                  <a:pt x="13" y="51"/>
                  <a:pt x="16" y="51"/>
                  <a:pt x="15" y="56"/>
                </a:cubicBezTo>
                <a:cubicBezTo>
                  <a:pt x="14" y="60"/>
                  <a:pt x="15" y="66"/>
                  <a:pt x="15" y="71"/>
                </a:cubicBezTo>
                <a:cubicBezTo>
                  <a:pt x="19" y="71"/>
                  <a:pt x="23" y="71"/>
                  <a:pt x="24" y="70"/>
                </a:cubicBezTo>
                <a:cubicBezTo>
                  <a:pt x="26" y="67"/>
                  <a:pt x="31" y="63"/>
                  <a:pt x="34" y="63"/>
                </a:cubicBezTo>
                <a:cubicBezTo>
                  <a:pt x="37" y="63"/>
                  <a:pt x="41" y="64"/>
                  <a:pt x="42" y="62"/>
                </a:cubicBezTo>
                <a:cubicBezTo>
                  <a:pt x="44" y="59"/>
                  <a:pt x="54" y="60"/>
                  <a:pt x="55" y="62"/>
                </a:cubicBezTo>
                <a:cubicBezTo>
                  <a:pt x="57" y="64"/>
                  <a:pt x="62" y="66"/>
                  <a:pt x="64" y="66"/>
                </a:cubicBezTo>
                <a:cubicBezTo>
                  <a:pt x="65" y="66"/>
                  <a:pt x="66" y="69"/>
                  <a:pt x="69" y="68"/>
                </a:cubicBezTo>
                <a:cubicBezTo>
                  <a:pt x="72" y="68"/>
                  <a:pt x="79" y="69"/>
                  <a:pt x="79" y="71"/>
                </a:cubicBezTo>
                <a:cubicBezTo>
                  <a:pt x="79" y="73"/>
                  <a:pt x="81" y="75"/>
                  <a:pt x="84" y="75"/>
                </a:cubicBezTo>
                <a:cubicBezTo>
                  <a:pt x="86" y="75"/>
                  <a:pt x="89" y="82"/>
                  <a:pt x="91" y="82"/>
                </a:cubicBezTo>
                <a:cubicBezTo>
                  <a:pt x="94" y="81"/>
                  <a:pt x="99" y="81"/>
                  <a:pt x="99" y="83"/>
                </a:cubicBezTo>
                <a:cubicBezTo>
                  <a:pt x="99" y="84"/>
                  <a:pt x="100" y="92"/>
                  <a:pt x="101" y="97"/>
                </a:cubicBezTo>
                <a:cubicBezTo>
                  <a:pt x="102" y="96"/>
                  <a:pt x="103" y="96"/>
                  <a:pt x="104" y="96"/>
                </a:cubicBezTo>
                <a:cubicBezTo>
                  <a:pt x="105" y="97"/>
                  <a:pt x="111" y="96"/>
                  <a:pt x="112" y="99"/>
                </a:cubicBezTo>
                <a:cubicBezTo>
                  <a:pt x="113" y="102"/>
                  <a:pt x="122" y="100"/>
                  <a:pt x="122" y="95"/>
                </a:cubicBezTo>
                <a:cubicBezTo>
                  <a:pt x="121" y="90"/>
                  <a:pt x="136" y="90"/>
                  <a:pt x="138" y="86"/>
                </a:cubicBezTo>
                <a:cubicBezTo>
                  <a:pt x="139" y="81"/>
                  <a:pt x="141" y="73"/>
                  <a:pt x="144" y="75"/>
                </a:cubicBezTo>
                <a:cubicBezTo>
                  <a:pt x="148" y="76"/>
                  <a:pt x="150" y="69"/>
                  <a:pt x="153" y="69"/>
                </a:cubicBezTo>
                <a:cubicBezTo>
                  <a:pt x="156" y="70"/>
                  <a:pt x="158" y="72"/>
                  <a:pt x="162" y="71"/>
                </a:cubicBezTo>
                <a:lnTo>
                  <a:pt x="161" y="64"/>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3" name="Freeform 154"/>
          <p:cNvSpPr/>
          <p:nvPr/>
        </p:nvSpPr>
        <p:spPr bwMode="auto">
          <a:xfrm>
            <a:off x="6998335" y="2860675"/>
            <a:ext cx="625475" cy="603250"/>
          </a:xfrm>
          <a:custGeom>
            <a:avLst/>
            <a:gdLst/>
            <a:ahLst/>
            <a:cxnLst>
              <a:cxn ang="0">
                <a:pos x="217" y="162"/>
              </a:cxn>
              <a:cxn ang="0">
                <a:pos x="212" y="150"/>
              </a:cxn>
              <a:cxn ang="0">
                <a:pos x="200" y="140"/>
              </a:cxn>
              <a:cxn ang="0">
                <a:pos x="192" y="130"/>
              </a:cxn>
              <a:cxn ang="0">
                <a:pos x="204" y="114"/>
              </a:cxn>
              <a:cxn ang="0">
                <a:pos x="193" y="108"/>
              </a:cxn>
              <a:cxn ang="0">
                <a:pos x="191" y="95"/>
              </a:cxn>
              <a:cxn ang="0">
                <a:pos x="191" y="83"/>
              </a:cxn>
              <a:cxn ang="0">
                <a:pos x="192" y="74"/>
              </a:cxn>
              <a:cxn ang="0">
                <a:pos x="197" y="65"/>
              </a:cxn>
              <a:cxn ang="0">
                <a:pos x="199" y="60"/>
              </a:cxn>
              <a:cxn ang="0">
                <a:pos x="197" y="46"/>
              </a:cxn>
              <a:cxn ang="0">
                <a:pos x="189" y="45"/>
              </a:cxn>
              <a:cxn ang="0">
                <a:pos x="182" y="38"/>
              </a:cxn>
              <a:cxn ang="0">
                <a:pos x="177" y="34"/>
              </a:cxn>
              <a:cxn ang="0">
                <a:pos x="167" y="31"/>
              </a:cxn>
              <a:cxn ang="0">
                <a:pos x="162" y="29"/>
              </a:cxn>
              <a:cxn ang="0">
                <a:pos x="153" y="25"/>
              </a:cxn>
              <a:cxn ang="0">
                <a:pos x="140" y="25"/>
              </a:cxn>
              <a:cxn ang="0">
                <a:pos x="132" y="26"/>
              </a:cxn>
              <a:cxn ang="0">
                <a:pos x="122" y="33"/>
              </a:cxn>
              <a:cxn ang="0">
                <a:pos x="113" y="34"/>
              </a:cxn>
              <a:cxn ang="0">
                <a:pos x="113" y="40"/>
              </a:cxn>
              <a:cxn ang="0">
                <a:pos x="88" y="46"/>
              </a:cxn>
              <a:cxn ang="0">
                <a:pos x="68" y="33"/>
              </a:cxn>
              <a:cxn ang="0">
                <a:pos x="54" y="20"/>
              </a:cxn>
              <a:cxn ang="0">
                <a:pos x="46" y="14"/>
              </a:cxn>
              <a:cxn ang="0">
                <a:pos x="44" y="4"/>
              </a:cxn>
              <a:cxn ang="0">
                <a:pos x="21" y="14"/>
              </a:cxn>
              <a:cxn ang="0">
                <a:pos x="13" y="9"/>
              </a:cxn>
              <a:cxn ang="0">
                <a:pos x="7" y="1"/>
              </a:cxn>
              <a:cxn ang="0">
                <a:pos x="3" y="6"/>
              </a:cxn>
              <a:cxn ang="0">
                <a:pos x="3" y="16"/>
              </a:cxn>
              <a:cxn ang="0">
                <a:pos x="3" y="28"/>
              </a:cxn>
              <a:cxn ang="0">
                <a:pos x="9" y="37"/>
              </a:cxn>
              <a:cxn ang="0">
                <a:pos x="13" y="46"/>
              </a:cxn>
              <a:cxn ang="0">
                <a:pos x="19" y="52"/>
              </a:cxn>
              <a:cxn ang="0">
                <a:pos x="23" y="56"/>
              </a:cxn>
              <a:cxn ang="0">
                <a:pos x="22" y="63"/>
              </a:cxn>
              <a:cxn ang="0">
                <a:pos x="17" y="72"/>
              </a:cxn>
              <a:cxn ang="0">
                <a:pos x="19" y="82"/>
              </a:cxn>
              <a:cxn ang="0">
                <a:pos x="24" y="88"/>
              </a:cxn>
              <a:cxn ang="0">
                <a:pos x="37" y="97"/>
              </a:cxn>
              <a:cxn ang="0">
                <a:pos x="42" y="103"/>
              </a:cxn>
              <a:cxn ang="0">
                <a:pos x="41" y="111"/>
              </a:cxn>
              <a:cxn ang="0">
                <a:pos x="45" y="119"/>
              </a:cxn>
              <a:cxn ang="0">
                <a:pos x="51" y="127"/>
              </a:cxn>
              <a:cxn ang="0">
                <a:pos x="54" y="127"/>
              </a:cxn>
              <a:cxn ang="0">
                <a:pos x="59" y="126"/>
              </a:cxn>
              <a:cxn ang="0">
                <a:pos x="67" y="125"/>
              </a:cxn>
              <a:cxn ang="0">
                <a:pos x="79" y="143"/>
              </a:cxn>
              <a:cxn ang="0">
                <a:pos x="85" y="153"/>
              </a:cxn>
              <a:cxn ang="0">
                <a:pos x="99" y="160"/>
              </a:cxn>
              <a:cxn ang="0">
                <a:pos x="125" y="170"/>
              </a:cxn>
              <a:cxn ang="0">
                <a:pos x="143" y="165"/>
              </a:cxn>
              <a:cxn ang="0">
                <a:pos x="151" y="180"/>
              </a:cxn>
              <a:cxn ang="0">
                <a:pos x="191" y="187"/>
              </a:cxn>
              <a:cxn ang="0">
                <a:pos x="202" y="188"/>
              </a:cxn>
              <a:cxn ang="0">
                <a:pos x="202" y="185"/>
              </a:cxn>
              <a:cxn ang="0">
                <a:pos x="209" y="174"/>
              </a:cxn>
              <a:cxn ang="0">
                <a:pos x="220" y="171"/>
              </a:cxn>
              <a:cxn ang="0">
                <a:pos x="217" y="162"/>
              </a:cxn>
            </a:cxnLst>
            <a:rect l="0" t="0" r="r" b="b"/>
            <a:pathLst>
              <a:path w="223" h="188">
                <a:moveTo>
                  <a:pt x="217" y="162"/>
                </a:moveTo>
                <a:cubicBezTo>
                  <a:pt x="214" y="161"/>
                  <a:pt x="217" y="152"/>
                  <a:pt x="212" y="150"/>
                </a:cubicBezTo>
                <a:cubicBezTo>
                  <a:pt x="206" y="148"/>
                  <a:pt x="201" y="144"/>
                  <a:pt x="200" y="140"/>
                </a:cubicBezTo>
                <a:cubicBezTo>
                  <a:pt x="199" y="136"/>
                  <a:pt x="192" y="133"/>
                  <a:pt x="192" y="130"/>
                </a:cubicBezTo>
                <a:cubicBezTo>
                  <a:pt x="193" y="128"/>
                  <a:pt x="206" y="119"/>
                  <a:pt x="204" y="114"/>
                </a:cubicBezTo>
                <a:cubicBezTo>
                  <a:pt x="202" y="109"/>
                  <a:pt x="194" y="110"/>
                  <a:pt x="193" y="108"/>
                </a:cubicBezTo>
                <a:cubicBezTo>
                  <a:pt x="192" y="107"/>
                  <a:pt x="193" y="100"/>
                  <a:pt x="191" y="95"/>
                </a:cubicBezTo>
                <a:cubicBezTo>
                  <a:pt x="189" y="91"/>
                  <a:pt x="193" y="86"/>
                  <a:pt x="191" y="83"/>
                </a:cubicBezTo>
                <a:cubicBezTo>
                  <a:pt x="189" y="81"/>
                  <a:pt x="192" y="75"/>
                  <a:pt x="192" y="74"/>
                </a:cubicBezTo>
                <a:cubicBezTo>
                  <a:pt x="193" y="72"/>
                  <a:pt x="197" y="69"/>
                  <a:pt x="197" y="65"/>
                </a:cubicBezTo>
                <a:cubicBezTo>
                  <a:pt x="197" y="62"/>
                  <a:pt x="198" y="60"/>
                  <a:pt x="199" y="60"/>
                </a:cubicBezTo>
                <a:cubicBezTo>
                  <a:pt x="198" y="55"/>
                  <a:pt x="197" y="47"/>
                  <a:pt x="197" y="46"/>
                </a:cubicBezTo>
                <a:cubicBezTo>
                  <a:pt x="197" y="44"/>
                  <a:pt x="192" y="44"/>
                  <a:pt x="189" y="45"/>
                </a:cubicBezTo>
                <a:cubicBezTo>
                  <a:pt x="187" y="45"/>
                  <a:pt x="184" y="38"/>
                  <a:pt x="182" y="38"/>
                </a:cubicBezTo>
                <a:cubicBezTo>
                  <a:pt x="179" y="38"/>
                  <a:pt x="177" y="36"/>
                  <a:pt x="177" y="34"/>
                </a:cubicBezTo>
                <a:cubicBezTo>
                  <a:pt x="177" y="32"/>
                  <a:pt x="170" y="31"/>
                  <a:pt x="167" y="31"/>
                </a:cubicBezTo>
                <a:cubicBezTo>
                  <a:pt x="164" y="32"/>
                  <a:pt x="163" y="29"/>
                  <a:pt x="162" y="29"/>
                </a:cubicBezTo>
                <a:cubicBezTo>
                  <a:pt x="160" y="29"/>
                  <a:pt x="155" y="27"/>
                  <a:pt x="153" y="25"/>
                </a:cubicBezTo>
                <a:cubicBezTo>
                  <a:pt x="152" y="23"/>
                  <a:pt x="142" y="22"/>
                  <a:pt x="140" y="25"/>
                </a:cubicBezTo>
                <a:cubicBezTo>
                  <a:pt x="139" y="27"/>
                  <a:pt x="135" y="26"/>
                  <a:pt x="132" y="26"/>
                </a:cubicBezTo>
                <a:cubicBezTo>
                  <a:pt x="129" y="26"/>
                  <a:pt x="124" y="30"/>
                  <a:pt x="122" y="33"/>
                </a:cubicBezTo>
                <a:cubicBezTo>
                  <a:pt x="121" y="34"/>
                  <a:pt x="117" y="34"/>
                  <a:pt x="113" y="34"/>
                </a:cubicBezTo>
                <a:cubicBezTo>
                  <a:pt x="113" y="37"/>
                  <a:pt x="113" y="39"/>
                  <a:pt x="113" y="40"/>
                </a:cubicBezTo>
                <a:cubicBezTo>
                  <a:pt x="111" y="43"/>
                  <a:pt x="98" y="45"/>
                  <a:pt x="88" y="46"/>
                </a:cubicBezTo>
                <a:cubicBezTo>
                  <a:pt x="79" y="46"/>
                  <a:pt x="78" y="33"/>
                  <a:pt x="68" y="33"/>
                </a:cubicBezTo>
                <a:cubicBezTo>
                  <a:pt x="60" y="33"/>
                  <a:pt x="54" y="26"/>
                  <a:pt x="54" y="20"/>
                </a:cubicBezTo>
                <a:cubicBezTo>
                  <a:pt x="50" y="18"/>
                  <a:pt x="45" y="15"/>
                  <a:pt x="46" y="14"/>
                </a:cubicBezTo>
                <a:cubicBezTo>
                  <a:pt x="47" y="12"/>
                  <a:pt x="49" y="1"/>
                  <a:pt x="44" y="4"/>
                </a:cubicBezTo>
                <a:cubicBezTo>
                  <a:pt x="38" y="6"/>
                  <a:pt x="31" y="15"/>
                  <a:pt x="21" y="14"/>
                </a:cubicBezTo>
                <a:cubicBezTo>
                  <a:pt x="11" y="12"/>
                  <a:pt x="18" y="11"/>
                  <a:pt x="13" y="9"/>
                </a:cubicBezTo>
                <a:cubicBezTo>
                  <a:pt x="9" y="7"/>
                  <a:pt x="12" y="2"/>
                  <a:pt x="7" y="1"/>
                </a:cubicBezTo>
                <a:cubicBezTo>
                  <a:pt x="2" y="0"/>
                  <a:pt x="5" y="6"/>
                  <a:pt x="3" y="6"/>
                </a:cubicBezTo>
                <a:cubicBezTo>
                  <a:pt x="0" y="6"/>
                  <a:pt x="2" y="14"/>
                  <a:pt x="3" y="16"/>
                </a:cubicBezTo>
                <a:cubicBezTo>
                  <a:pt x="4" y="18"/>
                  <a:pt x="1" y="27"/>
                  <a:pt x="3" y="28"/>
                </a:cubicBezTo>
                <a:cubicBezTo>
                  <a:pt x="5" y="28"/>
                  <a:pt x="9" y="35"/>
                  <a:pt x="9" y="37"/>
                </a:cubicBezTo>
                <a:cubicBezTo>
                  <a:pt x="8" y="38"/>
                  <a:pt x="13" y="43"/>
                  <a:pt x="13" y="46"/>
                </a:cubicBezTo>
                <a:cubicBezTo>
                  <a:pt x="13" y="49"/>
                  <a:pt x="17" y="52"/>
                  <a:pt x="19" y="52"/>
                </a:cubicBezTo>
                <a:cubicBezTo>
                  <a:pt x="21" y="52"/>
                  <a:pt x="24" y="54"/>
                  <a:pt x="23" y="56"/>
                </a:cubicBezTo>
                <a:cubicBezTo>
                  <a:pt x="22" y="59"/>
                  <a:pt x="25" y="63"/>
                  <a:pt x="22" y="63"/>
                </a:cubicBezTo>
                <a:cubicBezTo>
                  <a:pt x="19" y="63"/>
                  <a:pt x="20" y="71"/>
                  <a:pt x="17" y="72"/>
                </a:cubicBezTo>
                <a:cubicBezTo>
                  <a:pt x="15" y="73"/>
                  <a:pt x="17" y="81"/>
                  <a:pt x="19" y="82"/>
                </a:cubicBezTo>
                <a:cubicBezTo>
                  <a:pt x="21" y="83"/>
                  <a:pt x="25" y="85"/>
                  <a:pt x="24" y="88"/>
                </a:cubicBezTo>
                <a:cubicBezTo>
                  <a:pt x="24" y="91"/>
                  <a:pt x="34" y="96"/>
                  <a:pt x="37" y="97"/>
                </a:cubicBezTo>
                <a:cubicBezTo>
                  <a:pt x="40" y="97"/>
                  <a:pt x="40" y="102"/>
                  <a:pt x="42" y="103"/>
                </a:cubicBezTo>
                <a:cubicBezTo>
                  <a:pt x="44" y="105"/>
                  <a:pt x="41" y="109"/>
                  <a:pt x="41" y="111"/>
                </a:cubicBezTo>
                <a:cubicBezTo>
                  <a:pt x="42" y="113"/>
                  <a:pt x="46" y="115"/>
                  <a:pt x="45" y="119"/>
                </a:cubicBezTo>
                <a:cubicBezTo>
                  <a:pt x="45" y="121"/>
                  <a:pt x="48" y="124"/>
                  <a:pt x="51" y="127"/>
                </a:cubicBezTo>
                <a:cubicBezTo>
                  <a:pt x="52" y="127"/>
                  <a:pt x="53" y="127"/>
                  <a:pt x="54" y="127"/>
                </a:cubicBezTo>
                <a:cubicBezTo>
                  <a:pt x="57" y="127"/>
                  <a:pt x="57" y="124"/>
                  <a:pt x="59" y="126"/>
                </a:cubicBezTo>
                <a:cubicBezTo>
                  <a:pt x="62" y="128"/>
                  <a:pt x="65" y="126"/>
                  <a:pt x="67" y="125"/>
                </a:cubicBezTo>
                <a:cubicBezTo>
                  <a:pt x="70" y="125"/>
                  <a:pt x="76" y="137"/>
                  <a:pt x="79" y="143"/>
                </a:cubicBezTo>
                <a:cubicBezTo>
                  <a:pt x="82" y="149"/>
                  <a:pt x="81" y="151"/>
                  <a:pt x="85" y="153"/>
                </a:cubicBezTo>
                <a:cubicBezTo>
                  <a:pt x="89" y="156"/>
                  <a:pt x="93" y="155"/>
                  <a:pt x="99" y="160"/>
                </a:cubicBezTo>
                <a:cubicBezTo>
                  <a:pt x="104" y="166"/>
                  <a:pt x="119" y="170"/>
                  <a:pt x="125" y="170"/>
                </a:cubicBezTo>
                <a:cubicBezTo>
                  <a:pt x="131" y="170"/>
                  <a:pt x="135" y="164"/>
                  <a:pt x="143" y="165"/>
                </a:cubicBezTo>
                <a:cubicBezTo>
                  <a:pt x="150" y="167"/>
                  <a:pt x="149" y="176"/>
                  <a:pt x="151" y="180"/>
                </a:cubicBezTo>
                <a:cubicBezTo>
                  <a:pt x="154" y="183"/>
                  <a:pt x="185" y="186"/>
                  <a:pt x="191" y="187"/>
                </a:cubicBezTo>
                <a:cubicBezTo>
                  <a:pt x="193" y="188"/>
                  <a:pt x="197" y="188"/>
                  <a:pt x="202" y="188"/>
                </a:cubicBezTo>
                <a:cubicBezTo>
                  <a:pt x="202" y="187"/>
                  <a:pt x="202" y="186"/>
                  <a:pt x="202" y="185"/>
                </a:cubicBezTo>
                <a:cubicBezTo>
                  <a:pt x="202" y="180"/>
                  <a:pt x="206" y="176"/>
                  <a:pt x="209" y="174"/>
                </a:cubicBezTo>
                <a:cubicBezTo>
                  <a:pt x="213" y="172"/>
                  <a:pt x="216" y="171"/>
                  <a:pt x="220" y="171"/>
                </a:cubicBezTo>
                <a:cubicBezTo>
                  <a:pt x="223" y="170"/>
                  <a:pt x="220" y="163"/>
                  <a:pt x="217" y="16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4" name="Freeform 155"/>
          <p:cNvSpPr>
            <a:spLocks noEditPoints="1"/>
          </p:cNvSpPr>
          <p:nvPr/>
        </p:nvSpPr>
        <p:spPr bwMode="auto">
          <a:xfrm>
            <a:off x="7079298" y="2146300"/>
            <a:ext cx="1289050" cy="692150"/>
          </a:xfrm>
          <a:custGeom>
            <a:avLst/>
            <a:gdLst/>
            <a:ahLst/>
            <a:cxnLst>
              <a:cxn ang="0">
                <a:pos x="444" y="89"/>
              </a:cxn>
              <a:cxn ang="0">
                <a:pos x="429" y="75"/>
              </a:cxn>
              <a:cxn ang="0">
                <a:pos x="399" y="70"/>
              </a:cxn>
              <a:cxn ang="0">
                <a:pos x="372" y="51"/>
              </a:cxn>
              <a:cxn ang="0">
                <a:pos x="341" y="17"/>
              </a:cxn>
              <a:cxn ang="0">
                <a:pos x="310" y="30"/>
              </a:cxn>
              <a:cxn ang="0">
                <a:pos x="302" y="21"/>
              </a:cxn>
              <a:cxn ang="0">
                <a:pos x="285" y="19"/>
              </a:cxn>
              <a:cxn ang="0">
                <a:pos x="277" y="2"/>
              </a:cxn>
              <a:cxn ang="0">
                <a:pos x="237" y="10"/>
              </a:cxn>
              <a:cxn ang="0">
                <a:pos x="193" y="20"/>
              </a:cxn>
              <a:cxn ang="0">
                <a:pos x="170" y="31"/>
              </a:cxn>
              <a:cxn ang="0">
                <a:pos x="166" y="46"/>
              </a:cxn>
              <a:cxn ang="0">
                <a:pos x="170" y="61"/>
              </a:cxn>
              <a:cxn ang="0">
                <a:pos x="158" y="69"/>
              </a:cxn>
              <a:cxn ang="0">
                <a:pos x="141" y="68"/>
              </a:cxn>
              <a:cxn ang="0">
                <a:pos x="112" y="70"/>
              </a:cxn>
              <a:cxn ang="0">
                <a:pos x="92" y="70"/>
              </a:cxn>
              <a:cxn ang="0">
                <a:pos x="62" y="58"/>
              </a:cxn>
              <a:cxn ang="0">
                <a:pos x="35" y="66"/>
              </a:cxn>
              <a:cxn ang="0">
                <a:pos x="25" y="84"/>
              </a:cxn>
              <a:cxn ang="0">
                <a:pos x="4" y="88"/>
              </a:cxn>
              <a:cxn ang="0">
                <a:pos x="1" y="104"/>
              </a:cxn>
              <a:cxn ang="0">
                <a:pos x="17" y="114"/>
              </a:cxn>
              <a:cxn ang="0">
                <a:pos x="28" y="134"/>
              </a:cxn>
              <a:cxn ang="0">
                <a:pos x="58" y="127"/>
              </a:cxn>
              <a:cxn ang="0">
                <a:pos x="65" y="150"/>
              </a:cxn>
              <a:cxn ang="0">
                <a:pos x="44" y="165"/>
              </a:cxn>
              <a:cxn ang="0">
                <a:pos x="64" y="185"/>
              </a:cxn>
              <a:cxn ang="0">
                <a:pos x="75" y="197"/>
              </a:cxn>
              <a:cxn ang="0">
                <a:pos x="108" y="203"/>
              </a:cxn>
              <a:cxn ang="0">
                <a:pos x="139" y="144"/>
              </a:cxn>
              <a:cxn ang="0">
                <a:pos x="157" y="146"/>
              </a:cxn>
              <a:cxn ang="0">
                <a:pos x="191" y="174"/>
              </a:cxn>
              <a:cxn ang="0">
                <a:pos x="225" y="192"/>
              </a:cxn>
              <a:cxn ang="0">
                <a:pos x="250" y="212"/>
              </a:cxn>
              <a:cxn ang="0">
                <a:pos x="274" y="201"/>
              </a:cxn>
              <a:cxn ang="0">
                <a:pos x="299" y="187"/>
              </a:cxn>
              <a:cxn ang="0">
                <a:pos x="336" y="185"/>
              </a:cxn>
              <a:cxn ang="0">
                <a:pos x="385" y="193"/>
              </a:cxn>
              <a:cxn ang="0">
                <a:pos x="386" y="167"/>
              </a:cxn>
              <a:cxn ang="0">
                <a:pos x="401" y="151"/>
              </a:cxn>
              <a:cxn ang="0">
                <a:pos x="416" y="126"/>
              </a:cxn>
              <a:cxn ang="0">
                <a:pos x="445" y="123"/>
              </a:cxn>
              <a:cxn ang="0">
                <a:pos x="455" y="99"/>
              </a:cxn>
              <a:cxn ang="0">
                <a:pos x="171" y="137"/>
              </a:cxn>
              <a:cxn ang="0">
                <a:pos x="361" y="136"/>
              </a:cxn>
              <a:cxn ang="0">
                <a:pos x="315" y="136"/>
              </a:cxn>
              <a:cxn ang="0">
                <a:pos x="361" y="136"/>
              </a:cxn>
            </a:cxnLst>
            <a:rect l="0" t="0" r="r" b="b"/>
            <a:pathLst>
              <a:path w="459" h="216">
                <a:moveTo>
                  <a:pt x="457" y="88"/>
                </a:moveTo>
                <a:cubicBezTo>
                  <a:pt x="456" y="86"/>
                  <a:pt x="454" y="87"/>
                  <a:pt x="453" y="88"/>
                </a:cubicBezTo>
                <a:cubicBezTo>
                  <a:pt x="451" y="89"/>
                  <a:pt x="446" y="89"/>
                  <a:pt x="444" y="89"/>
                </a:cubicBezTo>
                <a:cubicBezTo>
                  <a:pt x="442" y="89"/>
                  <a:pt x="438" y="87"/>
                  <a:pt x="438" y="85"/>
                </a:cubicBezTo>
                <a:cubicBezTo>
                  <a:pt x="438" y="83"/>
                  <a:pt x="438" y="80"/>
                  <a:pt x="436" y="80"/>
                </a:cubicBezTo>
                <a:cubicBezTo>
                  <a:pt x="434" y="80"/>
                  <a:pt x="431" y="79"/>
                  <a:pt x="429" y="75"/>
                </a:cubicBezTo>
                <a:cubicBezTo>
                  <a:pt x="427" y="70"/>
                  <a:pt x="424" y="70"/>
                  <a:pt x="421" y="69"/>
                </a:cubicBezTo>
                <a:cubicBezTo>
                  <a:pt x="419" y="67"/>
                  <a:pt x="413" y="71"/>
                  <a:pt x="410" y="72"/>
                </a:cubicBezTo>
                <a:cubicBezTo>
                  <a:pt x="407" y="73"/>
                  <a:pt x="403" y="71"/>
                  <a:pt x="399" y="70"/>
                </a:cubicBezTo>
                <a:cubicBezTo>
                  <a:pt x="396" y="69"/>
                  <a:pt x="394" y="63"/>
                  <a:pt x="390" y="64"/>
                </a:cubicBezTo>
                <a:cubicBezTo>
                  <a:pt x="387" y="65"/>
                  <a:pt x="386" y="71"/>
                  <a:pt x="384" y="71"/>
                </a:cubicBezTo>
                <a:cubicBezTo>
                  <a:pt x="381" y="71"/>
                  <a:pt x="377" y="58"/>
                  <a:pt x="372" y="51"/>
                </a:cubicBezTo>
                <a:cubicBezTo>
                  <a:pt x="367" y="44"/>
                  <a:pt x="359" y="29"/>
                  <a:pt x="351" y="26"/>
                </a:cubicBezTo>
                <a:cubicBezTo>
                  <a:pt x="344" y="24"/>
                  <a:pt x="346" y="20"/>
                  <a:pt x="348" y="18"/>
                </a:cubicBezTo>
                <a:cubicBezTo>
                  <a:pt x="350" y="16"/>
                  <a:pt x="344" y="15"/>
                  <a:pt x="341" y="17"/>
                </a:cubicBezTo>
                <a:cubicBezTo>
                  <a:pt x="338" y="19"/>
                  <a:pt x="334" y="22"/>
                  <a:pt x="330" y="23"/>
                </a:cubicBezTo>
                <a:cubicBezTo>
                  <a:pt x="327" y="24"/>
                  <a:pt x="322" y="29"/>
                  <a:pt x="318" y="28"/>
                </a:cubicBezTo>
                <a:cubicBezTo>
                  <a:pt x="314" y="27"/>
                  <a:pt x="313" y="33"/>
                  <a:pt x="310" y="30"/>
                </a:cubicBezTo>
                <a:cubicBezTo>
                  <a:pt x="307" y="27"/>
                  <a:pt x="314" y="25"/>
                  <a:pt x="314" y="23"/>
                </a:cubicBezTo>
                <a:cubicBezTo>
                  <a:pt x="314" y="20"/>
                  <a:pt x="309" y="23"/>
                  <a:pt x="308" y="22"/>
                </a:cubicBezTo>
                <a:cubicBezTo>
                  <a:pt x="306" y="20"/>
                  <a:pt x="302" y="19"/>
                  <a:pt x="302" y="21"/>
                </a:cubicBezTo>
                <a:cubicBezTo>
                  <a:pt x="302" y="23"/>
                  <a:pt x="299" y="22"/>
                  <a:pt x="299" y="20"/>
                </a:cubicBezTo>
                <a:cubicBezTo>
                  <a:pt x="299" y="19"/>
                  <a:pt x="297" y="15"/>
                  <a:pt x="295" y="18"/>
                </a:cubicBezTo>
                <a:cubicBezTo>
                  <a:pt x="293" y="20"/>
                  <a:pt x="286" y="21"/>
                  <a:pt x="285" y="19"/>
                </a:cubicBezTo>
                <a:cubicBezTo>
                  <a:pt x="283" y="18"/>
                  <a:pt x="286" y="17"/>
                  <a:pt x="286" y="15"/>
                </a:cubicBezTo>
                <a:cubicBezTo>
                  <a:pt x="286" y="12"/>
                  <a:pt x="283" y="9"/>
                  <a:pt x="284" y="7"/>
                </a:cubicBezTo>
                <a:cubicBezTo>
                  <a:pt x="284" y="4"/>
                  <a:pt x="279" y="1"/>
                  <a:pt x="277" y="2"/>
                </a:cubicBezTo>
                <a:cubicBezTo>
                  <a:pt x="274" y="3"/>
                  <a:pt x="271" y="2"/>
                  <a:pt x="268" y="1"/>
                </a:cubicBezTo>
                <a:cubicBezTo>
                  <a:pt x="265" y="0"/>
                  <a:pt x="254" y="2"/>
                  <a:pt x="254" y="4"/>
                </a:cubicBezTo>
                <a:cubicBezTo>
                  <a:pt x="253" y="7"/>
                  <a:pt x="240" y="9"/>
                  <a:pt x="237" y="10"/>
                </a:cubicBezTo>
                <a:cubicBezTo>
                  <a:pt x="235" y="11"/>
                  <a:pt x="225" y="12"/>
                  <a:pt x="221" y="13"/>
                </a:cubicBezTo>
                <a:cubicBezTo>
                  <a:pt x="218" y="13"/>
                  <a:pt x="214" y="16"/>
                  <a:pt x="210" y="16"/>
                </a:cubicBezTo>
                <a:cubicBezTo>
                  <a:pt x="205" y="16"/>
                  <a:pt x="197" y="17"/>
                  <a:pt x="193" y="20"/>
                </a:cubicBezTo>
                <a:cubicBezTo>
                  <a:pt x="189" y="23"/>
                  <a:pt x="182" y="20"/>
                  <a:pt x="179" y="21"/>
                </a:cubicBezTo>
                <a:cubicBezTo>
                  <a:pt x="176" y="22"/>
                  <a:pt x="171" y="21"/>
                  <a:pt x="170" y="22"/>
                </a:cubicBezTo>
                <a:cubicBezTo>
                  <a:pt x="168" y="23"/>
                  <a:pt x="169" y="29"/>
                  <a:pt x="170" y="31"/>
                </a:cubicBezTo>
                <a:cubicBezTo>
                  <a:pt x="172" y="34"/>
                  <a:pt x="180" y="35"/>
                  <a:pt x="180" y="36"/>
                </a:cubicBezTo>
                <a:cubicBezTo>
                  <a:pt x="181" y="38"/>
                  <a:pt x="172" y="38"/>
                  <a:pt x="168" y="38"/>
                </a:cubicBezTo>
                <a:cubicBezTo>
                  <a:pt x="164" y="39"/>
                  <a:pt x="165" y="44"/>
                  <a:pt x="166" y="46"/>
                </a:cubicBezTo>
                <a:cubicBezTo>
                  <a:pt x="167" y="49"/>
                  <a:pt x="162" y="51"/>
                  <a:pt x="159" y="52"/>
                </a:cubicBezTo>
                <a:cubicBezTo>
                  <a:pt x="156" y="53"/>
                  <a:pt x="159" y="58"/>
                  <a:pt x="162" y="58"/>
                </a:cubicBezTo>
                <a:cubicBezTo>
                  <a:pt x="165" y="58"/>
                  <a:pt x="168" y="61"/>
                  <a:pt x="170" y="61"/>
                </a:cubicBezTo>
                <a:cubicBezTo>
                  <a:pt x="173" y="61"/>
                  <a:pt x="173" y="66"/>
                  <a:pt x="173" y="69"/>
                </a:cubicBezTo>
                <a:cubicBezTo>
                  <a:pt x="173" y="72"/>
                  <a:pt x="170" y="73"/>
                  <a:pt x="166" y="73"/>
                </a:cubicBezTo>
                <a:cubicBezTo>
                  <a:pt x="162" y="73"/>
                  <a:pt x="160" y="70"/>
                  <a:pt x="158" y="69"/>
                </a:cubicBezTo>
                <a:cubicBezTo>
                  <a:pt x="155" y="69"/>
                  <a:pt x="156" y="74"/>
                  <a:pt x="154" y="75"/>
                </a:cubicBezTo>
                <a:cubicBezTo>
                  <a:pt x="152" y="76"/>
                  <a:pt x="151" y="71"/>
                  <a:pt x="148" y="71"/>
                </a:cubicBezTo>
                <a:cubicBezTo>
                  <a:pt x="145" y="71"/>
                  <a:pt x="142" y="71"/>
                  <a:pt x="141" y="68"/>
                </a:cubicBezTo>
                <a:cubicBezTo>
                  <a:pt x="140" y="65"/>
                  <a:pt x="133" y="64"/>
                  <a:pt x="130" y="67"/>
                </a:cubicBezTo>
                <a:cubicBezTo>
                  <a:pt x="127" y="70"/>
                  <a:pt x="126" y="69"/>
                  <a:pt x="123" y="67"/>
                </a:cubicBezTo>
                <a:cubicBezTo>
                  <a:pt x="121" y="65"/>
                  <a:pt x="113" y="68"/>
                  <a:pt x="112" y="70"/>
                </a:cubicBezTo>
                <a:cubicBezTo>
                  <a:pt x="111" y="73"/>
                  <a:pt x="106" y="74"/>
                  <a:pt x="102" y="71"/>
                </a:cubicBezTo>
                <a:cubicBezTo>
                  <a:pt x="98" y="69"/>
                  <a:pt x="95" y="68"/>
                  <a:pt x="95" y="71"/>
                </a:cubicBezTo>
                <a:cubicBezTo>
                  <a:pt x="95" y="75"/>
                  <a:pt x="92" y="72"/>
                  <a:pt x="92" y="70"/>
                </a:cubicBezTo>
                <a:cubicBezTo>
                  <a:pt x="92" y="68"/>
                  <a:pt x="86" y="64"/>
                  <a:pt x="83" y="62"/>
                </a:cubicBezTo>
                <a:cubicBezTo>
                  <a:pt x="80" y="60"/>
                  <a:pt x="70" y="60"/>
                  <a:pt x="70" y="58"/>
                </a:cubicBezTo>
                <a:cubicBezTo>
                  <a:pt x="69" y="56"/>
                  <a:pt x="63" y="54"/>
                  <a:pt x="62" y="58"/>
                </a:cubicBezTo>
                <a:cubicBezTo>
                  <a:pt x="60" y="61"/>
                  <a:pt x="58" y="59"/>
                  <a:pt x="56" y="58"/>
                </a:cubicBezTo>
                <a:cubicBezTo>
                  <a:pt x="54" y="57"/>
                  <a:pt x="49" y="59"/>
                  <a:pt x="47" y="60"/>
                </a:cubicBezTo>
                <a:cubicBezTo>
                  <a:pt x="45" y="61"/>
                  <a:pt x="39" y="66"/>
                  <a:pt x="35" y="66"/>
                </a:cubicBezTo>
                <a:cubicBezTo>
                  <a:pt x="32" y="66"/>
                  <a:pt x="34" y="70"/>
                  <a:pt x="29" y="71"/>
                </a:cubicBezTo>
                <a:cubicBezTo>
                  <a:pt x="25" y="72"/>
                  <a:pt x="26" y="75"/>
                  <a:pt x="26" y="77"/>
                </a:cubicBezTo>
                <a:cubicBezTo>
                  <a:pt x="27" y="79"/>
                  <a:pt x="29" y="83"/>
                  <a:pt x="25" y="84"/>
                </a:cubicBezTo>
                <a:cubicBezTo>
                  <a:pt x="21" y="86"/>
                  <a:pt x="20" y="79"/>
                  <a:pt x="16" y="77"/>
                </a:cubicBezTo>
                <a:cubicBezTo>
                  <a:pt x="13" y="74"/>
                  <a:pt x="10" y="77"/>
                  <a:pt x="10" y="81"/>
                </a:cubicBezTo>
                <a:cubicBezTo>
                  <a:pt x="10" y="84"/>
                  <a:pt x="6" y="84"/>
                  <a:pt x="4" y="88"/>
                </a:cubicBezTo>
                <a:cubicBezTo>
                  <a:pt x="2" y="91"/>
                  <a:pt x="7" y="92"/>
                  <a:pt x="7" y="93"/>
                </a:cubicBezTo>
                <a:cubicBezTo>
                  <a:pt x="7" y="95"/>
                  <a:pt x="4" y="96"/>
                  <a:pt x="3" y="97"/>
                </a:cubicBezTo>
                <a:cubicBezTo>
                  <a:pt x="2" y="97"/>
                  <a:pt x="0" y="102"/>
                  <a:pt x="1" y="104"/>
                </a:cubicBezTo>
                <a:cubicBezTo>
                  <a:pt x="2" y="105"/>
                  <a:pt x="8" y="105"/>
                  <a:pt x="7" y="108"/>
                </a:cubicBezTo>
                <a:cubicBezTo>
                  <a:pt x="7" y="112"/>
                  <a:pt x="6" y="115"/>
                  <a:pt x="9" y="114"/>
                </a:cubicBezTo>
                <a:cubicBezTo>
                  <a:pt x="12" y="113"/>
                  <a:pt x="15" y="114"/>
                  <a:pt x="17" y="114"/>
                </a:cubicBezTo>
                <a:cubicBezTo>
                  <a:pt x="19" y="114"/>
                  <a:pt x="21" y="118"/>
                  <a:pt x="24" y="122"/>
                </a:cubicBezTo>
                <a:cubicBezTo>
                  <a:pt x="28" y="126"/>
                  <a:pt x="29" y="128"/>
                  <a:pt x="26" y="129"/>
                </a:cubicBezTo>
                <a:cubicBezTo>
                  <a:pt x="22" y="130"/>
                  <a:pt x="24" y="132"/>
                  <a:pt x="28" y="134"/>
                </a:cubicBezTo>
                <a:cubicBezTo>
                  <a:pt x="30" y="134"/>
                  <a:pt x="31" y="135"/>
                  <a:pt x="32" y="136"/>
                </a:cubicBezTo>
                <a:cubicBezTo>
                  <a:pt x="33" y="135"/>
                  <a:pt x="33" y="135"/>
                  <a:pt x="34" y="134"/>
                </a:cubicBezTo>
                <a:cubicBezTo>
                  <a:pt x="40" y="129"/>
                  <a:pt x="50" y="125"/>
                  <a:pt x="58" y="127"/>
                </a:cubicBezTo>
                <a:cubicBezTo>
                  <a:pt x="65" y="129"/>
                  <a:pt x="72" y="125"/>
                  <a:pt x="75" y="130"/>
                </a:cubicBezTo>
                <a:cubicBezTo>
                  <a:pt x="78" y="135"/>
                  <a:pt x="75" y="143"/>
                  <a:pt x="76" y="147"/>
                </a:cubicBezTo>
                <a:cubicBezTo>
                  <a:pt x="78" y="150"/>
                  <a:pt x="70" y="150"/>
                  <a:pt x="65" y="150"/>
                </a:cubicBezTo>
                <a:cubicBezTo>
                  <a:pt x="60" y="149"/>
                  <a:pt x="50" y="152"/>
                  <a:pt x="51" y="155"/>
                </a:cubicBezTo>
                <a:cubicBezTo>
                  <a:pt x="53" y="158"/>
                  <a:pt x="56" y="165"/>
                  <a:pt x="50" y="161"/>
                </a:cubicBezTo>
                <a:cubicBezTo>
                  <a:pt x="43" y="157"/>
                  <a:pt x="40" y="165"/>
                  <a:pt x="44" y="165"/>
                </a:cubicBezTo>
                <a:cubicBezTo>
                  <a:pt x="48" y="165"/>
                  <a:pt x="53" y="169"/>
                  <a:pt x="53" y="172"/>
                </a:cubicBezTo>
                <a:cubicBezTo>
                  <a:pt x="53" y="175"/>
                  <a:pt x="53" y="182"/>
                  <a:pt x="56" y="181"/>
                </a:cubicBezTo>
                <a:cubicBezTo>
                  <a:pt x="60" y="180"/>
                  <a:pt x="60" y="186"/>
                  <a:pt x="64" y="185"/>
                </a:cubicBezTo>
                <a:cubicBezTo>
                  <a:pt x="69" y="185"/>
                  <a:pt x="73" y="187"/>
                  <a:pt x="70" y="191"/>
                </a:cubicBezTo>
                <a:cubicBezTo>
                  <a:pt x="66" y="195"/>
                  <a:pt x="72" y="207"/>
                  <a:pt x="73" y="205"/>
                </a:cubicBezTo>
                <a:cubicBezTo>
                  <a:pt x="74" y="203"/>
                  <a:pt x="73" y="199"/>
                  <a:pt x="75" y="197"/>
                </a:cubicBezTo>
                <a:cubicBezTo>
                  <a:pt x="72" y="191"/>
                  <a:pt x="83" y="191"/>
                  <a:pt x="86" y="191"/>
                </a:cubicBezTo>
                <a:cubicBezTo>
                  <a:pt x="90" y="191"/>
                  <a:pt x="96" y="196"/>
                  <a:pt x="100" y="201"/>
                </a:cubicBezTo>
                <a:cubicBezTo>
                  <a:pt x="104" y="207"/>
                  <a:pt x="108" y="203"/>
                  <a:pt x="108" y="203"/>
                </a:cubicBezTo>
                <a:cubicBezTo>
                  <a:pt x="110" y="153"/>
                  <a:pt x="110" y="153"/>
                  <a:pt x="110" y="153"/>
                </a:cubicBezTo>
                <a:cubicBezTo>
                  <a:pt x="138" y="146"/>
                  <a:pt x="138" y="146"/>
                  <a:pt x="138" y="146"/>
                </a:cubicBezTo>
                <a:cubicBezTo>
                  <a:pt x="138" y="145"/>
                  <a:pt x="139" y="144"/>
                  <a:pt x="139" y="144"/>
                </a:cubicBezTo>
                <a:cubicBezTo>
                  <a:pt x="143" y="139"/>
                  <a:pt x="148" y="143"/>
                  <a:pt x="149" y="144"/>
                </a:cubicBezTo>
                <a:cubicBezTo>
                  <a:pt x="151" y="145"/>
                  <a:pt x="150" y="139"/>
                  <a:pt x="154" y="139"/>
                </a:cubicBezTo>
                <a:cubicBezTo>
                  <a:pt x="158" y="139"/>
                  <a:pt x="154" y="146"/>
                  <a:pt x="157" y="146"/>
                </a:cubicBezTo>
                <a:cubicBezTo>
                  <a:pt x="159" y="146"/>
                  <a:pt x="164" y="154"/>
                  <a:pt x="163" y="160"/>
                </a:cubicBezTo>
                <a:cubicBezTo>
                  <a:pt x="167" y="164"/>
                  <a:pt x="175" y="173"/>
                  <a:pt x="176" y="175"/>
                </a:cubicBezTo>
                <a:cubicBezTo>
                  <a:pt x="177" y="177"/>
                  <a:pt x="188" y="173"/>
                  <a:pt x="191" y="174"/>
                </a:cubicBezTo>
                <a:cubicBezTo>
                  <a:pt x="193" y="175"/>
                  <a:pt x="210" y="175"/>
                  <a:pt x="213" y="175"/>
                </a:cubicBezTo>
                <a:cubicBezTo>
                  <a:pt x="216" y="175"/>
                  <a:pt x="219" y="181"/>
                  <a:pt x="222" y="181"/>
                </a:cubicBezTo>
                <a:cubicBezTo>
                  <a:pt x="226" y="182"/>
                  <a:pt x="224" y="188"/>
                  <a:pt x="225" y="192"/>
                </a:cubicBezTo>
                <a:cubicBezTo>
                  <a:pt x="225" y="196"/>
                  <a:pt x="231" y="200"/>
                  <a:pt x="231" y="204"/>
                </a:cubicBezTo>
                <a:cubicBezTo>
                  <a:pt x="232" y="207"/>
                  <a:pt x="237" y="205"/>
                  <a:pt x="241" y="206"/>
                </a:cubicBezTo>
                <a:cubicBezTo>
                  <a:pt x="244" y="207"/>
                  <a:pt x="250" y="209"/>
                  <a:pt x="250" y="212"/>
                </a:cubicBezTo>
                <a:cubicBezTo>
                  <a:pt x="251" y="216"/>
                  <a:pt x="255" y="213"/>
                  <a:pt x="256" y="210"/>
                </a:cubicBezTo>
                <a:cubicBezTo>
                  <a:pt x="256" y="208"/>
                  <a:pt x="260" y="204"/>
                  <a:pt x="267" y="201"/>
                </a:cubicBezTo>
                <a:cubicBezTo>
                  <a:pt x="270" y="200"/>
                  <a:pt x="272" y="200"/>
                  <a:pt x="274" y="201"/>
                </a:cubicBezTo>
                <a:cubicBezTo>
                  <a:pt x="275" y="198"/>
                  <a:pt x="276" y="195"/>
                  <a:pt x="277" y="195"/>
                </a:cubicBezTo>
                <a:cubicBezTo>
                  <a:pt x="279" y="194"/>
                  <a:pt x="284" y="190"/>
                  <a:pt x="284" y="187"/>
                </a:cubicBezTo>
                <a:cubicBezTo>
                  <a:pt x="284" y="184"/>
                  <a:pt x="293" y="184"/>
                  <a:pt x="299" y="187"/>
                </a:cubicBezTo>
                <a:cubicBezTo>
                  <a:pt x="305" y="190"/>
                  <a:pt x="309" y="190"/>
                  <a:pt x="309" y="185"/>
                </a:cubicBezTo>
                <a:cubicBezTo>
                  <a:pt x="310" y="180"/>
                  <a:pt x="318" y="179"/>
                  <a:pt x="321" y="180"/>
                </a:cubicBezTo>
                <a:cubicBezTo>
                  <a:pt x="324" y="182"/>
                  <a:pt x="332" y="186"/>
                  <a:pt x="336" y="185"/>
                </a:cubicBezTo>
                <a:cubicBezTo>
                  <a:pt x="340" y="183"/>
                  <a:pt x="360" y="185"/>
                  <a:pt x="365" y="186"/>
                </a:cubicBezTo>
                <a:cubicBezTo>
                  <a:pt x="370" y="188"/>
                  <a:pt x="371" y="184"/>
                  <a:pt x="376" y="189"/>
                </a:cubicBezTo>
                <a:cubicBezTo>
                  <a:pt x="379" y="193"/>
                  <a:pt x="381" y="190"/>
                  <a:pt x="385" y="193"/>
                </a:cubicBezTo>
                <a:cubicBezTo>
                  <a:pt x="385" y="192"/>
                  <a:pt x="385" y="190"/>
                  <a:pt x="385" y="188"/>
                </a:cubicBezTo>
                <a:cubicBezTo>
                  <a:pt x="385" y="185"/>
                  <a:pt x="390" y="182"/>
                  <a:pt x="391" y="180"/>
                </a:cubicBezTo>
                <a:cubicBezTo>
                  <a:pt x="392" y="177"/>
                  <a:pt x="386" y="170"/>
                  <a:pt x="386" y="167"/>
                </a:cubicBezTo>
                <a:cubicBezTo>
                  <a:pt x="386" y="165"/>
                  <a:pt x="386" y="159"/>
                  <a:pt x="384" y="158"/>
                </a:cubicBezTo>
                <a:cubicBezTo>
                  <a:pt x="381" y="156"/>
                  <a:pt x="389" y="153"/>
                  <a:pt x="390" y="153"/>
                </a:cubicBezTo>
                <a:cubicBezTo>
                  <a:pt x="394" y="153"/>
                  <a:pt x="399" y="149"/>
                  <a:pt x="401" y="151"/>
                </a:cubicBezTo>
                <a:cubicBezTo>
                  <a:pt x="403" y="153"/>
                  <a:pt x="406" y="153"/>
                  <a:pt x="409" y="153"/>
                </a:cubicBezTo>
                <a:cubicBezTo>
                  <a:pt x="412" y="153"/>
                  <a:pt x="411" y="149"/>
                  <a:pt x="409" y="148"/>
                </a:cubicBezTo>
                <a:cubicBezTo>
                  <a:pt x="407" y="146"/>
                  <a:pt x="415" y="131"/>
                  <a:pt x="416" y="126"/>
                </a:cubicBezTo>
                <a:cubicBezTo>
                  <a:pt x="417" y="121"/>
                  <a:pt x="420" y="126"/>
                  <a:pt x="424" y="126"/>
                </a:cubicBezTo>
                <a:cubicBezTo>
                  <a:pt x="427" y="127"/>
                  <a:pt x="432" y="126"/>
                  <a:pt x="434" y="127"/>
                </a:cubicBezTo>
                <a:cubicBezTo>
                  <a:pt x="436" y="128"/>
                  <a:pt x="443" y="126"/>
                  <a:pt x="445" y="123"/>
                </a:cubicBezTo>
                <a:cubicBezTo>
                  <a:pt x="446" y="121"/>
                  <a:pt x="443" y="120"/>
                  <a:pt x="443" y="114"/>
                </a:cubicBezTo>
                <a:cubicBezTo>
                  <a:pt x="443" y="108"/>
                  <a:pt x="447" y="106"/>
                  <a:pt x="450" y="106"/>
                </a:cubicBezTo>
                <a:cubicBezTo>
                  <a:pt x="454" y="106"/>
                  <a:pt x="455" y="102"/>
                  <a:pt x="455" y="99"/>
                </a:cubicBezTo>
                <a:cubicBezTo>
                  <a:pt x="455" y="97"/>
                  <a:pt x="458" y="95"/>
                  <a:pt x="459" y="92"/>
                </a:cubicBezTo>
                <a:cubicBezTo>
                  <a:pt x="458" y="91"/>
                  <a:pt x="457" y="89"/>
                  <a:pt x="457" y="88"/>
                </a:cubicBezTo>
                <a:close/>
                <a:moveTo>
                  <a:pt x="171" y="137"/>
                </a:moveTo>
                <a:cubicBezTo>
                  <a:pt x="170" y="139"/>
                  <a:pt x="157" y="135"/>
                  <a:pt x="156" y="132"/>
                </a:cubicBezTo>
                <a:cubicBezTo>
                  <a:pt x="155" y="130"/>
                  <a:pt x="174" y="133"/>
                  <a:pt x="171" y="137"/>
                </a:cubicBezTo>
                <a:close/>
                <a:moveTo>
                  <a:pt x="361" y="136"/>
                </a:moveTo>
                <a:cubicBezTo>
                  <a:pt x="351" y="136"/>
                  <a:pt x="331" y="131"/>
                  <a:pt x="322" y="140"/>
                </a:cubicBezTo>
                <a:cubicBezTo>
                  <a:pt x="314" y="149"/>
                  <a:pt x="320" y="154"/>
                  <a:pt x="316" y="154"/>
                </a:cubicBezTo>
                <a:cubicBezTo>
                  <a:pt x="312" y="155"/>
                  <a:pt x="310" y="141"/>
                  <a:pt x="315" y="136"/>
                </a:cubicBezTo>
                <a:cubicBezTo>
                  <a:pt x="320" y="131"/>
                  <a:pt x="335" y="129"/>
                  <a:pt x="344" y="132"/>
                </a:cubicBezTo>
                <a:cubicBezTo>
                  <a:pt x="353" y="134"/>
                  <a:pt x="370" y="130"/>
                  <a:pt x="372" y="130"/>
                </a:cubicBezTo>
                <a:cubicBezTo>
                  <a:pt x="375" y="131"/>
                  <a:pt x="370" y="136"/>
                  <a:pt x="361" y="13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5" name="Freeform 156"/>
          <p:cNvSpPr>
            <a:spLocks noEditPoints="1"/>
          </p:cNvSpPr>
          <p:nvPr/>
        </p:nvSpPr>
        <p:spPr bwMode="auto">
          <a:xfrm>
            <a:off x="6229985" y="444500"/>
            <a:ext cx="5413375" cy="2365375"/>
          </a:xfrm>
          <a:custGeom>
            <a:avLst/>
            <a:gdLst/>
            <a:ahLst/>
            <a:cxnLst>
              <a:cxn ang="0">
                <a:pos x="814" y="12"/>
              </a:cxn>
              <a:cxn ang="0">
                <a:pos x="840" y="45"/>
              </a:cxn>
              <a:cxn ang="0">
                <a:pos x="912" y="61"/>
              </a:cxn>
              <a:cxn ang="0">
                <a:pos x="822" y="28"/>
              </a:cxn>
              <a:cxn ang="0">
                <a:pos x="1331" y="168"/>
              </a:cxn>
              <a:cxn ang="0">
                <a:pos x="1358" y="198"/>
              </a:cxn>
              <a:cxn ang="0">
                <a:pos x="1388" y="664"/>
              </a:cxn>
              <a:cxn ang="0">
                <a:pos x="355" y="25"/>
              </a:cxn>
              <a:cxn ang="0">
                <a:pos x="1886" y="330"/>
              </a:cxn>
              <a:cxn ang="0">
                <a:pos x="1698" y="277"/>
              </a:cxn>
              <a:cxn ang="0">
                <a:pos x="1580" y="268"/>
              </a:cxn>
              <a:cxn ang="0">
                <a:pos x="1412" y="221"/>
              </a:cxn>
              <a:cxn ang="0">
                <a:pos x="1319" y="241"/>
              </a:cxn>
              <a:cxn ang="0">
                <a:pos x="1224" y="204"/>
              </a:cxn>
              <a:cxn ang="0">
                <a:pos x="1101" y="196"/>
              </a:cxn>
              <a:cxn ang="0">
                <a:pos x="989" y="193"/>
              </a:cxn>
              <a:cxn ang="0">
                <a:pos x="1007" y="122"/>
              </a:cxn>
              <a:cxn ang="0">
                <a:pos x="909" y="126"/>
              </a:cxn>
              <a:cxn ang="0">
                <a:pos x="800" y="148"/>
              </a:cxn>
              <a:cxn ang="0">
                <a:pos x="764" y="190"/>
              </a:cxn>
              <a:cxn ang="0">
                <a:pos x="667" y="228"/>
              </a:cxn>
              <a:cxn ang="0">
                <a:pos x="623" y="257"/>
              </a:cxn>
              <a:cxn ang="0">
                <a:pos x="630" y="312"/>
              </a:cxn>
              <a:cxn ang="0">
                <a:pos x="603" y="320"/>
              </a:cxn>
              <a:cxn ang="0">
                <a:pos x="557" y="231"/>
              </a:cxn>
              <a:cxn ang="0">
                <a:pos x="468" y="273"/>
              </a:cxn>
              <a:cxn ang="0">
                <a:pos x="384" y="305"/>
              </a:cxn>
              <a:cxn ang="0">
                <a:pos x="307" y="312"/>
              </a:cxn>
              <a:cxn ang="0">
                <a:pos x="230" y="353"/>
              </a:cxn>
              <a:cxn ang="0">
                <a:pos x="170" y="355"/>
              </a:cxn>
              <a:cxn ang="0">
                <a:pos x="201" y="292"/>
              </a:cxn>
              <a:cxn ang="0">
                <a:pos x="100" y="296"/>
              </a:cxn>
              <a:cxn ang="0">
                <a:pos x="133" y="407"/>
              </a:cxn>
              <a:cxn ang="0">
                <a:pos x="89" y="497"/>
              </a:cxn>
              <a:cxn ang="0">
                <a:pos x="134" y="574"/>
              </a:cxn>
              <a:cxn ang="0">
                <a:pos x="223" y="617"/>
              </a:cxn>
              <a:cxn ang="0">
                <a:pos x="193" y="682"/>
              </a:cxn>
              <a:cxn ang="0">
                <a:pos x="326" y="731"/>
              </a:cxn>
              <a:cxn ang="0">
                <a:pos x="312" y="613"/>
              </a:cxn>
              <a:cxn ang="0">
                <a:pos x="425" y="599"/>
              </a:cxn>
              <a:cxn ang="0">
                <a:pos x="472" y="554"/>
              </a:cxn>
              <a:cxn ang="0">
                <a:pos x="610" y="554"/>
              </a:cxn>
              <a:cxn ang="0">
                <a:pos x="738" y="612"/>
              </a:cxn>
              <a:cxn ang="0">
                <a:pos x="849" y="616"/>
              </a:cxn>
              <a:cxn ang="0">
                <a:pos x="939" y="614"/>
              </a:cxn>
              <a:cxn ang="0">
                <a:pos x="1099" y="622"/>
              </a:cxn>
              <a:cxn ang="0">
                <a:pos x="1210" y="615"/>
              </a:cxn>
              <a:cxn ang="0">
                <a:pos x="1251" y="689"/>
              </a:cxn>
              <a:cxn ang="0">
                <a:pos x="1365" y="573"/>
              </a:cxn>
              <a:cxn ang="0">
                <a:pos x="1310" y="530"/>
              </a:cxn>
              <a:cxn ang="0">
                <a:pos x="1484" y="473"/>
              </a:cxn>
              <a:cxn ang="0">
                <a:pos x="1584" y="440"/>
              </a:cxn>
              <a:cxn ang="0">
                <a:pos x="1544" y="494"/>
              </a:cxn>
              <a:cxn ang="0">
                <a:pos x="1607" y="521"/>
              </a:cxn>
              <a:cxn ang="0">
                <a:pos x="1697" y="458"/>
              </a:cxn>
              <a:cxn ang="0">
                <a:pos x="1766" y="373"/>
              </a:cxn>
              <a:cxn ang="0">
                <a:pos x="1875" y="379"/>
              </a:cxn>
              <a:cxn ang="0">
                <a:pos x="993" y="567"/>
              </a:cxn>
              <a:cxn ang="0">
                <a:pos x="386" y="247"/>
              </a:cxn>
              <a:cxn ang="0">
                <a:pos x="485" y="133"/>
              </a:cxn>
              <a:cxn ang="0">
                <a:pos x="415" y="39"/>
              </a:cxn>
              <a:cxn ang="0">
                <a:pos x="464" y="16"/>
              </a:cxn>
            </a:cxnLst>
            <a:rect l="0" t="0" r="r" b="b"/>
            <a:pathLst>
              <a:path w="1926" h="739">
                <a:moveTo>
                  <a:pt x="29" y="534"/>
                </a:moveTo>
                <a:cubicBezTo>
                  <a:pt x="28" y="535"/>
                  <a:pt x="24" y="534"/>
                  <a:pt x="23" y="532"/>
                </a:cubicBezTo>
                <a:cubicBezTo>
                  <a:pt x="22" y="530"/>
                  <a:pt x="18" y="531"/>
                  <a:pt x="16" y="531"/>
                </a:cubicBezTo>
                <a:cubicBezTo>
                  <a:pt x="16" y="532"/>
                  <a:pt x="17" y="532"/>
                  <a:pt x="18" y="533"/>
                </a:cubicBezTo>
                <a:cubicBezTo>
                  <a:pt x="19" y="536"/>
                  <a:pt x="12" y="536"/>
                  <a:pt x="14" y="539"/>
                </a:cubicBezTo>
                <a:cubicBezTo>
                  <a:pt x="16" y="542"/>
                  <a:pt x="9" y="542"/>
                  <a:pt x="9" y="539"/>
                </a:cubicBezTo>
                <a:cubicBezTo>
                  <a:pt x="9" y="536"/>
                  <a:pt x="1" y="537"/>
                  <a:pt x="1" y="540"/>
                </a:cubicBezTo>
                <a:cubicBezTo>
                  <a:pt x="1" y="540"/>
                  <a:pt x="1" y="541"/>
                  <a:pt x="0" y="542"/>
                </a:cubicBezTo>
                <a:cubicBezTo>
                  <a:pt x="2" y="543"/>
                  <a:pt x="5" y="544"/>
                  <a:pt x="6" y="544"/>
                </a:cubicBezTo>
                <a:cubicBezTo>
                  <a:pt x="7" y="545"/>
                  <a:pt x="27" y="547"/>
                  <a:pt x="35" y="545"/>
                </a:cubicBezTo>
                <a:cubicBezTo>
                  <a:pt x="35" y="544"/>
                  <a:pt x="36" y="540"/>
                  <a:pt x="36" y="538"/>
                </a:cubicBezTo>
                <a:cubicBezTo>
                  <a:pt x="36" y="536"/>
                  <a:pt x="31" y="534"/>
                  <a:pt x="29" y="534"/>
                </a:cubicBezTo>
                <a:close/>
                <a:moveTo>
                  <a:pt x="814" y="12"/>
                </a:moveTo>
                <a:cubicBezTo>
                  <a:pt x="815" y="7"/>
                  <a:pt x="793" y="9"/>
                  <a:pt x="799" y="14"/>
                </a:cubicBezTo>
                <a:cubicBezTo>
                  <a:pt x="801" y="16"/>
                  <a:pt x="812" y="17"/>
                  <a:pt x="814" y="12"/>
                </a:cubicBezTo>
                <a:close/>
                <a:moveTo>
                  <a:pt x="512" y="21"/>
                </a:moveTo>
                <a:cubicBezTo>
                  <a:pt x="524" y="20"/>
                  <a:pt x="524" y="13"/>
                  <a:pt x="517" y="11"/>
                </a:cubicBezTo>
                <a:cubicBezTo>
                  <a:pt x="511" y="10"/>
                  <a:pt x="510" y="15"/>
                  <a:pt x="506" y="15"/>
                </a:cubicBezTo>
                <a:cubicBezTo>
                  <a:pt x="503" y="15"/>
                  <a:pt x="490" y="17"/>
                  <a:pt x="493" y="20"/>
                </a:cubicBezTo>
                <a:cubicBezTo>
                  <a:pt x="496" y="23"/>
                  <a:pt x="505" y="22"/>
                  <a:pt x="512" y="21"/>
                </a:cubicBezTo>
                <a:close/>
                <a:moveTo>
                  <a:pt x="840" y="45"/>
                </a:moveTo>
                <a:cubicBezTo>
                  <a:pt x="840" y="49"/>
                  <a:pt x="829" y="53"/>
                  <a:pt x="832" y="55"/>
                </a:cubicBezTo>
                <a:cubicBezTo>
                  <a:pt x="835" y="58"/>
                  <a:pt x="837" y="57"/>
                  <a:pt x="841" y="58"/>
                </a:cubicBezTo>
                <a:cubicBezTo>
                  <a:pt x="844" y="58"/>
                  <a:pt x="846" y="67"/>
                  <a:pt x="852" y="65"/>
                </a:cubicBezTo>
                <a:cubicBezTo>
                  <a:pt x="858" y="64"/>
                  <a:pt x="874" y="72"/>
                  <a:pt x="884" y="72"/>
                </a:cubicBezTo>
                <a:cubicBezTo>
                  <a:pt x="893" y="72"/>
                  <a:pt x="894" y="64"/>
                  <a:pt x="891" y="64"/>
                </a:cubicBezTo>
                <a:cubicBezTo>
                  <a:pt x="888" y="63"/>
                  <a:pt x="891" y="59"/>
                  <a:pt x="896" y="51"/>
                </a:cubicBezTo>
                <a:cubicBezTo>
                  <a:pt x="902" y="43"/>
                  <a:pt x="880" y="38"/>
                  <a:pt x="880" y="44"/>
                </a:cubicBezTo>
                <a:cubicBezTo>
                  <a:pt x="880" y="50"/>
                  <a:pt x="873" y="42"/>
                  <a:pt x="871" y="39"/>
                </a:cubicBezTo>
                <a:cubicBezTo>
                  <a:pt x="869" y="35"/>
                  <a:pt x="840" y="42"/>
                  <a:pt x="840" y="45"/>
                </a:cubicBezTo>
                <a:close/>
                <a:moveTo>
                  <a:pt x="576" y="206"/>
                </a:moveTo>
                <a:cubicBezTo>
                  <a:pt x="580" y="207"/>
                  <a:pt x="592" y="205"/>
                  <a:pt x="593" y="202"/>
                </a:cubicBezTo>
                <a:cubicBezTo>
                  <a:pt x="595" y="200"/>
                  <a:pt x="589" y="197"/>
                  <a:pt x="581" y="197"/>
                </a:cubicBezTo>
                <a:cubicBezTo>
                  <a:pt x="573" y="197"/>
                  <a:pt x="572" y="206"/>
                  <a:pt x="576" y="206"/>
                </a:cubicBezTo>
                <a:close/>
                <a:moveTo>
                  <a:pt x="673" y="211"/>
                </a:moveTo>
                <a:cubicBezTo>
                  <a:pt x="679" y="214"/>
                  <a:pt x="683" y="213"/>
                  <a:pt x="682" y="208"/>
                </a:cubicBezTo>
                <a:cubicBezTo>
                  <a:pt x="681" y="202"/>
                  <a:pt x="669" y="209"/>
                  <a:pt x="673" y="211"/>
                </a:cubicBezTo>
                <a:close/>
                <a:moveTo>
                  <a:pt x="892" y="92"/>
                </a:moveTo>
                <a:cubicBezTo>
                  <a:pt x="896" y="95"/>
                  <a:pt x="911" y="89"/>
                  <a:pt x="921" y="89"/>
                </a:cubicBezTo>
                <a:cubicBezTo>
                  <a:pt x="931" y="90"/>
                  <a:pt x="959" y="82"/>
                  <a:pt x="960" y="76"/>
                </a:cubicBezTo>
                <a:cubicBezTo>
                  <a:pt x="961" y="71"/>
                  <a:pt x="950" y="71"/>
                  <a:pt x="946" y="67"/>
                </a:cubicBezTo>
                <a:cubicBezTo>
                  <a:pt x="941" y="62"/>
                  <a:pt x="932" y="66"/>
                  <a:pt x="929" y="70"/>
                </a:cubicBezTo>
                <a:cubicBezTo>
                  <a:pt x="927" y="74"/>
                  <a:pt x="924" y="70"/>
                  <a:pt x="931" y="64"/>
                </a:cubicBezTo>
                <a:cubicBezTo>
                  <a:pt x="937" y="58"/>
                  <a:pt x="924" y="53"/>
                  <a:pt x="924" y="57"/>
                </a:cubicBezTo>
                <a:cubicBezTo>
                  <a:pt x="924" y="61"/>
                  <a:pt x="912" y="57"/>
                  <a:pt x="912" y="61"/>
                </a:cubicBezTo>
                <a:cubicBezTo>
                  <a:pt x="912" y="65"/>
                  <a:pt x="908" y="66"/>
                  <a:pt x="908" y="70"/>
                </a:cubicBezTo>
                <a:cubicBezTo>
                  <a:pt x="908" y="74"/>
                  <a:pt x="900" y="68"/>
                  <a:pt x="900" y="76"/>
                </a:cubicBezTo>
                <a:cubicBezTo>
                  <a:pt x="899" y="85"/>
                  <a:pt x="887" y="89"/>
                  <a:pt x="892" y="92"/>
                </a:cubicBezTo>
                <a:close/>
                <a:moveTo>
                  <a:pt x="822" y="36"/>
                </a:moveTo>
                <a:cubicBezTo>
                  <a:pt x="829" y="39"/>
                  <a:pt x="826" y="40"/>
                  <a:pt x="820" y="40"/>
                </a:cubicBezTo>
                <a:cubicBezTo>
                  <a:pt x="813" y="40"/>
                  <a:pt x="807" y="42"/>
                  <a:pt x="812" y="44"/>
                </a:cubicBezTo>
                <a:cubicBezTo>
                  <a:pt x="815" y="46"/>
                  <a:pt x="815" y="49"/>
                  <a:pt x="822" y="51"/>
                </a:cubicBezTo>
                <a:cubicBezTo>
                  <a:pt x="829" y="53"/>
                  <a:pt x="836" y="47"/>
                  <a:pt x="835" y="43"/>
                </a:cubicBezTo>
                <a:cubicBezTo>
                  <a:pt x="834" y="39"/>
                  <a:pt x="859" y="35"/>
                  <a:pt x="866" y="34"/>
                </a:cubicBezTo>
                <a:cubicBezTo>
                  <a:pt x="873" y="32"/>
                  <a:pt x="862" y="25"/>
                  <a:pt x="869" y="24"/>
                </a:cubicBezTo>
                <a:cubicBezTo>
                  <a:pt x="876" y="24"/>
                  <a:pt x="873" y="20"/>
                  <a:pt x="864" y="19"/>
                </a:cubicBezTo>
                <a:cubicBezTo>
                  <a:pt x="855" y="18"/>
                  <a:pt x="859" y="10"/>
                  <a:pt x="856" y="7"/>
                </a:cubicBezTo>
                <a:cubicBezTo>
                  <a:pt x="853" y="5"/>
                  <a:pt x="851" y="11"/>
                  <a:pt x="840" y="13"/>
                </a:cubicBezTo>
                <a:cubicBezTo>
                  <a:pt x="828" y="15"/>
                  <a:pt x="822" y="18"/>
                  <a:pt x="827" y="21"/>
                </a:cubicBezTo>
                <a:cubicBezTo>
                  <a:pt x="832" y="23"/>
                  <a:pt x="827" y="29"/>
                  <a:pt x="822" y="28"/>
                </a:cubicBezTo>
                <a:cubicBezTo>
                  <a:pt x="817" y="28"/>
                  <a:pt x="816" y="33"/>
                  <a:pt x="822" y="36"/>
                </a:cubicBezTo>
                <a:close/>
                <a:moveTo>
                  <a:pt x="1423" y="161"/>
                </a:moveTo>
                <a:cubicBezTo>
                  <a:pt x="1431" y="161"/>
                  <a:pt x="1435" y="169"/>
                  <a:pt x="1450" y="170"/>
                </a:cubicBezTo>
                <a:cubicBezTo>
                  <a:pt x="1465" y="171"/>
                  <a:pt x="1477" y="168"/>
                  <a:pt x="1477" y="165"/>
                </a:cubicBezTo>
                <a:cubicBezTo>
                  <a:pt x="1477" y="161"/>
                  <a:pt x="1463" y="156"/>
                  <a:pt x="1459" y="159"/>
                </a:cubicBezTo>
                <a:cubicBezTo>
                  <a:pt x="1454" y="162"/>
                  <a:pt x="1451" y="155"/>
                  <a:pt x="1446" y="156"/>
                </a:cubicBezTo>
                <a:cubicBezTo>
                  <a:pt x="1440" y="158"/>
                  <a:pt x="1433" y="158"/>
                  <a:pt x="1430" y="153"/>
                </a:cubicBezTo>
                <a:cubicBezTo>
                  <a:pt x="1428" y="148"/>
                  <a:pt x="1419" y="160"/>
                  <a:pt x="1423" y="161"/>
                </a:cubicBezTo>
                <a:close/>
                <a:moveTo>
                  <a:pt x="1795" y="254"/>
                </a:moveTo>
                <a:cubicBezTo>
                  <a:pt x="1801" y="257"/>
                  <a:pt x="1805" y="250"/>
                  <a:pt x="1811" y="254"/>
                </a:cubicBezTo>
                <a:cubicBezTo>
                  <a:pt x="1816" y="257"/>
                  <a:pt x="1829" y="252"/>
                  <a:pt x="1834" y="251"/>
                </a:cubicBezTo>
                <a:cubicBezTo>
                  <a:pt x="1840" y="250"/>
                  <a:pt x="1837" y="243"/>
                  <a:pt x="1822" y="241"/>
                </a:cubicBezTo>
                <a:cubicBezTo>
                  <a:pt x="1807" y="239"/>
                  <a:pt x="1788" y="250"/>
                  <a:pt x="1795" y="254"/>
                </a:cubicBezTo>
                <a:close/>
                <a:moveTo>
                  <a:pt x="1322" y="161"/>
                </a:moveTo>
                <a:cubicBezTo>
                  <a:pt x="1326" y="163"/>
                  <a:pt x="1328" y="166"/>
                  <a:pt x="1331" y="168"/>
                </a:cubicBezTo>
                <a:cubicBezTo>
                  <a:pt x="1333" y="171"/>
                  <a:pt x="1343" y="167"/>
                  <a:pt x="1347" y="166"/>
                </a:cubicBezTo>
                <a:cubicBezTo>
                  <a:pt x="1351" y="164"/>
                  <a:pt x="1352" y="172"/>
                  <a:pt x="1358" y="168"/>
                </a:cubicBezTo>
                <a:cubicBezTo>
                  <a:pt x="1364" y="164"/>
                  <a:pt x="1371" y="166"/>
                  <a:pt x="1378" y="166"/>
                </a:cubicBezTo>
                <a:cubicBezTo>
                  <a:pt x="1385" y="166"/>
                  <a:pt x="1377" y="157"/>
                  <a:pt x="1377" y="153"/>
                </a:cubicBezTo>
                <a:cubicBezTo>
                  <a:pt x="1377" y="149"/>
                  <a:pt x="1386" y="151"/>
                  <a:pt x="1383" y="155"/>
                </a:cubicBezTo>
                <a:cubicBezTo>
                  <a:pt x="1380" y="158"/>
                  <a:pt x="1387" y="166"/>
                  <a:pt x="1398" y="165"/>
                </a:cubicBezTo>
                <a:cubicBezTo>
                  <a:pt x="1408" y="164"/>
                  <a:pt x="1400" y="158"/>
                  <a:pt x="1406" y="155"/>
                </a:cubicBezTo>
                <a:cubicBezTo>
                  <a:pt x="1411" y="153"/>
                  <a:pt x="1410" y="150"/>
                  <a:pt x="1403" y="146"/>
                </a:cubicBezTo>
                <a:cubicBezTo>
                  <a:pt x="1395" y="141"/>
                  <a:pt x="1385" y="144"/>
                  <a:pt x="1378" y="141"/>
                </a:cubicBezTo>
                <a:cubicBezTo>
                  <a:pt x="1371" y="138"/>
                  <a:pt x="1363" y="138"/>
                  <a:pt x="1362" y="145"/>
                </a:cubicBezTo>
                <a:cubicBezTo>
                  <a:pt x="1362" y="152"/>
                  <a:pt x="1348" y="137"/>
                  <a:pt x="1341" y="135"/>
                </a:cubicBezTo>
                <a:cubicBezTo>
                  <a:pt x="1333" y="132"/>
                  <a:pt x="1311" y="155"/>
                  <a:pt x="1322" y="161"/>
                </a:cubicBezTo>
                <a:close/>
                <a:moveTo>
                  <a:pt x="1391" y="204"/>
                </a:moveTo>
                <a:cubicBezTo>
                  <a:pt x="1397" y="202"/>
                  <a:pt x="1387" y="191"/>
                  <a:pt x="1377" y="190"/>
                </a:cubicBezTo>
                <a:cubicBezTo>
                  <a:pt x="1366" y="188"/>
                  <a:pt x="1357" y="196"/>
                  <a:pt x="1358" y="198"/>
                </a:cubicBezTo>
                <a:cubicBezTo>
                  <a:pt x="1361" y="203"/>
                  <a:pt x="1385" y="205"/>
                  <a:pt x="1391" y="204"/>
                </a:cubicBezTo>
                <a:close/>
                <a:moveTo>
                  <a:pt x="1365" y="182"/>
                </a:moveTo>
                <a:cubicBezTo>
                  <a:pt x="1365" y="177"/>
                  <a:pt x="1347" y="183"/>
                  <a:pt x="1354" y="186"/>
                </a:cubicBezTo>
                <a:cubicBezTo>
                  <a:pt x="1358" y="187"/>
                  <a:pt x="1365" y="187"/>
                  <a:pt x="1365" y="182"/>
                </a:cubicBezTo>
                <a:close/>
                <a:moveTo>
                  <a:pt x="1389" y="589"/>
                </a:moveTo>
                <a:cubicBezTo>
                  <a:pt x="1385" y="579"/>
                  <a:pt x="1394" y="570"/>
                  <a:pt x="1387" y="565"/>
                </a:cubicBezTo>
                <a:cubicBezTo>
                  <a:pt x="1381" y="560"/>
                  <a:pt x="1383" y="549"/>
                  <a:pt x="1380" y="551"/>
                </a:cubicBezTo>
                <a:cubicBezTo>
                  <a:pt x="1377" y="553"/>
                  <a:pt x="1380" y="562"/>
                  <a:pt x="1375" y="563"/>
                </a:cubicBezTo>
                <a:cubicBezTo>
                  <a:pt x="1369" y="564"/>
                  <a:pt x="1374" y="569"/>
                  <a:pt x="1372" y="575"/>
                </a:cubicBezTo>
                <a:cubicBezTo>
                  <a:pt x="1370" y="582"/>
                  <a:pt x="1373" y="592"/>
                  <a:pt x="1376" y="598"/>
                </a:cubicBezTo>
                <a:cubicBezTo>
                  <a:pt x="1379" y="604"/>
                  <a:pt x="1372" y="636"/>
                  <a:pt x="1375" y="641"/>
                </a:cubicBezTo>
                <a:cubicBezTo>
                  <a:pt x="1378" y="646"/>
                  <a:pt x="1371" y="670"/>
                  <a:pt x="1373" y="673"/>
                </a:cubicBezTo>
                <a:cubicBezTo>
                  <a:pt x="1377" y="677"/>
                  <a:pt x="1374" y="666"/>
                  <a:pt x="1380" y="665"/>
                </a:cubicBezTo>
                <a:cubicBezTo>
                  <a:pt x="1386" y="664"/>
                  <a:pt x="1386" y="672"/>
                  <a:pt x="1390" y="674"/>
                </a:cubicBezTo>
                <a:cubicBezTo>
                  <a:pt x="1394" y="675"/>
                  <a:pt x="1391" y="663"/>
                  <a:pt x="1388" y="664"/>
                </a:cubicBezTo>
                <a:cubicBezTo>
                  <a:pt x="1385" y="664"/>
                  <a:pt x="1382" y="656"/>
                  <a:pt x="1380" y="650"/>
                </a:cubicBezTo>
                <a:cubicBezTo>
                  <a:pt x="1379" y="645"/>
                  <a:pt x="1384" y="639"/>
                  <a:pt x="1384" y="632"/>
                </a:cubicBezTo>
                <a:cubicBezTo>
                  <a:pt x="1384" y="625"/>
                  <a:pt x="1392" y="626"/>
                  <a:pt x="1397" y="631"/>
                </a:cubicBezTo>
                <a:cubicBezTo>
                  <a:pt x="1402" y="636"/>
                  <a:pt x="1403" y="632"/>
                  <a:pt x="1401" y="629"/>
                </a:cubicBezTo>
                <a:cubicBezTo>
                  <a:pt x="1399" y="625"/>
                  <a:pt x="1392" y="598"/>
                  <a:pt x="1389" y="589"/>
                </a:cubicBezTo>
                <a:close/>
                <a:moveTo>
                  <a:pt x="326" y="292"/>
                </a:moveTo>
                <a:cubicBezTo>
                  <a:pt x="335" y="300"/>
                  <a:pt x="343" y="288"/>
                  <a:pt x="347" y="287"/>
                </a:cubicBezTo>
                <a:cubicBezTo>
                  <a:pt x="351" y="287"/>
                  <a:pt x="344" y="282"/>
                  <a:pt x="337" y="280"/>
                </a:cubicBezTo>
                <a:cubicBezTo>
                  <a:pt x="330" y="278"/>
                  <a:pt x="319" y="285"/>
                  <a:pt x="326" y="292"/>
                </a:cubicBezTo>
                <a:close/>
                <a:moveTo>
                  <a:pt x="340" y="22"/>
                </a:moveTo>
                <a:cubicBezTo>
                  <a:pt x="345" y="26"/>
                  <a:pt x="327" y="25"/>
                  <a:pt x="325" y="28"/>
                </a:cubicBezTo>
                <a:cubicBezTo>
                  <a:pt x="323" y="31"/>
                  <a:pt x="312" y="30"/>
                  <a:pt x="314" y="34"/>
                </a:cubicBezTo>
                <a:cubicBezTo>
                  <a:pt x="316" y="38"/>
                  <a:pt x="333" y="38"/>
                  <a:pt x="333" y="35"/>
                </a:cubicBezTo>
                <a:cubicBezTo>
                  <a:pt x="333" y="32"/>
                  <a:pt x="342" y="35"/>
                  <a:pt x="342" y="32"/>
                </a:cubicBezTo>
                <a:cubicBezTo>
                  <a:pt x="342" y="29"/>
                  <a:pt x="346" y="25"/>
                  <a:pt x="355" y="25"/>
                </a:cubicBezTo>
                <a:cubicBezTo>
                  <a:pt x="365" y="24"/>
                  <a:pt x="365" y="21"/>
                  <a:pt x="356" y="17"/>
                </a:cubicBezTo>
                <a:cubicBezTo>
                  <a:pt x="347" y="13"/>
                  <a:pt x="336" y="19"/>
                  <a:pt x="340" y="22"/>
                </a:cubicBezTo>
                <a:close/>
                <a:moveTo>
                  <a:pt x="309" y="25"/>
                </a:moveTo>
                <a:cubicBezTo>
                  <a:pt x="317" y="18"/>
                  <a:pt x="327" y="25"/>
                  <a:pt x="328" y="22"/>
                </a:cubicBezTo>
                <a:cubicBezTo>
                  <a:pt x="329" y="18"/>
                  <a:pt x="314" y="17"/>
                  <a:pt x="308" y="20"/>
                </a:cubicBezTo>
                <a:cubicBezTo>
                  <a:pt x="302" y="23"/>
                  <a:pt x="289" y="21"/>
                  <a:pt x="291" y="25"/>
                </a:cubicBezTo>
                <a:cubicBezTo>
                  <a:pt x="292" y="27"/>
                  <a:pt x="301" y="32"/>
                  <a:pt x="309" y="25"/>
                </a:cubicBezTo>
                <a:close/>
                <a:moveTo>
                  <a:pt x="1036" y="176"/>
                </a:moveTo>
                <a:cubicBezTo>
                  <a:pt x="1034" y="178"/>
                  <a:pt x="1027" y="178"/>
                  <a:pt x="1029" y="181"/>
                </a:cubicBezTo>
                <a:cubicBezTo>
                  <a:pt x="1032" y="185"/>
                  <a:pt x="1049" y="183"/>
                  <a:pt x="1049" y="178"/>
                </a:cubicBezTo>
                <a:cubicBezTo>
                  <a:pt x="1050" y="172"/>
                  <a:pt x="1037" y="173"/>
                  <a:pt x="1036" y="176"/>
                </a:cubicBezTo>
                <a:close/>
                <a:moveTo>
                  <a:pt x="1923" y="348"/>
                </a:moveTo>
                <a:cubicBezTo>
                  <a:pt x="1920" y="347"/>
                  <a:pt x="1909" y="340"/>
                  <a:pt x="1906" y="337"/>
                </a:cubicBezTo>
                <a:cubicBezTo>
                  <a:pt x="1904" y="333"/>
                  <a:pt x="1891" y="331"/>
                  <a:pt x="1891" y="333"/>
                </a:cubicBezTo>
                <a:cubicBezTo>
                  <a:pt x="1891" y="335"/>
                  <a:pt x="1887" y="332"/>
                  <a:pt x="1886" y="330"/>
                </a:cubicBezTo>
                <a:cubicBezTo>
                  <a:pt x="1885" y="328"/>
                  <a:pt x="1871" y="328"/>
                  <a:pt x="1871" y="330"/>
                </a:cubicBezTo>
                <a:cubicBezTo>
                  <a:pt x="1871" y="332"/>
                  <a:pt x="1874" y="333"/>
                  <a:pt x="1876" y="335"/>
                </a:cubicBezTo>
                <a:cubicBezTo>
                  <a:pt x="1878" y="338"/>
                  <a:pt x="1873" y="339"/>
                  <a:pt x="1874" y="342"/>
                </a:cubicBezTo>
                <a:cubicBezTo>
                  <a:pt x="1875" y="345"/>
                  <a:pt x="1869" y="341"/>
                  <a:pt x="1867" y="339"/>
                </a:cubicBezTo>
                <a:cubicBezTo>
                  <a:pt x="1865" y="338"/>
                  <a:pt x="1866" y="331"/>
                  <a:pt x="1867" y="328"/>
                </a:cubicBezTo>
                <a:cubicBezTo>
                  <a:pt x="1867" y="324"/>
                  <a:pt x="1863" y="325"/>
                  <a:pt x="1862" y="322"/>
                </a:cubicBezTo>
                <a:cubicBezTo>
                  <a:pt x="1862" y="318"/>
                  <a:pt x="1847" y="312"/>
                  <a:pt x="1841" y="309"/>
                </a:cubicBezTo>
                <a:cubicBezTo>
                  <a:pt x="1834" y="306"/>
                  <a:pt x="1826" y="304"/>
                  <a:pt x="1824" y="301"/>
                </a:cubicBezTo>
                <a:cubicBezTo>
                  <a:pt x="1822" y="297"/>
                  <a:pt x="1810" y="297"/>
                  <a:pt x="1806" y="292"/>
                </a:cubicBezTo>
                <a:cubicBezTo>
                  <a:pt x="1802" y="288"/>
                  <a:pt x="1783" y="280"/>
                  <a:pt x="1775" y="279"/>
                </a:cubicBezTo>
                <a:cubicBezTo>
                  <a:pt x="1766" y="279"/>
                  <a:pt x="1768" y="274"/>
                  <a:pt x="1764" y="275"/>
                </a:cubicBezTo>
                <a:cubicBezTo>
                  <a:pt x="1760" y="276"/>
                  <a:pt x="1743" y="275"/>
                  <a:pt x="1738" y="274"/>
                </a:cubicBezTo>
                <a:cubicBezTo>
                  <a:pt x="1732" y="273"/>
                  <a:pt x="1731" y="277"/>
                  <a:pt x="1727" y="276"/>
                </a:cubicBezTo>
                <a:cubicBezTo>
                  <a:pt x="1724" y="274"/>
                  <a:pt x="1704" y="267"/>
                  <a:pt x="1701" y="270"/>
                </a:cubicBezTo>
                <a:cubicBezTo>
                  <a:pt x="1699" y="272"/>
                  <a:pt x="1700" y="276"/>
                  <a:pt x="1698" y="277"/>
                </a:cubicBezTo>
                <a:cubicBezTo>
                  <a:pt x="1695" y="278"/>
                  <a:pt x="1698" y="281"/>
                  <a:pt x="1703" y="286"/>
                </a:cubicBezTo>
                <a:cubicBezTo>
                  <a:pt x="1709" y="291"/>
                  <a:pt x="1705" y="295"/>
                  <a:pt x="1700" y="297"/>
                </a:cubicBezTo>
                <a:cubicBezTo>
                  <a:pt x="1695" y="299"/>
                  <a:pt x="1687" y="295"/>
                  <a:pt x="1685" y="291"/>
                </a:cubicBezTo>
                <a:cubicBezTo>
                  <a:pt x="1682" y="287"/>
                  <a:pt x="1676" y="289"/>
                  <a:pt x="1674" y="284"/>
                </a:cubicBezTo>
                <a:cubicBezTo>
                  <a:pt x="1672" y="279"/>
                  <a:pt x="1676" y="278"/>
                  <a:pt x="1679" y="281"/>
                </a:cubicBezTo>
                <a:cubicBezTo>
                  <a:pt x="1683" y="284"/>
                  <a:pt x="1687" y="281"/>
                  <a:pt x="1688" y="278"/>
                </a:cubicBezTo>
                <a:cubicBezTo>
                  <a:pt x="1688" y="274"/>
                  <a:pt x="1679" y="272"/>
                  <a:pt x="1673" y="272"/>
                </a:cubicBezTo>
                <a:cubicBezTo>
                  <a:pt x="1668" y="272"/>
                  <a:pt x="1665" y="279"/>
                  <a:pt x="1660" y="282"/>
                </a:cubicBezTo>
                <a:cubicBezTo>
                  <a:pt x="1655" y="285"/>
                  <a:pt x="1634" y="281"/>
                  <a:pt x="1632" y="279"/>
                </a:cubicBezTo>
                <a:cubicBezTo>
                  <a:pt x="1630" y="277"/>
                  <a:pt x="1601" y="279"/>
                  <a:pt x="1598" y="281"/>
                </a:cubicBezTo>
                <a:cubicBezTo>
                  <a:pt x="1595" y="283"/>
                  <a:pt x="1597" y="291"/>
                  <a:pt x="1596" y="292"/>
                </a:cubicBezTo>
                <a:cubicBezTo>
                  <a:pt x="1594" y="292"/>
                  <a:pt x="1593" y="283"/>
                  <a:pt x="1593" y="281"/>
                </a:cubicBezTo>
                <a:cubicBezTo>
                  <a:pt x="1593" y="279"/>
                  <a:pt x="1589" y="278"/>
                  <a:pt x="1584" y="278"/>
                </a:cubicBezTo>
                <a:cubicBezTo>
                  <a:pt x="1579" y="278"/>
                  <a:pt x="1576" y="278"/>
                  <a:pt x="1578" y="275"/>
                </a:cubicBezTo>
                <a:cubicBezTo>
                  <a:pt x="1580" y="273"/>
                  <a:pt x="1576" y="271"/>
                  <a:pt x="1580" y="268"/>
                </a:cubicBezTo>
                <a:cubicBezTo>
                  <a:pt x="1584" y="265"/>
                  <a:pt x="1573" y="257"/>
                  <a:pt x="1562" y="252"/>
                </a:cubicBezTo>
                <a:cubicBezTo>
                  <a:pt x="1551" y="248"/>
                  <a:pt x="1526" y="250"/>
                  <a:pt x="1519" y="252"/>
                </a:cubicBezTo>
                <a:cubicBezTo>
                  <a:pt x="1512" y="254"/>
                  <a:pt x="1499" y="254"/>
                  <a:pt x="1493" y="254"/>
                </a:cubicBezTo>
                <a:cubicBezTo>
                  <a:pt x="1486" y="254"/>
                  <a:pt x="1491" y="251"/>
                  <a:pt x="1490" y="248"/>
                </a:cubicBezTo>
                <a:cubicBezTo>
                  <a:pt x="1488" y="245"/>
                  <a:pt x="1477" y="242"/>
                  <a:pt x="1475" y="244"/>
                </a:cubicBezTo>
                <a:cubicBezTo>
                  <a:pt x="1474" y="247"/>
                  <a:pt x="1471" y="244"/>
                  <a:pt x="1471" y="242"/>
                </a:cubicBezTo>
                <a:cubicBezTo>
                  <a:pt x="1471" y="241"/>
                  <a:pt x="1461" y="237"/>
                  <a:pt x="1457" y="238"/>
                </a:cubicBezTo>
                <a:cubicBezTo>
                  <a:pt x="1453" y="239"/>
                  <a:pt x="1451" y="234"/>
                  <a:pt x="1456" y="234"/>
                </a:cubicBezTo>
                <a:cubicBezTo>
                  <a:pt x="1460" y="234"/>
                  <a:pt x="1468" y="235"/>
                  <a:pt x="1465" y="230"/>
                </a:cubicBezTo>
                <a:cubicBezTo>
                  <a:pt x="1461" y="224"/>
                  <a:pt x="1431" y="223"/>
                  <a:pt x="1429" y="224"/>
                </a:cubicBezTo>
                <a:cubicBezTo>
                  <a:pt x="1426" y="225"/>
                  <a:pt x="1428" y="229"/>
                  <a:pt x="1422" y="235"/>
                </a:cubicBezTo>
                <a:cubicBezTo>
                  <a:pt x="1415" y="241"/>
                  <a:pt x="1409" y="237"/>
                  <a:pt x="1410" y="234"/>
                </a:cubicBezTo>
                <a:cubicBezTo>
                  <a:pt x="1411" y="231"/>
                  <a:pt x="1419" y="231"/>
                  <a:pt x="1419" y="228"/>
                </a:cubicBezTo>
                <a:cubicBezTo>
                  <a:pt x="1419" y="225"/>
                  <a:pt x="1408" y="227"/>
                  <a:pt x="1406" y="224"/>
                </a:cubicBezTo>
                <a:cubicBezTo>
                  <a:pt x="1404" y="222"/>
                  <a:pt x="1408" y="220"/>
                  <a:pt x="1412" y="221"/>
                </a:cubicBezTo>
                <a:cubicBezTo>
                  <a:pt x="1416" y="223"/>
                  <a:pt x="1423" y="223"/>
                  <a:pt x="1424" y="221"/>
                </a:cubicBezTo>
                <a:cubicBezTo>
                  <a:pt x="1424" y="220"/>
                  <a:pt x="1420" y="219"/>
                  <a:pt x="1413" y="218"/>
                </a:cubicBezTo>
                <a:cubicBezTo>
                  <a:pt x="1406" y="217"/>
                  <a:pt x="1390" y="213"/>
                  <a:pt x="1382" y="214"/>
                </a:cubicBezTo>
                <a:cubicBezTo>
                  <a:pt x="1373" y="215"/>
                  <a:pt x="1369" y="211"/>
                  <a:pt x="1365" y="210"/>
                </a:cubicBezTo>
                <a:cubicBezTo>
                  <a:pt x="1360" y="210"/>
                  <a:pt x="1360" y="213"/>
                  <a:pt x="1362" y="216"/>
                </a:cubicBezTo>
                <a:cubicBezTo>
                  <a:pt x="1364" y="218"/>
                  <a:pt x="1358" y="220"/>
                  <a:pt x="1352" y="219"/>
                </a:cubicBezTo>
                <a:cubicBezTo>
                  <a:pt x="1347" y="218"/>
                  <a:pt x="1339" y="222"/>
                  <a:pt x="1342" y="226"/>
                </a:cubicBezTo>
                <a:cubicBezTo>
                  <a:pt x="1345" y="230"/>
                  <a:pt x="1348" y="225"/>
                  <a:pt x="1351" y="226"/>
                </a:cubicBezTo>
                <a:cubicBezTo>
                  <a:pt x="1353" y="228"/>
                  <a:pt x="1344" y="230"/>
                  <a:pt x="1348" y="232"/>
                </a:cubicBezTo>
                <a:cubicBezTo>
                  <a:pt x="1352" y="234"/>
                  <a:pt x="1351" y="238"/>
                  <a:pt x="1351" y="240"/>
                </a:cubicBezTo>
                <a:cubicBezTo>
                  <a:pt x="1351" y="242"/>
                  <a:pt x="1345" y="243"/>
                  <a:pt x="1342" y="240"/>
                </a:cubicBezTo>
                <a:cubicBezTo>
                  <a:pt x="1340" y="237"/>
                  <a:pt x="1336" y="240"/>
                  <a:pt x="1331" y="239"/>
                </a:cubicBezTo>
                <a:cubicBezTo>
                  <a:pt x="1327" y="239"/>
                  <a:pt x="1323" y="241"/>
                  <a:pt x="1328" y="242"/>
                </a:cubicBezTo>
                <a:cubicBezTo>
                  <a:pt x="1333" y="242"/>
                  <a:pt x="1335" y="246"/>
                  <a:pt x="1328" y="246"/>
                </a:cubicBezTo>
                <a:cubicBezTo>
                  <a:pt x="1322" y="247"/>
                  <a:pt x="1323" y="240"/>
                  <a:pt x="1319" y="241"/>
                </a:cubicBezTo>
                <a:cubicBezTo>
                  <a:pt x="1315" y="242"/>
                  <a:pt x="1307" y="238"/>
                  <a:pt x="1302" y="238"/>
                </a:cubicBezTo>
                <a:cubicBezTo>
                  <a:pt x="1297" y="238"/>
                  <a:pt x="1295" y="242"/>
                  <a:pt x="1289" y="242"/>
                </a:cubicBezTo>
                <a:cubicBezTo>
                  <a:pt x="1283" y="243"/>
                  <a:pt x="1274" y="239"/>
                  <a:pt x="1272" y="236"/>
                </a:cubicBezTo>
                <a:cubicBezTo>
                  <a:pt x="1269" y="232"/>
                  <a:pt x="1269" y="231"/>
                  <a:pt x="1266" y="235"/>
                </a:cubicBezTo>
                <a:cubicBezTo>
                  <a:pt x="1263" y="239"/>
                  <a:pt x="1262" y="246"/>
                  <a:pt x="1259" y="247"/>
                </a:cubicBezTo>
                <a:cubicBezTo>
                  <a:pt x="1256" y="247"/>
                  <a:pt x="1255" y="254"/>
                  <a:pt x="1252" y="256"/>
                </a:cubicBezTo>
                <a:cubicBezTo>
                  <a:pt x="1249" y="257"/>
                  <a:pt x="1249" y="253"/>
                  <a:pt x="1245" y="253"/>
                </a:cubicBezTo>
                <a:cubicBezTo>
                  <a:pt x="1241" y="254"/>
                  <a:pt x="1229" y="242"/>
                  <a:pt x="1228" y="238"/>
                </a:cubicBezTo>
                <a:cubicBezTo>
                  <a:pt x="1228" y="235"/>
                  <a:pt x="1220" y="228"/>
                  <a:pt x="1218" y="227"/>
                </a:cubicBezTo>
                <a:cubicBezTo>
                  <a:pt x="1216" y="225"/>
                  <a:pt x="1220" y="225"/>
                  <a:pt x="1223" y="227"/>
                </a:cubicBezTo>
                <a:cubicBezTo>
                  <a:pt x="1225" y="229"/>
                  <a:pt x="1228" y="229"/>
                  <a:pt x="1231" y="228"/>
                </a:cubicBezTo>
                <a:cubicBezTo>
                  <a:pt x="1233" y="226"/>
                  <a:pt x="1233" y="220"/>
                  <a:pt x="1229" y="220"/>
                </a:cubicBezTo>
                <a:cubicBezTo>
                  <a:pt x="1224" y="220"/>
                  <a:pt x="1226" y="216"/>
                  <a:pt x="1228" y="216"/>
                </a:cubicBezTo>
                <a:cubicBezTo>
                  <a:pt x="1230" y="215"/>
                  <a:pt x="1223" y="208"/>
                  <a:pt x="1226" y="208"/>
                </a:cubicBezTo>
                <a:cubicBezTo>
                  <a:pt x="1228" y="207"/>
                  <a:pt x="1227" y="204"/>
                  <a:pt x="1224" y="204"/>
                </a:cubicBezTo>
                <a:cubicBezTo>
                  <a:pt x="1220" y="203"/>
                  <a:pt x="1216" y="200"/>
                  <a:pt x="1216" y="198"/>
                </a:cubicBezTo>
                <a:cubicBezTo>
                  <a:pt x="1216" y="197"/>
                  <a:pt x="1200" y="196"/>
                  <a:pt x="1201" y="199"/>
                </a:cubicBezTo>
                <a:cubicBezTo>
                  <a:pt x="1202" y="201"/>
                  <a:pt x="1196" y="200"/>
                  <a:pt x="1197" y="198"/>
                </a:cubicBezTo>
                <a:cubicBezTo>
                  <a:pt x="1198" y="196"/>
                  <a:pt x="1191" y="197"/>
                  <a:pt x="1184" y="195"/>
                </a:cubicBezTo>
                <a:cubicBezTo>
                  <a:pt x="1177" y="193"/>
                  <a:pt x="1176" y="188"/>
                  <a:pt x="1174" y="187"/>
                </a:cubicBezTo>
                <a:cubicBezTo>
                  <a:pt x="1171" y="187"/>
                  <a:pt x="1172" y="194"/>
                  <a:pt x="1169" y="193"/>
                </a:cubicBezTo>
                <a:cubicBezTo>
                  <a:pt x="1165" y="191"/>
                  <a:pt x="1161" y="194"/>
                  <a:pt x="1163" y="199"/>
                </a:cubicBezTo>
                <a:cubicBezTo>
                  <a:pt x="1165" y="203"/>
                  <a:pt x="1163" y="204"/>
                  <a:pt x="1163" y="207"/>
                </a:cubicBezTo>
                <a:cubicBezTo>
                  <a:pt x="1162" y="211"/>
                  <a:pt x="1160" y="209"/>
                  <a:pt x="1156" y="208"/>
                </a:cubicBezTo>
                <a:cubicBezTo>
                  <a:pt x="1152" y="206"/>
                  <a:pt x="1152" y="211"/>
                  <a:pt x="1142" y="209"/>
                </a:cubicBezTo>
                <a:cubicBezTo>
                  <a:pt x="1133" y="207"/>
                  <a:pt x="1129" y="209"/>
                  <a:pt x="1127" y="206"/>
                </a:cubicBezTo>
                <a:cubicBezTo>
                  <a:pt x="1126" y="203"/>
                  <a:pt x="1123" y="203"/>
                  <a:pt x="1122" y="205"/>
                </a:cubicBezTo>
                <a:cubicBezTo>
                  <a:pt x="1122" y="208"/>
                  <a:pt x="1108" y="207"/>
                  <a:pt x="1107" y="203"/>
                </a:cubicBezTo>
                <a:cubicBezTo>
                  <a:pt x="1105" y="199"/>
                  <a:pt x="1109" y="199"/>
                  <a:pt x="1111" y="198"/>
                </a:cubicBezTo>
                <a:cubicBezTo>
                  <a:pt x="1113" y="197"/>
                  <a:pt x="1109" y="195"/>
                  <a:pt x="1101" y="196"/>
                </a:cubicBezTo>
                <a:cubicBezTo>
                  <a:pt x="1093" y="196"/>
                  <a:pt x="1088" y="192"/>
                  <a:pt x="1080" y="193"/>
                </a:cubicBezTo>
                <a:cubicBezTo>
                  <a:pt x="1072" y="193"/>
                  <a:pt x="1054" y="195"/>
                  <a:pt x="1052" y="196"/>
                </a:cubicBezTo>
                <a:cubicBezTo>
                  <a:pt x="1049" y="197"/>
                  <a:pt x="1054" y="202"/>
                  <a:pt x="1050" y="202"/>
                </a:cubicBezTo>
                <a:cubicBezTo>
                  <a:pt x="1047" y="203"/>
                  <a:pt x="1049" y="195"/>
                  <a:pt x="1049" y="191"/>
                </a:cubicBezTo>
                <a:cubicBezTo>
                  <a:pt x="1048" y="188"/>
                  <a:pt x="1042" y="187"/>
                  <a:pt x="1043" y="190"/>
                </a:cubicBezTo>
                <a:cubicBezTo>
                  <a:pt x="1044" y="193"/>
                  <a:pt x="1034" y="194"/>
                  <a:pt x="1031" y="192"/>
                </a:cubicBezTo>
                <a:cubicBezTo>
                  <a:pt x="1029" y="189"/>
                  <a:pt x="1025" y="187"/>
                  <a:pt x="1018" y="185"/>
                </a:cubicBezTo>
                <a:cubicBezTo>
                  <a:pt x="1012" y="183"/>
                  <a:pt x="1004" y="190"/>
                  <a:pt x="1006" y="192"/>
                </a:cubicBezTo>
                <a:cubicBezTo>
                  <a:pt x="1007" y="194"/>
                  <a:pt x="1012" y="193"/>
                  <a:pt x="1012" y="194"/>
                </a:cubicBezTo>
                <a:cubicBezTo>
                  <a:pt x="1013" y="197"/>
                  <a:pt x="999" y="196"/>
                  <a:pt x="999" y="198"/>
                </a:cubicBezTo>
                <a:cubicBezTo>
                  <a:pt x="999" y="200"/>
                  <a:pt x="985" y="204"/>
                  <a:pt x="981" y="204"/>
                </a:cubicBezTo>
                <a:cubicBezTo>
                  <a:pt x="970" y="205"/>
                  <a:pt x="968" y="205"/>
                  <a:pt x="963" y="210"/>
                </a:cubicBezTo>
                <a:cubicBezTo>
                  <a:pt x="958" y="214"/>
                  <a:pt x="962" y="206"/>
                  <a:pt x="966" y="202"/>
                </a:cubicBezTo>
                <a:cubicBezTo>
                  <a:pt x="970" y="198"/>
                  <a:pt x="974" y="200"/>
                  <a:pt x="976" y="196"/>
                </a:cubicBezTo>
                <a:cubicBezTo>
                  <a:pt x="979" y="193"/>
                  <a:pt x="982" y="194"/>
                  <a:pt x="989" y="193"/>
                </a:cubicBezTo>
                <a:cubicBezTo>
                  <a:pt x="995" y="192"/>
                  <a:pt x="995" y="188"/>
                  <a:pt x="998" y="187"/>
                </a:cubicBezTo>
                <a:cubicBezTo>
                  <a:pt x="1001" y="185"/>
                  <a:pt x="1008" y="182"/>
                  <a:pt x="1009" y="179"/>
                </a:cubicBezTo>
                <a:cubicBezTo>
                  <a:pt x="1011" y="176"/>
                  <a:pt x="1026" y="171"/>
                  <a:pt x="1029" y="172"/>
                </a:cubicBezTo>
                <a:cubicBezTo>
                  <a:pt x="1032" y="172"/>
                  <a:pt x="1032" y="166"/>
                  <a:pt x="1034" y="166"/>
                </a:cubicBezTo>
                <a:cubicBezTo>
                  <a:pt x="1036" y="166"/>
                  <a:pt x="1044" y="162"/>
                  <a:pt x="1048" y="160"/>
                </a:cubicBezTo>
                <a:cubicBezTo>
                  <a:pt x="1051" y="159"/>
                  <a:pt x="1053" y="156"/>
                  <a:pt x="1053" y="153"/>
                </a:cubicBezTo>
                <a:cubicBezTo>
                  <a:pt x="1053" y="151"/>
                  <a:pt x="1048" y="152"/>
                  <a:pt x="1048" y="150"/>
                </a:cubicBezTo>
                <a:cubicBezTo>
                  <a:pt x="1047" y="148"/>
                  <a:pt x="1050" y="149"/>
                  <a:pt x="1053" y="148"/>
                </a:cubicBezTo>
                <a:cubicBezTo>
                  <a:pt x="1057" y="146"/>
                  <a:pt x="1053" y="142"/>
                  <a:pt x="1051" y="142"/>
                </a:cubicBezTo>
                <a:cubicBezTo>
                  <a:pt x="1048" y="143"/>
                  <a:pt x="1052" y="140"/>
                  <a:pt x="1050" y="137"/>
                </a:cubicBezTo>
                <a:cubicBezTo>
                  <a:pt x="1047" y="134"/>
                  <a:pt x="1042" y="139"/>
                  <a:pt x="1042" y="136"/>
                </a:cubicBezTo>
                <a:cubicBezTo>
                  <a:pt x="1042" y="132"/>
                  <a:pt x="1042" y="128"/>
                  <a:pt x="1040" y="126"/>
                </a:cubicBezTo>
                <a:cubicBezTo>
                  <a:pt x="1038" y="124"/>
                  <a:pt x="1034" y="130"/>
                  <a:pt x="1030" y="127"/>
                </a:cubicBezTo>
                <a:cubicBezTo>
                  <a:pt x="1026" y="124"/>
                  <a:pt x="1014" y="122"/>
                  <a:pt x="1014" y="123"/>
                </a:cubicBezTo>
                <a:cubicBezTo>
                  <a:pt x="1014" y="124"/>
                  <a:pt x="1008" y="121"/>
                  <a:pt x="1007" y="122"/>
                </a:cubicBezTo>
                <a:cubicBezTo>
                  <a:pt x="1006" y="124"/>
                  <a:pt x="996" y="123"/>
                  <a:pt x="993" y="123"/>
                </a:cubicBezTo>
                <a:cubicBezTo>
                  <a:pt x="990" y="122"/>
                  <a:pt x="986" y="124"/>
                  <a:pt x="986" y="127"/>
                </a:cubicBezTo>
                <a:cubicBezTo>
                  <a:pt x="985" y="130"/>
                  <a:pt x="974" y="129"/>
                  <a:pt x="971" y="128"/>
                </a:cubicBezTo>
                <a:cubicBezTo>
                  <a:pt x="969" y="128"/>
                  <a:pt x="980" y="119"/>
                  <a:pt x="980" y="118"/>
                </a:cubicBezTo>
                <a:cubicBezTo>
                  <a:pt x="980" y="116"/>
                  <a:pt x="962" y="118"/>
                  <a:pt x="961" y="116"/>
                </a:cubicBezTo>
                <a:cubicBezTo>
                  <a:pt x="960" y="115"/>
                  <a:pt x="952" y="114"/>
                  <a:pt x="948" y="114"/>
                </a:cubicBezTo>
                <a:cubicBezTo>
                  <a:pt x="944" y="114"/>
                  <a:pt x="948" y="113"/>
                  <a:pt x="951" y="113"/>
                </a:cubicBezTo>
                <a:cubicBezTo>
                  <a:pt x="955" y="113"/>
                  <a:pt x="958" y="110"/>
                  <a:pt x="962" y="109"/>
                </a:cubicBezTo>
                <a:cubicBezTo>
                  <a:pt x="965" y="108"/>
                  <a:pt x="965" y="107"/>
                  <a:pt x="963" y="105"/>
                </a:cubicBezTo>
                <a:cubicBezTo>
                  <a:pt x="961" y="102"/>
                  <a:pt x="957" y="103"/>
                  <a:pt x="953" y="102"/>
                </a:cubicBezTo>
                <a:cubicBezTo>
                  <a:pt x="950" y="101"/>
                  <a:pt x="945" y="99"/>
                  <a:pt x="942" y="99"/>
                </a:cubicBezTo>
                <a:cubicBezTo>
                  <a:pt x="938" y="99"/>
                  <a:pt x="935" y="101"/>
                  <a:pt x="927" y="102"/>
                </a:cubicBezTo>
                <a:cubicBezTo>
                  <a:pt x="919" y="104"/>
                  <a:pt x="918" y="110"/>
                  <a:pt x="914" y="112"/>
                </a:cubicBezTo>
                <a:cubicBezTo>
                  <a:pt x="910" y="114"/>
                  <a:pt x="903" y="121"/>
                  <a:pt x="907" y="122"/>
                </a:cubicBezTo>
                <a:cubicBezTo>
                  <a:pt x="910" y="122"/>
                  <a:pt x="908" y="124"/>
                  <a:pt x="909" y="126"/>
                </a:cubicBezTo>
                <a:cubicBezTo>
                  <a:pt x="909" y="129"/>
                  <a:pt x="906" y="129"/>
                  <a:pt x="902" y="128"/>
                </a:cubicBezTo>
                <a:cubicBezTo>
                  <a:pt x="899" y="128"/>
                  <a:pt x="885" y="128"/>
                  <a:pt x="885" y="131"/>
                </a:cubicBezTo>
                <a:cubicBezTo>
                  <a:pt x="885" y="134"/>
                  <a:pt x="893" y="135"/>
                  <a:pt x="893" y="136"/>
                </a:cubicBezTo>
                <a:cubicBezTo>
                  <a:pt x="892" y="138"/>
                  <a:pt x="887" y="136"/>
                  <a:pt x="884" y="135"/>
                </a:cubicBezTo>
                <a:cubicBezTo>
                  <a:pt x="881" y="133"/>
                  <a:pt x="875" y="134"/>
                  <a:pt x="874" y="137"/>
                </a:cubicBezTo>
                <a:cubicBezTo>
                  <a:pt x="873" y="140"/>
                  <a:pt x="868" y="139"/>
                  <a:pt x="867" y="138"/>
                </a:cubicBezTo>
                <a:cubicBezTo>
                  <a:pt x="865" y="138"/>
                  <a:pt x="862" y="140"/>
                  <a:pt x="860" y="139"/>
                </a:cubicBezTo>
                <a:cubicBezTo>
                  <a:pt x="857" y="138"/>
                  <a:pt x="865" y="134"/>
                  <a:pt x="863" y="133"/>
                </a:cubicBezTo>
                <a:cubicBezTo>
                  <a:pt x="861" y="131"/>
                  <a:pt x="853" y="132"/>
                  <a:pt x="852" y="135"/>
                </a:cubicBezTo>
                <a:cubicBezTo>
                  <a:pt x="851" y="138"/>
                  <a:pt x="846" y="133"/>
                  <a:pt x="845" y="134"/>
                </a:cubicBezTo>
                <a:cubicBezTo>
                  <a:pt x="843" y="135"/>
                  <a:pt x="841" y="136"/>
                  <a:pt x="837" y="138"/>
                </a:cubicBezTo>
                <a:cubicBezTo>
                  <a:pt x="834" y="139"/>
                  <a:pt x="828" y="136"/>
                  <a:pt x="826" y="139"/>
                </a:cubicBezTo>
                <a:cubicBezTo>
                  <a:pt x="825" y="142"/>
                  <a:pt x="833" y="142"/>
                  <a:pt x="833" y="144"/>
                </a:cubicBezTo>
                <a:cubicBezTo>
                  <a:pt x="833" y="145"/>
                  <a:pt x="815" y="145"/>
                  <a:pt x="815" y="146"/>
                </a:cubicBezTo>
                <a:cubicBezTo>
                  <a:pt x="814" y="148"/>
                  <a:pt x="808" y="148"/>
                  <a:pt x="800" y="148"/>
                </a:cubicBezTo>
                <a:cubicBezTo>
                  <a:pt x="793" y="149"/>
                  <a:pt x="796" y="152"/>
                  <a:pt x="790" y="153"/>
                </a:cubicBezTo>
                <a:cubicBezTo>
                  <a:pt x="784" y="155"/>
                  <a:pt x="781" y="155"/>
                  <a:pt x="779" y="158"/>
                </a:cubicBezTo>
                <a:cubicBezTo>
                  <a:pt x="777" y="161"/>
                  <a:pt x="773" y="161"/>
                  <a:pt x="771" y="159"/>
                </a:cubicBezTo>
                <a:cubicBezTo>
                  <a:pt x="769" y="157"/>
                  <a:pt x="763" y="160"/>
                  <a:pt x="766" y="160"/>
                </a:cubicBezTo>
                <a:cubicBezTo>
                  <a:pt x="769" y="161"/>
                  <a:pt x="766" y="164"/>
                  <a:pt x="764" y="163"/>
                </a:cubicBezTo>
                <a:cubicBezTo>
                  <a:pt x="763" y="162"/>
                  <a:pt x="757" y="166"/>
                  <a:pt x="760" y="166"/>
                </a:cubicBezTo>
                <a:cubicBezTo>
                  <a:pt x="763" y="166"/>
                  <a:pt x="765" y="168"/>
                  <a:pt x="763" y="170"/>
                </a:cubicBezTo>
                <a:cubicBezTo>
                  <a:pt x="762" y="172"/>
                  <a:pt x="755" y="168"/>
                  <a:pt x="754" y="169"/>
                </a:cubicBezTo>
                <a:cubicBezTo>
                  <a:pt x="752" y="171"/>
                  <a:pt x="757" y="173"/>
                  <a:pt x="760" y="173"/>
                </a:cubicBezTo>
                <a:cubicBezTo>
                  <a:pt x="763" y="173"/>
                  <a:pt x="764" y="175"/>
                  <a:pt x="765" y="177"/>
                </a:cubicBezTo>
                <a:cubicBezTo>
                  <a:pt x="765" y="179"/>
                  <a:pt x="758" y="175"/>
                  <a:pt x="756" y="177"/>
                </a:cubicBezTo>
                <a:cubicBezTo>
                  <a:pt x="755" y="179"/>
                  <a:pt x="757" y="180"/>
                  <a:pt x="761" y="180"/>
                </a:cubicBezTo>
                <a:cubicBezTo>
                  <a:pt x="764" y="181"/>
                  <a:pt x="761" y="182"/>
                  <a:pt x="764" y="184"/>
                </a:cubicBezTo>
                <a:cubicBezTo>
                  <a:pt x="764" y="184"/>
                  <a:pt x="765" y="185"/>
                  <a:pt x="765" y="185"/>
                </a:cubicBezTo>
                <a:cubicBezTo>
                  <a:pt x="766" y="187"/>
                  <a:pt x="763" y="188"/>
                  <a:pt x="764" y="190"/>
                </a:cubicBezTo>
                <a:cubicBezTo>
                  <a:pt x="764" y="192"/>
                  <a:pt x="760" y="193"/>
                  <a:pt x="760" y="191"/>
                </a:cubicBezTo>
                <a:cubicBezTo>
                  <a:pt x="760" y="189"/>
                  <a:pt x="752" y="188"/>
                  <a:pt x="750" y="190"/>
                </a:cubicBezTo>
                <a:cubicBezTo>
                  <a:pt x="748" y="192"/>
                  <a:pt x="747" y="194"/>
                  <a:pt x="744" y="192"/>
                </a:cubicBezTo>
                <a:cubicBezTo>
                  <a:pt x="742" y="190"/>
                  <a:pt x="736" y="192"/>
                  <a:pt x="728" y="193"/>
                </a:cubicBezTo>
                <a:cubicBezTo>
                  <a:pt x="720" y="193"/>
                  <a:pt x="703" y="194"/>
                  <a:pt x="699" y="195"/>
                </a:cubicBezTo>
                <a:cubicBezTo>
                  <a:pt x="694" y="197"/>
                  <a:pt x="691" y="203"/>
                  <a:pt x="695" y="206"/>
                </a:cubicBezTo>
                <a:cubicBezTo>
                  <a:pt x="699" y="210"/>
                  <a:pt x="695" y="212"/>
                  <a:pt x="695" y="214"/>
                </a:cubicBezTo>
                <a:cubicBezTo>
                  <a:pt x="695" y="217"/>
                  <a:pt x="705" y="222"/>
                  <a:pt x="710" y="223"/>
                </a:cubicBezTo>
                <a:cubicBezTo>
                  <a:pt x="716" y="223"/>
                  <a:pt x="720" y="230"/>
                  <a:pt x="717" y="234"/>
                </a:cubicBezTo>
                <a:cubicBezTo>
                  <a:pt x="714" y="238"/>
                  <a:pt x="704" y="232"/>
                  <a:pt x="698" y="227"/>
                </a:cubicBezTo>
                <a:cubicBezTo>
                  <a:pt x="691" y="222"/>
                  <a:pt x="677" y="220"/>
                  <a:pt x="672" y="221"/>
                </a:cubicBezTo>
                <a:cubicBezTo>
                  <a:pt x="667" y="221"/>
                  <a:pt x="670" y="216"/>
                  <a:pt x="664" y="217"/>
                </a:cubicBezTo>
                <a:cubicBezTo>
                  <a:pt x="657" y="217"/>
                  <a:pt x="652" y="222"/>
                  <a:pt x="656" y="222"/>
                </a:cubicBezTo>
                <a:cubicBezTo>
                  <a:pt x="661" y="222"/>
                  <a:pt x="663" y="222"/>
                  <a:pt x="661" y="224"/>
                </a:cubicBezTo>
                <a:cubicBezTo>
                  <a:pt x="659" y="226"/>
                  <a:pt x="662" y="225"/>
                  <a:pt x="667" y="228"/>
                </a:cubicBezTo>
                <a:cubicBezTo>
                  <a:pt x="672" y="230"/>
                  <a:pt x="663" y="233"/>
                  <a:pt x="658" y="229"/>
                </a:cubicBezTo>
                <a:cubicBezTo>
                  <a:pt x="653" y="226"/>
                  <a:pt x="647" y="229"/>
                  <a:pt x="646" y="232"/>
                </a:cubicBezTo>
                <a:cubicBezTo>
                  <a:pt x="644" y="234"/>
                  <a:pt x="652" y="242"/>
                  <a:pt x="661" y="243"/>
                </a:cubicBezTo>
                <a:cubicBezTo>
                  <a:pt x="670" y="245"/>
                  <a:pt x="667" y="248"/>
                  <a:pt x="671" y="249"/>
                </a:cubicBezTo>
                <a:cubicBezTo>
                  <a:pt x="675" y="251"/>
                  <a:pt x="672" y="252"/>
                  <a:pt x="669" y="252"/>
                </a:cubicBezTo>
                <a:cubicBezTo>
                  <a:pt x="666" y="253"/>
                  <a:pt x="661" y="248"/>
                  <a:pt x="656" y="246"/>
                </a:cubicBezTo>
                <a:cubicBezTo>
                  <a:pt x="652" y="243"/>
                  <a:pt x="640" y="247"/>
                  <a:pt x="637" y="244"/>
                </a:cubicBezTo>
                <a:cubicBezTo>
                  <a:pt x="635" y="241"/>
                  <a:pt x="639" y="239"/>
                  <a:pt x="636" y="237"/>
                </a:cubicBezTo>
                <a:cubicBezTo>
                  <a:pt x="634" y="235"/>
                  <a:pt x="636" y="230"/>
                  <a:pt x="639" y="226"/>
                </a:cubicBezTo>
                <a:cubicBezTo>
                  <a:pt x="642" y="221"/>
                  <a:pt x="639" y="213"/>
                  <a:pt x="634" y="212"/>
                </a:cubicBezTo>
                <a:cubicBezTo>
                  <a:pt x="630" y="210"/>
                  <a:pt x="630" y="215"/>
                  <a:pt x="631" y="216"/>
                </a:cubicBezTo>
                <a:cubicBezTo>
                  <a:pt x="632" y="217"/>
                  <a:pt x="632" y="224"/>
                  <a:pt x="628" y="228"/>
                </a:cubicBezTo>
                <a:cubicBezTo>
                  <a:pt x="625" y="232"/>
                  <a:pt x="615" y="232"/>
                  <a:pt x="615" y="235"/>
                </a:cubicBezTo>
                <a:cubicBezTo>
                  <a:pt x="615" y="238"/>
                  <a:pt x="608" y="240"/>
                  <a:pt x="610" y="242"/>
                </a:cubicBezTo>
                <a:cubicBezTo>
                  <a:pt x="613" y="244"/>
                  <a:pt x="622" y="254"/>
                  <a:pt x="623" y="257"/>
                </a:cubicBezTo>
                <a:cubicBezTo>
                  <a:pt x="625" y="261"/>
                  <a:pt x="615" y="271"/>
                  <a:pt x="617" y="276"/>
                </a:cubicBezTo>
                <a:cubicBezTo>
                  <a:pt x="618" y="282"/>
                  <a:pt x="615" y="285"/>
                  <a:pt x="617" y="288"/>
                </a:cubicBezTo>
                <a:cubicBezTo>
                  <a:pt x="619" y="291"/>
                  <a:pt x="623" y="288"/>
                  <a:pt x="626" y="289"/>
                </a:cubicBezTo>
                <a:cubicBezTo>
                  <a:pt x="628" y="290"/>
                  <a:pt x="633" y="288"/>
                  <a:pt x="639" y="286"/>
                </a:cubicBezTo>
                <a:cubicBezTo>
                  <a:pt x="645" y="285"/>
                  <a:pt x="656" y="292"/>
                  <a:pt x="661" y="294"/>
                </a:cubicBezTo>
                <a:cubicBezTo>
                  <a:pt x="665" y="296"/>
                  <a:pt x="663" y="299"/>
                  <a:pt x="665" y="302"/>
                </a:cubicBezTo>
                <a:cubicBezTo>
                  <a:pt x="667" y="306"/>
                  <a:pt x="660" y="306"/>
                  <a:pt x="660" y="311"/>
                </a:cubicBezTo>
                <a:cubicBezTo>
                  <a:pt x="659" y="316"/>
                  <a:pt x="672" y="318"/>
                  <a:pt x="673" y="319"/>
                </a:cubicBezTo>
                <a:cubicBezTo>
                  <a:pt x="673" y="321"/>
                  <a:pt x="664" y="320"/>
                  <a:pt x="660" y="318"/>
                </a:cubicBezTo>
                <a:cubicBezTo>
                  <a:pt x="656" y="317"/>
                  <a:pt x="656" y="312"/>
                  <a:pt x="655" y="311"/>
                </a:cubicBezTo>
                <a:cubicBezTo>
                  <a:pt x="654" y="310"/>
                  <a:pt x="657" y="306"/>
                  <a:pt x="658" y="303"/>
                </a:cubicBezTo>
                <a:cubicBezTo>
                  <a:pt x="658" y="300"/>
                  <a:pt x="653" y="298"/>
                  <a:pt x="652" y="296"/>
                </a:cubicBezTo>
                <a:cubicBezTo>
                  <a:pt x="650" y="294"/>
                  <a:pt x="648" y="291"/>
                  <a:pt x="645" y="291"/>
                </a:cubicBezTo>
                <a:cubicBezTo>
                  <a:pt x="642" y="292"/>
                  <a:pt x="631" y="293"/>
                  <a:pt x="627" y="296"/>
                </a:cubicBezTo>
                <a:cubicBezTo>
                  <a:pt x="624" y="299"/>
                  <a:pt x="628" y="307"/>
                  <a:pt x="630" y="312"/>
                </a:cubicBezTo>
                <a:cubicBezTo>
                  <a:pt x="632" y="316"/>
                  <a:pt x="620" y="322"/>
                  <a:pt x="620" y="325"/>
                </a:cubicBezTo>
                <a:cubicBezTo>
                  <a:pt x="621" y="328"/>
                  <a:pt x="617" y="330"/>
                  <a:pt x="612" y="332"/>
                </a:cubicBezTo>
                <a:cubicBezTo>
                  <a:pt x="607" y="335"/>
                  <a:pt x="601" y="337"/>
                  <a:pt x="602" y="341"/>
                </a:cubicBezTo>
                <a:cubicBezTo>
                  <a:pt x="602" y="346"/>
                  <a:pt x="595" y="343"/>
                  <a:pt x="591" y="341"/>
                </a:cubicBezTo>
                <a:cubicBezTo>
                  <a:pt x="588" y="339"/>
                  <a:pt x="583" y="343"/>
                  <a:pt x="578" y="342"/>
                </a:cubicBezTo>
                <a:cubicBezTo>
                  <a:pt x="573" y="342"/>
                  <a:pt x="573" y="338"/>
                  <a:pt x="569" y="340"/>
                </a:cubicBezTo>
                <a:cubicBezTo>
                  <a:pt x="565" y="341"/>
                  <a:pt x="563" y="338"/>
                  <a:pt x="564" y="335"/>
                </a:cubicBezTo>
                <a:cubicBezTo>
                  <a:pt x="565" y="332"/>
                  <a:pt x="570" y="334"/>
                  <a:pt x="570" y="336"/>
                </a:cubicBezTo>
                <a:cubicBezTo>
                  <a:pt x="570" y="338"/>
                  <a:pt x="573" y="337"/>
                  <a:pt x="576" y="336"/>
                </a:cubicBezTo>
                <a:cubicBezTo>
                  <a:pt x="580" y="334"/>
                  <a:pt x="578" y="338"/>
                  <a:pt x="583" y="338"/>
                </a:cubicBezTo>
                <a:cubicBezTo>
                  <a:pt x="588" y="339"/>
                  <a:pt x="585" y="336"/>
                  <a:pt x="589" y="336"/>
                </a:cubicBezTo>
                <a:cubicBezTo>
                  <a:pt x="592" y="336"/>
                  <a:pt x="593" y="335"/>
                  <a:pt x="591" y="333"/>
                </a:cubicBezTo>
                <a:cubicBezTo>
                  <a:pt x="590" y="332"/>
                  <a:pt x="594" y="330"/>
                  <a:pt x="596" y="329"/>
                </a:cubicBezTo>
                <a:cubicBezTo>
                  <a:pt x="599" y="328"/>
                  <a:pt x="598" y="324"/>
                  <a:pt x="600" y="323"/>
                </a:cubicBezTo>
                <a:cubicBezTo>
                  <a:pt x="602" y="322"/>
                  <a:pt x="601" y="320"/>
                  <a:pt x="603" y="320"/>
                </a:cubicBezTo>
                <a:cubicBezTo>
                  <a:pt x="605" y="319"/>
                  <a:pt x="606" y="316"/>
                  <a:pt x="608" y="316"/>
                </a:cubicBezTo>
                <a:cubicBezTo>
                  <a:pt x="611" y="316"/>
                  <a:pt x="612" y="312"/>
                  <a:pt x="610" y="311"/>
                </a:cubicBezTo>
                <a:cubicBezTo>
                  <a:pt x="609" y="309"/>
                  <a:pt x="611" y="304"/>
                  <a:pt x="613" y="303"/>
                </a:cubicBezTo>
                <a:cubicBezTo>
                  <a:pt x="616" y="302"/>
                  <a:pt x="616" y="300"/>
                  <a:pt x="614" y="299"/>
                </a:cubicBezTo>
                <a:cubicBezTo>
                  <a:pt x="612" y="297"/>
                  <a:pt x="604" y="292"/>
                  <a:pt x="605" y="289"/>
                </a:cubicBezTo>
                <a:cubicBezTo>
                  <a:pt x="605" y="286"/>
                  <a:pt x="604" y="280"/>
                  <a:pt x="605" y="278"/>
                </a:cubicBezTo>
                <a:cubicBezTo>
                  <a:pt x="606" y="275"/>
                  <a:pt x="605" y="270"/>
                  <a:pt x="604" y="267"/>
                </a:cubicBezTo>
                <a:cubicBezTo>
                  <a:pt x="604" y="264"/>
                  <a:pt x="606" y="261"/>
                  <a:pt x="607" y="255"/>
                </a:cubicBezTo>
                <a:cubicBezTo>
                  <a:pt x="608" y="250"/>
                  <a:pt x="601" y="244"/>
                  <a:pt x="598" y="242"/>
                </a:cubicBezTo>
                <a:cubicBezTo>
                  <a:pt x="595" y="241"/>
                  <a:pt x="597" y="238"/>
                  <a:pt x="602" y="234"/>
                </a:cubicBezTo>
                <a:cubicBezTo>
                  <a:pt x="607" y="230"/>
                  <a:pt x="607" y="217"/>
                  <a:pt x="607" y="215"/>
                </a:cubicBezTo>
                <a:cubicBezTo>
                  <a:pt x="606" y="212"/>
                  <a:pt x="596" y="210"/>
                  <a:pt x="593" y="210"/>
                </a:cubicBezTo>
                <a:cubicBezTo>
                  <a:pt x="589" y="210"/>
                  <a:pt x="575" y="210"/>
                  <a:pt x="571" y="209"/>
                </a:cubicBezTo>
                <a:cubicBezTo>
                  <a:pt x="568" y="208"/>
                  <a:pt x="566" y="212"/>
                  <a:pt x="565" y="215"/>
                </a:cubicBezTo>
                <a:cubicBezTo>
                  <a:pt x="563" y="219"/>
                  <a:pt x="559" y="224"/>
                  <a:pt x="557" y="231"/>
                </a:cubicBezTo>
                <a:cubicBezTo>
                  <a:pt x="555" y="239"/>
                  <a:pt x="546" y="241"/>
                  <a:pt x="542" y="243"/>
                </a:cubicBezTo>
                <a:cubicBezTo>
                  <a:pt x="538" y="245"/>
                  <a:pt x="536" y="250"/>
                  <a:pt x="538" y="253"/>
                </a:cubicBezTo>
                <a:cubicBezTo>
                  <a:pt x="539" y="255"/>
                  <a:pt x="542" y="253"/>
                  <a:pt x="544" y="254"/>
                </a:cubicBezTo>
                <a:cubicBezTo>
                  <a:pt x="546" y="255"/>
                  <a:pt x="544" y="262"/>
                  <a:pt x="543" y="263"/>
                </a:cubicBezTo>
                <a:cubicBezTo>
                  <a:pt x="541" y="264"/>
                  <a:pt x="545" y="267"/>
                  <a:pt x="542" y="269"/>
                </a:cubicBezTo>
                <a:cubicBezTo>
                  <a:pt x="539" y="270"/>
                  <a:pt x="536" y="274"/>
                  <a:pt x="538" y="276"/>
                </a:cubicBezTo>
                <a:cubicBezTo>
                  <a:pt x="540" y="278"/>
                  <a:pt x="548" y="279"/>
                  <a:pt x="551" y="281"/>
                </a:cubicBezTo>
                <a:cubicBezTo>
                  <a:pt x="555" y="283"/>
                  <a:pt x="554" y="287"/>
                  <a:pt x="556" y="290"/>
                </a:cubicBezTo>
                <a:cubicBezTo>
                  <a:pt x="559" y="294"/>
                  <a:pt x="562" y="292"/>
                  <a:pt x="563" y="294"/>
                </a:cubicBezTo>
                <a:cubicBezTo>
                  <a:pt x="564" y="296"/>
                  <a:pt x="558" y="305"/>
                  <a:pt x="556" y="305"/>
                </a:cubicBezTo>
                <a:cubicBezTo>
                  <a:pt x="554" y="305"/>
                  <a:pt x="545" y="296"/>
                  <a:pt x="542" y="294"/>
                </a:cubicBezTo>
                <a:cubicBezTo>
                  <a:pt x="540" y="292"/>
                  <a:pt x="529" y="289"/>
                  <a:pt x="524" y="286"/>
                </a:cubicBezTo>
                <a:cubicBezTo>
                  <a:pt x="519" y="284"/>
                  <a:pt x="515" y="284"/>
                  <a:pt x="509" y="280"/>
                </a:cubicBezTo>
                <a:cubicBezTo>
                  <a:pt x="504" y="276"/>
                  <a:pt x="499" y="275"/>
                  <a:pt x="488" y="275"/>
                </a:cubicBezTo>
                <a:cubicBezTo>
                  <a:pt x="478" y="275"/>
                  <a:pt x="471" y="272"/>
                  <a:pt x="468" y="273"/>
                </a:cubicBezTo>
                <a:cubicBezTo>
                  <a:pt x="464" y="273"/>
                  <a:pt x="466" y="269"/>
                  <a:pt x="460" y="267"/>
                </a:cubicBezTo>
                <a:cubicBezTo>
                  <a:pt x="453" y="264"/>
                  <a:pt x="449" y="260"/>
                  <a:pt x="446" y="262"/>
                </a:cubicBezTo>
                <a:cubicBezTo>
                  <a:pt x="442" y="264"/>
                  <a:pt x="444" y="271"/>
                  <a:pt x="449" y="272"/>
                </a:cubicBezTo>
                <a:cubicBezTo>
                  <a:pt x="454" y="272"/>
                  <a:pt x="452" y="275"/>
                  <a:pt x="457" y="275"/>
                </a:cubicBezTo>
                <a:cubicBezTo>
                  <a:pt x="463" y="275"/>
                  <a:pt x="465" y="277"/>
                  <a:pt x="465" y="280"/>
                </a:cubicBezTo>
                <a:cubicBezTo>
                  <a:pt x="464" y="284"/>
                  <a:pt x="467" y="287"/>
                  <a:pt x="470" y="289"/>
                </a:cubicBezTo>
                <a:cubicBezTo>
                  <a:pt x="472" y="292"/>
                  <a:pt x="471" y="296"/>
                  <a:pt x="466" y="296"/>
                </a:cubicBezTo>
                <a:cubicBezTo>
                  <a:pt x="462" y="296"/>
                  <a:pt x="457" y="296"/>
                  <a:pt x="459" y="299"/>
                </a:cubicBezTo>
                <a:cubicBezTo>
                  <a:pt x="461" y="303"/>
                  <a:pt x="457" y="303"/>
                  <a:pt x="453" y="302"/>
                </a:cubicBezTo>
                <a:cubicBezTo>
                  <a:pt x="448" y="300"/>
                  <a:pt x="451" y="297"/>
                  <a:pt x="453" y="295"/>
                </a:cubicBezTo>
                <a:cubicBezTo>
                  <a:pt x="455" y="293"/>
                  <a:pt x="449" y="291"/>
                  <a:pt x="446" y="290"/>
                </a:cubicBezTo>
                <a:cubicBezTo>
                  <a:pt x="443" y="289"/>
                  <a:pt x="432" y="297"/>
                  <a:pt x="429" y="299"/>
                </a:cubicBezTo>
                <a:cubicBezTo>
                  <a:pt x="425" y="300"/>
                  <a:pt x="418" y="297"/>
                  <a:pt x="410" y="299"/>
                </a:cubicBezTo>
                <a:cubicBezTo>
                  <a:pt x="402" y="301"/>
                  <a:pt x="402" y="307"/>
                  <a:pt x="399" y="306"/>
                </a:cubicBezTo>
                <a:cubicBezTo>
                  <a:pt x="396" y="306"/>
                  <a:pt x="387" y="307"/>
                  <a:pt x="384" y="305"/>
                </a:cubicBezTo>
                <a:cubicBezTo>
                  <a:pt x="381" y="303"/>
                  <a:pt x="383" y="302"/>
                  <a:pt x="387" y="302"/>
                </a:cubicBezTo>
                <a:cubicBezTo>
                  <a:pt x="390" y="302"/>
                  <a:pt x="391" y="301"/>
                  <a:pt x="389" y="299"/>
                </a:cubicBezTo>
                <a:cubicBezTo>
                  <a:pt x="387" y="296"/>
                  <a:pt x="392" y="293"/>
                  <a:pt x="392" y="291"/>
                </a:cubicBezTo>
                <a:cubicBezTo>
                  <a:pt x="392" y="289"/>
                  <a:pt x="379" y="294"/>
                  <a:pt x="377" y="296"/>
                </a:cubicBezTo>
                <a:cubicBezTo>
                  <a:pt x="374" y="297"/>
                  <a:pt x="377" y="301"/>
                  <a:pt x="374" y="302"/>
                </a:cubicBezTo>
                <a:cubicBezTo>
                  <a:pt x="372" y="303"/>
                  <a:pt x="372" y="300"/>
                  <a:pt x="369" y="299"/>
                </a:cubicBezTo>
                <a:cubicBezTo>
                  <a:pt x="367" y="298"/>
                  <a:pt x="347" y="302"/>
                  <a:pt x="344" y="307"/>
                </a:cubicBezTo>
                <a:cubicBezTo>
                  <a:pt x="340" y="311"/>
                  <a:pt x="333" y="311"/>
                  <a:pt x="333" y="313"/>
                </a:cubicBezTo>
                <a:cubicBezTo>
                  <a:pt x="333" y="316"/>
                  <a:pt x="324" y="315"/>
                  <a:pt x="320" y="317"/>
                </a:cubicBezTo>
                <a:cubicBezTo>
                  <a:pt x="317" y="319"/>
                  <a:pt x="319" y="326"/>
                  <a:pt x="318" y="329"/>
                </a:cubicBezTo>
                <a:cubicBezTo>
                  <a:pt x="317" y="332"/>
                  <a:pt x="303" y="331"/>
                  <a:pt x="299" y="331"/>
                </a:cubicBezTo>
                <a:cubicBezTo>
                  <a:pt x="295" y="332"/>
                  <a:pt x="293" y="323"/>
                  <a:pt x="290" y="323"/>
                </a:cubicBezTo>
                <a:cubicBezTo>
                  <a:pt x="286" y="322"/>
                  <a:pt x="288" y="318"/>
                  <a:pt x="289" y="316"/>
                </a:cubicBezTo>
                <a:cubicBezTo>
                  <a:pt x="290" y="314"/>
                  <a:pt x="293" y="315"/>
                  <a:pt x="297" y="313"/>
                </a:cubicBezTo>
                <a:cubicBezTo>
                  <a:pt x="301" y="310"/>
                  <a:pt x="306" y="314"/>
                  <a:pt x="307" y="312"/>
                </a:cubicBezTo>
                <a:cubicBezTo>
                  <a:pt x="309" y="310"/>
                  <a:pt x="301" y="306"/>
                  <a:pt x="300" y="301"/>
                </a:cubicBezTo>
                <a:cubicBezTo>
                  <a:pt x="300" y="297"/>
                  <a:pt x="291" y="296"/>
                  <a:pt x="286" y="297"/>
                </a:cubicBezTo>
                <a:cubicBezTo>
                  <a:pt x="281" y="299"/>
                  <a:pt x="276" y="298"/>
                  <a:pt x="272" y="296"/>
                </a:cubicBezTo>
                <a:cubicBezTo>
                  <a:pt x="269" y="294"/>
                  <a:pt x="269" y="299"/>
                  <a:pt x="274" y="300"/>
                </a:cubicBezTo>
                <a:cubicBezTo>
                  <a:pt x="279" y="302"/>
                  <a:pt x="277" y="306"/>
                  <a:pt x="277" y="308"/>
                </a:cubicBezTo>
                <a:cubicBezTo>
                  <a:pt x="278" y="311"/>
                  <a:pt x="276" y="316"/>
                  <a:pt x="273" y="321"/>
                </a:cubicBezTo>
                <a:cubicBezTo>
                  <a:pt x="270" y="325"/>
                  <a:pt x="272" y="325"/>
                  <a:pt x="277" y="325"/>
                </a:cubicBezTo>
                <a:cubicBezTo>
                  <a:pt x="281" y="324"/>
                  <a:pt x="281" y="330"/>
                  <a:pt x="281" y="335"/>
                </a:cubicBezTo>
                <a:cubicBezTo>
                  <a:pt x="281" y="339"/>
                  <a:pt x="277" y="340"/>
                  <a:pt x="277" y="343"/>
                </a:cubicBezTo>
                <a:cubicBezTo>
                  <a:pt x="277" y="346"/>
                  <a:pt x="274" y="342"/>
                  <a:pt x="273" y="343"/>
                </a:cubicBezTo>
                <a:cubicBezTo>
                  <a:pt x="271" y="344"/>
                  <a:pt x="270" y="342"/>
                  <a:pt x="269" y="340"/>
                </a:cubicBezTo>
                <a:cubicBezTo>
                  <a:pt x="269" y="337"/>
                  <a:pt x="262" y="339"/>
                  <a:pt x="258" y="338"/>
                </a:cubicBezTo>
                <a:cubicBezTo>
                  <a:pt x="254" y="337"/>
                  <a:pt x="253" y="338"/>
                  <a:pt x="251" y="341"/>
                </a:cubicBezTo>
                <a:cubicBezTo>
                  <a:pt x="249" y="344"/>
                  <a:pt x="244" y="345"/>
                  <a:pt x="241" y="345"/>
                </a:cubicBezTo>
                <a:cubicBezTo>
                  <a:pt x="238" y="346"/>
                  <a:pt x="233" y="351"/>
                  <a:pt x="230" y="353"/>
                </a:cubicBezTo>
                <a:cubicBezTo>
                  <a:pt x="227" y="355"/>
                  <a:pt x="226" y="359"/>
                  <a:pt x="231" y="363"/>
                </a:cubicBezTo>
                <a:cubicBezTo>
                  <a:pt x="235" y="367"/>
                  <a:pt x="236" y="370"/>
                  <a:pt x="235" y="372"/>
                </a:cubicBezTo>
                <a:cubicBezTo>
                  <a:pt x="235" y="374"/>
                  <a:pt x="224" y="373"/>
                  <a:pt x="222" y="371"/>
                </a:cubicBezTo>
                <a:cubicBezTo>
                  <a:pt x="220" y="369"/>
                  <a:pt x="213" y="368"/>
                  <a:pt x="210" y="368"/>
                </a:cubicBezTo>
                <a:cubicBezTo>
                  <a:pt x="208" y="369"/>
                  <a:pt x="201" y="361"/>
                  <a:pt x="197" y="361"/>
                </a:cubicBezTo>
                <a:cubicBezTo>
                  <a:pt x="194" y="361"/>
                  <a:pt x="192" y="365"/>
                  <a:pt x="190" y="367"/>
                </a:cubicBezTo>
                <a:cubicBezTo>
                  <a:pt x="189" y="369"/>
                  <a:pt x="192" y="370"/>
                  <a:pt x="194" y="374"/>
                </a:cubicBezTo>
                <a:cubicBezTo>
                  <a:pt x="195" y="377"/>
                  <a:pt x="202" y="377"/>
                  <a:pt x="205" y="377"/>
                </a:cubicBezTo>
                <a:cubicBezTo>
                  <a:pt x="208" y="377"/>
                  <a:pt x="207" y="382"/>
                  <a:pt x="206" y="384"/>
                </a:cubicBezTo>
                <a:cubicBezTo>
                  <a:pt x="205" y="386"/>
                  <a:pt x="199" y="388"/>
                  <a:pt x="197" y="386"/>
                </a:cubicBezTo>
                <a:cubicBezTo>
                  <a:pt x="196" y="383"/>
                  <a:pt x="189" y="386"/>
                  <a:pt x="188" y="383"/>
                </a:cubicBezTo>
                <a:cubicBezTo>
                  <a:pt x="188" y="380"/>
                  <a:pt x="183" y="376"/>
                  <a:pt x="178" y="377"/>
                </a:cubicBezTo>
                <a:cubicBezTo>
                  <a:pt x="173" y="378"/>
                  <a:pt x="172" y="375"/>
                  <a:pt x="172" y="371"/>
                </a:cubicBezTo>
                <a:cubicBezTo>
                  <a:pt x="173" y="367"/>
                  <a:pt x="169" y="364"/>
                  <a:pt x="170" y="362"/>
                </a:cubicBezTo>
                <a:cubicBezTo>
                  <a:pt x="170" y="361"/>
                  <a:pt x="167" y="357"/>
                  <a:pt x="170" y="355"/>
                </a:cubicBezTo>
                <a:cubicBezTo>
                  <a:pt x="173" y="353"/>
                  <a:pt x="171" y="350"/>
                  <a:pt x="171" y="348"/>
                </a:cubicBezTo>
                <a:cubicBezTo>
                  <a:pt x="171" y="345"/>
                  <a:pt x="166" y="342"/>
                  <a:pt x="162" y="342"/>
                </a:cubicBezTo>
                <a:cubicBezTo>
                  <a:pt x="158" y="342"/>
                  <a:pt x="159" y="337"/>
                  <a:pt x="155" y="337"/>
                </a:cubicBezTo>
                <a:cubicBezTo>
                  <a:pt x="152" y="336"/>
                  <a:pt x="145" y="330"/>
                  <a:pt x="144" y="327"/>
                </a:cubicBezTo>
                <a:cubicBezTo>
                  <a:pt x="144" y="325"/>
                  <a:pt x="138" y="325"/>
                  <a:pt x="140" y="324"/>
                </a:cubicBezTo>
                <a:cubicBezTo>
                  <a:pt x="142" y="323"/>
                  <a:pt x="146" y="324"/>
                  <a:pt x="149" y="327"/>
                </a:cubicBezTo>
                <a:cubicBezTo>
                  <a:pt x="152" y="330"/>
                  <a:pt x="157" y="333"/>
                  <a:pt x="165" y="334"/>
                </a:cubicBezTo>
                <a:cubicBezTo>
                  <a:pt x="173" y="335"/>
                  <a:pt x="176" y="338"/>
                  <a:pt x="185" y="340"/>
                </a:cubicBezTo>
                <a:cubicBezTo>
                  <a:pt x="193" y="341"/>
                  <a:pt x="198" y="342"/>
                  <a:pt x="211" y="344"/>
                </a:cubicBezTo>
                <a:cubicBezTo>
                  <a:pt x="223" y="346"/>
                  <a:pt x="240" y="333"/>
                  <a:pt x="244" y="330"/>
                </a:cubicBezTo>
                <a:cubicBezTo>
                  <a:pt x="247" y="326"/>
                  <a:pt x="243" y="319"/>
                  <a:pt x="243" y="317"/>
                </a:cubicBezTo>
                <a:cubicBezTo>
                  <a:pt x="243" y="314"/>
                  <a:pt x="237" y="314"/>
                  <a:pt x="236" y="312"/>
                </a:cubicBezTo>
                <a:cubicBezTo>
                  <a:pt x="235" y="310"/>
                  <a:pt x="232" y="306"/>
                  <a:pt x="227" y="306"/>
                </a:cubicBezTo>
                <a:cubicBezTo>
                  <a:pt x="222" y="306"/>
                  <a:pt x="221" y="300"/>
                  <a:pt x="217" y="301"/>
                </a:cubicBezTo>
                <a:cubicBezTo>
                  <a:pt x="214" y="301"/>
                  <a:pt x="211" y="299"/>
                  <a:pt x="201" y="292"/>
                </a:cubicBezTo>
                <a:cubicBezTo>
                  <a:pt x="191" y="286"/>
                  <a:pt x="177" y="281"/>
                  <a:pt x="175" y="282"/>
                </a:cubicBezTo>
                <a:cubicBezTo>
                  <a:pt x="172" y="283"/>
                  <a:pt x="170" y="284"/>
                  <a:pt x="169" y="281"/>
                </a:cubicBezTo>
                <a:cubicBezTo>
                  <a:pt x="167" y="279"/>
                  <a:pt x="163" y="279"/>
                  <a:pt x="161" y="281"/>
                </a:cubicBezTo>
                <a:cubicBezTo>
                  <a:pt x="158" y="283"/>
                  <a:pt x="155" y="279"/>
                  <a:pt x="150" y="281"/>
                </a:cubicBezTo>
                <a:cubicBezTo>
                  <a:pt x="145" y="282"/>
                  <a:pt x="143" y="278"/>
                  <a:pt x="144" y="277"/>
                </a:cubicBezTo>
                <a:cubicBezTo>
                  <a:pt x="145" y="275"/>
                  <a:pt x="153" y="277"/>
                  <a:pt x="152" y="274"/>
                </a:cubicBezTo>
                <a:cubicBezTo>
                  <a:pt x="152" y="272"/>
                  <a:pt x="149" y="274"/>
                  <a:pt x="145" y="271"/>
                </a:cubicBezTo>
                <a:cubicBezTo>
                  <a:pt x="140" y="268"/>
                  <a:pt x="138" y="270"/>
                  <a:pt x="137" y="273"/>
                </a:cubicBezTo>
                <a:cubicBezTo>
                  <a:pt x="136" y="275"/>
                  <a:pt x="132" y="275"/>
                  <a:pt x="130" y="272"/>
                </a:cubicBezTo>
                <a:cubicBezTo>
                  <a:pt x="130" y="272"/>
                  <a:pt x="129" y="272"/>
                  <a:pt x="129" y="272"/>
                </a:cubicBezTo>
                <a:cubicBezTo>
                  <a:pt x="128" y="276"/>
                  <a:pt x="126" y="276"/>
                  <a:pt x="123" y="276"/>
                </a:cubicBezTo>
                <a:cubicBezTo>
                  <a:pt x="120" y="275"/>
                  <a:pt x="117" y="280"/>
                  <a:pt x="114" y="280"/>
                </a:cubicBezTo>
                <a:cubicBezTo>
                  <a:pt x="111" y="280"/>
                  <a:pt x="107" y="284"/>
                  <a:pt x="106" y="287"/>
                </a:cubicBezTo>
                <a:cubicBezTo>
                  <a:pt x="106" y="290"/>
                  <a:pt x="102" y="288"/>
                  <a:pt x="102" y="290"/>
                </a:cubicBezTo>
                <a:cubicBezTo>
                  <a:pt x="102" y="292"/>
                  <a:pt x="102" y="294"/>
                  <a:pt x="100" y="296"/>
                </a:cubicBezTo>
                <a:cubicBezTo>
                  <a:pt x="99" y="298"/>
                  <a:pt x="100" y="299"/>
                  <a:pt x="102" y="303"/>
                </a:cubicBezTo>
                <a:cubicBezTo>
                  <a:pt x="104" y="306"/>
                  <a:pt x="107" y="306"/>
                  <a:pt x="109" y="307"/>
                </a:cubicBezTo>
                <a:cubicBezTo>
                  <a:pt x="111" y="308"/>
                  <a:pt x="117" y="313"/>
                  <a:pt x="117" y="315"/>
                </a:cubicBezTo>
                <a:cubicBezTo>
                  <a:pt x="117" y="317"/>
                  <a:pt x="112" y="322"/>
                  <a:pt x="110" y="323"/>
                </a:cubicBezTo>
                <a:cubicBezTo>
                  <a:pt x="108" y="325"/>
                  <a:pt x="105" y="328"/>
                  <a:pt x="107" y="330"/>
                </a:cubicBezTo>
                <a:cubicBezTo>
                  <a:pt x="108" y="332"/>
                  <a:pt x="114" y="340"/>
                  <a:pt x="117" y="347"/>
                </a:cubicBezTo>
                <a:cubicBezTo>
                  <a:pt x="121" y="354"/>
                  <a:pt x="116" y="351"/>
                  <a:pt x="114" y="354"/>
                </a:cubicBezTo>
                <a:cubicBezTo>
                  <a:pt x="111" y="357"/>
                  <a:pt x="115" y="360"/>
                  <a:pt x="115" y="362"/>
                </a:cubicBezTo>
                <a:cubicBezTo>
                  <a:pt x="116" y="364"/>
                  <a:pt x="112" y="364"/>
                  <a:pt x="113" y="366"/>
                </a:cubicBezTo>
                <a:cubicBezTo>
                  <a:pt x="113" y="367"/>
                  <a:pt x="118" y="368"/>
                  <a:pt x="118" y="369"/>
                </a:cubicBezTo>
                <a:cubicBezTo>
                  <a:pt x="119" y="371"/>
                  <a:pt x="115" y="372"/>
                  <a:pt x="117" y="375"/>
                </a:cubicBezTo>
                <a:cubicBezTo>
                  <a:pt x="118" y="378"/>
                  <a:pt x="122" y="378"/>
                  <a:pt x="123" y="381"/>
                </a:cubicBezTo>
                <a:cubicBezTo>
                  <a:pt x="123" y="384"/>
                  <a:pt x="115" y="385"/>
                  <a:pt x="116" y="387"/>
                </a:cubicBezTo>
                <a:cubicBezTo>
                  <a:pt x="116" y="390"/>
                  <a:pt x="126" y="393"/>
                  <a:pt x="130" y="398"/>
                </a:cubicBezTo>
                <a:cubicBezTo>
                  <a:pt x="134" y="403"/>
                  <a:pt x="134" y="405"/>
                  <a:pt x="133" y="407"/>
                </a:cubicBezTo>
                <a:cubicBezTo>
                  <a:pt x="131" y="413"/>
                  <a:pt x="119" y="417"/>
                  <a:pt x="116" y="423"/>
                </a:cubicBezTo>
                <a:cubicBezTo>
                  <a:pt x="114" y="429"/>
                  <a:pt x="104" y="433"/>
                  <a:pt x="99" y="437"/>
                </a:cubicBezTo>
                <a:cubicBezTo>
                  <a:pt x="97" y="439"/>
                  <a:pt x="95" y="442"/>
                  <a:pt x="94" y="444"/>
                </a:cubicBezTo>
                <a:cubicBezTo>
                  <a:pt x="96" y="444"/>
                  <a:pt x="97" y="443"/>
                  <a:pt x="98" y="442"/>
                </a:cubicBezTo>
                <a:cubicBezTo>
                  <a:pt x="101" y="441"/>
                  <a:pt x="103" y="448"/>
                  <a:pt x="106" y="450"/>
                </a:cubicBezTo>
                <a:cubicBezTo>
                  <a:pt x="108" y="452"/>
                  <a:pt x="114" y="450"/>
                  <a:pt x="115" y="452"/>
                </a:cubicBezTo>
                <a:cubicBezTo>
                  <a:pt x="117" y="454"/>
                  <a:pt x="114" y="454"/>
                  <a:pt x="110" y="453"/>
                </a:cubicBezTo>
                <a:cubicBezTo>
                  <a:pt x="106" y="453"/>
                  <a:pt x="105" y="455"/>
                  <a:pt x="99" y="457"/>
                </a:cubicBezTo>
                <a:cubicBezTo>
                  <a:pt x="95" y="459"/>
                  <a:pt x="95" y="460"/>
                  <a:pt x="94" y="461"/>
                </a:cubicBezTo>
                <a:cubicBezTo>
                  <a:pt x="96" y="465"/>
                  <a:pt x="93" y="466"/>
                  <a:pt x="91" y="469"/>
                </a:cubicBezTo>
                <a:cubicBezTo>
                  <a:pt x="90" y="472"/>
                  <a:pt x="88" y="473"/>
                  <a:pt x="88" y="475"/>
                </a:cubicBezTo>
                <a:cubicBezTo>
                  <a:pt x="87" y="477"/>
                  <a:pt x="88" y="478"/>
                  <a:pt x="88" y="481"/>
                </a:cubicBezTo>
                <a:cubicBezTo>
                  <a:pt x="89" y="484"/>
                  <a:pt x="89" y="485"/>
                  <a:pt x="91" y="487"/>
                </a:cubicBezTo>
                <a:cubicBezTo>
                  <a:pt x="93" y="490"/>
                  <a:pt x="89" y="490"/>
                  <a:pt x="88" y="491"/>
                </a:cubicBezTo>
                <a:cubicBezTo>
                  <a:pt x="86" y="492"/>
                  <a:pt x="87" y="495"/>
                  <a:pt x="89" y="497"/>
                </a:cubicBezTo>
                <a:cubicBezTo>
                  <a:pt x="91" y="499"/>
                  <a:pt x="91" y="501"/>
                  <a:pt x="91" y="503"/>
                </a:cubicBezTo>
                <a:cubicBezTo>
                  <a:pt x="90" y="505"/>
                  <a:pt x="92" y="508"/>
                  <a:pt x="94" y="510"/>
                </a:cubicBezTo>
                <a:cubicBezTo>
                  <a:pt x="96" y="511"/>
                  <a:pt x="96" y="516"/>
                  <a:pt x="97" y="517"/>
                </a:cubicBezTo>
                <a:cubicBezTo>
                  <a:pt x="99" y="519"/>
                  <a:pt x="100" y="520"/>
                  <a:pt x="103" y="519"/>
                </a:cubicBezTo>
                <a:cubicBezTo>
                  <a:pt x="106" y="518"/>
                  <a:pt x="108" y="520"/>
                  <a:pt x="109" y="522"/>
                </a:cubicBezTo>
                <a:cubicBezTo>
                  <a:pt x="110" y="524"/>
                  <a:pt x="112" y="523"/>
                  <a:pt x="115" y="522"/>
                </a:cubicBezTo>
                <a:cubicBezTo>
                  <a:pt x="118" y="521"/>
                  <a:pt x="124" y="524"/>
                  <a:pt x="125" y="525"/>
                </a:cubicBezTo>
                <a:cubicBezTo>
                  <a:pt x="127" y="526"/>
                  <a:pt x="126" y="530"/>
                  <a:pt x="126" y="533"/>
                </a:cubicBezTo>
                <a:cubicBezTo>
                  <a:pt x="127" y="535"/>
                  <a:pt x="125" y="539"/>
                  <a:pt x="128" y="541"/>
                </a:cubicBezTo>
                <a:cubicBezTo>
                  <a:pt x="130" y="542"/>
                  <a:pt x="130" y="546"/>
                  <a:pt x="133" y="548"/>
                </a:cubicBezTo>
                <a:cubicBezTo>
                  <a:pt x="136" y="549"/>
                  <a:pt x="137" y="553"/>
                  <a:pt x="139" y="554"/>
                </a:cubicBezTo>
                <a:cubicBezTo>
                  <a:pt x="141" y="554"/>
                  <a:pt x="145" y="557"/>
                  <a:pt x="146" y="560"/>
                </a:cubicBezTo>
                <a:cubicBezTo>
                  <a:pt x="146" y="562"/>
                  <a:pt x="142" y="564"/>
                  <a:pt x="140" y="565"/>
                </a:cubicBezTo>
                <a:cubicBezTo>
                  <a:pt x="138" y="566"/>
                  <a:pt x="133" y="562"/>
                  <a:pt x="132" y="564"/>
                </a:cubicBezTo>
                <a:cubicBezTo>
                  <a:pt x="130" y="565"/>
                  <a:pt x="132" y="569"/>
                  <a:pt x="134" y="574"/>
                </a:cubicBezTo>
                <a:cubicBezTo>
                  <a:pt x="135" y="580"/>
                  <a:pt x="136" y="580"/>
                  <a:pt x="138" y="580"/>
                </a:cubicBezTo>
                <a:cubicBezTo>
                  <a:pt x="141" y="580"/>
                  <a:pt x="142" y="578"/>
                  <a:pt x="144" y="577"/>
                </a:cubicBezTo>
                <a:cubicBezTo>
                  <a:pt x="145" y="576"/>
                  <a:pt x="149" y="578"/>
                  <a:pt x="151" y="577"/>
                </a:cubicBezTo>
                <a:cubicBezTo>
                  <a:pt x="153" y="576"/>
                  <a:pt x="159" y="576"/>
                  <a:pt x="160" y="578"/>
                </a:cubicBezTo>
                <a:cubicBezTo>
                  <a:pt x="162" y="580"/>
                  <a:pt x="163" y="585"/>
                  <a:pt x="162" y="587"/>
                </a:cubicBezTo>
                <a:cubicBezTo>
                  <a:pt x="161" y="588"/>
                  <a:pt x="163" y="590"/>
                  <a:pt x="164" y="593"/>
                </a:cubicBezTo>
                <a:cubicBezTo>
                  <a:pt x="166" y="595"/>
                  <a:pt x="171" y="594"/>
                  <a:pt x="173" y="595"/>
                </a:cubicBezTo>
                <a:cubicBezTo>
                  <a:pt x="174" y="596"/>
                  <a:pt x="178" y="601"/>
                  <a:pt x="178" y="604"/>
                </a:cubicBezTo>
                <a:cubicBezTo>
                  <a:pt x="177" y="606"/>
                  <a:pt x="180" y="607"/>
                  <a:pt x="182" y="606"/>
                </a:cubicBezTo>
                <a:cubicBezTo>
                  <a:pt x="184" y="605"/>
                  <a:pt x="185" y="607"/>
                  <a:pt x="187" y="608"/>
                </a:cubicBezTo>
                <a:cubicBezTo>
                  <a:pt x="189" y="610"/>
                  <a:pt x="191" y="609"/>
                  <a:pt x="193" y="608"/>
                </a:cubicBezTo>
                <a:cubicBezTo>
                  <a:pt x="195" y="607"/>
                  <a:pt x="198" y="606"/>
                  <a:pt x="199" y="607"/>
                </a:cubicBezTo>
                <a:cubicBezTo>
                  <a:pt x="200" y="609"/>
                  <a:pt x="204" y="612"/>
                  <a:pt x="204" y="613"/>
                </a:cubicBezTo>
                <a:cubicBezTo>
                  <a:pt x="204" y="614"/>
                  <a:pt x="211" y="613"/>
                  <a:pt x="214" y="615"/>
                </a:cubicBezTo>
                <a:cubicBezTo>
                  <a:pt x="217" y="616"/>
                  <a:pt x="220" y="616"/>
                  <a:pt x="223" y="617"/>
                </a:cubicBezTo>
                <a:cubicBezTo>
                  <a:pt x="226" y="619"/>
                  <a:pt x="229" y="619"/>
                  <a:pt x="230" y="621"/>
                </a:cubicBezTo>
                <a:cubicBezTo>
                  <a:pt x="230" y="623"/>
                  <a:pt x="226" y="625"/>
                  <a:pt x="226" y="626"/>
                </a:cubicBezTo>
                <a:cubicBezTo>
                  <a:pt x="226" y="627"/>
                  <a:pt x="229" y="628"/>
                  <a:pt x="229" y="629"/>
                </a:cubicBezTo>
                <a:cubicBezTo>
                  <a:pt x="229" y="631"/>
                  <a:pt x="226" y="631"/>
                  <a:pt x="225" y="632"/>
                </a:cubicBezTo>
                <a:cubicBezTo>
                  <a:pt x="225" y="633"/>
                  <a:pt x="227" y="635"/>
                  <a:pt x="228" y="636"/>
                </a:cubicBezTo>
                <a:cubicBezTo>
                  <a:pt x="228" y="638"/>
                  <a:pt x="226" y="642"/>
                  <a:pt x="226" y="643"/>
                </a:cubicBezTo>
                <a:cubicBezTo>
                  <a:pt x="226" y="644"/>
                  <a:pt x="218" y="643"/>
                  <a:pt x="216" y="643"/>
                </a:cubicBezTo>
                <a:cubicBezTo>
                  <a:pt x="215" y="643"/>
                  <a:pt x="209" y="649"/>
                  <a:pt x="208" y="649"/>
                </a:cubicBezTo>
                <a:cubicBezTo>
                  <a:pt x="206" y="649"/>
                  <a:pt x="207" y="652"/>
                  <a:pt x="207" y="654"/>
                </a:cubicBezTo>
                <a:cubicBezTo>
                  <a:pt x="213" y="653"/>
                  <a:pt x="218" y="653"/>
                  <a:pt x="219" y="654"/>
                </a:cubicBezTo>
                <a:cubicBezTo>
                  <a:pt x="220" y="656"/>
                  <a:pt x="207" y="661"/>
                  <a:pt x="205" y="662"/>
                </a:cubicBezTo>
                <a:cubicBezTo>
                  <a:pt x="203" y="663"/>
                  <a:pt x="209" y="666"/>
                  <a:pt x="209" y="668"/>
                </a:cubicBezTo>
                <a:cubicBezTo>
                  <a:pt x="209" y="670"/>
                  <a:pt x="202" y="671"/>
                  <a:pt x="203" y="675"/>
                </a:cubicBezTo>
                <a:cubicBezTo>
                  <a:pt x="203" y="679"/>
                  <a:pt x="200" y="680"/>
                  <a:pt x="196" y="680"/>
                </a:cubicBezTo>
                <a:cubicBezTo>
                  <a:pt x="193" y="680"/>
                  <a:pt x="192" y="682"/>
                  <a:pt x="193" y="682"/>
                </a:cubicBezTo>
                <a:cubicBezTo>
                  <a:pt x="195" y="683"/>
                  <a:pt x="195" y="688"/>
                  <a:pt x="202" y="690"/>
                </a:cubicBezTo>
                <a:cubicBezTo>
                  <a:pt x="209" y="691"/>
                  <a:pt x="217" y="698"/>
                  <a:pt x="223" y="705"/>
                </a:cubicBezTo>
                <a:cubicBezTo>
                  <a:pt x="224" y="706"/>
                  <a:pt x="225" y="706"/>
                  <a:pt x="226" y="707"/>
                </a:cubicBezTo>
                <a:cubicBezTo>
                  <a:pt x="228" y="706"/>
                  <a:pt x="229" y="705"/>
                  <a:pt x="230" y="705"/>
                </a:cubicBezTo>
                <a:cubicBezTo>
                  <a:pt x="234" y="705"/>
                  <a:pt x="240" y="707"/>
                  <a:pt x="244" y="709"/>
                </a:cubicBezTo>
                <a:cubicBezTo>
                  <a:pt x="247" y="712"/>
                  <a:pt x="260" y="709"/>
                  <a:pt x="261" y="711"/>
                </a:cubicBezTo>
                <a:cubicBezTo>
                  <a:pt x="263" y="713"/>
                  <a:pt x="266" y="715"/>
                  <a:pt x="268" y="715"/>
                </a:cubicBezTo>
                <a:cubicBezTo>
                  <a:pt x="271" y="715"/>
                  <a:pt x="273" y="720"/>
                  <a:pt x="275" y="719"/>
                </a:cubicBezTo>
                <a:cubicBezTo>
                  <a:pt x="277" y="717"/>
                  <a:pt x="285" y="717"/>
                  <a:pt x="287" y="717"/>
                </a:cubicBezTo>
                <a:cubicBezTo>
                  <a:pt x="289" y="717"/>
                  <a:pt x="289" y="719"/>
                  <a:pt x="291" y="719"/>
                </a:cubicBezTo>
                <a:cubicBezTo>
                  <a:pt x="293" y="719"/>
                  <a:pt x="293" y="726"/>
                  <a:pt x="294" y="726"/>
                </a:cubicBezTo>
                <a:cubicBezTo>
                  <a:pt x="296" y="725"/>
                  <a:pt x="301" y="730"/>
                  <a:pt x="305" y="731"/>
                </a:cubicBezTo>
                <a:cubicBezTo>
                  <a:pt x="308" y="731"/>
                  <a:pt x="312" y="737"/>
                  <a:pt x="313" y="737"/>
                </a:cubicBezTo>
                <a:cubicBezTo>
                  <a:pt x="315" y="736"/>
                  <a:pt x="317" y="739"/>
                  <a:pt x="318" y="737"/>
                </a:cubicBezTo>
                <a:cubicBezTo>
                  <a:pt x="319" y="734"/>
                  <a:pt x="324" y="735"/>
                  <a:pt x="326" y="731"/>
                </a:cubicBezTo>
                <a:cubicBezTo>
                  <a:pt x="319" y="723"/>
                  <a:pt x="312" y="715"/>
                  <a:pt x="313" y="712"/>
                </a:cubicBezTo>
                <a:cubicBezTo>
                  <a:pt x="313" y="706"/>
                  <a:pt x="315" y="702"/>
                  <a:pt x="308" y="696"/>
                </a:cubicBezTo>
                <a:cubicBezTo>
                  <a:pt x="301" y="690"/>
                  <a:pt x="309" y="686"/>
                  <a:pt x="314" y="680"/>
                </a:cubicBezTo>
                <a:cubicBezTo>
                  <a:pt x="318" y="674"/>
                  <a:pt x="328" y="672"/>
                  <a:pt x="334" y="668"/>
                </a:cubicBezTo>
                <a:cubicBezTo>
                  <a:pt x="333" y="667"/>
                  <a:pt x="332" y="666"/>
                  <a:pt x="330" y="666"/>
                </a:cubicBezTo>
                <a:cubicBezTo>
                  <a:pt x="326" y="664"/>
                  <a:pt x="324" y="662"/>
                  <a:pt x="328" y="661"/>
                </a:cubicBezTo>
                <a:cubicBezTo>
                  <a:pt x="331" y="660"/>
                  <a:pt x="330" y="658"/>
                  <a:pt x="326" y="654"/>
                </a:cubicBezTo>
                <a:cubicBezTo>
                  <a:pt x="323" y="650"/>
                  <a:pt x="321" y="646"/>
                  <a:pt x="319" y="646"/>
                </a:cubicBezTo>
                <a:cubicBezTo>
                  <a:pt x="317" y="646"/>
                  <a:pt x="314" y="645"/>
                  <a:pt x="311" y="646"/>
                </a:cubicBezTo>
                <a:cubicBezTo>
                  <a:pt x="308" y="647"/>
                  <a:pt x="309" y="644"/>
                  <a:pt x="309" y="640"/>
                </a:cubicBezTo>
                <a:cubicBezTo>
                  <a:pt x="310" y="637"/>
                  <a:pt x="304" y="637"/>
                  <a:pt x="303" y="636"/>
                </a:cubicBezTo>
                <a:cubicBezTo>
                  <a:pt x="302" y="634"/>
                  <a:pt x="304" y="629"/>
                  <a:pt x="305" y="629"/>
                </a:cubicBezTo>
                <a:cubicBezTo>
                  <a:pt x="306" y="628"/>
                  <a:pt x="309" y="627"/>
                  <a:pt x="309" y="625"/>
                </a:cubicBezTo>
                <a:cubicBezTo>
                  <a:pt x="309" y="624"/>
                  <a:pt x="304" y="623"/>
                  <a:pt x="306" y="620"/>
                </a:cubicBezTo>
                <a:cubicBezTo>
                  <a:pt x="308" y="616"/>
                  <a:pt x="312" y="616"/>
                  <a:pt x="312" y="613"/>
                </a:cubicBezTo>
                <a:cubicBezTo>
                  <a:pt x="312" y="609"/>
                  <a:pt x="315" y="606"/>
                  <a:pt x="318" y="609"/>
                </a:cubicBezTo>
                <a:cubicBezTo>
                  <a:pt x="322" y="611"/>
                  <a:pt x="323" y="618"/>
                  <a:pt x="327" y="616"/>
                </a:cubicBezTo>
                <a:cubicBezTo>
                  <a:pt x="331" y="615"/>
                  <a:pt x="329" y="611"/>
                  <a:pt x="328" y="609"/>
                </a:cubicBezTo>
                <a:cubicBezTo>
                  <a:pt x="328" y="607"/>
                  <a:pt x="327" y="604"/>
                  <a:pt x="331" y="603"/>
                </a:cubicBezTo>
                <a:cubicBezTo>
                  <a:pt x="336" y="602"/>
                  <a:pt x="334" y="598"/>
                  <a:pt x="337" y="598"/>
                </a:cubicBezTo>
                <a:cubicBezTo>
                  <a:pt x="341" y="598"/>
                  <a:pt x="347" y="593"/>
                  <a:pt x="349" y="592"/>
                </a:cubicBezTo>
                <a:cubicBezTo>
                  <a:pt x="351" y="591"/>
                  <a:pt x="356" y="589"/>
                  <a:pt x="358" y="590"/>
                </a:cubicBezTo>
                <a:cubicBezTo>
                  <a:pt x="360" y="591"/>
                  <a:pt x="362" y="593"/>
                  <a:pt x="364" y="590"/>
                </a:cubicBezTo>
                <a:cubicBezTo>
                  <a:pt x="365" y="586"/>
                  <a:pt x="371" y="588"/>
                  <a:pt x="372" y="590"/>
                </a:cubicBezTo>
                <a:cubicBezTo>
                  <a:pt x="372" y="592"/>
                  <a:pt x="382" y="592"/>
                  <a:pt x="385" y="594"/>
                </a:cubicBezTo>
                <a:cubicBezTo>
                  <a:pt x="388" y="596"/>
                  <a:pt x="394" y="600"/>
                  <a:pt x="394" y="602"/>
                </a:cubicBezTo>
                <a:cubicBezTo>
                  <a:pt x="394" y="604"/>
                  <a:pt x="397" y="607"/>
                  <a:pt x="397" y="603"/>
                </a:cubicBezTo>
                <a:cubicBezTo>
                  <a:pt x="397" y="600"/>
                  <a:pt x="400" y="601"/>
                  <a:pt x="404" y="603"/>
                </a:cubicBezTo>
                <a:cubicBezTo>
                  <a:pt x="408" y="606"/>
                  <a:pt x="413" y="605"/>
                  <a:pt x="414" y="602"/>
                </a:cubicBezTo>
                <a:cubicBezTo>
                  <a:pt x="415" y="600"/>
                  <a:pt x="423" y="597"/>
                  <a:pt x="425" y="599"/>
                </a:cubicBezTo>
                <a:cubicBezTo>
                  <a:pt x="428" y="601"/>
                  <a:pt x="429" y="602"/>
                  <a:pt x="432" y="599"/>
                </a:cubicBezTo>
                <a:cubicBezTo>
                  <a:pt x="435" y="596"/>
                  <a:pt x="442" y="597"/>
                  <a:pt x="443" y="600"/>
                </a:cubicBezTo>
                <a:cubicBezTo>
                  <a:pt x="444" y="603"/>
                  <a:pt x="447" y="603"/>
                  <a:pt x="450" y="603"/>
                </a:cubicBezTo>
                <a:cubicBezTo>
                  <a:pt x="453" y="603"/>
                  <a:pt x="454" y="608"/>
                  <a:pt x="456" y="607"/>
                </a:cubicBezTo>
                <a:cubicBezTo>
                  <a:pt x="458" y="606"/>
                  <a:pt x="457" y="601"/>
                  <a:pt x="460" y="601"/>
                </a:cubicBezTo>
                <a:cubicBezTo>
                  <a:pt x="462" y="602"/>
                  <a:pt x="464" y="605"/>
                  <a:pt x="468" y="605"/>
                </a:cubicBezTo>
                <a:cubicBezTo>
                  <a:pt x="472" y="605"/>
                  <a:pt x="475" y="604"/>
                  <a:pt x="475" y="601"/>
                </a:cubicBezTo>
                <a:cubicBezTo>
                  <a:pt x="475" y="598"/>
                  <a:pt x="475" y="593"/>
                  <a:pt x="472" y="593"/>
                </a:cubicBezTo>
                <a:cubicBezTo>
                  <a:pt x="470" y="593"/>
                  <a:pt x="467" y="590"/>
                  <a:pt x="464" y="590"/>
                </a:cubicBezTo>
                <a:cubicBezTo>
                  <a:pt x="461" y="590"/>
                  <a:pt x="458" y="585"/>
                  <a:pt x="461" y="584"/>
                </a:cubicBezTo>
                <a:cubicBezTo>
                  <a:pt x="464" y="583"/>
                  <a:pt x="469" y="581"/>
                  <a:pt x="468" y="578"/>
                </a:cubicBezTo>
                <a:cubicBezTo>
                  <a:pt x="467" y="576"/>
                  <a:pt x="466" y="571"/>
                  <a:pt x="470" y="570"/>
                </a:cubicBezTo>
                <a:cubicBezTo>
                  <a:pt x="474" y="570"/>
                  <a:pt x="483" y="570"/>
                  <a:pt x="482" y="568"/>
                </a:cubicBezTo>
                <a:cubicBezTo>
                  <a:pt x="482" y="567"/>
                  <a:pt x="474" y="566"/>
                  <a:pt x="472" y="563"/>
                </a:cubicBezTo>
                <a:cubicBezTo>
                  <a:pt x="471" y="561"/>
                  <a:pt x="470" y="555"/>
                  <a:pt x="472" y="554"/>
                </a:cubicBezTo>
                <a:cubicBezTo>
                  <a:pt x="473" y="553"/>
                  <a:pt x="478" y="554"/>
                  <a:pt x="481" y="553"/>
                </a:cubicBezTo>
                <a:cubicBezTo>
                  <a:pt x="484" y="552"/>
                  <a:pt x="491" y="555"/>
                  <a:pt x="495" y="552"/>
                </a:cubicBezTo>
                <a:cubicBezTo>
                  <a:pt x="499" y="549"/>
                  <a:pt x="507" y="548"/>
                  <a:pt x="512" y="548"/>
                </a:cubicBezTo>
                <a:cubicBezTo>
                  <a:pt x="516" y="548"/>
                  <a:pt x="520" y="545"/>
                  <a:pt x="523" y="545"/>
                </a:cubicBezTo>
                <a:cubicBezTo>
                  <a:pt x="527" y="544"/>
                  <a:pt x="537" y="543"/>
                  <a:pt x="539" y="542"/>
                </a:cubicBezTo>
                <a:cubicBezTo>
                  <a:pt x="542" y="541"/>
                  <a:pt x="555" y="539"/>
                  <a:pt x="556" y="536"/>
                </a:cubicBezTo>
                <a:cubicBezTo>
                  <a:pt x="556" y="534"/>
                  <a:pt x="567" y="532"/>
                  <a:pt x="570" y="533"/>
                </a:cubicBezTo>
                <a:cubicBezTo>
                  <a:pt x="573" y="534"/>
                  <a:pt x="576" y="535"/>
                  <a:pt x="579" y="534"/>
                </a:cubicBezTo>
                <a:cubicBezTo>
                  <a:pt x="581" y="533"/>
                  <a:pt x="586" y="536"/>
                  <a:pt x="586" y="539"/>
                </a:cubicBezTo>
                <a:cubicBezTo>
                  <a:pt x="585" y="541"/>
                  <a:pt x="588" y="544"/>
                  <a:pt x="588" y="547"/>
                </a:cubicBezTo>
                <a:cubicBezTo>
                  <a:pt x="588" y="549"/>
                  <a:pt x="585" y="550"/>
                  <a:pt x="587" y="551"/>
                </a:cubicBezTo>
                <a:cubicBezTo>
                  <a:pt x="588" y="553"/>
                  <a:pt x="595" y="552"/>
                  <a:pt x="597" y="550"/>
                </a:cubicBezTo>
                <a:cubicBezTo>
                  <a:pt x="599" y="547"/>
                  <a:pt x="601" y="551"/>
                  <a:pt x="601" y="552"/>
                </a:cubicBezTo>
                <a:cubicBezTo>
                  <a:pt x="601" y="554"/>
                  <a:pt x="604" y="555"/>
                  <a:pt x="604" y="553"/>
                </a:cubicBezTo>
                <a:cubicBezTo>
                  <a:pt x="604" y="551"/>
                  <a:pt x="608" y="552"/>
                  <a:pt x="610" y="554"/>
                </a:cubicBezTo>
                <a:cubicBezTo>
                  <a:pt x="611" y="555"/>
                  <a:pt x="616" y="552"/>
                  <a:pt x="616" y="555"/>
                </a:cubicBezTo>
                <a:cubicBezTo>
                  <a:pt x="616" y="557"/>
                  <a:pt x="609" y="559"/>
                  <a:pt x="612" y="562"/>
                </a:cubicBezTo>
                <a:cubicBezTo>
                  <a:pt x="615" y="565"/>
                  <a:pt x="616" y="559"/>
                  <a:pt x="620" y="560"/>
                </a:cubicBezTo>
                <a:cubicBezTo>
                  <a:pt x="624" y="561"/>
                  <a:pt x="629" y="556"/>
                  <a:pt x="632" y="555"/>
                </a:cubicBezTo>
                <a:cubicBezTo>
                  <a:pt x="636" y="554"/>
                  <a:pt x="640" y="551"/>
                  <a:pt x="643" y="549"/>
                </a:cubicBezTo>
                <a:cubicBezTo>
                  <a:pt x="646" y="547"/>
                  <a:pt x="652" y="548"/>
                  <a:pt x="650" y="550"/>
                </a:cubicBezTo>
                <a:cubicBezTo>
                  <a:pt x="648" y="552"/>
                  <a:pt x="646" y="556"/>
                  <a:pt x="653" y="558"/>
                </a:cubicBezTo>
                <a:cubicBezTo>
                  <a:pt x="661" y="561"/>
                  <a:pt x="669" y="576"/>
                  <a:pt x="674" y="583"/>
                </a:cubicBezTo>
                <a:cubicBezTo>
                  <a:pt x="679" y="590"/>
                  <a:pt x="683" y="603"/>
                  <a:pt x="686" y="603"/>
                </a:cubicBezTo>
                <a:cubicBezTo>
                  <a:pt x="688" y="603"/>
                  <a:pt x="689" y="597"/>
                  <a:pt x="692" y="596"/>
                </a:cubicBezTo>
                <a:cubicBezTo>
                  <a:pt x="696" y="595"/>
                  <a:pt x="698" y="601"/>
                  <a:pt x="701" y="602"/>
                </a:cubicBezTo>
                <a:cubicBezTo>
                  <a:pt x="705" y="603"/>
                  <a:pt x="709" y="605"/>
                  <a:pt x="712" y="604"/>
                </a:cubicBezTo>
                <a:cubicBezTo>
                  <a:pt x="715" y="603"/>
                  <a:pt x="721" y="599"/>
                  <a:pt x="723" y="601"/>
                </a:cubicBezTo>
                <a:cubicBezTo>
                  <a:pt x="726" y="602"/>
                  <a:pt x="729" y="602"/>
                  <a:pt x="731" y="607"/>
                </a:cubicBezTo>
                <a:cubicBezTo>
                  <a:pt x="733" y="611"/>
                  <a:pt x="736" y="612"/>
                  <a:pt x="738" y="612"/>
                </a:cubicBezTo>
                <a:cubicBezTo>
                  <a:pt x="740" y="612"/>
                  <a:pt x="740" y="615"/>
                  <a:pt x="740" y="617"/>
                </a:cubicBezTo>
                <a:cubicBezTo>
                  <a:pt x="740" y="619"/>
                  <a:pt x="744" y="621"/>
                  <a:pt x="746" y="621"/>
                </a:cubicBezTo>
                <a:cubicBezTo>
                  <a:pt x="748" y="621"/>
                  <a:pt x="753" y="621"/>
                  <a:pt x="755" y="620"/>
                </a:cubicBezTo>
                <a:cubicBezTo>
                  <a:pt x="756" y="619"/>
                  <a:pt x="758" y="618"/>
                  <a:pt x="759" y="620"/>
                </a:cubicBezTo>
                <a:cubicBezTo>
                  <a:pt x="759" y="622"/>
                  <a:pt x="762" y="626"/>
                  <a:pt x="764" y="626"/>
                </a:cubicBezTo>
                <a:cubicBezTo>
                  <a:pt x="766" y="626"/>
                  <a:pt x="770" y="628"/>
                  <a:pt x="770" y="626"/>
                </a:cubicBezTo>
                <a:cubicBezTo>
                  <a:pt x="771" y="624"/>
                  <a:pt x="776" y="623"/>
                  <a:pt x="778" y="623"/>
                </a:cubicBezTo>
                <a:cubicBezTo>
                  <a:pt x="780" y="623"/>
                  <a:pt x="787" y="621"/>
                  <a:pt x="788" y="618"/>
                </a:cubicBezTo>
                <a:cubicBezTo>
                  <a:pt x="790" y="615"/>
                  <a:pt x="795" y="615"/>
                  <a:pt x="797" y="613"/>
                </a:cubicBezTo>
                <a:cubicBezTo>
                  <a:pt x="799" y="611"/>
                  <a:pt x="803" y="610"/>
                  <a:pt x="804" y="608"/>
                </a:cubicBezTo>
                <a:cubicBezTo>
                  <a:pt x="805" y="606"/>
                  <a:pt x="811" y="607"/>
                  <a:pt x="812" y="605"/>
                </a:cubicBezTo>
                <a:cubicBezTo>
                  <a:pt x="813" y="603"/>
                  <a:pt x="818" y="603"/>
                  <a:pt x="820" y="604"/>
                </a:cubicBezTo>
                <a:cubicBezTo>
                  <a:pt x="822" y="604"/>
                  <a:pt x="834" y="607"/>
                  <a:pt x="836" y="606"/>
                </a:cubicBezTo>
                <a:cubicBezTo>
                  <a:pt x="837" y="606"/>
                  <a:pt x="838" y="612"/>
                  <a:pt x="839" y="613"/>
                </a:cubicBezTo>
                <a:cubicBezTo>
                  <a:pt x="841" y="613"/>
                  <a:pt x="847" y="618"/>
                  <a:pt x="849" y="616"/>
                </a:cubicBezTo>
                <a:cubicBezTo>
                  <a:pt x="850" y="615"/>
                  <a:pt x="854" y="614"/>
                  <a:pt x="858" y="616"/>
                </a:cubicBezTo>
                <a:cubicBezTo>
                  <a:pt x="861" y="618"/>
                  <a:pt x="864" y="620"/>
                  <a:pt x="866" y="618"/>
                </a:cubicBezTo>
                <a:cubicBezTo>
                  <a:pt x="867" y="616"/>
                  <a:pt x="874" y="615"/>
                  <a:pt x="875" y="613"/>
                </a:cubicBezTo>
                <a:cubicBezTo>
                  <a:pt x="876" y="612"/>
                  <a:pt x="877" y="608"/>
                  <a:pt x="875" y="607"/>
                </a:cubicBezTo>
                <a:cubicBezTo>
                  <a:pt x="874" y="605"/>
                  <a:pt x="872" y="600"/>
                  <a:pt x="871" y="597"/>
                </a:cubicBezTo>
                <a:cubicBezTo>
                  <a:pt x="871" y="595"/>
                  <a:pt x="875" y="594"/>
                  <a:pt x="876" y="592"/>
                </a:cubicBezTo>
                <a:cubicBezTo>
                  <a:pt x="877" y="589"/>
                  <a:pt x="881" y="589"/>
                  <a:pt x="882" y="588"/>
                </a:cubicBezTo>
                <a:cubicBezTo>
                  <a:pt x="883" y="586"/>
                  <a:pt x="884" y="583"/>
                  <a:pt x="886" y="584"/>
                </a:cubicBezTo>
                <a:cubicBezTo>
                  <a:pt x="888" y="585"/>
                  <a:pt x="893" y="586"/>
                  <a:pt x="894" y="587"/>
                </a:cubicBezTo>
                <a:cubicBezTo>
                  <a:pt x="895" y="588"/>
                  <a:pt x="899" y="589"/>
                  <a:pt x="901" y="589"/>
                </a:cubicBezTo>
                <a:cubicBezTo>
                  <a:pt x="904" y="589"/>
                  <a:pt x="907" y="591"/>
                  <a:pt x="910" y="592"/>
                </a:cubicBezTo>
                <a:cubicBezTo>
                  <a:pt x="912" y="594"/>
                  <a:pt x="919" y="594"/>
                  <a:pt x="921" y="596"/>
                </a:cubicBezTo>
                <a:cubicBezTo>
                  <a:pt x="922" y="598"/>
                  <a:pt x="920" y="603"/>
                  <a:pt x="922" y="605"/>
                </a:cubicBezTo>
                <a:cubicBezTo>
                  <a:pt x="924" y="607"/>
                  <a:pt x="928" y="612"/>
                  <a:pt x="929" y="611"/>
                </a:cubicBezTo>
                <a:cubicBezTo>
                  <a:pt x="930" y="610"/>
                  <a:pt x="937" y="614"/>
                  <a:pt x="939" y="614"/>
                </a:cubicBezTo>
                <a:cubicBezTo>
                  <a:pt x="941" y="613"/>
                  <a:pt x="945" y="610"/>
                  <a:pt x="947" y="610"/>
                </a:cubicBezTo>
                <a:cubicBezTo>
                  <a:pt x="949" y="610"/>
                  <a:pt x="955" y="608"/>
                  <a:pt x="957" y="608"/>
                </a:cubicBezTo>
                <a:cubicBezTo>
                  <a:pt x="959" y="609"/>
                  <a:pt x="967" y="611"/>
                  <a:pt x="968" y="611"/>
                </a:cubicBezTo>
                <a:cubicBezTo>
                  <a:pt x="969" y="610"/>
                  <a:pt x="975" y="611"/>
                  <a:pt x="976" y="613"/>
                </a:cubicBezTo>
                <a:cubicBezTo>
                  <a:pt x="977" y="615"/>
                  <a:pt x="986" y="615"/>
                  <a:pt x="986" y="617"/>
                </a:cubicBezTo>
                <a:cubicBezTo>
                  <a:pt x="986" y="620"/>
                  <a:pt x="990" y="621"/>
                  <a:pt x="992" y="624"/>
                </a:cubicBezTo>
                <a:cubicBezTo>
                  <a:pt x="993" y="626"/>
                  <a:pt x="1004" y="625"/>
                  <a:pt x="1006" y="626"/>
                </a:cubicBezTo>
                <a:cubicBezTo>
                  <a:pt x="1008" y="628"/>
                  <a:pt x="1021" y="628"/>
                  <a:pt x="1021" y="626"/>
                </a:cubicBezTo>
                <a:cubicBezTo>
                  <a:pt x="1021" y="625"/>
                  <a:pt x="1033" y="624"/>
                  <a:pt x="1036" y="623"/>
                </a:cubicBezTo>
                <a:cubicBezTo>
                  <a:pt x="1038" y="621"/>
                  <a:pt x="1044" y="622"/>
                  <a:pt x="1045" y="619"/>
                </a:cubicBezTo>
                <a:cubicBezTo>
                  <a:pt x="1045" y="617"/>
                  <a:pt x="1051" y="615"/>
                  <a:pt x="1054" y="613"/>
                </a:cubicBezTo>
                <a:cubicBezTo>
                  <a:pt x="1056" y="611"/>
                  <a:pt x="1067" y="612"/>
                  <a:pt x="1068" y="614"/>
                </a:cubicBezTo>
                <a:cubicBezTo>
                  <a:pt x="1068" y="616"/>
                  <a:pt x="1075" y="617"/>
                  <a:pt x="1077" y="616"/>
                </a:cubicBezTo>
                <a:cubicBezTo>
                  <a:pt x="1080" y="615"/>
                  <a:pt x="1087" y="616"/>
                  <a:pt x="1088" y="619"/>
                </a:cubicBezTo>
                <a:cubicBezTo>
                  <a:pt x="1089" y="621"/>
                  <a:pt x="1097" y="622"/>
                  <a:pt x="1099" y="622"/>
                </a:cubicBezTo>
                <a:cubicBezTo>
                  <a:pt x="1101" y="621"/>
                  <a:pt x="1107" y="616"/>
                  <a:pt x="1110" y="616"/>
                </a:cubicBezTo>
                <a:cubicBezTo>
                  <a:pt x="1112" y="616"/>
                  <a:pt x="1115" y="613"/>
                  <a:pt x="1115" y="611"/>
                </a:cubicBezTo>
                <a:cubicBezTo>
                  <a:pt x="1114" y="609"/>
                  <a:pt x="1119" y="602"/>
                  <a:pt x="1120" y="599"/>
                </a:cubicBezTo>
                <a:cubicBezTo>
                  <a:pt x="1121" y="597"/>
                  <a:pt x="1125" y="589"/>
                  <a:pt x="1127" y="589"/>
                </a:cubicBezTo>
                <a:cubicBezTo>
                  <a:pt x="1129" y="588"/>
                  <a:pt x="1132" y="585"/>
                  <a:pt x="1132" y="583"/>
                </a:cubicBezTo>
                <a:cubicBezTo>
                  <a:pt x="1132" y="581"/>
                  <a:pt x="1131" y="575"/>
                  <a:pt x="1129" y="575"/>
                </a:cubicBezTo>
                <a:cubicBezTo>
                  <a:pt x="1127" y="575"/>
                  <a:pt x="1123" y="575"/>
                  <a:pt x="1128" y="569"/>
                </a:cubicBezTo>
                <a:cubicBezTo>
                  <a:pt x="1132" y="563"/>
                  <a:pt x="1141" y="564"/>
                  <a:pt x="1142" y="564"/>
                </a:cubicBezTo>
                <a:cubicBezTo>
                  <a:pt x="1143" y="564"/>
                  <a:pt x="1154" y="562"/>
                  <a:pt x="1159" y="563"/>
                </a:cubicBezTo>
                <a:cubicBezTo>
                  <a:pt x="1163" y="564"/>
                  <a:pt x="1166" y="562"/>
                  <a:pt x="1171" y="565"/>
                </a:cubicBezTo>
                <a:cubicBezTo>
                  <a:pt x="1176" y="568"/>
                  <a:pt x="1183" y="567"/>
                  <a:pt x="1185" y="569"/>
                </a:cubicBezTo>
                <a:cubicBezTo>
                  <a:pt x="1187" y="571"/>
                  <a:pt x="1193" y="573"/>
                  <a:pt x="1192" y="577"/>
                </a:cubicBezTo>
                <a:cubicBezTo>
                  <a:pt x="1191" y="581"/>
                  <a:pt x="1196" y="579"/>
                  <a:pt x="1198" y="588"/>
                </a:cubicBezTo>
                <a:cubicBezTo>
                  <a:pt x="1199" y="596"/>
                  <a:pt x="1203" y="597"/>
                  <a:pt x="1204" y="601"/>
                </a:cubicBezTo>
                <a:cubicBezTo>
                  <a:pt x="1205" y="605"/>
                  <a:pt x="1211" y="612"/>
                  <a:pt x="1210" y="615"/>
                </a:cubicBezTo>
                <a:cubicBezTo>
                  <a:pt x="1209" y="617"/>
                  <a:pt x="1209" y="621"/>
                  <a:pt x="1214" y="621"/>
                </a:cubicBezTo>
                <a:cubicBezTo>
                  <a:pt x="1220" y="621"/>
                  <a:pt x="1224" y="626"/>
                  <a:pt x="1225" y="625"/>
                </a:cubicBezTo>
                <a:cubicBezTo>
                  <a:pt x="1227" y="624"/>
                  <a:pt x="1233" y="627"/>
                  <a:pt x="1237" y="630"/>
                </a:cubicBezTo>
                <a:cubicBezTo>
                  <a:pt x="1240" y="633"/>
                  <a:pt x="1245" y="632"/>
                  <a:pt x="1245" y="635"/>
                </a:cubicBezTo>
                <a:cubicBezTo>
                  <a:pt x="1244" y="639"/>
                  <a:pt x="1247" y="642"/>
                  <a:pt x="1247" y="645"/>
                </a:cubicBezTo>
                <a:cubicBezTo>
                  <a:pt x="1247" y="648"/>
                  <a:pt x="1253" y="650"/>
                  <a:pt x="1258" y="649"/>
                </a:cubicBezTo>
                <a:cubicBezTo>
                  <a:pt x="1263" y="649"/>
                  <a:pt x="1266" y="651"/>
                  <a:pt x="1268" y="647"/>
                </a:cubicBezTo>
                <a:cubicBezTo>
                  <a:pt x="1270" y="643"/>
                  <a:pt x="1277" y="645"/>
                  <a:pt x="1279" y="643"/>
                </a:cubicBezTo>
                <a:cubicBezTo>
                  <a:pt x="1281" y="641"/>
                  <a:pt x="1288" y="639"/>
                  <a:pt x="1288" y="645"/>
                </a:cubicBezTo>
                <a:cubicBezTo>
                  <a:pt x="1288" y="651"/>
                  <a:pt x="1292" y="653"/>
                  <a:pt x="1288" y="655"/>
                </a:cubicBezTo>
                <a:cubicBezTo>
                  <a:pt x="1285" y="657"/>
                  <a:pt x="1283" y="665"/>
                  <a:pt x="1282" y="669"/>
                </a:cubicBezTo>
                <a:cubicBezTo>
                  <a:pt x="1281" y="673"/>
                  <a:pt x="1276" y="674"/>
                  <a:pt x="1276" y="678"/>
                </a:cubicBezTo>
                <a:cubicBezTo>
                  <a:pt x="1275" y="682"/>
                  <a:pt x="1270" y="682"/>
                  <a:pt x="1270" y="685"/>
                </a:cubicBezTo>
                <a:cubicBezTo>
                  <a:pt x="1270" y="688"/>
                  <a:pt x="1264" y="687"/>
                  <a:pt x="1260" y="685"/>
                </a:cubicBezTo>
                <a:cubicBezTo>
                  <a:pt x="1257" y="683"/>
                  <a:pt x="1254" y="689"/>
                  <a:pt x="1251" y="689"/>
                </a:cubicBezTo>
                <a:cubicBezTo>
                  <a:pt x="1248" y="689"/>
                  <a:pt x="1249" y="695"/>
                  <a:pt x="1249" y="697"/>
                </a:cubicBezTo>
                <a:cubicBezTo>
                  <a:pt x="1250" y="700"/>
                  <a:pt x="1248" y="703"/>
                  <a:pt x="1250" y="707"/>
                </a:cubicBezTo>
                <a:cubicBezTo>
                  <a:pt x="1251" y="709"/>
                  <a:pt x="1250" y="713"/>
                  <a:pt x="1251" y="717"/>
                </a:cubicBezTo>
                <a:cubicBezTo>
                  <a:pt x="1255" y="714"/>
                  <a:pt x="1259" y="712"/>
                  <a:pt x="1260" y="712"/>
                </a:cubicBezTo>
                <a:cubicBezTo>
                  <a:pt x="1264" y="712"/>
                  <a:pt x="1269" y="719"/>
                  <a:pt x="1273" y="720"/>
                </a:cubicBezTo>
                <a:cubicBezTo>
                  <a:pt x="1278" y="720"/>
                  <a:pt x="1299" y="706"/>
                  <a:pt x="1299" y="703"/>
                </a:cubicBezTo>
                <a:cubicBezTo>
                  <a:pt x="1299" y="701"/>
                  <a:pt x="1312" y="689"/>
                  <a:pt x="1318" y="683"/>
                </a:cubicBezTo>
                <a:cubicBezTo>
                  <a:pt x="1323" y="677"/>
                  <a:pt x="1331" y="668"/>
                  <a:pt x="1334" y="661"/>
                </a:cubicBezTo>
                <a:cubicBezTo>
                  <a:pt x="1336" y="656"/>
                  <a:pt x="1344" y="648"/>
                  <a:pt x="1346" y="645"/>
                </a:cubicBezTo>
                <a:cubicBezTo>
                  <a:pt x="1348" y="641"/>
                  <a:pt x="1349" y="641"/>
                  <a:pt x="1353" y="633"/>
                </a:cubicBezTo>
                <a:cubicBezTo>
                  <a:pt x="1357" y="625"/>
                  <a:pt x="1357" y="605"/>
                  <a:pt x="1358" y="604"/>
                </a:cubicBezTo>
                <a:cubicBezTo>
                  <a:pt x="1359" y="602"/>
                  <a:pt x="1358" y="599"/>
                  <a:pt x="1360" y="597"/>
                </a:cubicBezTo>
                <a:cubicBezTo>
                  <a:pt x="1362" y="594"/>
                  <a:pt x="1361" y="591"/>
                  <a:pt x="1364" y="589"/>
                </a:cubicBezTo>
                <a:cubicBezTo>
                  <a:pt x="1368" y="586"/>
                  <a:pt x="1367" y="583"/>
                  <a:pt x="1366" y="581"/>
                </a:cubicBezTo>
                <a:cubicBezTo>
                  <a:pt x="1365" y="579"/>
                  <a:pt x="1366" y="574"/>
                  <a:pt x="1365" y="573"/>
                </a:cubicBezTo>
                <a:cubicBezTo>
                  <a:pt x="1365" y="571"/>
                  <a:pt x="1365" y="570"/>
                  <a:pt x="1367" y="569"/>
                </a:cubicBezTo>
                <a:cubicBezTo>
                  <a:pt x="1369" y="568"/>
                  <a:pt x="1365" y="565"/>
                  <a:pt x="1363" y="564"/>
                </a:cubicBezTo>
                <a:cubicBezTo>
                  <a:pt x="1360" y="562"/>
                  <a:pt x="1356" y="561"/>
                  <a:pt x="1356" y="558"/>
                </a:cubicBezTo>
                <a:cubicBezTo>
                  <a:pt x="1355" y="555"/>
                  <a:pt x="1351" y="551"/>
                  <a:pt x="1347" y="551"/>
                </a:cubicBezTo>
                <a:cubicBezTo>
                  <a:pt x="1343" y="552"/>
                  <a:pt x="1336" y="549"/>
                  <a:pt x="1337" y="552"/>
                </a:cubicBezTo>
                <a:cubicBezTo>
                  <a:pt x="1338" y="554"/>
                  <a:pt x="1337" y="556"/>
                  <a:pt x="1335" y="556"/>
                </a:cubicBezTo>
                <a:cubicBezTo>
                  <a:pt x="1333" y="555"/>
                  <a:pt x="1332" y="557"/>
                  <a:pt x="1330" y="560"/>
                </a:cubicBezTo>
                <a:cubicBezTo>
                  <a:pt x="1328" y="563"/>
                  <a:pt x="1320" y="564"/>
                  <a:pt x="1324" y="560"/>
                </a:cubicBezTo>
                <a:cubicBezTo>
                  <a:pt x="1327" y="557"/>
                  <a:pt x="1323" y="557"/>
                  <a:pt x="1323" y="554"/>
                </a:cubicBezTo>
                <a:cubicBezTo>
                  <a:pt x="1324" y="550"/>
                  <a:pt x="1327" y="547"/>
                  <a:pt x="1323" y="549"/>
                </a:cubicBezTo>
                <a:cubicBezTo>
                  <a:pt x="1319" y="551"/>
                  <a:pt x="1319" y="557"/>
                  <a:pt x="1316" y="557"/>
                </a:cubicBezTo>
                <a:cubicBezTo>
                  <a:pt x="1313" y="558"/>
                  <a:pt x="1314" y="548"/>
                  <a:pt x="1315" y="546"/>
                </a:cubicBezTo>
                <a:cubicBezTo>
                  <a:pt x="1316" y="543"/>
                  <a:pt x="1309" y="546"/>
                  <a:pt x="1302" y="545"/>
                </a:cubicBezTo>
                <a:cubicBezTo>
                  <a:pt x="1295" y="545"/>
                  <a:pt x="1297" y="540"/>
                  <a:pt x="1302" y="537"/>
                </a:cubicBezTo>
                <a:cubicBezTo>
                  <a:pt x="1308" y="534"/>
                  <a:pt x="1307" y="531"/>
                  <a:pt x="1310" y="530"/>
                </a:cubicBezTo>
                <a:cubicBezTo>
                  <a:pt x="1313" y="529"/>
                  <a:pt x="1320" y="524"/>
                  <a:pt x="1324" y="522"/>
                </a:cubicBezTo>
                <a:cubicBezTo>
                  <a:pt x="1329" y="519"/>
                  <a:pt x="1330" y="516"/>
                  <a:pt x="1331" y="513"/>
                </a:cubicBezTo>
                <a:cubicBezTo>
                  <a:pt x="1332" y="511"/>
                  <a:pt x="1340" y="507"/>
                  <a:pt x="1347" y="501"/>
                </a:cubicBezTo>
                <a:cubicBezTo>
                  <a:pt x="1354" y="495"/>
                  <a:pt x="1357" y="492"/>
                  <a:pt x="1359" y="489"/>
                </a:cubicBezTo>
                <a:cubicBezTo>
                  <a:pt x="1361" y="485"/>
                  <a:pt x="1371" y="481"/>
                  <a:pt x="1372" y="478"/>
                </a:cubicBezTo>
                <a:cubicBezTo>
                  <a:pt x="1372" y="475"/>
                  <a:pt x="1384" y="469"/>
                  <a:pt x="1393" y="467"/>
                </a:cubicBezTo>
                <a:cubicBezTo>
                  <a:pt x="1401" y="465"/>
                  <a:pt x="1415" y="468"/>
                  <a:pt x="1417" y="470"/>
                </a:cubicBezTo>
                <a:cubicBezTo>
                  <a:pt x="1420" y="473"/>
                  <a:pt x="1422" y="472"/>
                  <a:pt x="1423" y="470"/>
                </a:cubicBezTo>
                <a:cubicBezTo>
                  <a:pt x="1425" y="468"/>
                  <a:pt x="1428" y="469"/>
                  <a:pt x="1434" y="470"/>
                </a:cubicBezTo>
                <a:cubicBezTo>
                  <a:pt x="1439" y="470"/>
                  <a:pt x="1441" y="467"/>
                  <a:pt x="1444" y="468"/>
                </a:cubicBezTo>
                <a:cubicBezTo>
                  <a:pt x="1448" y="469"/>
                  <a:pt x="1451" y="470"/>
                  <a:pt x="1454" y="466"/>
                </a:cubicBezTo>
                <a:cubicBezTo>
                  <a:pt x="1456" y="461"/>
                  <a:pt x="1467" y="462"/>
                  <a:pt x="1470" y="464"/>
                </a:cubicBezTo>
                <a:cubicBezTo>
                  <a:pt x="1472" y="466"/>
                  <a:pt x="1474" y="468"/>
                  <a:pt x="1478" y="465"/>
                </a:cubicBezTo>
                <a:cubicBezTo>
                  <a:pt x="1482" y="463"/>
                  <a:pt x="1482" y="469"/>
                  <a:pt x="1486" y="469"/>
                </a:cubicBezTo>
                <a:cubicBezTo>
                  <a:pt x="1490" y="470"/>
                  <a:pt x="1487" y="473"/>
                  <a:pt x="1484" y="473"/>
                </a:cubicBezTo>
                <a:cubicBezTo>
                  <a:pt x="1481" y="473"/>
                  <a:pt x="1476" y="475"/>
                  <a:pt x="1480" y="477"/>
                </a:cubicBezTo>
                <a:cubicBezTo>
                  <a:pt x="1484" y="479"/>
                  <a:pt x="1489" y="475"/>
                  <a:pt x="1492" y="475"/>
                </a:cubicBezTo>
                <a:cubicBezTo>
                  <a:pt x="1495" y="475"/>
                  <a:pt x="1499" y="476"/>
                  <a:pt x="1503" y="473"/>
                </a:cubicBezTo>
                <a:cubicBezTo>
                  <a:pt x="1508" y="470"/>
                  <a:pt x="1509" y="475"/>
                  <a:pt x="1511" y="473"/>
                </a:cubicBezTo>
                <a:cubicBezTo>
                  <a:pt x="1514" y="471"/>
                  <a:pt x="1520" y="470"/>
                  <a:pt x="1523" y="470"/>
                </a:cubicBezTo>
                <a:cubicBezTo>
                  <a:pt x="1526" y="470"/>
                  <a:pt x="1524" y="467"/>
                  <a:pt x="1519" y="467"/>
                </a:cubicBezTo>
                <a:cubicBezTo>
                  <a:pt x="1514" y="467"/>
                  <a:pt x="1514" y="464"/>
                  <a:pt x="1518" y="457"/>
                </a:cubicBezTo>
                <a:cubicBezTo>
                  <a:pt x="1522" y="450"/>
                  <a:pt x="1529" y="447"/>
                  <a:pt x="1534" y="442"/>
                </a:cubicBezTo>
                <a:cubicBezTo>
                  <a:pt x="1539" y="438"/>
                  <a:pt x="1543" y="440"/>
                  <a:pt x="1543" y="438"/>
                </a:cubicBezTo>
                <a:cubicBezTo>
                  <a:pt x="1543" y="435"/>
                  <a:pt x="1545" y="427"/>
                  <a:pt x="1549" y="427"/>
                </a:cubicBezTo>
                <a:cubicBezTo>
                  <a:pt x="1552" y="427"/>
                  <a:pt x="1561" y="429"/>
                  <a:pt x="1567" y="426"/>
                </a:cubicBezTo>
                <a:cubicBezTo>
                  <a:pt x="1573" y="422"/>
                  <a:pt x="1572" y="428"/>
                  <a:pt x="1575" y="429"/>
                </a:cubicBezTo>
                <a:cubicBezTo>
                  <a:pt x="1577" y="430"/>
                  <a:pt x="1580" y="424"/>
                  <a:pt x="1583" y="426"/>
                </a:cubicBezTo>
                <a:cubicBezTo>
                  <a:pt x="1585" y="427"/>
                  <a:pt x="1579" y="431"/>
                  <a:pt x="1577" y="436"/>
                </a:cubicBezTo>
                <a:cubicBezTo>
                  <a:pt x="1576" y="441"/>
                  <a:pt x="1581" y="439"/>
                  <a:pt x="1584" y="440"/>
                </a:cubicBezTo>
                <a:cubicBezTo>
                  <a:pt x="1586" y="442"/>
                  <a:pt x="1580" y="444"/>
                  <a:pt x="1581" y="445"/>
                </a:cubicBezTo>
                <a:cubicBezTo>
                  <a:pt x="1581" y="446"/>
                  <a:pt x="1587" y="446"/>
                  <a:pt x="1594" y="439"/>
                </a:cubicBezTo>
                <a:cubicBezTo>
                  <a:pt x="1602" y="432"/>
                  <a:pt x="1608" y="430"/>
                  <a:pt x="1613" y="430"/>
                </a:cubicBezTo>
                <a:cubicBezTo>
                  <a:pt x="1618" y="431"/>
                  <a:pt x="1615" y="426"/>
                  <a:pt x="1615" y="419"/>
                </a:cubicBezTo>
                <a:cubicBezTo>
                  <a:pt x="1616" y="412"/>
                  <a:pt x="1630" y="410"/>
                  <a:pt x="1635" y="412"/>
                </a:cubicBezTo>
                <a:cubicBezTo>
                  <a:pt x="1639" y="414"/>
                  <a:pt x="1639" y="416"/>
                  <a:pt x="1634" y="415"/>
                </a:cubicBezTo>
                <a:cubicBezTo>
                  <a:pt x="1630" y="414"/>
                  <a:pt x="1626" y="418"/>
                  <a:pt x="1626" y="424"/>
                </a:cubicBezTo>
                <a:cubicBezTo>
                  <a:pt x="1626" y="429"/>
                  <a:pt x="1622" y="431"/>
                  <a:pt x="1624" y="433"/>
                </a:cubicBezTo>
                <a:cubicBezTo>
                  <a:pt x="1626" y="435"/>
                  <a:pt x="1621" y="436"/>
                  <a:pt x="1621" y="438"/>
                </a:cubicBezTo>
                <a:cubicBezTo>
                  <a:pt x="1621" y="441"/>
                  <a:pt x="1621" y="442"/>
                  <a:pt x="1617" y="443"/>
                </a:cubicBezTo>
                <a:cubicBezTo>
                  <a:pt x="1614" y="444"/>
                  <a:pt x="1603" y="446"/>
                  <a:pt x="1603" y="450"/>
                </a:cubicBezTo>
                <a:cubicBezTo>
                  <a:pt x="1602" y="454"/>
                  <a:pt x="1596" y="455"/>
                  <a:pt x="1593" y="460"/>
                </a:cubicBezTo>
                <a:cubicBezTo>
                  <a:pt x="1591" y="465"/>
                  <a:pt x="1580" y="469"/>
                  <a:pt x="1573" y="479"/>
                </a:cubicBezTo>
                <a:cubicBezTo>
                  <a:pt x="1565" y="490"/>
                  <a:pt x="1554" y="490"/>
                  <a:pt x="1554" y="492"/>
                </a:cubicBezTo>
                <a:cubicBezTo>
                  <a:pt x="1554" y="494"/>
                  <a:pt x="1546" y="494"/>
                  <a:pt x="1544" y="494"/>
                </a:cubicBezTo>
                <a:cubicBezTo>
                  <a:pt x="1541" y="494"/>
                  <a:pt x="1546" y="501"/>
                  <a:pt x="1540" y="508"/>
                </a:cubicBezTo>
                <a:cubicBezTo>
                  <a:pt x="1533" y="515"/>
                  <a:pt x="1529" y="524"/>
                  <a:pt x="1529" y="534"/>
                </a:cubicBezTo>
                <a:cubicBezTo>
                  <a:pt x="1530" y="543"/>
                  <a:pt x="1533" y="570"/>
                  <a:pt x="1536" y="575"/>
                </a:cubicBezTo>
                <a:cubicBezTo>
                  <a:pt x="1538" y="580"/>
                  <a:pt x="1537" y="592"/>
                  <a:pt x="1539" y="594"/>
                </a:cubicBezTo>
                <a:cubicBezTo>
                  <a:pt x="1541" y="597"/>
                  <a:pt x="1541" y="601"/>
                  <a:pt x="1542" y="603"/>
                </a:cubicBezTo>
                <a:cubicBezTo>
                  <a:pt x="1544" y="604"/>
                  <a:pt x="1550" y="596"/>
                  <a:pt x="1554" y="592"/>
                </a:cubicBezTo>
                <a:cubicBezTo>
                  <a:pt x="1558" y="589"/>
                  <a:pt x="1557" y="588"/>
                  <a:pt x="1560" y="586"/>
                </a:cubicBezTo>
                <a:cubicBezTo>
                  <a:pt x="1562" y="584"/>
                  <a:pt x="1561" y="576"/>
                  <a:pt x="1562" y="574"/>
                </a:cubicBezTo>
                <a:cubicBezTo>
                  <a:pt x="1563" y="572"/>
                  <a:pt x="1568" y="571"/>
                  <a:pt x="1570" y="569"/>
                </a:cubicBezTo>
                <a:cubicBezTo>
                  <a:pt x="1571" y="567"/>
                  <a:pt x="1576" y="568"/>
                  <a:pt x="1578" y="568"/>
                </a:cubicBezTo>
                <a:cubicBezTo>
                  <a:pt x="1580" y="567"/>
                  <a:pt x="1578" y="561"/>
                  <a:pt x="1577" y="558"/>
                </a:cubicBezTo>
                <a:cubicBezTo>
                  <a:pt x="1576" y="555"/>
                  <a:pt x="1584" y="551"/>
                  <a:pt x="1588" y="548"/>
                </a:cubicBezTo>
                <a:cubicBezTo>
                  <a:pt x="1592" y="545"/>
                  <a:pt x="1597" y="550"/>
                  <a:pt x="1601" y="545"/>
                </a:cubicBezTo>
                <a:cubicBezTo>
                  <a:pt x="1606" y="541"/>
                  <a:pt x="1601" y="536"/>
                  <a:pt x="1599" y="534"/>
                </a:cubicBezTo>
                <a:cubicBezTo>
                  <a:pt x="1598" y="532"/>
                  <a:pt x="1604" y="522"/>
                  <a:pt x="1607" y="521"/>
                </a:cubicBezTo>
                <a:cubicBezTo>
                  <a:pt x="1611" y="520"/>
                  <a:pt x="1613" y="523"/>
                  <a:pt x="1616" y="520"/>
                </a:cubicBezTo>
                <a:cubicBezTo>
                  <a:pt x="1619" y="517"/>
                  <a:pt x="1613" y="512"/>
                  <a:pt x="1611" y="513"/>
                </a:cubicBezTo>
                <a:cubicBezTo>
                  <a:pt x="1608" y="513"/>
                  <a:pt x="1608" y="504"/>
                  <a:pt x="1613" y="500"/>
                </a:cubicBezTo>
                <a:cubicBezTo>
                  <a:pt x="1619" y="496"/>
                  <a:pt x="1616" y="495"/>
                  <a:pt x="1613" y="494"/>
                </a:cubicBezTo>
                <a:cubicBezTo>
                  <a:pt x="1609" y="493"/>
                  <a:pt x="1608" y="494"/>
                  <a:pt x="1606" y="494"/>
                </a:cubicBezTo>
                <a:cubicBezTo>
                  <a:pt x="1603" y="495"/>
                  <a:pt x="1600" y="489"/>
                  <a:pt x="1604" y="483"/>
                </a:cubicBezTo>
                <a:cubicBezTo>
                  <a:pt x="1609" y="477"/>
                  <a:pt x="1613" y="478"/>
                  <a:pt x="1614" y="473"/>
                </a:cubicBezTo>
                <a:cubicBezTo>
                  <a:pt x="1615" y="468"/>
                  <a:pt x="1621" y="461"/>
                  <a:pt x="1622" y="459"/>
                </a:cubicBezTo>
                <a:cubicBezTo>
                  <a:pt x="1624" y="456"/>
                  <a:pt x="1630" y="459"/>
                  <a:pt x="1632" y="458"/>
                </a:cubicBezTo>
                <a:cubicBezTo>
                  <a:pt x="1634" y="458"/>
                  <a:pt x="1634" y="463"/>
                  <a:pt x="1636" y="460"/>
                </a:cubicBezTo>
                <a:cubicBezTo>
                  <a:pt x="1639" y="458"/>
                  <a:pt x="1644" y="449"/>
                  <a:pt x="1648" y="449"/>
                </a:cubicBezTo>
                <a:cubicBezTo>
                  <a:pt x="1652" y="449"/>
                  <a:pt x="1649" y="455"/>
                  <a:pt x="1650" y="459"/>
                </a:cubicBezTo>
                <a:cubicBezTo>
                  <a:pt x="1651" y="463"/>
                  <a:pt x="1653" y="458"/>
                  <a:pt x="1661" y="453"/>
                </a:cubicBezTo>
                <a:cubicBezTo>
                  <a:pt x="1668" y="448"/>
                  <a:pt x="1684" y="449"/>
                  <a:pt x="1689" y="451"/>
                </a:cubicBezTo>
                <a:cubicBezTo>
                  <a:pt x="1694" y="453"/>
                  <a:pt x="1694" y="459"/>
                  <a:pt x="1697" y="458"/>
                </a:cubicBezTo>
                <a:cubicBezTo>
                  <a:pt x="1701" y="457"/>
                  <a:pt x="1698" y="453"/>
                  <a:pt x="1702" y="451"/>
                </a:cubicBezTo>
                <a:cubicBezTo>
                  <a:pt x="1706" y="450"/>
                  <a:pt x="1713" y="446"/>
                  <a:pt x="1718" y="442"/>
                </a:cubicBezTo>
                <a:cubicBezTo>
                  <a:pt x="1723" y="438"/>
                  <a:pt x="1722" y="441"/>
                  <a:pt x="1725" y="438"/>
                </a:cubicBezTo>
                <a:cubicBezTo>
                  <a:pt x="1728" y="434"/>
                  <a:pt x="1730" y="436"/>
                  <a:pt x="1731" y="433"/>
                </a:cubicBezTo>
                <a:cubicBezTo>
                  <a:pt x="1732" y="431"/>
                  <a:pt x="1740" y="427"/>
                  <a:pt x="1750" y="425"/>
                </a:cubicBezTo>
                <a:cubicBezTo>
                  <a:pt x="1761" y="423"/>
                  <a:pt x="1774" y="416"/>
                  <a:pt x="1774" y="413"/>
                </a:cubicBezTo>
                <a:cubicBezTo>
                  <a:pt x="1773" y="411"/>
                  <a:pt x="1778" y="410"/>
                  <a:pt x="1778" y="412"/>
                </a:cubicBezTo>
                <a:cubicBezTo>
                  <a:pt x="1779" y="415"/>
                  <a:pt x="1783" y="414"/>
                  <a:pt x="1788" y="415"/>
                </a:cubicBezTo>
                <a:cubicBezTo>
                  <a:pt x="1794" y="416"/>
                  <a:pt x="1796" y="418"/>
                  <a:pt x="1801" y="414"/>
                </a:cubicBezTo>
                <a:cubicBezTo>
                  <a:pt x="1805" y="410"/>
                  <a:pt x="1800" y="408"/>
                  <a:pt x="1800" y="405"/>
                </a:cubicBezTo>
                <a:cubicBezTo>
                  <a:pt x="1800" y="401"/>
                  <a:pt x="1793" y="398"/>
                  <a:pt x="1794" y="394"/>
                </a:cubicBezTo>
                <a:cubicBezTo>
                  <a:pt x="1795" y="391"/>
                  <a:pt x="1788" y="382"/>
                  <a:pt x="1786" y="383"/>
                </a:cubicBezTo>
                <a:cubicBezTo>
                  <a:pt x="1784" y="385"/>
                  <a:pt x="1779" y="382"/>
                  <a:pt x="1779" y="379"/>
                </a:cubicBezTo>
                <a:cubicBezTo>
                  <a:pt x="1779" y="377"/>
                  <a:pt x="1779" y="373"/>
                  <a:pt x="1776" y="375"/>
                </a:cubicBezTo>
                <a:cubicBezTo>
                  <a:pt x="1773" y="377"/>
                  <a:pt x="1767" y="376"/>
                  <a:pt x="1766" y="373"/>
                </a:cubicBezTo>
                <a:cubicBezTo>
                  <a:pt x="1765" y="370"/>
                  <a:pt x="1773" y="368"/>
                  <a:pt x="1778" y="370"/>
                </a:cubicBezTo>
                <a:cubicBezTo>
                  <a:pt x="1783" y="372"/>
                  <a:pt x="1781" y="374"/>
                  <a:pt x="1784" y="376"/>
                </a:cubicBezTo>
                <a:cubicBezTo>
                  <a:pt x="1786" y="377"/>
                  <a:pt x="1793" y="377"/>
                  <a:pt x="1796" y="375"/>
                </a:cubicBezTo>
                <a:cubicBezTo>
                  <a:pt x="1800" y="373"/>
                  <a:pt x="1810" y="370"/>
                  <a:pt x="1811" y="367"/>
                </a:cubicBezTo>
                <a:cubicBezTo>
                  <a:pt x="1813" y="364"/>
                  <a:pt x="1811" y="363"/>
                  <a:pt x="1815" y="361"/>
                </a:cubicBezTo>
                <a:cubicBezTo>
                  <a:pt x="1818" y="360"/>
                  <a:pt x="1815" y="356"/>
                  <a:pt x="1813" y="355"/>
                </a:cubicBezTo>
                <a:cubicBezTo>
                  <a:pt x="1810" y="353"/>
                  <a:pt x="1810" y="349"/>
                  <a:pt x="1813" y="349"/>
                </a:cubicBezTo>
                <a:cubicBezTo>
                  <a:pt x="1816" y="349"/>
                  <a:pt x="1816" y="346"/>
                  <a:pt x="1818" y="346"/>
                </a:cubicBezTo>
                <a:cubicBezTo>
                  <a:pt x="1820" y="345"/>
                  <a:pt x="1820" y="347"/>
                  <a:pt x="1824" y="345"/>
                </a:cubicBezTo>
                <a:cubicBezTo>
                  <a:pt x="1827" y="343"/>
                  <a:pt x="1824" y="348"/>
                  <a:pt x="1822" y="351"/>
                </a:cubicBezTo>
                <a:cubicBezTo>
                  <a:pt x="1820" y="354"/>
                  <a:pt x="1826" y="357"/>
                  <a:pt x="1826" y="359"/>
                </a:cubicBezTo>
                <a:cubicBezTo>
                  <a:pt x="1827" y="361"/>
                  <a:pt x="1834" y="361"/>
                  <a:pt x="1838" y="359"/>
                </a:cubicBezTo>
                <a:cubicBezTo>
                  <a:pt x="1842" y="357"/>
                  <a:pt x="1855" y="362"/>
                  <a:pt x="1855" y="365"/>
                </a:cubicBezTo>
                <a:cubicBezTo>
                  <a:pt x="1856" y="368"/>
                  <a:pt x="1858" y="372"/>
                  <a:pt x="1863" y="375"/>
                </a:cubicBezTo>
                <a:cubicBezTo>
                  <a:pt x="1869" y="377"/>
                  <a:pt x="1874" y="376"/>
                  <a:pt x="1875" y="379"/>
                </a:cubicBezTo>
                <a:cubicBezTo>
                  <a:pt x="1876" y="381"/>
                  <a:pt x="1878" y="383"/>
                  <a:pt x="1881" y="382"/>
                </a:cubicBezTo>
                <a:cubicBezTo>
                  <a:pt x="1884" y="381"/>
                  <a:pt x="1885" y="385"/>
                  <a:pt x="1887" y="383"/>
                </a:cubicBezTo>
                <a:cubicBezTo>
                  <a:pt x="1890" y="381"/>
                  <a:pt x="1891" y="384"/>
                  <a:pt x="1894" y="381"/>
                </a:cubicBezTo>
                <a:cubicBezTo>
                  <a:pt x="1896" y="379"/>
                  <a:pt x="1887" y="377"/>
                  <a:pt x="1889" y="375"/>
                </a:cubicBezTo>
                <a:cubicBezTo>
                  <a:pt x="1890" y="373"/>
                  <a:pt x="1892" y="377"/>
                  <a:pt x="1894" y="376"/>
                </a:cubicBezTo>
                <a:cubicBezTo>
                  <a:pt x="1897" y="376"/>
                  <a:pt x="1893" y="371"/>
                  <a:pt x="1895" y="371"/>
                </a:cubicBezTo>
                <a:cubicBezTo>
                  <a:pt x="1897" y="370"/>
                  <a:pt x="1896" y="360"/>
                  <a:pt x="1894" y="360"/>
                </a:cubicBezTo>
                <a:cubicBezTo>
                  <a:pt x="1892" y="359"/>
                  <a:pt x="1893" y="356"/>
                  <a:pt x="1897" y="358"/>
                </a:cubicBezTo>
                <a:cubicBezTo>
                  <a:pt x="1901" y="361"/>
                  <a:pt x="1907" y="361"/>
                  <a:pt x="1910" y="361"/>
                </a:cubicBezTo>
                <a:cubicBezTo>
                  <a:pt x="1913" y="361"/>
                  <a:pt x="1910" y="358"/>
                  <a:pt x="1907" y="358"/>
                </a:cubicBezTo>
                <a:cubicBezTo>
                  <a:pt x="1904" y="357"/>
                  <a:pt x="1908" y="355"/>
                  <a:pt x="1910" y="357"/>
                </a:cubicBezTo>
                <a:cubicBezTo>
                  <a:pt x="1912" y="359"/>
                  <a:pt x="1915" y="360"/>
                  <a:pt x="1916" y="358"/>
                </a:cubicBezTo>
                <a:cubicBezTo>
                  <a:pt x="1916" y="356"/>
                  <a:pt x="1918" y="351"/>
                  <a:pt x="1922" y="351"/>
                </a:cubicBezTo>
                <a:cubicBezTo>
                  <a:pt x="1925" y="352"/>
                  <a:pt x="1926" y="350"/>
                  <a:pt x="1923" y="348"/>
                </a:cubicBezTo>
                <a:close/>
                <a:moveTo>
                  <a:pt x="993" y="567"/>
                </a:moveTo>
                <a:cubicBezTo>
                  <a:pt x="984" y="576"/>
                  <a:pt x="965" y="578"/>
                  <a:pt x="965" y="585"/>
                </a:cubicBezTo>
                <a:cubicBezTo>
                  <a:pt x="965" y="592"/>
                  <a:pt x="942" y="595"/>
                  <a:pt x="940" y="592"/>
                </a:cubicBezTo>
                <a:cubicBezTo>
                  <a:pt x="938" y="589"/>
                  <a:pt x="957" y="589"/>
                  <a:pt x="961" y="579"/>
                </a:cubicBezTo>
                <a:cubicBezTo>
                  <a:pt x="966" y="569"/>
                  <a:pt x="983" y="563"/>
                  <a:pt x="991" y="550"/>
                </a:cubicBezTo>
                <a:cubicBezTo>
                  <a:pt x="997" y="541"/>
                  <a:pt x="1002" y="526"/>
                  <a:pt x="1006" y="527"/>
                </a:cubicBezTo>
                <a:cubicBezTo>
                  <a:pt x="1009" y="528"/>
                  <a:pt x="1003" y="559"/>
                  <a:pt x="993" y="567"/>
                </a:cubicBezTo>
                <a:close/>
                <a:moveTo>
                  <a:pt x="385" y="202"/>
                </a:moveTo>
                <a:cubicBezTo>
                  <a:pt x="385" y="206"/>
                  <a:pt x="383" y="208"/>
                  <a:pt x="377" y="208"/>
                </a:cubicBezTo>
                <a:cubicBezTo>
                  <a:pt x="370" y="208"/>
                  <a:pt x="380" y="212"/>
                  <a:pt x="380" y="216"/>
                </a:cubicBezTo>
                <a:cubicBezTo>
                  <a:pt x="381" y="219"/>
                  <a:pt x="374" y="217"/>
                  <a:pt x="374" y="222"/>
                </a:cubicBezTo>
                <a:cubicBezTo>
                  <a:pt x="373" y="228"/>
                  <a:pt x="361" y="222"/>
                  <a:pt x="360" y="230"/>
                </a:cubicBezTo>
                <a:cubicBezTo>
                  <a:pt x="358" y="237"/>
                  <a:pt x="366" y="236"/>
                  <a:pt x="371" y="236"/>
                </a:cubicBezTo>
                <a:cubicBezTo>
                  <a:pt x="376" y="237"/>
                  <a:pt x="369" y="242"/>
                  <a:pt x="373" y="245"/>
                </a:cubicBezTo>
                <a:cubicBezTo>
                  <a:pt x="377" y="248"/>
                  <a:pt x="380" y="247"/>
                  <a:pt x="377" y="241"/>
                </a:cubicBezTo>
                <a:cubicBezTo>
                  <a:pt x="375" y="235"/>
                  <a:pt x="391" y="243"/>
                  <a:pt x="386" y="247"/>
                </a:cubicBezTo>
                <a:cubicBezTo>
                  <a:pt x="381" y="252"/>
                  <a:pt x="394" y="255"/>
                  <a:pt x="401" y="255"/>
                </a:cubicBezTo>
                <a:cubicBezTo>
                  <a:pt x="407" y="256"/>
                  <a:pt x="429" y="260"/>
                  <a:pt x="430" y="255"/>
                </a:cubicBezTo>
                <a:cubicBezTo>
                  <a:pt x="430" y="252"/>
                  <a:pt x="422" y="249"/>
                  <a:pt x="415" y="242"/>
                </a:cubicBezTo>
                <a:cubicBezTo>
                  <a:pt x="408" y="234"/>
                  <a:pt x="403" y="222"/>
                  <a:pt x="411" y="217"/>
                </a:cubicBezTo>
                <a:cubicBezTo>
                  <a:pt x="419" y="212"/>
                  <a:pt x="412" y="210"/>
                  <a:pt x="420" y="204"/>
                </a:cubicBezTo>
                <a:cubicBezTo>
                  <a:pt x="428" y="199"/>
                  <a:pt x="423" y="193"/>
                  <a:pt x="430" y="193"/>
                </a:cubicBezTo>
                <a:cubicBezTo>
                  <a:pt x="436" y="192"/>
                  <a:pt x="429" y="186"/>
                  <a:pt x="436" y="185"/>
                </a:cubicBezTo>
                <a:cubicBezTo>
                  <a:pt x="442" y="184"/>
                  <a:pt x="444" y="177"/>
                  <a:pt x="443" y="174"/>
                </a:cubicBezTo>
                <a:cubicBezTo>
                  <a:pt x="442" y="171"/>
                  <a:pt x="450" y="174"/>
                  <a:pt x="453" y="170"/>
                </a:cubicBezTo>
                <a:cubicBezTo>
                  <a:pt x="457" y="166"/>
                  <a:pt x="466" y="169"/>
                  <a:pt x="468" y="163"/>
                </a:cubicBezTo>
                <a:cubicBezTo>
                  <a:pt x="471" y="158"/>
                  <a:pt x="509" y="145"/>
                  <a:pt x="531" y="140"/>
                </a:cubicBezTo>
                <a:cubicBezTo>
                  <a:pt x="553" y="135"/>
                  <a:pt x="568" y="126"/>
                  <a:pt x="560" y="120"/>
                </a:cubicBezTo>
                <a:cubicBezTo>
                  <a:pt x="552" y="114"/>
                  <a:pt x="531" y="122"/>
                  <a:pt x="525" y="126"/>
                </a:cubicBezTo>
                <a:cubicBezTo>
                  <a:pt x="520" y="131"/>
                  <a:pt x="512" y="128"/>
                  <a:pt x="507" y="131"/>
                </a:cubicBezTo>
                <a:cubicBezTo>
                  <a:pt x="502" y="134"/>
                  <a:pt x="490" y="136"/>
                  <a:pt x="485" y="133"/>
                </a:cubicBezTo>
                <a:cubicBezTo>
                  <a:pt x="479" y="129"/>
                  <a:pt x="472" y="137"/>
                  <a:pt x="468" y="137"/>
                </a:cubicBezTo>
                <a:cubicBezTo>
                  <a:pt x="464" y="136"/>
                  <a:pt x="459" y="141"/>
                  <a:pt x="454" y="141"/>
                </a:cubicBezTo>
                <a:cubicBezTo>
                  <a:pt x="449" y="140"/>
                  <a:pt x="440" y="144"/>
                  <a:pt x="439" y="147"/>
                </a:cubicBezTo>
                <a:cubicBezTo>
                  <a:pt x="439" y="150"/>
                  <a:pt x="431" y="149"/>
                  <a:pt x="431" y="152"/>
                </a:cubicBezTo>
                <a:cubicBezTo>
                  <a:pt x="431" y="156"/>
                  <a:pt x="424" y="159"/>
                  <a:pt x="421" y="156"/>
                </a:cubicBezTo>
                <a:cubicBezTo>
                  <a:pt x="418" y="153"/>
                  <a:pt x="414" y="159"/>
                  <a:pt x="418" y="163"/>
                </a:cubicBezTo>
                <a:cubicBezTo>
                  <a:pt x="423" y="168"/>
                  <a:pt x="410" y="168"/>
                  <a:pt x="412" y="171"/>
                </a:cubicBezTo>
                <a:cubicBezTo>
                  <a:pt x="414" y="173"/>
                  <a:pt x="407" y="175"/>
                  <a:pt x="409" y="178"/>
                </a:cubicBezTo>
                <a:cubicBezTo>
                  <a:pt x="410" y="181"/>
                  <a:pt x="404" y="182"/>
                  <a:pt x="399" y="183"/>
                </a:cubicBezTo>
                <a:cubicBezTo>
                  <a:pt x="394" y="184"/>
                  <a:pt x="391" y="191"/>
                  <a:pt x="398" y="191"/>
                </a:cubicBezTo>
                <a:cubicBezTo>
                  <a:pt x="404" y="191"/>
                  <a:pt x="394" y="192"/>
                  <a:pt x="395" y="197"/>
                </a:cubicBezTo>
                <a:cubicBezTo>
                  <a:pt x="395" y="202"/>
                  <a:pt x="384" y="199"/>
                  <a:pt x="385" y="202"/>
                </a:cubicBezTo>
                <a:close/>
                <a:moveTo>
                  <a:pt x="430" y="29"/>
                </a:moveTo>
                <a:cubicBezTo>
                  <a:pt x="431" y="32"/>
                  <a:pt x="429" y="32"/>
                  <a:pt x="422" y="32"/>
                </a:cubicBezTo>
                <a:cubicBezTo>
                  <a:pt x="415" y="32"/>
                  <a:pt x="412" y="36"/>
                  <a:pt x="415" y="39"/>
                </a:cubicBezTo>
                <a:cubicBezTo>
                  <a:pt x="419" y="42"/>
                  <a:pt x="437" y="41"/>
                  <a:pt x="440" y="37"/>
                </a:cubicBezTo>
                <a:cubicBezTo>
                  <a:pt x="443" y="33"/>
                  <a:pt x="451" y="36"/>
                  <a:pt x="452" y="32"/>
                </a:cubicBezTo>
                <a:cubicBezTo>
                  <a:pt x="453" y="28"/>
                  <a:pt x="429" y="26"/>
                  <a:pt x="430" y="29"/>
                </a:cubicBezTo>
                <a:close/>
                <a:moveTo>
                  <a:pt x="387" y="33"/>
                </a:moveTo>
                <a:cubicBezTo>
                  <a:pt x="387" y="28"/>
                  <a:pt x="370" y="34"/>
                  <a:pt x="373" y="35"/>
                </a:cubicBezTo>
                <a:cubicBezTo>
                  <a:pt x="376" y="36"/>
                  <a:pt x="387" y="39"/>
                  <a:pt x="387" y="33"/>
                </a:cubicBezTo>
                <a:close/>
                <a:moveTo>
                  <a:pt x="429" y="11"/>
                </a:moveTo>
                <a:cubicBezTo>
                  <a:pt x="437" y="11"/>
                  <a:pt x="434" y="6"/>
                  <a:pt x="440" y="7"/>
                </a:cubicBezTo>
                <a:cubicBezTo>
                  <a:pt x="445" y="7"/>
                  <a:pt x="452" y="7"/>
                  <a:pt x="449" y="4"/>
                </a:cubicBezTo>
                <a:cubicBezTo>
                  <a:pt x="447" y="0"/>
                  <a:pt x="427" y="2"/>
                  <a:pt x="429" y="4"/>
                </a:cubicBezTo>
                <a:cubicBezTo>
                  <a:pt x="431" y="7"/>
                  <a:pt x="414" y="6"/>
                  <a:pt x="414" y="7"/>
                </a:cubicBezTo>
                <a:cubicBezTo>
                  <a:pt x="415" y="9"/>
                  <a:pt x="421" y="11"/>
                  <a:pt x="429" y="11"/>
                </a:cubicBezTo>
                <a:close/>
                <a:moveTo>
                  <a:pt x="487" y="23"/>
                </a:moveTo>
                <a:cubicBezTo>
                  <a:pt x="490" y="20"/>
                  <a:pt x="483" y="20"/>
                  <a:pt x="482" y="17"/>
                </a:cubicBezTo>
                <a:cubicBezTo>
                  <a:pt x="482" y="14"/>
                  <a:pt x="463" y="13"/>
                  <a:pt x="464" y="16"/>
                </a:cubicBezTo>
                <a:cubicBezTo>
                  <a:pt x="465" y="20"/>
                  <a:pt x="451" y="23"/>
                  <a:pt x="455" y="27"/>
                </a:cubicBezTo>
                <a:cubicBezTo>
                  <a:pt x="463" y="33"/>
                  <a:pt x="485" y="26"/>
                  <a:pt x="487" y="23"/>
                </a:cubicBezTo>
                <a:close/>
                <a:moveTo>
                  <a:pt x="434" y="17"/>
                </a:moveTo>
                <a:cubicBezTo>
                  <a:pt x="435" y="10"/>
                  <a:pt x="424" y="16"/>
                  <a:pt x="415" y="12"/>
                </a:cubicBezTo>
                <a:cubicBezTo>
                  <a:pt x="406" y="9"/>
                  <a:pt x="401" y="9"/>
                  <a:pt x="407" y="14"/>
                </a:cubicBezTo>
                <a:cubicBezTo>
                  <a:pt x="410" y="16"/>
                  <a:pt x="392" y="18"/>
                  <a:pt x="395" y="21"/>
                </a:cubicBezTo>
                <a:cubicBezTo>
                  <a:pt x="401" y="27"/>
                  <a:pt x="433" y="24"/>
                  <a:pt x="434" y="17"/>
                </a:cubicBezTo>
                <a:close/>
              </a:path>
            </a:pathLst>
          </a:custGeom>
          <a:solidFill>
            <a:schemeClr val="bg1">
              <a:lumMod val="50000"/>
            </a:schemeClr>
          </a:solidFill>
          <a:ln w="9525">
            <a:noFill/>
            <a:round/>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6" name="Freeform 158"/>
          <p:cNvSpPr/>
          <p:nvPr/>
        </p:nvSpPr>
        <p:spPr bwMode="auto">
          <a:xfrm>
            <a:off x="6001385" y="4189413"/>
            <a:ext cx="581025" cy="696913"/>
          </a:xfrm>
          <a:custGeom>
            <a:avLst/>
            <a:gdLst/>
            <a:ahLst/>
            <a:cxnLst>
              <a:cxn ang="0">
                <a:pos x="184" y="102"/>
              </a:cxn>
              <a:cxn ang="0">
                <a:pos x="184" y="95"/>
              </a:cxn>
              <a:cxn ang="0">
                <a:pos x="181" y="91"/>
              </a:cxn>
              <a:cxn ang="0">
                <a:pos x="186" y="81"/>
              </a:cxn>
              <a:cxn ang="0">
                <a:pos x="189" y="71"/>
              </a:cxn>
              <a:cxn ang="0">
                <a:pos x="194" y="54"/>
              </a:cxn>
              <a:cxn ang="0">
                <a:pos x="203" y="44"/>
              </a:cxn>
              <a:cxn ang="0">
                <a:pos x="203" y="33"/>
              </a:cxn>
              <a:cxn ang="0">
                <a:pos x="204" y="23"/>
              </a:cxn>
              <a:cxn ang="0">
                <a:pos x="185" y="13"/>
              </a:cxn>
              <a:cxn ang="0">
                <a:pos x="172" y="13"/>
              </a:cxn>
              <a:cxn ang="0">
                <a:pos x="164" y="4"/>
              </a:cxn>
              <a:cxn ang="0">
                <a:pos x="156" y="6"/>
              </a:cxn>
              <a:cxn ang="0">
                <a:pos x="134" y="6"/>
              </a:cxn>
              <a:cxn ang="0">
                <a:pos x="114" y="9"/>
              </a:cxn>
              <a:cxn ang="0">
                <a:pos x="89" y="13"/>
              </a:cxn>
              <a:cxn ang="0">
                <a:pos x="68" y="16"/>
              </a:cxn>
              <a:cxn ang="0">
                <a:pos x="66" y="35"/>
              </a:cxn>
              <a:cxn ang="0">
                <a:pos x="53" y="71"/>
              </a:cxn>
              <a:cxn ang="0">
                <a:pos x="43" y="102"/>
              </a:cxn>
              <a:cxn ang="0">
                <a:pos x="32" y="117"/>
              </a:cxn>
              <a:cxn ang="0">
                <a:pos x="18" y="117"/>
              </a:cxn>
              <a:cxn ang="0">
                <a:pos x="0" y="121"/>
              </a:cxn>
              <a:cxn ang="0">
                <a:pos x="4" y="135"/>
              </a:cxn>
              <a:cxn ang="0">
                <a:pos x="47" y="132"/>
              </a:cxn>
              <a:cxn ang="0">
                <a:pos x="53" y="150"/>
              </a:cxn>
              <a:cxn ang="0">
                <a:pos x="76" y="155"/>
              </a:cxn>
              <a:cxn ang="0">
                <a:pos x="89" y="145"/>
              </a:cxn>
              <a:cxn ang="0">
                <a:pos x="102" y="149"/>
              </a:cxn>
              <a:cxn ang="0">
                <a:pos x="103" y="174"/>
              </a:cxn>
              <a:cxn ang="0">
                <a:pos x="108" y="192"/>
              </a:cxn>
              <a:cxn ang="0">
                <a:pos x="124" y="188"/>
              </a:cxn>
              <a:cxn ang="0">
                <a:pos x="130" y="191"/>
              </a:cxn>
              <a:cxn ang="0">
                <a:pos x="140" y="193"/>
              </a:cxn>
              <a:cxn ang="0">
                <a:pos x="153" y="201"/>
              </a:cxn>
              <a:cxn ang="0">
                <a:pos x="162" y="198"/>
              </a:cxn>
              <a:cxn ang="0">
                <a:pos x="177" y="206"/>
              </a:cxn>
              <a:cxn ang="0">
                <a:pos x="189" y="216"/>
              </a:cxn>
              <a:cxn ang="0">
                <a:pos x="190" y="203"/>
              </a:cxn>
              <a:cxn ang="0">
                <a:pos x="175" y="196"/>
              </a:cxn>
              <a:cxn ang="0">
                <a:pos x="178" y="173"/>
              </a:cxn>
              <a:cxn ang="0">
                <a:pos x="182" y="160"/>
              </a:cxn>
              <a:cxn ang="0">
                <a:pos x="196" y="157"/>
              </a:cxn>
              <a:cxn ang="0">
                <a:pos x="189" y="144"/>
              </a:cxn>
            </a:cxnLst>
            <a:rect l="0" t="0" r="r" b="b"/>
            <a:pathLst>
              <a:path w="206" h="218">
                <a:moveTo>
                  <a:pt x="189" y="144"/>
                </a:moveTo>
                <a:cubicBezTo>
                  <a:pt x="183" y="141"/>
                  <a:pt x="181" y="103"/>
                  <a:pt x="184" y="102"/>
                </a:cubicBezTo>
                <a:cubicBezTo>
                  <a:pt x="184" y="102"/>
                  <a:pt x="185" y="102"/>
                  <a:pt x="185" y="103"/>
                </a:cubicBezTo>
                <a:cubicBezTo>
                  <a:pt x="184" y="95"/>
                  <a:pt x="184" y="95"/>
                  <a:pt x="184" y="95"/>
                </a:cubicBezTo>
                <a:cubicBezTo>
                  <a:pt x="184" y="95"/>
                  <a:pt x="184" y="94"/>
                  <a:pt x="184" y="94"/>
                </a:cubicBezTo>
                <a:cubicBezTo>
                  <a:pt x="183" y="94"/>
                  <a:pt x="181" y="93"/>
                  <a:pt x="181" y="91"/>
                </a:cubicBezTo>
                <a:cubicBezTo>
                  <a:pt x="181" y="88"/>
                  <a:pt x="184" y="88"/>
                  <a:pt x="184" y="88"/>
                </a:cubicBezTo>
                <a:cubicBezTo>
                  <a:pt x="184" y="88"/>
                  <a:pt x="183" y="82"/>
                  <a:pt x="186" y="81"/>
                </a:cubicBezTo>
                <a:cubicBezTo>
                  <a:pt x="187" y="80"/>
                  <a:pt x="187" y="80"/>
                  <a:pt x="187" y="79"/>
                </a:cubicBezTo>
                <a:cubicBezTo>
                  <a:pt x="189" y="78"/>
                  <a:pt x="189" y="74"/>
                  <a:pt x="189" y="71"/>
                </a:cubicBezTo>
                <a:cubicBezTo>
                  <a:pt x="189" y="68"/>
                  <a:pt x="190" y="64"/>
                  <a:pt x="191" y="62"/>
                </a:cubicBezTo>
                <a:cubicBezTo>
                  <a:pt x="193" y="59"/>
                  <a:pt x="192" y="55"/>
                  <a:pt x="194" y="54"/>
                </a:cubicBezTo>
                <a:cubicBezTo>
                  <a:pt x="196" y="52"/>
                  <a:pt x="196" y="48"/>
                  <a:pt x="198" y="47"/>
                </a:cubicBezTo>
                <a:cubicBezTo>
                  <a:pt x="201" y="47"/>
                  <a:pt x="203" y="46"/>
                  <a:pt x="203" y="44"/>
                </a:cubicBezTo>
                <a:cubicBezTo>
                  <a:pt x="203" y="43"/>
                  <a:pt x="206" y="41"/>
                  <a:pt x="206" y="38"/>
                </a:cubicBezTo>
                <a:cubicBezTo>
                  <a:pt x="206" y="36"/>
                  <a:pt x="203" y="36"/>
                  <a:pt x="203" y="33"/>
                </a:cubicBezTo>
                <a:cubicBezTo>
                  <a:pt x="203" y="30"/>
                  <a:pt x="204" y="23"/>
                  <a:pt x="204" y="23"/>
                </a:cubicBezTo>
                <a:cubicBezTo>
                  <a:pt x="204" y="23"/>
                  <a:pt x="204" y="23"/>
                  <a:pt x="204" y="23"/>
                </a:cubicBezTo>
                <a:cubicBezTo>
                  <a:pt x="198" y="18"/>
                  <a:pt x="192" y="13"/>
                  <a:pt x="191" y="12"/>
                </a:cubicBezTo>
                <a:cubicBezTo>
                  <a:pt x="189" y="11"/>
                  <a:pt x="185" y="13"/>
                  <a:pt x="185" y="13"/>
                </a:cubicBezTo>
                <a:cubicBezTo>
                  <a:pt x="185" y="13"/>
                  <a:pt x="182" y="10"/>
                  <a:pt x="179" y="13"/>
                </a:cubicBezTo>
                <a:cubicBezTo>
                  <a:pt x="176" y="15"/>
                  <a:pt x="172" y="13"/>
                  <a:pt x="172" y="13"/>
                </a:cubicBezTo>
                <a:cubicBezTo>
                  <a:pt x="172" y="13"/>
                  <a:pt x="168" y="11"/>
                  <a:pt x="167" y="7"/>
                </a:cubicBezTo>
                <a:cubicBezTo>
                  <a:pt x="166" y="6"/>
                  <a:pt x="165" y="5"/>
                  <a:pt x="164" y="4"/>
                </a:cubicBezTo>
                <a:cubicBezTo>
                  <a:pt x="164" y="5"/>
                  <a:pt x="164" y="5"/>
                  <a:pt x="164" y="5"/>
                </a:cubicBezTo>
                <a:cubicBezTo>
                  <a:pt x="156" y="6"/>
                  <a:pt x="156" y="6"/>
                  <a:pt x="156" y="6"/>
                </a:cubicBezTo>
                <a:cubicBezTo>
                  <a:pt x="156" y="6"/>
                  <a:pt x="146" y="0"/>
                  <a:pt x="143" y="5"/>
                </a:cubicBezTo>
                <a:cubicBezTo>
                  <a:pt x="141" y="9"/>
                  <a:pt x="139" y="6"/>
                  <a:pt x="134" y="6"/>
                </a:cubicBezTo>
                <a:cubicBezTo>
                  <a:pt x="130" y="6"/>
                  <a:pt x="125" y="8"/>
                  <a:pt x="123" y="9"/>
                </a:cubicBezTo>
                <a:cubicBezTo>
                  <a:pt x="120" y="11"/>
                  <a:pt x="116" y="8"/>
                  <a:pt x="114" y="9"/>
                </a:cubicBezTo>
                <a:cubicBezTo>
                  <a:pt x="111" y="11"/>
                  <a:pt x="110" y="17"/>
                  <a:pt x="110" y="17"/>
                </a:cubicBezTo>
                <a:cubicBezTo>
                  <a:pt x="89" y="13"/>
                  <a:pt x="89" y="13"/>
                  <a:pt x="89" y="13"/>
                </a:cubicBezTo>
                <a:cubicBezTo>
                  <a:pt x="89" y="13"/>
                  <a:pt x="84" y="7"/>
                  <a:pt x="79" y="7"/>
                </a:cubicBezTo>
                <a:cubicBezTo>
                  <a:pt x="75" y="7"/>
                  <a:pt x="68" y="16"/>
                  <a:pt x="68" y="16"/>
                </a:cubicBezTo>
                <a:cubicBezTo>
                  <a:pt x="68" y="23"/>
                  <a:pt x="68" y="23"/>
                  <a:pt x="68" y="23"/>
                </a:cubicBezTo>
                <a:cubicBezTo>
                  <a:pt x="69" y="28"/>
                  <a:pt x="67" y="33"/>
                  <a:pt x="66" y="35"/>
                </a:cubicBezTo>
                <a:cubicBezTo>
                  <a:pt x="64" y="38"/>
                  <a:pt x="62" y="40"/>
                  <a:pt x="62" y="47"/>
                </a:cubicBezTo>
                <a:cubicBezTo>
                  <a:pt x="62" y="54"/>
                  <a:pt x="53" y="65"/>
                  <a:pt x="53" y="71"/>
                </a:cubicBezTo>
                <a:cubicBezTo>
                  <a:pt x="53" y="76"/>
                  <a:pt x="44" y="80"/>
                  <a:pt x="44" y="83"/>
                </a:cubicBezTo>
                <a:cubicBezTo>
                  <a:pt x="44" y="87"/>
                  <a:pt x="43" y="94"/>
                  <a:pt x="43" y="102"/>
                </a:cubicBezTo>
                <a:cubicBezTo>
                  <a:pt x="43" y="110"/>
                  <a:pt x="39" y="103"/>
                  <a:pt x="39" y="110"/>
                </a:cubicBezTo>
                <a:cubicBezTo>
                  <a:pt x="39" y="117"/>
                  <a:pt x="35" y="113"/>
                  <a:pt x="32" y="117"/>
                </a:cubicBezTo>
                <a:cubicBezTo>
                  <a:pt x="28" y="120"/>
                  <a:pt x="27" y="121"/>
                  <a:pt x="27" y="117"/>
                </a:cubicBezTo>
                <a:cubicBezTo>
                  <a:pt x="27" y="114"/>
                  <a:pt x="22" y="113"/>
                  <a:pt x="18" y="117"/>
                </a:cubicBezTo>
                <a:cubicBezTo>
                  <a:pt x="14" y="120"/>
                  <a:pt x="12" y="117"/>
                  <a:pt x="10" y="116"/>
                </a:cubicBezTo>
                <a:cubicBezTo>
                  <a:pt x="9" y="115"/>
                  <a:pt x="4" y="118"/>
                  <a:pt x="0" y="121"/>
                </a:cubicBezTo>
                <a:cubicBezTo>
                  <a:pt x="2" y="126"/>
                  <a:pt x="3" y="130"/>
                  <a:pt x="4" y="134"/>
                </a:cubicBezTo>
                <a:cubicBezTo>
                  <a:pt x="4" y="134"/>
                  <a:pt x="4" y="135"/>
                  <a:pt x="4" y="135"/>
                </a:cubicBezTo>
                <a:cubicBezTo>
                  <a:pt x="6" y="133"/>
                  <a:pt x="9" y="132"/>
                  <a:pt x="10" y="132"/>
                </a:cubicBezTo>
                <a:cubicBezTo>
                  <a:pt x="14" y="131"/>
                  <a:pt x="47" y="132"/>
                  <a:pt x="47" y="132"/>
                </a:cubicBezTo>
                <a:cubicBezTo>
                  <a:pt x="47" y="132"/>
                  <a:pt x="50" y="137"/>
                  <a:pt x="49" y="141"/>
                </a:cubicBezTo>
                <a:cubicBezTo>
                  <a:pt x="48" y="146"/>
                  <a:pt x="51" y="144"/>
                  <a:pt x="53" y="150"/>
                </a:cubicBezTo>
                <a:cubicBezTo>
                  <a:pt x="56" y="156"/>
                  <a:pt x="58" y="158"/>
                  <a:pt x="63" y="157"/>
                </a:cubicBezTo>
                <a:cubicBezTo>
                  <a:pt x="68" y="155"/>
                  <a:pt x="74" y="154"/>
                  <a:pt x="76" y="155"/>
                </a:cubicBezTo>
                <a:cubicBezTo>
                  <a:pt x="78" y="155"/>
                  <a:pt x="77" y="146"/>
                  <a:pt x="80" y="145"/>
                </a:cubicBezTo>
                <a:cubicBezTo>
                  <a:pt x="83" y="143"/>
                  <a:pt x="89" y="145"/>
                  <a:pt x="89" y="145"/>
                </a:cubicBezTo>
                <a:cubicBezTo>
                  <a:pt x="89" y="145"/>
                  <a:pt x="90" y="147"/>
                  <a:pt x="95" y="147"/>
                </a:cubicBezTo>
                <a:cubicBezTo>
                  <a:pt x="100" y="147"/>
                  <a:pt x="102" y="145"/>
                  <a:pt x="102" y="149"/>
                </a:cubicBezTo>
                <a:cubicBezTo>
                  <a:pt x="102" y="152"/>
                  <a:pt x="103" y="156"/>
                  <a:pt x="104" y="158"/>
                </a:cubicBezTo>
                <a:cubicBezTo>
                  <a:pt x="106" y="159"/>
                  <a:pt x="100" y="172"/>
                  <a:pt x="103" y="174"/>
                </a:cubicBezTo>
                <a:cubicBezTo>
                  <a:pt x="105" y="176"/>
                  <a:pt x="109" y="180"/>
                  <a:pt x="108" y="183"/>
                </a:cubicBezTo>
                <a:cubicBezTo>
                  <a:pt x="108" y="185"/>
                  <a:pt x="106" y="191"/>
                  <a:pt x="108" y="192"/>
                </a:cubicBezTo>
                <a:cubicBezTo>
                  <a:pt x="110" y="192"/>
                  <a:pt x="111" y="189"/>
                  <a:pt x="114" y="189"/>
                </a:cubicBezTo>
                <a:cubicBezTo>
                  <a:pt x="118" y="189"/>
                  <a:pt x="121" y="189"/>
                  <a:pt x="124" y="188"/>
                </a:cubicBezTo>
                <a:cubicBezTo>
                  <a:pt x="126" y="187"/>
                  <a:pt x="127" y="187"/>
                  <a:pt x="127" y="188"/>
                </a:cubicBezTo>
                <a:cubicBezTo>
                  <a:pt x="129" y="189"/>
                  <a:pt x="130" y="191"/>
                  <a:pt x="130" y="191"/>
                </a:cubicBezTo>
                <a:cubicBezTo>
                  <a:pt x="130" y="191"/>
                  <a:pt x="131" y="194"/>
                  <a:pt x="133" y="193"/>
                </a:cubicBezTo>
                <a:cubicBezTo>
                  <a:pt x="135" y="192"/>
                  <a:pt x="141" y="191"/>
                  <a:pt x="140" y="193"/>
                </a:cubicBezTo>
                <a:cubicBezTo>
                  <a:pt x="140" y="195"/>
                  <a:pt x="142" y="199"/>
                  <a:pt x="144" y="198"/>
                </a:cubicBezTo>
                <a:cubicBezTo>
                  <a:pt x="146" y="197"/>
                  <a:pt x="151" y="201"/>
                  <a:pt x="153" y="201"/>
                </a:cubicBezTo>
                <a:cubicBezTo>
                  <a:pt x="156" y="201"/>
                  <a:pt x="158" y="201"/>
                  <a:pt x="158" y="200"/>
                </a:cubicBezTo>
                <a:cubicBezTo>
                  <a:pt x="158" y="198"/>
                  <a:pt x="161" y="196"/>
                  <a:pt x="162" y="198"/>
                </a:cubicBezTo>
                <a:cubicBezTo>
                  <a:pt x="163" y="200"/>
                  <a:pt x="166" y="204"/>
                  <a:pt x="168" y="204"/>
                </a:cubicBezTo>
                <a:cubicBezTo>
                  <a:pt x="171" y="204"/>
                  <a:pt x="177" y="204"/>
                  <a:pt x="177" y="206"/>
                </a:cubicBezTo>
                <a:cubicBezTo>
                  <a:pt x="177" y="208"/>
                  <a:pt x="179" y="214"/>
                  <a:pt x="181" y="216"/>
                </a:cubicBezTo>
                <a:cubicBezTo>
                  <a:pt x="184" y="218"/>
                  <a:pt x="189" y="216"/>
                  <a:pt x="189" y="216"/>
                </a:cubicBezTo>
                <a:cubicBezTo>
                  <a:pt x="189" y="216"/>
                  <a:pt x="191" y="214"/>
                  <a:pt x="191" y="211"/>
                </a:cubicBezTo>
                <a:cubicBezTo>
                  <a:pt x="191" y="207"/>
                  <a:pt x="191" y="203"/>
                  <a:pt x="190" y="203"/>
                </a:cubicBezTo>
                <a:cubicBezTo>
                  <a:pt x="188" y="203"/>
                  <a:pt x="186" y="206"/>
                  <a:pt x="182" y="205"/>
                </a:cubicBezTo>
                <a:cubicBezTo>
                  <a:pt x="179" y="204"/>
                  <a:pt x="176" y="197"/>
                  <a:pt x="175" y="196"/>
                </a:cubicBezTo>
                <a:cubicBezTo>
                  <a:pt x="173" y="195"/>
                  <a:pt x="177" y="189"/>
                  <a:pt x="177" y="186"/>
                </a:cubicBezTo>
                <a:cubicBezTo>
                  <a:pt x="177" y="183"/>
                  <a:pt x="180" y="174"/>
                  <a:pt x="178" y="173"/>
                </a:cubicBezTo>
                <a:cubicBezTo>
                  <a:pt x="176" y="172"/>
                  <a:pt x="177" y="169"/>
                  <a:pt x="179" y="167"/>
                </a:cubicBezTo>
                <a:cubicBezTo>
                  <a:pt x="182" y="165"/>
                  <a:pt x="178" y="160"/>
                  <a:pt x="182" y="160"/>
                </a:cubicBezTo>
                <a:cubicBezTo>
                  <a:pt x="186" y="160"/>
                  <a:pt x="194" y="160"/>
                  <a:pt x="196" y="157"/>
                </a:cubicBezTo>
                <a:cubicBezTo>
                  <a:pt x="196" y="157"/>
                  <a:pt x="196" y="157"/>
                  <a:pt x="196" y="157"/>
                </a:cubicBezTo>
                <a:cubicBezTo>
                  <a:pt x="197" y="156"/>
                  <a:pt x="197" y="156"/>
                  <a:pt x="197" y="155"/>
                </a:cubicBezTo>
                <a:cubicBezTo>
                  <a:pt x="195" y="151"/>
                  <a:pt x="192" y="145"/>
                  <a:pt x="189" y="144"/>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7" name="Freeform 159"/>
          <p:cNvSpPr/>
          <p:nvPr/>
        </p:nvSpPr>
        <p:spPr bwMode="auto">
          <a:xfrm>
            <a:off x="6520498" y="4479925"/>
            <a:ext cx="50800" cy="77788"/>
          </a:xfrm>
          <a:custGeom>
            <a:avLst/>
            <a:gdLst/>
            <a:ahLst/>
            <a:cxnLst>
              <a:cxn ang="0">
                <a:pos x="1" y="12"/>
              </a:cxn>
              <a:cxn ang="0">
                <a:pos x="4" y="24"/>
              </a:cxn>
              <a:cxn ang="0">
                <a:pos x="9" y="21"/>
              </a:cxn>
              <a:cxn ang="0">
                <a:pos x="18" y="8"/>
              </a:cxn>
              <a:cxn ang="0">
                <a:pos x="15" y="6"/>
              </a:cxn>
              <a:cxn ang="0">
                <a:pos x="14" y="0"/>
              </a:cxn>
              <a:cxn ang="0">
                <a:pos x="9" y="0"/>
              </a:cxn>
              <a:cxn ang="0">
                <a:pos x="3" y="4"/>
              </a:cxn>
              <a:cxn ang="0">
                <a:pos x="0" y="3"/>
              </a:cxn>
              <a:cxn ang="0">
                <a:pos x="0" y="4"/>
              </a:cxn>
              <a:cxn ang="0">
                <a:pos x="1" y="12"/>
              </a:cxn>
            </a:cxnLst>
            <a:rect l="0" t="0" r="r" b="b"/>
            <a:pathLst>
              <a:path w="18" h="24">
                <a:moveTo>
                  <a:pt x="1" y="12"/>
                </a:moveTo>
                <a:cubicBezTo>
                  <a:pt x="2" y="14"/>
                  <a:pt x="3" y="19"/>
                  <a:pt x="4" y="24"/>
                </a:cubicBezTo>
                <a:cubicBezTo>
                  <a:pt x="6" y="22"/>
                  <a:pt x="8" y="21"/>
                  <a:pt x="9" y="21"/>
                </a:cubicBezTo>
                <a:cubicBezTo>
                  <a:pt x="11" y="20"/>
                  <a:pt x="18" y="8"/>
                  <a:pt x="18" y="8"/>
                </a:cubicBezTo>
                <a:cubicBezTo>
                  <a:pt x="15" y="6"/>
                  <a:pt x="15" y="6"/>
                  <a:pt x="15" y="6"/>
                </a:cubicBezTo>
                <a:cubicBezTo>
                  <a:pt x="15" y="6"/>
                  <a:pt x="15" y="3"/>
                  <a:pt x="14" y="0"/>
                </a:cubicBezTo>
                <a:cubicBezTo>
                  <a:pt x="12" y="0"/>
                  <a:pt x="9" y="0"/>
                  <a:pt x="9" y="0"/>
                </a:cubicBezTo>
                <a:cubicBezTo>
                  <a:pt x="9" y="0"/>
                  <a:pt x="10" y="5"/>
                  <a:pt x="3" y="4"/>
                </a:cubicBezTo>
                <a:cubicBezTo>
                  <a:pt x="2" y="3"/>
                  <a:pt x="1" y="3"/>
                  <a:pt x="0" y="3"/>
                </a:cubicBezTo>
                <a:cubicBezTo>
                  <a:pt x="0" y="3"/>
                  <a:pt x="0" y="4"/>
                  <a:pt x="0" y="4"/>
                </a:cubicBezTo>
                <a:lnTo>
                  <a:pt x="1" y="12"/>
                </a:ln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8" name="Freeform 160"/>
          <p:cNvSpPr/>
          <p:nvPr/>
        </p:nvSpPr>
        <p:spPr bwMode="auto">
          <a:xfrm>
            <a:off x="6550660" y="4778375"/>
            <a:ext cx="338138" cy="615950"/>
          </a:xfrm>
          <a:custGeom>
            <a:avLst/>
            <a:gdLst/>
            <a:ahLst/>
            <a:cxnLst>
              <a:cxn ang="0">
                <a:pos x="119" y="50"/>
              </a:cxn>
              <a:cxn ang="0">
                <a:pos x="116" y="28"/>
              </a:cxn>
              <a:cxn ang="0">
                <a:pos x="115" y="1"/>
              </a:cxn>
              <a:cxn ang="0">
                <a:pos x="115" y="0"/>
              </a:cxn>
              <a:cxn ang="0">
                <a:pos x="103" y="7"/>
              </a:cxn>
              <a:cxn ang="0">
                <a:pos x="95" y="9"/>
              </a:cxn>
              <a:cxn ang="0">
                <a:pos x="89" y="8"/>
              </a:cxn>
              <a:cxn ang="0">
                <a:pos x="85" y="13"/>
              </a:cxn>
              <a:cxn ang="0">
                <a:pos x="78" y="13"/>
              </a:cxn>
              <a:cxn ang="0">
                <a:pos x="69" y="15"/>
              </a:cxn>
              <a:cxn ang="0">
                <a:pos x="65" y="11"/>
              </a:cxn>
              <a:cxn ang="0">
                <a:pos x="58" y="13"/>
              </a:cxn>
              <a:cxn ang="0">
                <a:pos x="52" y="12"/>
              </a:cxn>
              <a:cxn ang="0">
                <a:pos x="51" y="16"/>
              </a:cxn>
              <a:cxn ang="0">
                <a:pos x="56" y="40"/>
              </a:cxn>
              <a:cxn ang="0">
                <a:pos x="63" y="46"/>
              </a:cxn>
              <a:cxn ang="0">
                <a:pos x="63" y="58"/>
              </a:cxn>
              <a:cxn ang="0">
                <a:pos x="57" y="65"/>
              </a:cxn>
              <a:cxn ang="0">
                <a:pos x="56" y="75"/>
              </a:cxn>
              <a:cxn ang="0">
                <a:pos x="46" y="62"/>
              </a:cxn>
              <a:cxn ang="0">
                <a:pos x="48" y="47"/>
              </a:cxn>
              <a:cxn ang="0">
                <a:pos x="39" y="46"/>
              </a:cxn>
              <a:cxn ang="0">
                <a:pos x="31" y="40"/>
              </a:cxn>
              <a:cxn ang="0">
                <a:pos x="0" y="52"/>
              </a:cxn>
              <a:cxn ang="0">
                <a:pos x="2" y="60"/>
              </a:cxn>
              <a:cxn ang="0">
                <a:pos x="2" y="60"/>
              </a:cxn>
              <a:cxn ang="0">
                <a:pos x="3" y="64"/>
              </a:cxn>
              <a:cxn ang="0">
                <a:pos x="18" y="67"/>
              </a:cxn>
              <a:cxn ang="0">
                <a:pos x="31" y="72"/>
              </a:cxn>
              <a:cxn ang="0">
                <a:pos x="31" y="89"/>
              </a:cxn>
              <a:cxn ang="0">
                <a:pos x="28" y="99"/>
              </a:cxn>
              <a:cxn ang="0">
                <a:pos x="32" y="108"/>
              </a:cxn>
              <a:cxn ang="0">
                <a:pos x="26" y="116"/>
              </a:cxn>
              <a:cxn ang="0">
                <a:pos x="23" y="127"/>
              </a:cxn>
              <a:cxn ang="0">
                <a:pos x="11" y="138"/>
              </a:cxn>
              <a:cxn ang="0">
                <a:pos x="12" y="139"/>
              </a:cxn>
              <a:cxn ang="0">
                <a:pos x="19" y="160"/>
              </a:cxn>
              <a:cxn ang="0">
                <a:pos x="20" y="180"/>
              </a:cxn>
              <a:cxn ang="0">
                <a:pos x="21" y="193"/>
              </a:cxn>
              <a:cxn ang="0">
                <a:pos x="30" y="193"/>
              </a:cxn>
              <a:cxn ang="0">
                <a:pos x="30" y="187"/>
              </a:cxn>
              <a:cxn ang="0">
                <a:pos x="26" y="183"/>
              </a:cxn>
              <a:cxn ang="0">
                <a:pos x="43" y="170"/>
              </a:cxn>
              <a:cxn ang="0">
                <a:pos x="57" y="161"/>
              </a:cxn>
              <a:cxn ang="0">
                <a:pos x="59" y="145"/>
              </a:cxn>
              <a:cxn ang="0">
                <a:pos x="57" y="130"/>
              </a:cxn>
              <a:cxn ang="0">
                <a:pos x="51" y="116"/>
              </a:cxn>
              <a:cxn ang="0">
                <a:pos x="53" y="108"/>
              </a:cxn>
              <a:cxn ang="0">
                <a:pos x="58" y="102"/>
              </a:cxn>
              <a:cxn ang="0">
                <a:pos x="68" y="96"/>
              </a:cxn>
              <a:cxn ang="0">
                <a:pos x="79" y="83"/>
              </a:cxn>
              <a:cxn ang="0">
                <a:pos x="101" y="73"/>
              </a:cxn>
              <a:cxn ang="0">
                <a:pos x="119" y="50"/>
              </a:cxn>
            </a:cxnLst>
            <a:rect l="0" t="0" r="r" b="b"/>
            <a:pathLst>
              <a:path w="120" h="193">
                <a:moveTo>
                  <a:pt x="119" y="50"/>
                </a:moveTo>
                <a:cubicBezTo>
                  <a:pt x="118" y="47"/>
                  <a:pt x="116" y="33"/>
                  <a:pt x="116" y="28"/>
                </a:cubicBezTo>
                <a:cubicBezTo>
                  <a:pt x="117" y="22"/>
                  <a:pt x="115" y="8"/>
                  <a:pt x="115" y="1"/>
                </a:cubicBezTo>
                <a:cubicBezTo>
                  <a:pt x="115" y="0"/>
                  <a:pt x="115" y="0"/>
                  <a:pt x="115" y="0"/>
                </a:cubicBezTo>
                <a:cubicBezTo>
                  <a:pt x="110" y="3"/>
                  <a:pt x="104" y="5"/>
                  <a:pt x="103" y="7"/>
                </a:cubicBezTo>
                <a:cubicBezTo>
                  <a:pt x="102" y="9"/>
                  <a:pt x="98" y="6"/>
                  <a:pt x="95" y="9"/>
                </a:cubicBezTo>
                <a:cubicBezTo>
                  <a:pt x="93" y="11"/>
                  <a:pt x="91" y="9"/>
                  <a:pt x="89" y="8"/>
                </a:cubicBezTo>
                <a:cubicBezTo>
                  <a:pt x="86" y="8"/>
                  <a:pt x="85" y="11"/>
                  <a:pt x="85" y="13"/>
                </a:cubicBezTo>
                <a:cubicBezTo>
                  <a:pt x="85" y="15"/>
                  <a:pt x="80" y="14"/>
                  <a:pt x="78" y="13"/>
                </a:cubicBezTo>
                <a:cubicBezTo>
                  <a:pt x="77" y="13"/>
                  <a:pt x="71" y="15"/>
                  <a:pt x="69" y="15"/>
                </a:cubicBezTo>
                <a:cubicBezTo>
                  <a:pt x="66" y="15"/>
                  <a:pt x="68" y="12"/>
                  <a:pt x="65" y="11"/>
                </a:cubicBezTo>
                <a:cubicBezTo>
                  <a:pt x="62" y="10"/>
                  <a:pt x="60" y="13"/>
                  <a:pt x="58" y="13"/>
                </a:cubicBezTo>
                <a:cubicBezTo>
                  <a:pt x="57" y="13"/>
                  <a:pt x="54" y="12"/>
                  <a:pt x="52" y="12"/>
                </a:cubicBezTo>
                <a:cubicBezTo>
                  <a:pt x="52" y="13"/>
                  <a:pt x="52" y="15"/>
                  <a:pt x="51" y="16"/>
                </a:cubicBezTo>
                <a:cubicBezTo>
                  <a:pt x="49" y="21"/>
                  <a:pt x="56" y="34"/>
                  <a:pt x="56" y="40"/>
                </a:cubicBezTo>
                <a:cubicBezTo>
                  <a:pt x="59" y="42"/>
                  <a:pt x="62" y="44"/>
                  <a:pt x="63" y="46"/>
                </a:cubicBezTo>
                <a:cubicBezTo>
                  <a:pt x="66" y="50"/>
                  <a:pt x="63" y="50"/>
                  <a:pt x="63" y="58"/>
                </a:cubicBezTo>
                <a:cubicBezTo>
                  <a:pt x="64" y="66"/>
                  <a:pt x="60" y="62"/>
                  <a:pt x="57" y="65"/>
                </a:cubicBezTo>
                <a:cubicBezTo>
                  <a:pt x="54" y="68"/>
                  <a:pt x="57" y="74"/>
                  <a:pt x="56" y="75"/>
                </a:cubicBezTo>
                <a:cubicBezTo>
                  <a:pt x="55" y="77"/>
                  <a:pt x="46" y="64"/>
                  <a:pt x="46" y="62"/>
                </a:cubicBezTo>
                <a:cubicBezTo>
                  <a:pt x="45" y="60"/>
                  <a:pt x="49" y="52"/>
                  <a:pt x="48" y="47"/>
                </a:cubicBezTo>
                <a:cubicBezTo>
                  <a:pt x="47" y="42"/>
                  <a:pt x="41" y="45"/>
                  <a:pt x="39" y="46"/>
                </a:cubicBezTo>
                <a:cubicBezTo>
                  <a:pt x="37" y="46"/>
                  <a:pt x="32" y="40"/>
                  <a:pt x="31" y="40"/>
                </a:cubicBezTo>
                <a:cubicBezTo>
                  <a:pt x="30" y="40"/>
                  <a:pt x="0" y="52"/>
                  <a:pt x="0" y="52"/>
                </a:cubicBezTo>
                <a:cubicBezTo>
                  <a:pt x="2" y="60"/>
                  <a:pt x="2" y="60"/>
                  <a:pt x="2" y="60"/>
                </a:cubicBezTo>
                <a:cubicBezTo>
                  <a:pt x="2" y="60"/>
                  <a:pt x="2" y="60"/>
                  <a:pt x="2" y="60"/>
                </a:cubicBezTo>
                <a:cubicBezTo>
                  <a:pt x="3" y="64"/>
                  <a:pt x="3" y="64"/>
                  <a:pt x="3" y="64"/>
                </a:cubicBezTo>
                <a:cubicBezTo>
                  <a:pt x="3" y="64"/>
                  <a:pt x="13" y="64"/>
                  <a:pt x="18" y="67"/>
                </a:cubicBezTo>
                <a:cubicBezTo>
                  <a:pt x="22" y="70"/>
                  <a:pt x="29" y="71"/>
                  <a:pt x="31" y="72"/>
                </a:cubicBezTo>
                <a:cubicBezTo>
                  <a:pt x="32" y="73"/>
                  <a:pt x="31" y="84"/>
                  <a:pt x="31" y="89"/>
                </a:cubicBezTo>
                <a:cubicBezTo>
                  <a:pt x="32" y="95"/>
                  <a:pt x="25" y="96"/>
                  <a:pt x="28" y="99"/>
                </a:cubicBezTo>
                <a:cubicBezTo>
                  <a:pt x="31" y="102"/>
                  <a:pt x="30" y="107"/>
                  <a:pt x="32" y="108"/>
                </a:cubicBezTo>
                <a:cubicBezTo>
                  <a:pt x="34" y="108"/>
                  <a:pt x="28" y="115"/>
                  <a:pt x="26" y="116"/>
                </a:cubicBezTo>
                <a:cubicBezTo>
                  <a:pt x="23" y="118"/>
                  <a:pt x="26" y="123"/>
                  <a:pt x="23" y="127"/>
                </a:cubicBezTo>
                <a:cubicBezTo>
                  <a:pt x="21" y="130"/>
                  <a:pt x="15" y="135"/>
                  <a:pt x="11" y="138"/>
                </a:cubicBezTo>
                <a:cubicBezTo>
                  <a:pt x="12" y="139"/>
                  <a:pt x="12" y="139"/>
                  <a:pt x="12" y="139"/>
                </a:cubicBezTo>
                <a:cubicBezTo>
                  <a:pt x="13" y="141"/>
                  <a:pt x="16" y="158"/>
                  <a:pt x="19" y="160"/>
                </a:cubicBezTo>
                <a:cubicBezTo>
                  <a:pt x="22" y="162"/>
                  <a:pt x="20" y="179"/>
                  <a:pt x="20" y="180"/>
                </a:cubicBezTo>
                <a:cubicBezTo>
                  <a:pt x="20" y="182"/>
                  <a:pt x="21" y="193"/>
                  <a:pt x="21" y="193"/>
                </a:cubicBezTo>
                <a:cubicBezTo>
                  <a:pt x="21" y="193"/>
                  <a:pt x="26" y="193"/>
                  <a:pt x="30" y="193"/>
                </a:cubicBezTo>
                <a:cubicBezTo>
                  <a:pt x="30" y="190"/>
                  <a:pt x="30" y="188"/>
                  <a:pt x="30" y="187"/>
                </a:cubicBezTo>
                <a:cubicBezTo>
                  <a:pt x="30" y="182"/>
                  <a:pt x="27" y="186"/>
                  <a:pt x="26" y="183"/>
                </a:cubicBezTo>
                <a:cubicBezTo>
                  <a:pt x="24" y="179"/>
                  <a:pt x="34" y="173"/>
                  <a:pt x="43" y="170"/>
                </a:cubicBezTo>
                <a:cubicBezTo>
                  <a:pt x="53" y="166"/>
                  <a:pt x="56" y="164"/>
                  <a:pt x="57" y="161"/>
                </a:cubicBezTo>
                <a:cubicBezTo>
                  <a:pt x="58" y="158"/>
                  <a:pt x="57" y="148"/>
                  <a:pt x="59" y="145"/>
                </a:cubicBezTo>
                <a:cubicBezTo>
                  <a:pt x="60" y="141"/>
                  <a:pt x="58" y="139"/>
                  <a:pt x="57" y="130"/>
                </a:cubicBezTo>
                <a:cubicBezTo>
                  <a:pt x="55" y="122"/>
                  <a:pt x="52" y="121"/>
                  <a:pt x="51" y="116"/>
                </a:cubicBezTo>
                <a:cubicBezTo>
                  <a:pt x="50" y="111"/>
                  <a:pt x="50" y="108"/>
                  <a:pt x="53" y="108"/>
                </a:cubicBezTo>
                <a:cubicBezTo>
                  <a:pt x="56" y="107"/>
                  <a:pt x="56" y="106"/>
                  <a:pt x="58" y="102"/>
                </a:cubicBezTo>
                <a:cubicBezTo>
                  <a:pt x="60" y="97"/>
                  <a:pt x="63" y="99"/>
                  <a:pt x="68" y="96"/>
                </a:cubicBezTo>
                <a:cubicBezTo>
                  <a:pt x="72" y="92"/>
                  <a:pt x="72" y="88"/>
                  <a:pt x="79" y="83"/>
                </a:cubicBezTo>
                <a:cubicBezTo>
                  <a:pt x="87" y="77"/>
                  <a:pt x="94" y="77"/>
                  <a:pt x="101" y="73"/>
                </a:cubicBezTo>
                <a:cubicBezTo>
                  <a:pt x="108" y="69"/>
                  <a:pt x="120" y="53"/>
                  <a:pt x="119" y="5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59" name="Freeform 161"/>
          <p:cNvSpPr/>
          <p:nvPr/>
        </p:nvSpPr>
        <p:spPr bwMode="auto">
          <a:xfrm>
            <a:off x="6531610" y="4427538"/>
            <a:ext cx="342900" cy="398463"/>
          </a:xfrm>
          <a:custGeom>
            <a:avLst/>
            <a:gdLst/>
            <a:ahLst/>
            <a:cxnLst>
              <a:cxn ang="0">
                <a:pos x="114" y="100"/>
              </a:cxn>
              <a:cxn ang="0">
                <a:pos x="110" y="88"/>
              </a:cxn>
              <a:cxn ang="0">
                <a:pos x="109" y="79"/>
              </a:cxn>
              <a:cxn ang="0">
                <a:pos x="111" y="71"/>
              </a:cxn>
              <a:cxn ang="0">
                <a:pos x="105" y="61"/>
              </a:cxn>
              <a:cxn ang="0">
                <a:pos x="110" y="44"/>
              </a:cxn>
              <a:cxn ang="0">
                <a:pos x="91" y="30"/>
              </a:cxn>
              <a:cxn ang="0">
                <a:pos x="92" y="24"/>
              </a:cxn>
              <a:cxn ang="0">
                <a:pos x="49" y="1"/>
              </a:cxn>
              <a:cxn ang="0">
                <a:pos x="44" y="12"/>
              </a:cxn>
              <a:cxn ang="0">
                <a:pos x="44" y="19"/>
              </a:cxn>
              <a:cxn ang="0">
                <a:pos x="26" y="18"/>
              </a:cxn>
              <a:cxn ang="0">
                <a:pos x="26" y="0"/>
              </a:cxn>
              <a:cxn ang="0">
                <a:pos x="17" y="1"/>
              </a:cxn>
              <a:cxn ang="0">
                <a:pos x="11" y="2"/>
              </a:cxn>
              <a:cxn ang="0">
                <a:pos x="13" y="7"/>
              </a:cxn>
              <a:cxn ang="0">
                <a:pos x="15" y="15"/>
              </a:cxn>
              <a:cxn ang="0">
                <a:pos x="10" y="17"/>
              </a:cxn>
              <a:cxn ang="0">
                <a:pos x="11" y="23"/>
              </a:cxn>
              <a:cxn ang="0">
                <a:pos x="14" y="25"/>
              </a:cxn>
              <a:cxn ang="0">
                <a:pos x="5" y="38"/>
              </a:cxn>
              <a:cxn ang="0">
                <a:pos x="0" y="41"/>
              </a:cxn>
              <a:cxn ang="0">
                <a:pos x="7" y="62"/>
              </a:cxn>
              <a:cxn ang="0">
                <a:pos x="13" y="77"/>
              </a:cxn>
              <a:cxn ang="0">
                <a:pos x="15" y="86"/>
              </a:cxn>
              <a:cxn ang="0">
                <a:pos x="9" y="81"/>
              </a:cxn>
              <a:cxn ang="0">
                <a:pos x="8" y="83"/>
              </a:cxn>
              <a:cxn ang="0">
                <a:pos x="8" y="83"/>
              </a:cxn>
              <a:cxn ang="0">
                <a:pos x="16" y="88"/>
              </a:cxn>
              <a:cxn ang="0">
                <a:pos x="26" y="92"/>
              </a:cxn>
              <a:cxn ang="0">
                <a:pos x="41" y="99"/>
              </a:cxn>
              <a:cxn ang="0">
                <a:pos x="42" y="100"/>
              </a:cxn>
              <a:cxn ang="0">
                <a:pos x="49" y="100"/>
              </a:cxn>
              <a:cxn ang="0">
                <a:pos x="51" y="99"/>
              </a:cxn>
              <a:cxn ang="0">
                <a:pos x="59" y="122"/>
              </a:cxn>
              <a:cxn ang="0">
                <a:pos x="65" y="123"/>
              </a:cxn>
              <a:cxn ang="0">
                <a:pos x="72" y="121"/>
              </a:cxn>
              <a:cxn ang="0">
                <a:pos x="76" y="125"/>
              </a:cxn>
              <a:cxn ang="0">
                <a:pos x="85" y="123"/>
              </a:cxn>
              <a:cxn ang="0">
                <a:pos x="92" y="123"/>
              </a:cxn>
              <a:cxn ang="0">
                <a:pos x="96" y="118"/>
              </a:cxn>
              <a:cxn ang="0">
                <a:pos x="102" y="119"/>
              </a:cxn>
              <a:cxn ang="0">
                <a:pos x="110" y="117"/>
              </a:cxn>
              <a:cxn ang="0">
                <a:pos x="122" y="110"/>
              </a:cxn>
              <a:cxn ang="0">
                <a:pos x="114" y="100"/>
              </a:cxn>
            </a:cxnLst>
            <a:rect l="0" t="0" r="r" b="b"/>
            <a:pathLst>
              <a:path w="122" h="125">
                <a:moveTo>
                  <a:pt x="114" y="100"/>
                </a:moveTo>
                <a:cubicBezTo>
                  <a:pt x="114" y="93"/>
                  <a:pt x="110" y="93"/>
                  <a:pt x="110" y="88"/>
                </a:cubicBezTo>
                <a:cubicBezTo>
                  <a:pt x="110" y="84"/>
                  <a:pt x="111" y="80"/>
                  <a:pt x="109" y="79"/>
                </a:cubicBezTo>
                <a:cubicBezTo>
                  <a:pt x="107" y="79"/>
                  <a:pt x="108" y="75"/>
                  <a:pt x="111" y="71"/>
                </a:cubicBezTo>
                <a:cubicBezTo>
                  <a:pt x="114" y="67"/>
                  <a:pt x="106" y="66"/>
                  <a:pt x="105" y="61"/>
                </a:cubicBezTo>
                <a:cubicBezTo>
                  <a:pt x="105" y="59"/>
                  <a:pt x="107" y="52"/>
                  <a:pt x="110" y="44"/>
                </a:cubicBezTo>
                <a:cubicBezTo>
                  <a:pt x="101" y="37"/>
                  <a:pt x="91" y="30"/>
                  <a:pt x="91" y="30"/>
                </a:cubicBezTo>
                <a:cubicBezTo>
                  <a:pt x="92" y="24"/>
                  <a:pt x="92" y="24"/>
                  <a:pt x="92" y="24"/>
                </a:cubicBezTo>
                <a:cubicBezTo>
                  <a:pt x="49" y="1"/>
                  <a:pt x="49" y="1"/>
                  <a:pt x="49" y="1"/>
                </a:cubicBezTo>
                <a:cubicBezTo>
                  <a:pt x="49" y="6"/>
                  <a:pt x="47" y="10"/>
                  <a:pt x="44" y="12"/>
                </a:cubicBezTo>
                <a:cubicBezTo>
                  <a:pt x="40" y="13"/>
                  <a:pt x="48" y="18"/>
                  <a:pt x="44" y="19"/>
                </a:cubicBezTo>
                <a:cubicBezTo>
                  <a:pt x="41" y="19"/>
                  <a:pt x="32" y="15"/>
                  <a:pt x="26" y="18"/>
                </a:cubicBezTo>
                <a:cubicBezTo>
                  <a:pt x="22" y="19"/>
                  <a:pt x="23" y="9"/>
                  <a:pt x="26" y="0"/>
                </a:cubicBezTo>
                <a:cubicBezTo>
                  <a:pt x="17" y="1"/>
                  <a:pt x="17" y="1"/>
                  <a:pt x="17" y="1"/>
                </a:cubicBezTo>
                <a:cubicBezTo>
                  <a:pt x="17" y="1"/>
                  <a:pt x="14" y="2"/>
                  <a:pt x="11" y="2"/>
                </a:cubicBezTo>
                <a:cubicBezTo>
                  <a:pt x="13" y="7"/>
                  <a:pt x="13" y="7"/>
                  <a:pt x="13" y="7"/>
                </a:cubicBezTo>
                <a:cubicBezTo>
                  <a:pt x="13" y="7"/>
                  <a:pt x="15" y="12"/>
                  <a:pt x="15" y="15"/>
                </a:cubicBezTo>
                <a:cubicBezTo>
                  <a:pt x="15" y="16"/>
                  <a:pt x="13" y="17"/>
                  <a:pt x="10" y="17"/>
                </a:cubicBezTo>
                <a:cubicBezTo>
                  <a:pt x="11" y="20"/>
                  <a:pt x="11" y="23"/>
                  <a:pt x="11" y="23"/>
                </a:cubicBezTo>
                <a:cubicBezTo>
                  <a:pt x="14" y="25"/>
                  <a:pt x="14" y="25"/>
                  <a:pt x="14" y="25"/>
                </a:cubicBezTo>
                <a:cubicBezTo>
                  <a:pt x="14" y="25"/>
                  <a:pt x="7" y="37"/>
                  <a:pt x="5" y="38"/>
                </a:cubicBezTo>
                <a:cubicBezTo>
                  <a:pt x="4" y="38"/>
                  <a:pt x="2" y="39"/>
                  <a:pt x="0" y="41"/>
                </a:cubicBezTo>
                <a:cubicBezTo>
                  <a:pt x="1" y="49"/>
                  <a:pt x="3" y="59"/>
                  <a:pt x="7" y="62"/>
                </a:cubicBezTo>
                <a:cubicBezTo>
                  <a:pt x="12" y="68"/>
                  <a:pt x="11" y="74"/>
                  <a:pt x="13" y="77"/>
                </a:cubicBezTo>
                <a:cubicBezTo>
                  <a:pt x="14" y="81"/>
                  <a:pt x="19" y="85"/>
                  <a:pt x="15" y="86"/>
                </a:cubicBezTo>
                <a:cubicBezTo>
                  <a:pt x="13" y="87"/>
                  <a:pt x="11" y="85"/>
                  <a:pt x="9" y="81"/>
                </a:cubicBezTo>
                <a:cubicBezTo>
                  <a:pt x="9" y="82"/>
                  <a:pt x="9" y="82"/>
                  <a:pt x="8" y="83"/>
                </a:cubicBezTo>
                <a:cubicBezTo>
                  <a:pt x="8" y="83"/>
                  <a:pt x="8" y="83"/>
                  <a:pt x="8" y="83"/>
                </a:cubicBezTo>
                <a:cubicBezTo>
                  <a:pt x="11" y="86"/>
                  <a:pt x="15" y="88"/>
                  <a:pt x="16" y="88"/>
                </a:cubicBezTo>
                <a:cubicBezTo>
                  <a:pt x="19" y="88"/>
                  <a:pt x="24" y="92"/>
                  <a:pt x="26" y="92"/>
                </a:cubicBezTo>
                <a:cubicBezTo>
                  <a:pt x="29" y="93"/>
                  <a:pt x="40" y="97"/>
                  <a:pt x="41" y="99"/>
                </a:cubicBezTo>
                <a:cubicBezTo>
                  <a:pt x="41" y="99"/>
                  <a:pt x="41" y="99"/>
                  <a:pt x="42" y="100"/>
                </a:cubicBezTo>
                <a:cubicBezTo>
                  <a:pt x="44" y="100"/>
                  <a:pt x="47" y="99"/>
                  <a:pt x="49" y="100"/>
                </a:cubicBezTo>
                <a:cubicBezTo>
                  <a:pt x="50" y="99"/>
                  <a:pt x="50" y="99"/>
                  <a:pt x="51" y="99"/>
                </a:cubicBezTo>
                <a:cubicBezTo>
                  <a:pt x="55" y="99"/>
                  <a:pt x="59" y="113"/>
                  <a:pt x="59" y="122"/>
                </a:cubicBezTo>
                <a:cubicBezTo>
                  <a:pt x="61" y="122"/>
                  <a:pt x="64" y="123"/>
                  <a:pt x="65" y="123"/>
                </a:cubicBezTo>
                <a:cubicBezTo>
                  <a:pt x="67" y="123"/>
                  <a:pt x="69" y="120"/>
                  <a:pt x="72" y="121"/>
                </a:cubicBezTo>
                <a:cubicBezTo>
                  <a:pt x="75" y="122"/>
                  <a:pt x="73" y="125"/>
                  <a:pt x="76" y="125"/>
                </a:cubicBezTo>
                <a:cubicBezTo>
                  <a:pt x="78" y="125"/>
                  <a:pt x="84" y="123"/>
                  <a:pt x="85" y="123"/>
                </a:cubicBezTo>
                <a:cubicBezTo>
                  <a:pt x="87" y="124"/>
                  <a:pt x="92" y="125"/>
                  <a:pt x="92" y="123"/>
                </a:cubicBezTo>
                <a:cubicBezTo>
                  <a:pt x="92" y="121"/>
                  <a:pt x="93" y="118"/>
                  <a:pt x="96" y="118"/>
                </a:cubicBezTo>
                <a:cubicBezTo>
                  <a:pt x="98" y="119"/>
                  <a:pt x="100" y="121"/>
                  <a:pt x="102" y="119"/>
                </a:cubicBezTo>
                <a:cubicBezTo>
                  <a:pt x="105" y="116"/>
                  <a:pt x="109" y="119"/>
                  <a:pt x="110" y="117"/>
                </a:cubicBezTo>
                <a:cubicBezTo>
                  <a:pt x="111" y="115"/>
                  <a:pt x="117" y="113"/>
                  <a:pt x="122" y="110"/>
                </a:cubicBezTo>
                <a:cubicBezTo>
                  <a:pt x="122" y="104"/>
                  <a:pt x="115" y="107"/>
                  <a:pt x="114" y="10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0" name="Freeform 162"/>
          <p:cNvSpPr/>
          <p:nvPr/>
        </p:nvSpPr>
        <p:spPr bwMode="auto">
          <a:xfrm>
            <a:off x="6631623" y="4743450"/>
            <a:ext cx="104775" cy="282575"/>
          </a:xfrm>
          <a:custGeom>
            <a:avLst/>
            <a:gdLst/>
            <a:ahLst/>
            <a:cxnLst>
              <a:cxn ang="0">
                <a:pos x="34" y="57"/>
              </a:cxn>
              <a:cxn ang="0">
                <a:pos x="27" y="51"/>
              </a:cxn>
              <a:cxn ang="0">
                <a:pos x="27" y="53"/>
              </a:cxn>
              <a:cxn ang="0">
                <a:pos x="15" y="35"/>
              </a:cxn>
              <a:cxn ang="0">
                <a:pos x="16" y="15"/>
              </a:cxn>
              <a:cxn ang="0">
                <a:pos x="13" y="1"/>
              </a:cxn>
              <a:cxn ang="0">
                <a:pos x="6" y="1"/>
              </a:cxn>
              <a:cxn ang="0">
                <a:pos x="10" y="12"/>
              </a:cxn>
              <a:cxn ang="0">
                <a:pos x="6" y="14"/>
              </a:cxn>
              <a:cxn ang="0">
                <a:pos x="7" y="32"/>
              </a:cxn>
              <a:cxn ang="0">
                <a:pos x="2" y="35"/>
              </a:cxn>
              <a:cxn ang="0">
                <a:pos x="0" y="46"/>
              </a:cxn>
              <a:cxn ang="0">
                <a:pos x="2" y="51"/>
              </a:cxn>
              <a:cxn ang="0">
                <a:pos x="2" y="51"/>
              </a:cxn>
              <a:cxn ang="0">
                <a:pos x="10" y="57"/>
              </a:cxn>
              <a:cxn ang="0">
                <a:pos x="19" y="58"/>
              </a:cxn>
              <a:cxn ang="0">
                <a:pos x="17" y="73"/>
              </a:cxn>
              <a:cxn ang="0">
                <a:pos x="27" y="86"/>
              </a:cxn>
              <a:cxn ang="0">
                <a:pos x="28" y="76"/>
              </a:cxn>
              <a:cxn ang="0">
                <a:pos x="34" y="69"/>
              </a:cxn>
              <a:cxn ang="0">
                <a:pos x="34" y="57"/>
              </a:cxn>
            </a:cxnLst>
            <a:rect l="0" t="0" r="r" b="b"/>
            <a:pathLst>
              <a:path w="37" h="88">
                <a:moveTo>
                  <a:pt x="34" y="57"/>
                </a:moveTo>
                <a:cubicBezTo>
                  <a:pt x="33" y="55"/>
                  <a:pt x="30" y="53"/>
                  <a:pt x="27" y="51"/>
                </a:cubicBezTo>
                <a:cubicBezTo>
                  <a:pt x="27" y="51"/>
                  <a:pt x="27" y="52"/>
                  <a:pt x="27" y="53"/>
                </a:cubicBezTo>
                <a:cubicBezTo>
                  <a:pt x="24" y="57"/>
                  <a:pt x="16" y="44"/>
                  <a:pt x="15" y="35"/>
                </a:cubicBezTo>
                <a:cubicBezTo>
                  <a:pt x="14" y="27"/>
                  <a:pt x="19" y="23"/>
                  <a:pt x="16" y="15"/>
                </a:cubicBezTo>
                <a:cubicBezTo>
                  <a:pt x="13" y="9"/>
                  <a:pt x="11" y="3"/>
                  <a:pt x="13" y="1"/>
                </a:cubicBezTo>
                <a:cubicBezTo>
                  <a:pt x="11" y="0"/>
                  <a:pt x="8" y="1"/>
                  <a:pt x="6" y="1"/>
                </a:cubicBezTo>
                <a:cubicBezTo>
                  <a:pt x="7" y="4"/>
                  <a:pt x="10" y="10"/>
                  <a:pt x="10" y="12"/>
                </a:cubicBezTo>
                <a:cubicBezTo>
                  <a:pt x="10" y="14"/>
                  <a:pt x="7" y="11"/>
                  <a:pt x="6" y="14"/>
                </a:cubicBezTo>
                <a:cubicBezTo>
                  <a:pt x="5" y="17"/>
                  <a:pt x="4" y="30"/>
                  <a:pt x="7" y="32"/>
                </a:cubicBezTo>
                <a:cubicBezTo>
                  <a:pt x="9" y="35"/>
                  <a:pt x="2" y="33"/>
                  <a:pt x="2" y="35"/>
                </a:cubicBezTo>
                <a:cubicBezTo>
                  <a:pt x="2" y="38"/>
                  <a:pt x="1" y="46"/>
                  <a:pt x="0" y="46"/>
                </a:cubicBezTo>
                <a:cubicBezTo>
                  <a:pt x="0" y="47"/>
                  <a:pt x="1" y="49"/>
                  <a:pt x="2" y="51"/>
                </a:cubicBezTo>
                <a:cubicBezTo>
                  <a:pt x="2" y="51"/>
                  <a:pt x="2" y="51"/>
                  <a:pt x="2" y="51"/>
                </a:cubicBezTo>
                <a:cubicBezTo>
                  <a:pt x="3" y="51"/>
                  <a:pt x="8" y="57"/>
                  <a:pt x="10" y="57"/>
                </a:cubicBezTo>
                <a:cubicBezTo>
                  <a:pt x="12" y="56"/>
                  <a:pt x="18" y="53"/>
                  <a:pt x="19" y="58"/>
                </a:cubicBezTo>
                <a:cubicBezTo>
                  <a:pt x="20" y="63"/>
                  <a:pt x="16" y="71"/>
                  <a:pt x="17" y="73"/>
                </a:cubicBezTo>
                <a:cubicBezTo>
                  <a:pt x="17" y="75"/>
                  <a:pt x="26" y="88"/>
                  <a:pt x="27" y="86"/>
                </a:cubicBezTo>
                <a:cubicBezTo>
                  <a:pt x="28" y="85"/>
                  <a:pt x="25" y="79"/>
                  <a:pt x="28" y="76"/>
                </a:cubicBezTo>
                <a:cubicBezTo>
                  <a:pt x="31" y="73"/>
                  <a:pt x="35" y="77"/>
                  <a:pt x="34" y="69"/>
                </a:cubicBezTo>
                <a:cubicBezTo>
                  <a:pt x="34" y="61"/>
                  <a:pt x="37" y="61"/>
                  <a:pt x="34" y="5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1" name="Freeform 163"/>
          <p:cNvSpPr/>
          <p:nvPr/>
        </p:nvSpPr>
        <p:spPr bwMode="auto">
          <a:xfrm>
            <a:off x="10789285" y="5148263"/>
            <a:ext cx="106363" cy="95250"/>
          </a:xfrm>
          <a:custGeom>
            <a:avLst/>
            <a:gdLst/>
            <a:ahLst/>
            <a:cxnLst>
              <a:cxn ang="0">
                <a:pos x="1" y="5"/>
              </a:cxn>
              <a:cxn ang="0">
                <a:pos x="34" y="27"/>
              </a:cxn>
              <a:cxn ang="0">
                <a:pos x="1" y="5"/>
              </a:cxn>
            </a:cxnLst>
            <a:rect l="0" t="0" r="r" b="b"/>
            <a:pathLst>
              <a:path w="38" h="30">
                <a:moveTo>
                  <a:pt x="1" y="5"/>
                </a:moveTo>
                <a:cubicBezTo>
                  <a:pt x="0" y="0"/>
                  <a:pt x="38" y="25"/>
                  <a:pt x="34" y="27"/>
                </a:cubicBezTo>
                <a:cubicBezTo>
                  <a:pt x="30" y="30"/>
                  <a:pt x="2" y="9"/>
                  <a:pt x="1" y="5"/>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2" name="Freeform 164"/>
          <p:cNvSpPr/>
          <p:nvPr/>
        </p:nvSpPr>
        <p:spPr bwMode="auto">
          <a:xfrm>
            <a:off x="7757160" y="2819400"/>
            <a:ext cx="244475" cy="187325"/>
          </a:xfrm>
          <a:custGeom>
            <a:avLst/>
            <a:gdLst/>
            <a:ahLst/>
            <a:cxnLst>
              <a:cxn ang="0">
                <a:pos x="71" y="47"/>
              </a:cxn>
              <a:cxn ang="0">
                <a:pos x="75" y="51"/>
              </a:cxn>
              <a:cxn ang="0">
                <a:pos x="83" y="53"/>
              </a:cxn>
              <a:cxn ang="0">
                <a:pos x="87" y="52"/>
              </a:cxn>
              <a:cxn ang="0">
                <a:pos x="84" y="37"/>
              </a:cxn>
              <a:cxn ang="0">
                <a:pos x="73" y="30"/>
              </a:cxn>
              <a:cxn ang="0">
                <a:pos x="72" y="20"/>
              </a:cxn>
              <a:cxn ang="0">
                <a:pos x="57" y="21"/>
              </a:cxn>
              <a:cxn ang="0">
                <a:pos x="47" y="19"/>
              </a:cxn>
              <a:cxn ang="0">
                <a:pos x="37" y="19"/>
              </a:cxn>
              <a:cxn ang="0">
                <a:pos x="21" y="18"/>
              </a:cxn>
              <a:cxn ang="0">
                <a:pos x="29" y="11"/>
              </a:cxn>
              <a:cxn ang="0">
                <a:pos x="33" y="11"/>
              </a:cxn>
              <a:cxn ang="0">
                <a:pos x="37" y="2"/>
              </a:cxn>
              <a:cxn ang="0">
                <a:pos x="29" y="4"/>
              </a:cxn>
              <a:cxn ang="0">
                <a:pos x="20" y="6"/>
              </a:cxn>
              <a:cxn ang="0">
                <a:pos x="15" y="12"/>
              </a:cxn>
              <a:cxn ang="0">
                <a:pos x="11" y="18"/>
              </a:cxn>
              <a:cxn ang="0">
                <a:pos x="1" y="22"/>
              </a:cxn>
              <a:cxn ang="0">
                <a:pos x="8" y="31"/>
              </a:cxn>
              <a:cxn ang="0">
                <a:pos x="9" y="41"/>
              </a:cxn>
              <a:cxn ang="0">
                <a:pos x="4" y="52"/>
              </a:cxn>
              <a:cxn ang="0">
                <a:pos x="10" y="53"/>
              </a:cxn>
              <a:cxn ang="0">
                <a:pos x="21" y="50"/>
              </a:cxn>
              <a:cxn ang="0">
                <a:pos x="32" y="44"/>
              </a:cxn>
              <a:cxn ang="0">
                <a:pos x="42" y="35"/>
              </a:cxn>
              <a:cxn ang="0">
                <a:pos x="47" y="44"/>
              </a:cxn>
              <a:cxn ang="0">
                <a:pos x="47" y="57"/>
              </a:cxn>
              <a:cxn ang="0">
                <a:pos x="52" y="58"/>
              </a:cxn>
              <a:cxn ang="0">
                <a:pos x="58" y="56"/>
              </a:cxn>
              <a:cxn ang="0">
                <a:pos x="71" y="47"/>
              </a:cxn>
            </a:cxnLst>
            <a:rect l="0" t="0" r="r" b="b"/>
            <a:pathLst>
              <a:path w="87" h="58">
                <a:moveTo>
                  <a:pt x="71" y="47"/>
                </a:moveTo>
                <a:cubicBezTo>
                  <a:pt x="73" y="49"/>
                  <a:pt x="73" y="51"/>
                  <a:pt x="75" y="51"/>
                </a:cubicBezTo>
                <a:cubicBezTo>
                  <a:pt x="77" y="50"/>
                  <a:pt x="81" y="51"/>
                  <a:pt x="83" y="53"/>
                </a:cubicBezTo>
                <a:cubicBezTo>
                  <a:pt x="85" y="53"/>
                  <a:pt x="87" y="52"/>
                  <a:pt x="87" y="52"/>
                </a:cubicBezTo>
                <a:cubicBezTo>
                  <a:pt x="87" y="52"/>
                  <a:pt x="85" y="41"/>
                  <a:pt x="84" y="37"/>
                </a:cubicBezTo>
                <a:cubicBezTo>
                  <a:pt x="84" y="34"/>
                  <a:pt x="73" y="30"/>
                  <a:pt x="73" y="30"/>
                </a:cubicBezTo>
                <a:cubicBezTo>
                  <a:pt x="72" y="20"/>
                  <a:pt x="72" y="20"/>
                  <a:pt x="72" y="20"/>
                </a:cubicBezTo>
                <a:cubicBezTo>
                  <a:pt x="72" y="20"/>
                  <a:pt x="59" y="22"/>
                  <a:pt x="57" y="21"/>
                </a:cubicBezTo>
                <a:cubicBezTo>
                  <a:pt x="55" y="20"/>
                  <a:pt x="50" y="23"/>
                  <a:pt x="47" y="19"/>
                </a:cubicBezTo>
                <a:cubicBezTo>
                  <a:pt x="45" y="16"/>
                  <a:pt x="41" y="22"/>
                  <a:pt x="37" y="19"/>
                </a:cubicBezTo>
                <a:cubicBezTo>
                  <a:pt x="33" y="16"/>
                  <a:pt x="22" y="20"/>
                  <a:pt x="21" y="18"/>
                </a:cubicBezTo>
                <a:cubicBezTo>
                  <a:pt x="21" y="15"/>
                  <a:pt x="26" y="11"/>
                  <a:pt x="29" y="11"/>
                </a:cubicBezTo>
                <a:cubicBezTo>
                  <a:pt x="30" y="11"/>
                  <a:pt x="31" y="11"/>
                  <a:pt x="33" y="11"/>
                </a:cubicBezTo>
                <a:cubicBezTo>
                  <a:pt x="34" y="9"/>
                  <a:pt x="37" y="3"/>
                  <a:pt x="37" y="2"/>
                </a:cubicBezTo>
                <a:cubicBezTo>
                  <a:pt x="36" y="0"/>
                  <a:pt x="32" y="2"/>
                  <a:pt x="29" y="4"/>
                </a:cubicBezTo>
                <a:cubicBezTo>
                  <a:pt x="26" y="6"/>
                  <a:pt x="21" y="3"/>
                  <a:pt x="20" y="6"/>
                </a:cubicBezTo>
                <a:cubicBezTo>
                  <a:pt x="19" y="9"/>
                  <a:pt x="18" y="12"/>
                  <a:pt x="15" y="12"/>
                </a:cubicBezTo>
                <a:cubicBezTo>
                  <a:pt x="12" y="12"/>
                  <a:pt x="14" y="17"/>
                  <a:pt x="11" y="18"/>
                </a:cubicBezTo>
                <a:cubicBezTo>
                  <a:pt x="8" y="19"/>
                  <a:pt x="1" y="19"/>
                  <a:pt x="1" y="22"/>
                </a:cubicBezTo>
                <a:cubicBezTo>
                  <a:pt x="0" y="25"/>
                  <a:pt x="8" y="27"/>
                  <a:pt x="8" y="31"/>
                </a:cubicBezTo>
                <a:cubicBezTo>
                  <a:pt x="7" y="34"/>
                  <a:pt x="12" y="38"/>
                  <a:pt x="9" y="41"/>
                </a:cubicBezTo>
                <a:cubicBezTo>
                  <a:pt x="6" y="43"/>
                  <a:pt x="4" y="46"/>
                  <a:pt x="4" y="52"/>
                </a:cubicBezTo>
                <a:cubicBezTo>
                  <a:pt x="7" y="54"/>
                  <a:pt x="9" y="55"/>
                  <a:pt x="10" y="53"/>
                </a:cubicBezTo>
                <a:cubicBezTo>
                  <a:pt x="11" y="49"/>
                  <a:pt x="21" y="53"/>
                  <a:pt x="21" y="50"/>
                </a:cubicBezTo>
                <a:cubicBezTo>
                  <a:pt x="21" y="47"/>
                  <a:pt x="32" y="48"/>
                  <a:pt x="32" y="44"/>
                </a:cubicBezTo>
                <a:cubicBezTo>
                  <a:pt x="32" y="41"/>
                  <a:pt x="38" y="34"/>
                  <a:pt x="42" y="35"/>
                </a:cubicBezTo>
                <a:cubicBezTo>
                  <a:pt x="46" y="35"/>
                  <a:pt x="42" y="42"/>
                  <a:pt x="47" y="44"/>
                </a:cubicBezTo>
                <a:cubicBezTo>
                  <a:pt x="51" y="46"/>
                  <a:pt x="44" y="54"/>
                  <a:pt x="47" y="57"/>
                </a:cubicBezTo>
                <a:cubicBezTo>
                  <a:pt x="48" y="58"/>
                  <a:pt x="50" y="58"/>
                  <a:pt x="52" y="58"/>
                </a:cubicBezTo>
                <a:cubicBezTo>
                  <a:pt x="54" y="57"/>
                  <a:pt x="56" y="56"/>
                  <a:pt x="58" y="56"/>
                </a:cubicBezTo>
                <a:cubicBezTo>
                  <a:pt x="63" y="52"/>
                  <a:pt x="69" y="46"/>
                  <a:pt x="71" y="4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3" name="Freeform 165"/>
          <p:cNvSpPr/>
          <p:nvPr/>
        </p:nvSpPr>
        <p:spPr bwMode="auto">
          <a:xfrm>
            <a:off x="3112135" y="3452813"/>
            <a:ext cx="28575" cy="66675"/>
          </a:xfrm>
          <a:custGeom>
            <a:avLst/>
            <a:gdLst/>
            <a:ahLst/>
            <a:cxnLst>
              <a:cxn ang="0">
                <a:pos x="8" y="19"/>
              </a:cxn>
              <a:cxn ang="0">
                <a:pos x="4" y="15"/>
              </a:cxn>
              <a:cxn ang="0">
                <a:pos x="0" y="7"/>
              </a:cxn>
              <a:cxn ang="0">
                <a:pos x="4" y="4"/>
              </a:cxn>
              <a:cxn ang="0">
                <a:pos x="5" y="12"/>
              </a:cxn>
              <a:cxn ang="0">
                <a:pos x="8" y="19"/>
              </a:cxn>
            </a:cxnLst>
            <a:rect l="0" t="0" r="r" b="b"/>
            <a:pathLst>
              <a:path w="10" h="21">
                <a:moveTo>
                  <a:pt x="8" y="19"/>
                </a:moveTo>
                <a:cubicBezTo>
                  <a:pt x="8" y="21"/>
                  <a:pt x="4" y="17"/>
                  <a:pt x="4" y="15"/>
                </a:cubicBezTo>
                <a:cubicBezTo>
                  <a:pt x="4" y="12"/>
                  <a:pt x="0" y="12"/>
                  <a:pt x="0" y="7"/>
                </a:cubicBezTo>
                <a:cubicBezTo>
                  <a:pt x="0" y="3"/>
                  <a:pt x="2" y="0"/>
                  <a:pt x="4" y="4"/>
                </a:cubicBezTo>
                <a:cubicBezTo>
                  <a:pt x="7" y="8"/>
                  <a:pt x="5" y="10"/>
                  <a:pt x="5" y="12"/>
                </a:cubicBezTo>
                <a:cubicBezTo>
                  <a:pt x="6" y="14"/>
                  <a:pt x="10" y="17"/>
                  <a:pt x="8" y="19"/>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4" name="Freeform 166"/>
          <p:cNvSpPr/>
          <p:nvPr/>
        </p:nvSpPr>
        <p:spPr bwMode="auto">
          <a:xfrm>
            <a:off x="3634423" y="4000500"/>
            <a:ext cx="38100" cy="34925"/>
          </a:xfrm>
          <a:custGeom>
            <a:avLst/>
            <a:gdLst/>
            <a:ahLst/>
            <a:cxnLst>
              <a:cxn ang="0">
                <a:pos x="3" y="10"/>
              </a:cxn>
              <a:cxn ang="0">
                <a:pos x="2" y="4"/>
              </a:cxn>
              <a:cxn ang="0">
                <a:pos x="11" y="2"/>
              </a:cxn>
              <a:cxn ang="0">
                <a:pos x="11" y="8"/>
              </a:cxn>
              <a:cxn ang="0">
                <a:pos x="3" y="10"/>
              </a:cxn>
            </a:cxnLst>
            <a:rect l="0" t="0" r="r" b="b"/>
            <a:pathLst>
              <a:path w="13" h="11">
                <a:moveTo>
                  <a:pt x="3" y="10"/>
                </a:moveTo>
                <a:cubicBezTo>
                  <a:pt x="1" y="8"/>
                  <a:pt x="5" y="5"/>
                  <a:pt x="2" y="4"/>
                </a:cubicBezTo>
                <a:cubicBezTo>
                  <a:pt x="0" y="3"/>
                  <a:pt x="8" y="0"/>
                  <a:pt x="11" y="2"/>
                </a:cubicBezTo>
                <a:cubicBezTo>
                  <a:pt x="13" y="4"/>
                  <a:pt x="13" y="7"/>
                  <a:pt x="11" y="8"/>
                </a:cubicBezTo>
                <a:cubicBezTo>
                  <a:pt x="9" y="9"/>
                  <a:pt x="4" y="11"/>
                  <a:pt x="3" y="10"/>
                </a:cubicBezTo>
                <a:close/>
              </a:path>
            </a:pathLst>
          </a:custGeom>
          <a:solidFill>
            <a:schemeClr val="bg1">
              <a:lumMod val="75000"/>
              <a:alpha val="54000"/>
            </a:schemeClr>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5" name="Freeform 167"/>
          <p:cNvSpPr/>
          <p:nvPr/>
        </p:nvSpPr>
        <p:spPr bwMode="auto">
          <a:xfrm>
            <a:off x="6977698" y="2801938"/>
            <a:ext cx="104775" cy="103188"/>
          </a:xfrm>
          <a:custGeom>
            <a:avLst/>
            <a:gdLst/>
            <a:ahLst/>
            <a:cxnLst>
              <a:cxn ang="0">
                <a:pos x="35" y="26"/>
              </a:cxn>
              <a:cxn ang="0">
                <a:pos x="28" y="17"/>
              </a:cxn>
              <a:cxn ang="0">
                <a:pos x="24" y="8"/>
              </a:cxn>
              <a:cxn ang="0">
                <a:pos x="21" y="2"/>
              </a:cxn>
              <a:cxn ang="0">
                <a:pos x="11" y="1"/>
              </a:cxn>
              <a:cxn ang="0">
                <a:pos x="0" y="3"/>
              </a:cxn>
              <a:cxn ang="0">
                <a:pos x="2" y="12"/>
              </a:cxn>
              <a:cxn ang="0">
                <a:pos x="11" y="16"/>
              </a:cxn>
              <a:cxn ang="0">
                <a:pos x="13" y="20"/>
              </a:cxn>
              <a:cxn ang="0">
                <a:pos x="14" y="20"/>
              </a:cxn>
              <a:cxn ang="0">
                <a:pos x="17" y="22"/>
              </a:cxn>
              <a:cxn ang="0">
                <a:pos x="22" y="25"/>
              </a:cxn>
              <a:cxn ang="0">
                <a:pos x="28" y="27"/>
              </a:cxn>
              <a:cxn ang="0">
                <a:pos x="30" y="33"/>
              </a:cxn>
              <a:cxn ang="0">
                <a:pos x="37" y="31"/>
              </a:cxn>
              <a:cxn ang="0">
                <a:pos x="35" y="26"/>
              </a:cxn>
            </a:cxnLst>
            <a:rect l="0" t="0" r="r" b="b"/>
            <a:pathLst>
              <a:path w="37" h="33">
                <a:moveTo>
                  <a:pt x="35" y="26"/>
                </a:moveTo>
                <a:cubicBezTo>
                  <a:pt x="35" y="23"/>
                  <a:pt x="28" y="21"/>
                  <a:pt x="28" y="17"/>
                </a:cubicBezTo>
                <a:cubicBezTo>
                  <a:pt x="28" y="14"/>
                  <a:pt x="23" y="11"/>
                  <a:pt x="24" y="8"/>
                </a:cubicBezTo>
                <a:cubicBezTo>
                  <a:pt x="24" y="6"/>
                  <a:pt x="22" y="4"/>
                  <a:pt x="21" y="2"/>
                </a:cubicBezTo>
                <a:cubicBezTo>
                  <a:pt x="18" y="1"/>
                  <a:pt x="14" y="0"/>
                  <a:pt x="11" y="1"/>
                </a:cubicBezTo>
                <a:cubicBezTo>
                  <a:pt x="7" y="1"/>
                  <a:pt x="4" y="2"/>
                  <a:pt x="0" y="3"/>
                </a:cubicBezTo>
                <a:cubicBezTo>
                  <a:pt x="2" y="6"/>
                  <a:pt x="0" y="7"/>
                  <a:pt x="2" y="12"/>
                </a:cubicBezTo>
                <a:cubicBezTo>
                  <a:pt x="4" y="17"/>
                  <a:pt x="9" y="14"/>
                  <a:pt x="11" y="16"/>
                </a:cubicBezTo>
                <a:cubicBezTo>
                  <a:pt x="11" y="16"/>
                  <a:pt x="12" y="18"/>
                  <a:pt x="13" y="20"/>
                </a:cubicBezTo>
                <a:cubicBezTo>
                  <a:pt x="13" y="20"/>
                  <a:pt x="13" y="20"/>
                  <a:pt x="14" y="20"/>
                </a:cubicBezTo>
                <a:cubicBezTo>
                  <a:pt x="16" y="20"/>
                  <a:pt x="16" y="21"/>
                  <a:pt x="17" y="22"/>
                </a:cubicBezTo>
                <a:cubicBezTo>
                  <a:pt x="19" y="23"/>
                  <a:pt x="21" y="24"/>
                  <a:pt x="22" y="25"/>
                </a:cubicBezTo>
                <a:cubicBezTo>
                  <a:pt x="24" y="25"/>
                  <a:pt x="25" y="23"/>
                  <a:pt x="28" y="27"/>
                </a:cubicBezTo>
                <a:cubicBezTo>
                  <a:pt x="30" y="29"/>
                  <a:pt x="30" y="30"/>
                  <a:pt x="30" y="33"/>
                </a:cubicBezTo>
                <a:cubicBezTo>
                  <a:pt x="33" y="33"/>
                  <a:pt x="35" y="32"/>
                  <a:pt x="37" y="31"/>
                </a:cubicBezTo>
                <a:cubicBezTo>
                  <a:pt x="36" y="29"/>
                  <a:pt x="35" y="27"/>
                  <a:pt x="35" y="26"/>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6" name="Freeform 168"/>
          <p:cNvSpPr>
            <a:spLocks noEditPoints="1"/>
          </p:cNvSpPr>
          <p:nvPr/>
        </p:nvSpPr>
        <p:spPr bwMode="auto">
          <a:xfrm>
            <a:off x="7026910" y="2778125"/>
            <a:ext cx="155575" cy="146050"/>
          </a:xfrm>
          <a:custGeom>
            <a:avLst/>
            <a:gdLst/>
            <a:ahLst/>
            <a:cxnLst>
              <a:cxn ang="0">
                <a:pos x="53" y="15"/>
              </a:cxn>
              <a:cxn ang="0">
                <a:pos x="43" y="2"/>
              </a:cxn>
              <a:cxn ang="0">
                <a:pos x="35" y="8"/>
              </a:cxn>
              <a:cxn ang="0">
                <a:pos x="30" y="8"/>
              </a:cxn>
              <a:cxn ang="0">
                <a:pos x="22" y="2"/>
              </a:cxn>
              <a:cxn ang="0">
                <a:pos x="18" y="0"/>
              </a:cxn>
              <a:cxn ang="0">
                <a:pos x="16" y="4"/>
              </a:cxn>
              <a:cxn ang="0">
                <a:pos x="20" y="9"/>
              </a:cxn>
              <a:cxn ang="0">
                <a:pos x="11" y="9"/>
              </a:cxn>
              <a:cxn ang="0">
                <a:pos x="3" y="6"/>
              </a:cxn>
              <a:cxn ang="0">
                <a:pos x="7" y="15"/>
              </a:cxn>
              <a:cxn ang="0">
                <a:pos x="11" y="24"/>
              </a:cxn>
              <a:cxn ang="0">
                <a:pos x="18" y="33"/>
              </a:cxn>
              <a:cxn ang="0">
                <a:pos x="20" y="38"/>
              </a:cxn>
              <a:cxn ang="0">
                <a:pos x="34" y="30"/>
              </a:cxn>
              <a:cxn ang="0">
                <a:pos x="36" y="40"/>
              </a:cxn>
              <a:cxn ang="0">
                <a:pos x="44" y="46"/>
              </a:cxn>
              <a:cxn ang="0">
                <a:pos x="46" y="39"/>
              </a:cxn>
              <a:cxn ang="0">
                <a:pos x="53" y="15"/>
              </a:cxn>
              <a:cxn ang="0">
                <a:pos x="5" y="32"/>
              </a:cxn>
              <a:cxn ang="0">
                <a:pos x="0" y="29"/>
              </a:cxn>
              <a:cxn ang="0">
                <a:pos x="3" y="35"/>
              </a:cxn>
              <a:cxn ang="0">
                <a:pos x="11" y="40"/>
              </a:cxn>
              <a:cxn ang="0">
                <a:pos x="13" y="40"/>
              </a:cxn>
              <a:cxn ang="0">
                <a:pos x="11" y="34"/>
              </a:cxn>
              <a:cxn ang="0">
                <a:pos x="5" y="32"/>
              </a:cxn>
            </a:cxnLst>
            <a:rect l="0" t="0" r="r" b="b"/>
            <a:pathLst>
              <a:path w="56" h="46">
                <a:moveTo>
                  <a:pt x="53" y="15"/>
                </a:moveTo>
                <a:cubicBezTo>
                  <a:pt x="51" y="13"/>
                  <a:pt x="47" y="8"/>
                  <a:pt x="43" y="2"/>
                </a:cubicBezTo>
                <a:cubicBezTo>
                  <a:pt x="41" y="6"/>
                  <a:pt x="36" y="5"/>
                  <a:pt x="35" y="8"/>
                </a:cubicBezTo>
                <a:cubicBezTo>
                  <a:pt x="34" y="10"/>
                  <a:pt x="32" y="7"/>
                  <a:pt x="30" y="8"/>
                </a:cubicBezTo>
                <a:cubicBezTo>
                  <a:pt x="29" y="8"/>
                  <a:pt x="25" y="2"/>
                  <a:pt x="22" y="2"/>
                </a:cubicBezTo>
                <a:cubicBezTo>
                  <a:pt x="21" y="1"/>
                  <a:pt x="20" y="1"/>
                  <a:pt x="18" y="0"/>
                </a:cubicBezTo>
                <a:cubicBezTo>
                  <a:pt x="17" y="2"/>
                  <a:pt x="16" y="3"/>
                  <a:pt x="16" y="4"/>
                </a:cubicBezTo>
                <a:cubicBezTo>
                  <a:pt x="17" y="6"/>
                  <a:pt x="21" y="8"/>
                  <a:pt x="20" y="9"/>
                </a:cubicBezTo>
                <a:cubicBezTo>
                  <a:pt x="18" y="11"/>
                  <a:pt x="13" y="10"/>
                  <a:pt x="11" y="9"/>
                </a:cubicBezTo>
                <a:cubicBezTo>
                  <a:pt x="9" y="7"/>
                  <a:pt x="4" y="4"/>
                  <a:pt x="3" y="6"/>
                </a:cubicBezTo>
                <a:cubicBezTo>
                  <a:pt x="2" y="8"/>
                  <a:pt x="8" y="13"/>
                  <a:pt x="7" y="15"/>
                </a:cubicBezTo>
                <a:cubicBezTo>
                  <a:pt x="6" y="18"/>
                  <a:pt x="11" y="21"/>
                  <a:pt x="11" y="24"/>
                </a:cubicBezTo>
                <a:cubicBezTo>
                  <a:pt x="11" y="28"/>
                  <a:pt x="18" y="30"/>
                  <a:pt x="18" y="33"/>
                </a:cubicBezTo>
                <a:cubicBezTo>
                  <a:pt x="18" y="34"/>
                  <a:pt x="19" y="36"/>
                  <a:pt x="20" y="38"/>
                </a:cubicBezTo>
                <a:cubicBezTo>
                  <a:pt x="26" y="36"/>
                  <a:pt x="30" y="32"/>
                  <a:pt x="34" y="30"/>
                </a:cubicBezTo>
                <a:cubicBezTo>
                  <a:pt x="39" y="27"/>
                  <a:pt x="37" y="38"/>
                  <a:pt x="36" y="40"/>
                </a:cubicBezTo>
                <a:cubicBezTo>
                  <a:pt x="35" y="41"/>
                  <a:pt x="40" y="44"/>
                  <a:pt x="44" y="46"/>
                </a:cubicBezTo>
                <a:cubicBezTo>
                  <a:pt x="44" y="43"/>
                  <a:pt x="44" y="41"/>
                  <a:pt x="46" y="39"/>
                </a:cubicBezTo>
                <a:cubicBezTo>
                  <a:pt x="52" y="32"/>
                  <a:pt x="56" y="21"/>
                  <a:pt x="53" y="15"/>
                </a:cubicBezTo>
                <a:close/>
                <a:moveTo>
                  <a:pt x="5" y="32"/>
                </a:moveTo>
                <a:cubicBezTo>
                  <a:pt x="4" y="31"/>
                  <a:pt x="2" y="30"/>
                  <a:pt x="0" y="29"/>
                </a:cubicBezTo>
                <a:cubicBezTo>
                  <a:pt x="0" y="31"/>
                  <a:pt x="0" y="34"/>
                  <a:pt x="3" y="35"/>
                </a:cubicBezTo>
                <a:cubicBezTo>
                  <a:pt x="8" y="37"/>
                  <a:pt x="1" y="38"/>
                  <a:pt x="11" y="40"/>
                </a:cubicBezTo>
                <a:cubicBezTo>
                  <a:pt x="12" y="40"/>
                  <a:pt x="12" y="40"/>
                  <a:pt x="13" y="40"/>
                </a:cubicBezTo>
                <a:cubicBezTo>
                  <a:pt x="13" y="37"/>
                  <a:pt x="13" y="36"/>
                  <a:pt x="11" y="34"/>
                </a:cubicBezTo>
                <a:cubicBezTo>
                  <a:pt x="8" y="30"/>
                  <a:pt x="7" y="32"/>
                  <a:pt x="5" y="32"/>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7" name="Freeform 169"/>
          <p:cNvSpPr/>
          <p:nvPr/>
        </p:nvSpPr>
        <p:spPr bwMode="auto">
          <a:xfrm>
            <a:off x="7528560" y="2928938"/>
            <a:ext cx="454025" cy="369888"/>
          </a:xfrm>
          <a:custGeom>
            <a:avLst/>
            <a:gdLst/>
            <a:ahLst/>
            <a:cxnLst>
              <a:cxn ang="0">
                <a:pos x="156" y="17"/>
              </a:cxn>
              <a:cxn ang="0">
                <a:pos x="152" y="13"/>
              </a:cxn>
              <a:cxn ang="0">
                <a:pos x="139" y="22"/>
              </a:cxn>
              <a:cxn ang="0">
                <a:pos x="134" y="24"/>
              </a:cxn>
              <a:cxn ang="0">
                <a:pos x="128" y="23"/>
              </a:cxn>
              <a:cxn ang="0">
                <a:pos x="128" y="10"/>
              </a:cxn>
              <a:cxn ang="0">
                <a:pos x="123" y="1"/>
              </a:cxn>
              <a:cxn ang="0">
                <a:pos x="113" y="10"/>
              </a:cxn>
              <a:cxn ang="0">
                <a:pos x="102" y="16"/>
              </a:cxn>
              <a:cxn ang="0">
                <a:pos x="91" y="19"/>
              </a:cxn>
              <a:cxn ang="0">
                <a:pos x="81" y="16"/>
              </a:cxn>
              <a:cxn ang="0">
                <a:pos x="72" y="13"/>
              </a:cxn>
              <a:cxn ang="0">
                <a:pos x="62" y="11"/>
              </a:cxn>
              <a:cxn ang="0">
                <a:pos x="53" y="17"/>
              </a:cxn>
              <a:cxn ang="0">
                <a:pos x="47" y="28"/>
              </a:cxn>
              <a:cxn ang="0">
                <a:pos x="31" y="37"/>
              </a:cxn>
              <a:cxn ang="0">
                <a:pos x="21" y="41"/>
              </a:cxn>
              <a:cxn ang="0">
                <a:pos x="13" y="38"/>
              </a:cxn>
              <a:cxn ang="0">
                <a:pos x="8" y="44"/>
              </a:cxn>
              <a:cxn ang="0">
                <a:pos x="3" y="53"/>
              </a:cxn>
              <a:cxn ang="0">
                <a:pos x="2" y="62"/>
              </a:cxn>
              <a:cxn ang="0">
                <a:pos x="2" y="74"/>
              </a:cxn>
              <a:cxn ang="0">
                <a:pos x="4" y="87"/>
              </a:cxn>
              <a:cxn ang="0">
                <a:pos x="15" y="93"/>
              </a:cxn>
              <a:cxn ang="0">
                <a:pos x="3" y="109"/>
              </a:cxn>
              <a:cxn ang="0">
                <a:pos x="6" y="113"/>
              </a:cxn>
              <a:cxn ang="0">
                <a:pos x="23" y="115"/>
              </a:cxn>
              <a:cxn ang="0">
                <a:pos x="68" y="109"/>
              </a:cxn>
              <a:cxn ang="0">
                <a:pos x="67" y="98"/>
              </a:cxn>
              <a:cxn ang="0">
                <a:pos x="76" y="93"/>
              </a:cxn>
              <a:cxn ang="0">
                <a:pos x="84" y="91"/>
              </a:cxn>
              <a:cxn ang="0">
                <a:pos x="96" y="87"/>
              </a:cxn>
              <a:cxn ang="0">
                <a:pos x="101" y="82"/>
              </a:cxn>
              <a:cxn ang="0">
                <a:pos x="105" y="70"/>
              </a:cxn>
              <a:cxn ang="0">
                <a:pos x="113" y="65"/>
              </a:cxn>
              <a:cxn ang="0">
                <a:pos x="109" y="58"/>
              </a:cxn>
              <a:cxn ang="0">
                <a:pos x="122" y="58"/>
              </a:cxn>
              <a:cxn ang="0">
                <a:pos x="123" y="49"/>
              </a:cxn>
              <a:cxn ang="0">
                <a:pos x="128" y="41"/>
              </a:cxn>
              <a:cxn ang="0">
                <a:pos x="126" y="34"/>
              </a:cxn>
              <a:cxn ang="0">
                <a:pos x="128" y="29"/>
              </a:cxn>
              <a:cxn ang="0">
                <a:pos x="129" y="28"/>
              </a:cxn>
              <a:cxn ang="0">
                <a:pos x="135" y="26"/>
              </a:cxn>
              <a:cxn ang="0">
                <a:pos x="150" y="21"/>
              </a:cxn>
              <a:cxn ang="0">
                <a:pos x="162" y="18"/>
              </a:cxn>
              <a:cxn ang="0">
                <a:pos x="156" y="17"/>
              </a:cxn>
            </a:cxnLst>
            <a:rect l="0" t="0" r="r" b="b"/>
            <a:pathLst>
              <a:path w="162" h="116">
                <a:moveTo>
                  <a:pt x="156" y="17"/>
                </a:moveTo>
                <a:cubicBezTo>
                  <a:pt x="154" y="17"/>
                  <a:pt x="154" y="15"/>
                  <a:pt x="152" y="13"/>
                </a:cubicBezTo>
                <a:cubicBezTo>
                  <a:pt x="150" y="12"/>
                  <a:pt x="144" y="18"/>
                  <a:pt x="139" y="22"/>
                </a:cubicBezTo>
                <a:cubicBezTo>
                  <a:pt x="137" y="22"/>
                  <a:pt x="135" y="23"/>
                  <a:pt x="134" y="24"/>
                </a:cubicBezTo>
                <a:cubicBezTo>
                  <a:pt x="131" y="24"/>
                  <a:pt x="129" y="24"/>
                  <a:pt x="128" y="23"/>
                </a:cubicBezTo>
                <a:cubicBezTo>
                  <a:pt x="125" y="20"/>
                  <a:pt x="132" y="12"/>
                  <a:pt x="128" y="10"/>
                </a:cubicBezTo>
                <a:cubicBezTo>
                  <a:pt x="123" y="8"/>
                  <a:pt x="127" y="1"/>
                  <a:pt x="123" y="1"/>
                </a:cubicBezTo>
                <a:cubicBezTo>
                  <a:pt x="119" y="0"/>
                  <a:pt x="113" y="7"/>
                  <a:pt x="113" y="10"/>
                </a:cubicBezTo>
                <a:cubicBezTo>
                  <a:pt x="113" y="14"/>
                  <a:pt x="102" y="13"/>
                  <a:pt x="102" y="16"/>
                </a:cubicBezTo>
                <a:cubicBezTo>
                  <a:pt x="102" y="19"/>
                  <a:pt x="92" y="15"/>
                  <a:pt x="91" y="19"/>
                </a:cubicBezTo>
                <a:cubicBezTo>
                  <a:pt x="89" y="22"/>
                  <a:pt x="84" y="16"/>
                  <a:pt x="81" y="16"/>
                </a:cubicBezTo>
                <a:cubicBezTo>
                  <a:pt x="78" y="16"/>
                  <a:pt x="76" y="12"/>
                  <a:pt x="72" y="13"/>
                </a:cubicBezTo>
                <a:cubicBezTo>
                  <a:pt x="68" y="14"/>
                  <a:pt x="65" y="12"/>
                  <a:pt x="62" y="11"/>
                </a:cubicBezTo>
                <a:cubicBezTo>
                  <a:pt x="59" y="11"/>
                  <a:pt x="57" y="18"/>
                  <a:pt x="53" y="17"/>
                </a:cubicBezTo>
                <a:cubicBezTo>
                  <a:pt x="50" y="15"/>
                  <a:pt x="48" y="23"/>
                  <a:pt x="47" y="28"/>
                </a:cubicBezTo>
                <a:cubicBezTo>
                  <a:pt x="45" y="32"/>
                  <a:pt x="30" y="32"/>
                  <a:pt x="31" y="37"/>
                </a:cubicBezTo>
                <a:cubicBezTo>
                  <a:pt x="31" y="42"/>
                  <a:pt x="22" y="44"/>
                  <a:pt x="21" y="41"/>
                </a:cubicBezTo>
                <a:cubicBezTo>
                  <a:pt x="20" y="38"/>
                  <a:pt x="14" y="39"/>
                  <a:pt x="13" y="38"/>
                </a:cubicBezTo>
                <a:cubicBezTo>
                  <a:pt x="11" y="38"/>
                  <a:pt x="7" y="39"/>
                  <a:pt x="8" y="44"/>
                </a:cubicBezTo>
                <a:cubicBezTo>
                  <a:pt x="8" y="48"/>
                  <a:pt x="4" y="51"/>
                  <a:pt x="3" y="53"/>
                </a:cubicBezTo>
                <a:cubicBezTo>
                  <a:pt x="3" y="54"/>
                  <a:pt x="0" y="60"/>
                  <a:pt x="2" y="62"/>
                </a:cubicBezTo>
                <a:cubicBezTo>
                  <a:pt x="4" y="65"/>
                  <a:pt x="0" y="70"/>
                  <a:pt x="2" y="74"/>
                </a:cubicBezTo>
                <a:cubicBezTo>
                  <a:pt x="4" y="79"/>
                  <a:pt x="3" y="86"/>
                  <a:pt x="4" y="87"/>
                </a:cubicBezTo>
                <a:cubicBezTo>
                  <a:pt x="5" y="89"/>
                  <a:pt x="13" y="88"/>
                  <a:pt x="15" y="93"/>
                </a:cubicBezTo>
                <a:cubicBezTo>
                  <a:pt x="17" y="98"/>
                  <a:pt x="4" y="107"/>
                  <a:pt x="3" y="109"/>
                </a:cubicBezTo>
                <a:cubicBezTo>
                  <a:pt x="3" y="110"/>
                  <a:pt x="4" y="112"/>
                  <a:pt x="6" y="113"/>
                </a:cubicBezTo>
                <a:cubicBezTo>
                  <a:pt x="11" y="113"/>
                  <a:pt x="17" y="114"/>
                  <a:pt x="23" y="115"/>
                </a:cubicBezTo>
                <a:cubicBezTo>
                  <a:pt x="30" y="116"/>
                  <a:pt x="68" y="111"/>
                  <a:pt x="68" y="109"/>
                </a:cubicBezTo>
                <a:cubicBezTo>
                  <a:pt x="69" y="108"/>
                  <a:pt x="67" y="100"/>
                  <a:pt x="67" y="98"/>
                </a:cubicBezTo>
                <a:cubicBezTo>
                  <a:pt x="68" y="96"/>
                  <a:pt x="72" y="92"/>
                  <a:pt x="76" y="93"/>
                </a:cubicBezTo>
                <a:cubicBezTo>
                  <a:pt x="80" y="93"/>
                  <a:pt x="84" y="94"/>
                  <a:pt x="84" y="91"/>
                </a:cubicBezTo>
                <a:cubicBezTo>
                  <a:pt x="84" y="88"/>
                  <a:pt x="95" y="84"/>
                  <a:pt x="96" y="87"/>
                </a:cubicBezTo>
                <a:cubicBezTo>
                  <a:pt x="97" y="89"/>
                  <a:pt x="101" y="88"/>
                  <a:pt x="101" y="82"/>
                </a:cubicBezTo>
                <a:cubicBezTo>
                  <a:pt x="102" y="75"/>
                  <a:pt x="101" y="70"/>
                  <a:pt x="105" y="70"/>
                </a:cubicBezTo>
                <a:cubicBezTo>
                  <a:pt x="109" y="69"/>
                  <a:pt x="113" y="67"/>
                  <a:pt x="113" y="65"/>
                </a:cubicBezTo>
                <a:cubicBezTo>
                  <a:pt x="112" y="63"/>
                  <a:pt x="108" y="59"/>
                  <a:pt x="109" y="58"/>
                </a:cubicBezTo>
                <a:cubicBezTo>
                  <a:pt x="110" y="56"/>
                  <a:pt x="120" y="61"/>
                  <a:pt x="122" y="58"/>
                </a:cubicBezTo>
                <a:cubicBezTo>
                  <a:pt x="123" y="55"/>
                  <a:pt x="121" y="52"/>
                  <a:pt x="123" y="49"/>
                </a:cubicBezTo>
                <a:cubicBezTo>
                  <a:pt x="124" y="46"/>
                  <a:pt x="128" y="44"/>
                  <a:pt x="128" y="41"/>
                </a:cubicBezTo>
                <a:cubicBezTo>
                  <a:pt x="128" y="38"/>
                  <a:pt x="128" y="37"/>
                  <a:pt x="126" y="34"/>
                </a:cubicBezTo>
                <a:cubicBezTo>
                  <a:pt x="124" y="32"/>
                  <a:pt x="125" y="29"/>
                  <a:pt x="128" y="29"/>
                </a:cubicBezTo>
                <a:cubicBezTo>
                  <a:pt x="128" y="28"/>
                  <a:pt x="129" y="28"/>
                  <a:pt x="129" y="28"/>
                </a:cubicBezTo>
                <a:cubicBezTo>
                  <a:pt x="132" y="27"/>
                  <a:pt x="134" y="27"/>
                  <a:pt x="135" y="26"/>
                </a:cubicBezTo>
                <a:cubicBezTo>
                  <a:pt x="139" y="23"/>
                  <a:pt x="147" y="20"/>
                  <a:pt x="150" y="21"/>
                </a:cubicBezTo>
                <a:cubicBezTo>
                  <a:pt x="153" y="22"/>
                  <a:pt x="158" y="21"/>
                  <a:pt x="162" y="18"/>
                </a:cubicBezTo>
                <a:cubicBezTo>
                  <a:pt x="160" y="17"/>
                  <a:pt x="157" y="16"/>
                  <a:pt x="156" y="1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8" name="Freeform 170"/>
          <p:cNvSpPr/>
          <p:nvPr/>
        </p:nvSpPr>
        <p:spPr bwMode="auto">
          <a:xfrm>
            <a:off x="7546023" y="2984500"/>
            <a:ext cx="523875" cy="538163"/>
          </a:xfrm>
          <a:custGeom>
            <a:avLst/>
            <a:gdLst/>
            <a:ahLst/>
            <a:cxnLst>
              <a:cxn ang="0">
                <a:pos x="172" y="9"/>
              </a:cxn>
              <a:cxn ang="0">
                <a:pos x="158" y="1"/>
              </a:cxn>
              <a:cxn ang="0">
                <a:pos x="144" y="3"/>
              </a:cxn>
              <a:cxn ang="0">
                <a:pos x="123" y="10"/>
              </a:cxn>
              <a:cxn ang="0">
                <a:pos x="120" y="16"/>
              </a:cxn>
              <a:cxn ang="0">
                <a:pos x="117" y="31"/>
              </a:cxn>
              <a:cxn ang="0">
                <a:pos x="103" y="40"/>
              </a:cxn>
              <a:cxn ang="0">
                <a:pos x="99" y="52"/>
              </a:cxn>
              <a:cxn ang="0">
                <a:pos x="90" y="69"/>
              </a:cxn>
              <a:cxn ang="0">
                <a:pos x="70" y="75"/>
              </a:cxn>
              <a:cxn ang="0">
                <a:pos x="62" y="91"/>
              </a:cxn>
              <a:cxn ang="0">
                <a:pos x="0" y="95"/>
              </a:cxn>
              <a:cxn ang="0">
                <a:pos x="17" y="111"/>
              </a:cxn>
              <a:cxn ang="0">
                <a:pos x="25" y="132"/>
              </a:cxn>
              <a:cxn ang="0">
                <a:pos x="7" y="146"/>
              </a:cxn>
              <a:cxn ang="0">
                <a:pos x="29" y="148"/>
              </a:cxn>
              <a:cxn ang="0">
                <a:pos x="55" y="146"/>
              </a:cxn>
              <a:cxn ang="0">
                <a:pos x="70" y="155"/>
              </a:cxn>
              <a:cxn ang="0">
                <a:pos x="82" y="167"/>
              </a:cxn>
              <a:cxn ang="0">
                <a:pos x="84" y="167"/>
              </a:cxn>
              <a:cxn ang="0">
                <a:pos x="105" y="160"/>
              </a:cxn>
              <a:cxn ang="0">
                <a:pos x="110" y="147"/>
              </a:cxn>
              <a:cxn ang="0">
                <a:pos x="98" y="128"/>
              </a:cxn>
              <a:cxn ang="0">
                <a:pos x="114" y="118"/>
              </a:cxn>
              <a:cxn ang="0">
                <a:pos x="128" y="109"/>
              </a:cxn>
              <a:cxn ang="0">
                <a:pos x="142" y="91"/>
              </a:cxn>
              <a:cxn ang="0">
                <a:pos x="154" y="80"/>
              </a:cxn>
              <a:cxn ang="0">
                <a:pos x="162" y="63"/>
              </a:cxn>
              <a:cxn ang="0">
                <a:pos x="150" y="47"/>
              </a:cxn>
              <a:cxn ang="0">
                <a:pos x="154" y="30"/>
              </a:cxn>
              <a:cxn ang="0">
                <a:pos x="182" y="29"/>
              </a:cxn>
              <a:cxn ang="0">
                <a:pos x="177" y="17"/>
              </a:cxn>
            </a:cxnLst>
            <a:rect l="0" t="0" r="r" b="b"/>
            <a:pathLst>
              <a:path w="186" h="168">
                <a:moveTo>
                  <a:pt x="177" y="17"/>
                </a:moveTo>
                <a:cubicBezTo>
                  <a:pt x="172" y="15"/>
                  <a:pt x="172" y="10"/>
                  <a:pt x="172" y="9"/>
                </a:cubicBezTo>
                <a:cubicBezTo>
                  <a:pt x="172" y="7"/>
                  <a:pt x="166" y="4"/>
                  <a:pt x="161" y="0"/>
                </a:cubicBezTo>
                <a:cubicBezTo>
                  <a:pt x="161" y="1"/>
                  <a:pt x="159" y="1"/>
                  <a:pt x="158" y="1"/>
                </a:cubicBezTo>
                <a:cubicBezTo>
                  <a:pt x="157" y="1"/>
                  <a:pt x="157" y="0"/>
                  <a:pt x="156" y="0"/>
                </a:cubicBezTo>
                <a:cubicBezTo>
                  <a:pt x="152" y="3"/>
                  <a:pt x="147" y="4"/>
                  <a:pt x="144" y="3"/>
                </a:cubicBezTo>
                <a:cubicBezTo>
                  <a:pt x="141" y="2"/>
                  <a:pt x="133" y="5"/>
                  <a:pt x="129" y="8"/>
                </a:cubicBezTo>
                <a:cubicBezTo>
                  <a:pt x="128" y="9"/>
                  <a:pt x="126" y="9"/>
                  <a:pt x="123" y="10"/>
                </a:cubicBezTo>
                <a:cubicBezTo>
                  <a:pt x="123" y="10"/>
                  <a:pt x="122" y="10"/>
                  <a:pt x="122" y="11"/>
                </a:cubicBezTo>
                <a:cubicBezTo>
                  <a:pt x="119" y="11"/>
                  <a:pt x="118" y="14"/>
                  <a:pt x="120" y="16"/>
                </a:cubicBezTo>
                <a:cubicBezTo>
                  <a:pt x="122" y="19"/>
                  <a:pt x="122" y="20"/>
                  <a:pt x="122" y="23"/>
                </a:cubicBezTo>
                <a:cubicBezTo>
                  <a:pt x="122" y="26"/>
                  <a:pt x="118" y="28"/>
                  <a:pt x="117" y="31"/>
                </a:cubicBezTo>
                <a:cubicBezTo>
                  <a:pt x="115" y="34"/>
                  <a:pt x="117" y="37"/>
                  <a:pt x="116" y="40"/>
                </a:cubicBezTo>
                <a:cubicBezTo>
                  <a:pt x="114" y="43"/>
                  <a:pt x="104" y="38"/>
                  <a:pt x="103" y="40"/>
                </a:cubicBezTo>
                <a:cubicBezTo>
                  <a:pt x="102" y="41"/>
                  <a:pt x="106" y="45"/>
                  <a:pt x="107" y="47"/>
                </a:cubicBezTo>
                <a:cubicBezTo>
                  <a:pt x="107" y="49"/>
                  <a:pt x="103" y="51"/>
                  <a:pt x="99" y="52"/>
                </a:cubicBezTo>
                <a:cubicBezTo>
                  <a:pt x="95" y="52"/>
                  <a:pt x="96" y="57"/>
                  <a:pt x="95" y="64"/>
                </a:cubicBezTo>
                <a:cubicBezTo>
                  <a:pt x="95" y="70"/>
                  <a:pt x="91" y="71"/>
                  <a:pt x="90" y="69"/>
                </a:cubicBezTo>
                <a:cubicBezTo>
                  <a:pt x="89" y="66"/>
                  <a:pt x="78" y="70"/>
                  <a:pt x="78" y="73"/>
                </a:cubicBezTo>
                <a:cubicBezTo>
                  <a:pt x="78" y="76"/>
                  <a:pt x="74" y="75"/>
                  <a:pt x="70" y="75"/>
                </a:cubicBezTo>
                <a:cubicBezTo>
                  <a:pt x="66" y="74"/>
                  <a:pt x="62" y="78"/>
                  <a:pt x="61" y="80"/>
                </a:cubicBezTo>
                <a:cubicBezTo>
                  <a:pt x="61" y="82"/>
                  <a:pt x="63" y="90"/>
                  <a:pt x="62" y="91"/>
                </a:cubicBezTo>
                <a:cubicBezTo>
                  <a:pt x="62" y="93"/>
                  <a:pt x="24" y="98"/>
                  <a:pt x="17" y="97"/>
                </a:cubicBezTo>
                <a:cubicBezTo>
                  <a:pt x="11" y="96"/>
                  <a:pt x="5" y="95"/>
                  <a:pt x="0" y="95"/>
                </a:cubicBezTo>
                <a:cubicBezTo>
                  <a:pt x="2" y="97"/>
                  <a:pt x="4" y="99"/>
                  <a:pt x="5" y="101"/>
                </a:cubicBezTo>
                <a:cubicBezTo>
                  <a:pt x="6" y="105"/>
                  <a:pt x="11" y="109"/>
                  <a:pt x="17" y="111"/>
                </a:cubicBezTo>
                <a:cubicBezTo>
                  <a:pt x="22" y="113"/>
                  <a:pt x="19" y="122"/>
                  <a:pt x="22" y="123"/>
                </a:cubicBezTo>
                <a:cubicBezTo>
                  <a:pt x="25" y="124"/>
                  <a:pt x="28" y="131"/>
                  <a:pt x="25" y="132"/>
                </a:cubicBezTo>
                <a:cubicBezTo>
                  <a:pt x="21" y="132"/>
                  <a:pt x="18" y="133"/>
                  <a:pt x="14" y="135"/>
                </a:cubicBezTo>
                <a:cubicBezTo>
                  <a:pt x="11" y="137"/>
                  <a:pt x="7" y="141"/>
                  <a:pt x="7" y="146"/>
                </a:cubicBezTo>
                <a:cubicBezTo>
                  <a:pt x="7" y="147"/>
                  <a:pt x="7" y="148"/>
                  <a:pt x="7" y="149"/>
                </a:cubicBezTo>
                <a:cubicBezTo>
                  <a:pt x="17" y="149"/>
                  <a:pt x="27" y="149"/>
                  <a:pt x="29" y="148"/>
                </a:cubicBezTo>
                <a:cubicBezTo>
                  <a:pt x="30" y="146"/>
                  <a:pt x="35" y="145"/>
                  <a:pt x="37" y="146"/>
                </a:cubicBezTo>
                <a:cubicBezTo>
                  <a:pt x="40" y="148"/>
                  <a:pt x="51" y="149"/>
                  <a:pt x="55" y="146"/>
                </a:cubicBezTo>
                <a:cubicBezTo>
                  <a:pt x="61" y="143"/>
                  <a:pt x="64" y="146"/>
                  <a:pt x="64" y="149"/>
                </a:cubicBezTo>
                <a:cubicBezTo>
                  <a:pt x="65" y="152"/>
                  <a:pt x="67" y="153"/>
                  <a:pt x="70" y="155"/>
                </a:cubicBezTo>
                <a:cubicBezTo>
                  <a:pt x="72" y="157"/>
                  <a:pt x="70" y="160"/>
                  <a:pt x="72" y="163"/>
                </a:cubicBezTo>
                <a:cubicBezTo>
                  <a:pt x="74" y="165"/>
                  <a:pt x="77" y="165"/>
                  <a:pt x="82" y="167"/>
                </a:cubicBezTo>
                <a:cubicBezTo>
                  <a:pt x="82" y="167"/>
                  <a:pt x="83" y="168"/>
                  <a:pt x="83" y="168"/>
                </a:cubicBezTo>
                <a:cubicBezTo>
                  <a:pt x="84" y="168"/>
                  <a:pt x="84" y="168"/>
                  <a:pt x="84" y="167"/>
                </a:cubicBezTo>
                <a:cubicBezTo>
                  <a:pt x="87" y="164"/>
                  <a:pt x="87" y="159"/>
                  <a:pt x="94" y="160"/>
                </a:cubicBezTo>
                <a:cubicBezTo>
                  <a:pt x="102" y="162"/>
                  <a:pt x="101" y="159"/>
                  <a:pt x="105" y="160"/>
                </a:cubicBezTo>
                <a:cubicBezTo>
                  <a:pt x="109" y="161"/>
                  <a:pt x="112" y="160"/>
                  <a:pt x="114" y="158"/>
                </a:cubicBezTo>
                <a:cubicBezTo>
                  <a:pt x="115" y="155"/>
                  <a:pt x="112" y="150"/>
                  <a:pt x="110" y="147"/>
                </a:cubicBezTo>
                <a:cubicBezTo>
                  <a:pt x="107" y="145"/>
                  <a:pt x="104" y="140"/>
                  <a:pt x="105" y="136"/>
                </a:cubicBezTo>
                <a:cubicBezTo>
                  <a:pt x="105" y="131"/>
                  <a:pt x="98" y="131"/>
                  <a:pt x="98" y="128"/>
                </a:cubicBezTo>
                <a:cubicBezTo>
                  <a:pt x="98" y="124"/>
                  <a:pt x="105" y="118"/>
                  <a:pt x="106" y="117"/>
                </a:cubicBezTo>
                <a:cubicBezTo>
                  <a:pt x="107" y="116"/>
                  <a:pt x="113" y="121"/>
                  <a:pt x="114" y="118"/>
                </a:cubicBezTo>
                <a:cubicBezTo>
                  <a:pt x="116" y="115"/>
                  <a:pt x="120" y="117"/>
                  <a:pt x="122" y="117"/>
                </a:cubicBezTo>
                <a:cubicBezTo>
                  <a:pt x="124" y="118"/>
                  <a:pt x="128" y="113"/>
                  <a:pt x="128" y="109"/>
                </a:cubicBezTo>
                <a:cubicBezTo>
                  <a:pt x="129" y="105"/>
                  <a:pt x="136" y="105"/>
                  <a:pt x="138" y="103"/>
                </a:cubicBezTo>
                <a:cubicBezTo>
                  <a:pt x="139" y="102"/>
                  <a:pt x="141" y="93"/>
                  <a:pt x="142" y="91"/>
                </a:cubicBezTo>
                <a:cubicBezTo>
                  <a:pt x="143" y="89"/>
                  <a:pt x="149" y="91"/>
                  <a:pt x="149" y="86"/>
                </a:cubicBezTo>
                <a:cubicBezTo>
                  <a:pt x="149" y="81"/>
                  <a:pt x="151" y="80"/>
                  <a:pt x="154" y="80"/>
                </a:cubicBezTo>
                <a:cubicBezTo>
                  <a:pt x="157" y="79"/>
                  <a:pt x="156" y="75"/>
                  <a:pt x="156" y="71"/>
                </a:cubicBezTo>
                <a:cubicBezTo>
                  <a:pt x="157" y="68"/>
                  <a:pt x="159" y="64"/>
                  <a:pt x="162" y="63"/>
                </a:cubicBezTo>
                <a:cubicBezTo>
                  <a:pt x="166" y="62"/>
                  <a:pt x="161" y="57"/>
                  <a:pt x="157" y="58"/>
                </a:cubicBezTo>
                <a:cubicBezTo>
                  <a:pt x="153" y="59"/>
                  <a:pt x="150" y="47"/>
                  <a:pt x="150" y="47"/>
                </a:cubicBezTo>
                <a:cubicBezTo>
                  <a:pt x="150" y="47"/>
                  <a:pt x="151" y="38"/>
                  <a:pt x="148" y="36"/>
                </a:cubicBezTo>
                <a:cubicBezTo>
                  <a:pt x="146" y="35"/>
                  <a:pt x="149" y="30"/>
                  <a:pt x="154" y="30"/>
                </a:cubicBezTo>
                <a:cubicBezTo>
                  <a:pt x="159" y="30"/>
                  <a:pt x="168" y="36"/>
                  <a:pt x="171" y="33"/>
                </a:cubicBezTo>
                <a:cubicBezTo>
                  <a:pt x="174" y="31"/>
                  <a:pt x="180" y="30"/>
                  <a:pt x="182" y="29"/>
                </a:cubicBezTo>
                <a:cubicBezTo>
                  <a:pt x="183" y="28"/>
                  <a:pt x="185" y="24"/>
                  <a:pt x="186" y="22"/>
                </a:cubicBezTo>
                <a:cubicBezTo>
                  <a:pt x="184" y="21"/>
                  <a:pt x="181" y="19"/>
                  <a:pt x="177" y="1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69" name="Freeform 171"/>
          <p:cNvSpPr>
            <a:spLocks noEditPoints="1"/>
          </p:cNvSpPr>
          <p:nvPr/>
        </p:nvSpPr>
        <p:spPr bwMode="auto">
          <a:xfrm>
            <a:off x="8595360" y="4187825"/>
            <a:ext cx="1458913" cy="603250"/>
          </a:xfrm>
          <a:custGeom>
            <a:avLst/>
            <a:gdLst/>
            <a:ahLst/>
            <a:cxnLst>
              <a:cxn ang="0">
                <a:pos x="38" y="80"/>
              </a:cxn>
              <a:cxn ang="0">
                <a:pos x="147" y="101"/>
              </a:cxn>
              <a:cxn ang="0">
                <a:pos x="22" y="52"/>
              </a:cxn>
              <a:cxn ang="0">
                <a:pos x="278" y="134"/>
              </a:cxn>
              <a:cxn ang="0">
                <a:pos x="290" y="107"/>
              </a:cxn>
              <a:cxn ang="0">
                <a:pos x="306" y="111"/>
              </a:cxn>
              <a:cxn ang="0">
                <a:pos x="317" y="76"/>
              </a:cxn>
              <a:cxn ang="0">
                <a:pos x="318" y="63"/>
              </a:cxn>
              <a:cxn ang="0">
                <a:pos x="297" y="53"/>
              </a:cxn>
              <a:cxn ang="0">
                <a:pos x="266" y="97"/>
              </a:cxn>
              <a:cxn ang="0">
                <a:pos x="123" y="106"/>
              </a:cxn>
              <a:cxn ang="0">
                <a:pos x="118" y="87"/>
              </a:cxn>
              <a:cxn ang="0">
                <a:pos x="114" y="95"/>
              </a:cxn>
              <a:cxn ang="0">
                <a:pos x="95" y="71"/>
              </a:cxn>
              <a:cxn ang="0">
                <a:pos x="78" y="50"/>
              </a:cxn>
              <a:cxn ang="0">
                <a:pos x="52" y="34"/>
              </a:cxn>
              <a:cxn ang="0">
                <a:pos x="2" y="5"/>
              </a:cxn>
              <a:cxn ang="0">
                <a:pos x="45" y="65"/>
              </a:cxn>
              <a:cxn ang="0">
                <a:pos x="99" y="128"/>
              </a:cxn>
              <a:cxn ang="0">
                <a:pos x="121" y="117"/>
              </a:cxn>
              <a:cxn ang="0">
                <a:pos x="373" y="53"/>
              </a:cxn>
              <a:cxn ang="0">
                <a:pos x="376" y="64"/>
              </a:cxn>
              <a:cxn ang="0">
                <a:pos x="348" y="106"/>
              </a:cxn>
              <a:cxn ang="0">
                <a:pos x="277" y="167"/>
              </a:cxn>
              <a:cxn ang="0">
                <a:pos x="322" y="162"/>
              </a:cxn>
              <a:cxn ang="0">
                <a:pos x="387" y="107"/>
              </a:cxn>
              <a:cxn ang="0">
                <a:pos x="218" y="158"/>
              </a:cxn>
              <a:cxn ang="0">
                <a:pos x="196" y="147"/>
              </a:cxn>
              <a:cxn ang="0">
                <a:pos x="122" y="138"/>
              </a:cxn>
              <a:cxn ang="0">
                <a:pos x="131" y="153"/>
              </a:cxn>
              <a:cxn ang="0">
                <a:pos x="201" y="164"/>
              </a:cxn>
              <a:cxn ang="0">
                <a:pos x="218" y="158"/>
              </a:cxn>
              <a:cxn ang="0">
                <a:pos x="452" y="106"/>
              </a:cxn>
              <a:cxn ang="0">
                <a:pos x="404" y="82"/>
              </a:cxn>
              <a:cxn ang="0">
                <a:pos x="435" y="94"/>
              </a:cxn>
              <a:cxn ang="0">
                <a:pos x="417" y="101"/>
              </a:cxn>
              <a:cxn ang="0">
                <a:pos x="444" y="114"/>
              </a:cxn>
              <a:cxn ang="0">
                <a:pos x="492" y="143"/>
              </a:cxn>
              <a:cxn ang="0">
                <a:pos x="507" y="161"/>
              </a:cxn>
              <a:cxn ang="0">
                <a:pos x="480" y="86"/>
              </a:cxn>
              <a:cxn ang="0">
                <a:pos x="330" y="175"/>
              </a:cxn>
              <a:cxn ang="0">
                <a:pos x="336" y="177"/>
              </a:cxn>
              <a:cxn ang="0">
                <a:pos x="339" y="174"/>
              </a:cxn>
              <a:cxn ang="0">
                <a:pos x="250" y="67"/>
              </a:cxn>
              <a:cxn ang="0">
                <a:pos x="255" y="39"/>
              </a:cxn>
              <a:cxn ang="0">
                <a:pos x="254" y="20"/>
              </a:cxn>
              <a:cxn ang="0">
                <a:pos x="225" y="36"/>
              </a:cxn>
              <a:cxn ang="0">
                <a:pos x="201" y="51"/>
              </a:cxn>
              <a:cxn ang="0">
                <a:pos x="165" y="52"/>
              </a:cxn>
              <a:cxn ang="0">
                <a:pos x="153" y="61"/>
              </a:cxn>
              <a:cxn ang="0">
                <a:pos x="180" y="103"/>
              </a:cxn>
              <a:cxn ang="0">
                <a:pos x="218" y="112"/>
              </a:cxn>
              <a:cxn ang="0">
                <a:pos x="268" y="178"/>
              </a:cxn>
              <a:cxn ang="0">
                <a:pos x="268" y="178"/>
              </a:cxn>
              <a:cxn ang="0">
                <a:pos x="236" y="169"/>
              </a:cxn>
              <a:cxn ang="0">
                <a:pos x="251" y="161"/>
              </a:cxn>
            </a:cxnLst>
            <a:rect l="0" t="0" r="r" b="b"/>
            <a:pathLst>
              <a:path w="519" h="189">
                <a:moveTo>
                  <a:pt x="38" y="80"/>
                </a:moveTo>
                <a:cubicBezTo>
                  <a:pt x="37" y="82"/>
                  <a:pt x="41" y="89"/>
                  <a:pt x="43" y="87"/>
                </a:cubicBezTo>
                <a:cubicBezTo>
                  <a:pt x="46" y="85"/>
                  <a:pt x="40" y="75"/>
                  <a:pt x="38" y="80"/>
                </a:cubicBezTo>
                <a:close/>
                <a:moveTo>
                  <a:pt x="147" y="101"/>
                </a:moveTo>
                <a:cubicBezTo>
                  <a:pt x="147" y="98"/>
                  <a:pt x="138" y="99"/>
                  <a:pt x="141" y="103"/>
                </a:cubicBezTo>
                <a:cubicBezTo>
                  <a:pt x="144" y="108"/>
                  <a:pt x="147" y="104"/>
                  <a:pt x="147" y="101"/>
                </a:cubicBezTo>
                <a:close/>
                <a:moveTo>
                  <a:pt x="22" y="52"/>
                </a:moveTo>
                <a:cubicBezTo>
                  <a:pt x="21" y="55"/>
                  <a:pt x="25" y="65"/>
                  <a:pt x="29" y="61"/>
                </a:cubicBezTo>
                <a:cubicBezTo>
                  <a:pt x="33" y="57"/>
                  <a:pt x="22" y="48"/>
                  <a:pt x="22" y="52"/>
                </a:cubicBezTo>
                <a:close/>
                <a:moveTo>
                  <a:pt x="273" y="109"/>
                </a:moveTo>
                <a:cubicBezTo>
                  <a:pt x="278" y="109"/>
                  <a:pt x="278" y="116"/>
                  <a:pt x="277" y="121"/>
                </a:cubicBezTo>
                <a:cubicBezTo>
                  <a:pt x="276" y="125"/>
                  <a:pt x="274" y="135"/>
                  <a:pt x="278" y="134"/>
                </a:cubicBezTo>
                <a:cubicBezTo>
                  <a:pt x="283" y="132"/>
                  <a:pt x="287" y="125"/>
                  <a:pt x="284" y="123"/>
                </a:cubicBezTo>
                <a:cubicBezTo>
                  <a:pt x="281" y="120"/>
                  <a:pt x="281" y="106"/>
                  <a:pt x="282" y="102"/>
                </a:cubicBezTo>
                <a:cubicBezTo>
                  <a:pt x="284" y="98"/>
                  <a:pt x="293" y="101"/>
                  <a:pt x="290" y="107"/>
                </a:cubicBezTo>
                <a:cubicBezTo>
                  <a:pt x="287" y="112"/>
                  <a:pt x="295" y="112"/>
                  <a:pt x="295" y="118"/>
                </a:cubicBezTo>
                <a:cubicBezTo>
                  <a:pt x="295" y="124"/>
                  <a:pt x="300" y="121"/>
                  <a:pt x="306" y="119"/>
                </a:cubicBezTo>
                <a:cubicBezTo>
                  <a:pt x="311" y="118"/>
                  <a:pt x="310" y="115"/>
                  <a:pt x="306" y="111"/>
                </a:cubicBezTo>
                <a:cubicBezTo>
                  <a:pt x="303" y="107"/>
                  <a:pt x="309" y="101"/>
                  <a:pt x="304" y="98"/>
                </a:cubicBezTo>
                <a:cubicBezTo>
                  <a:pt x="299" y="94"/>
                  <a:pt x="296" y="89"/>
                  <a:pt x="300" y="88"/>
                </a:cubicBezTo>
                <a:cubicBezTo>
                  <a:pt x="305" y="87"/>
                  <a:pt x="319" y="79"/>
                  <a:pt x="317" y="76"/>
                </a:cubicBezTo>
                <a:cubicBezTo>
                  <a:pt x="316" y="73"/>
                  <a:pt x="296" y="77"/>
                  <a:pt x="294" y="83"/>
                </a:cubicBezTo>
                <a:cubicBezTo>
                  <a:pt x="293" y="89"/>
                  <a:pt x="279" y="82"/>
                  <a:pt x="280" y="72"/>
                </a:cubicBezTo>
                <a:cubicBezTo>
                  <a:pt x="282" y="61"/>
                  <a:pt x="310" y="60"/>
                  <a:pt x="318" y="63"/>
                </a:cubicBezTo>
                <a:cubicBezTo>
                  <a:pt x="326" y="67"/>
                  <a:pt x="334" y="57"/>
                  <a:pt x="337" y="52"/>
                </a:cubicBezTo>
                <a:cubicBezTo>
                  <a:pt x="340" y="46"/>
                  <a:pt x="331" y="53"/>
                  <a:pt x="325" y="56"/>
                </a:cubicBezTo>
                <a:cubicBezTo>
                  <a:pt x="320" y="60"/>
                  <a:pt x="305" y="56"/>
                  <a:pt x="297" y="53"/>
                </a:cubicBezTo>
                <a:cubicBezTo>
                  <a:pt x="289" y="51"/>
                  <a:pt x="290" y="58"/>
                  <a:pt x="283" y="59"/>
                </a:cubicBezTo>
                <a:cubicBezTo>
                  <a:pt x="277" y="60"/>
                  <a:pt x="278" y="74"/>
                  <a:pt x="275" y="76"/>
                </a:cubicBezTo>
                <a:cubicBezTo>
                  <a:pt x="272" y="77"/>
                  <a:pt x="272" y="88"/>
                  <a:pt x="266" y="97"/>
                </a:cubicBezTo>
                <a:cubicBezTo>
                  <a:pt x="260" y="107"/>
                  <a:pt x="268" y="108"/>
                  <a:pt x="273" y="109"/>
                </a:cubicBezTo>
                <a:close/>
                <a:moveTo>
                  <a:pt x="121" y="117"/>
                </a:moveTo>
                <a:cubicBezTo>
                  <a:pt x="121" y="113"/>
                  <a:pt x="123" y="108"/>
                  <a:pt x="123" y="106"/>
                </a:cubicBezTo>
                <a:cubicBezTo>
                  <a:pt x="123" y="103"/>
                  <a:pt x="124" y="102"/>
                  <a:pt x="127" y="103"/>
                </a:cubicBezTo>
                <a:cubicBezTo>
                  <a:pt x="130" y="104"/>
                  <a:pt x="130" y="97"/>
                  <a:pt x="128" y="96"/>
                </a:cubicBezTo>
                <a:cubicBezTo>
                  <a:pt x="125" y="95"/>
                  <a:pt x="124" y="87"/>
                  <a:pt x="118" y="87"/>
                </a:cubicBezTo>
                <a:cubicBezTo>
                  <a:pt x="113" y="87"/>
                  <a:pt x="114" y="92"/>
                  <a:pt x="117" y="92"/>
                </a:cubicBezTo>
                <a:cubicBezTo>
                  <a:pt x="120" y="92"/>
                  <a:pt x="122" y="95"/>
                  <a:pt x="121" y="97"/>
                </a:cubicBezTo>
                <a:cubicBezTo>
                  <a:pt x="120" y="100"/>
                  <a:pt x="119" y="95"/>
                  <a:pt x="114" y="95"/>
                </a:cubicBezTo>
                <a:cubicBezTo>
                  <a:pt x="110" y="96"/>
                  <a:pt x="113" y="90"/>
                  <a:pt x="107" y="89"/>
                </a:cubicBezTo>
                <a:cubicBezTo>
                  <a:pt x="102" y="89"/>
                  <a:pt x="103" y="79"/>
                  <a:pt x="97" y="79"/>
                </a:cubicBezTo>
                <a:cubicBezTo>
                  <a:pt x="92" y="79"/>
                  <a:pt x="91" y="75"/>
                  <a:pt x="95" y="71"/>
                </a:cubicBezTo>
                <a:cubicBezTo>
                  <a:pt x="99" y="68"/>
                  <a:pt x="89" y="65"/>
                  <a:pt x="89" y="61"/>
                </a:cubicBezTo>
                <a:cubicBezTo>
                  <a:pt x="89" y="57"/>
                  <a:pt x="83" y="59"/>
                  <a:pt x="83" y="56"/>
                </a:cubicBezTo>
                <a:cubicBezTo>
                  <a:pt x="83" y="53"/>
                  <a:pt x="81" y="54"/>
                  <a:pt x="78" y="50"/>
                </a:cubicBezTo>
                <a:cubicBezTo>
                  <a:pt x="75" y="46"/>
                  <a:pt x="73" y="50"/>
                  <a:pt x="71" y="47"/>
                </a:cubicBezTo>
                <a:cubicBezTo>
                  <a:pt x="68" y="44"/>
                  <a:pt x="64" y="42"/>
                  <a:pt x="62" y="43"/>
                </a:cubicBezTo>
                <a:cubicBezTo>
                  <a:pt x="60" y="44"/>
                  <a:pt x="54" y="39"/>
                  <a:pt x="52" y="34"/>
                </a:cubicBezTo>
                <a:cubicBezTo>
                  <a:pt x="51" y="29"/>
                  <a:pt x="35" y="22"/>
                  <a:pt x="33" y="17"/>
                </a:cubicBezTo>
                <a:cubicBezTo>
                  <a:pt x="31" y="11"/>
                  <a:pt x="26" y="9"/>
                  <a:pt x="17" y="9"/>
                </a:cubicBezTo>
                <a:cubicBezTo>
                  <a:pt x="8" y="9"/>
                  <a:pt x="4" y="0"/>
                  <a:pt x="2" y="5"/>
                </a:cubicBezTo>
                <a:cubicBezTo>
                  <a:pt x="0" y="10"/>
                  <a:pt x="12" y="23"/>
                  <a:pt x="18" y="26"/>
                </a:cubicBezTo>
                <a:cubicBezTo>
                  <a:pt x="23" y="30"/>
                  <a:pt x="26" y="42"/>
                  <a:pt x="33" y="42"/>
                </a:cubicBezTo>
                <a:cubicBezTo>
                  <a:pt x="40" y="43"/>
                  <a:pt x="40" y="64"/>
                  <a:pt x="45" y="65"/>
                </a:cubicBezTo>
                <a:cubicBezTo>
                  <a:pt x="50" y="66"/>
                  <a:pt x="61" y="82"/>
                  <a:pt x="63" y="91"/>
                </a:cubicBezTo>
                <a:cubicBezTo>
                  <a:pt x="64" y="100"/>
                  <a:pt x="75" y="104"/>
                  <a:pt x="79" y="110"/>
                </a:cubicBezTo>
                <a:cubicBezTo>
                  <a:pt x="83" y="117"/>
                  <a:pt x="97" y="125"/>
                  <a:pt x="99" y="128"/>
                </a:cubicBezTo>
                <a:cubicBezTo>
                  <a:pt x="101" y="131"/>
                  <a:pt x="103" y="137"/>
                  <a:pt x="105" y="134"/>
                </a:cubicBezTo>
                <a:cubicBezTo>
                  <a:pt x="107" y="131"/>
                  <a:pt x="114" y="134"/>
                  <a:pt x="117" y="134"/>
                </a:cubicBezTo>
                <a:cubicBezTo>
                  <a:pt x="120" y="134"/>
                  <a:pt x="121" y="122"/>
                  <a:pt x="121" y="117"/>
                </a:cubicBezTo>
                <a:close/>
                <a:moveTo>
                  <a:pt x="376" y="64"/>
                </a:moveTo>
                <a:cubicBezTo>
                  <a:pt x="383" y="65"/>
                  <a:pt x="380" y="60"/>
                  <a:pt x="380" y="56"/>
                </a:cubicBezTo>
                <a:cubicBezTo>
                  <a:pt x="380" y="51"/>
                  <a:pt x="373" y="55"/>
                  <a:pt x="373" y="53"/>
                </a:cubicBezTo>
                <a:cubicBezTo>
                  <a:pt x="373" y="50"/>
                  <a:pt x="371" y="41"/>
                  <a:pt x="365" y="48"/>
                </a:cubicBezTo>
                <a:cubicBezTo>
                  <a:pt x="360" y="56"/>
                  <a:pt x="367" y="74"/>
                  <a:pt x="371" y="73"/>
                </a:cubicBezTo>
                <a:cubicBezTo>
                  <a:pt x="375" y="72"/>
                  <a:pt x="368" y="63"/>
                  <a:pt x="376" y="64"/>
                </a:cubicBezTo>
                <a:close/>
                <a:moveTo>
                  <a:pt x="348" y="106"/>
                </a:moveTo>
                <a:cubicBezTo>
                  <a:pt x="350" y="111"/>
                  <a:pt x="359" y="114"/>
                  <a:pt x="362" y="109"/>
                </a:cubicBezTo>
                <a:cubicBezTo>
                  <a:pt x="365" y="105"/>
                  <a:pt x="347" y="99"/>
                  <a:pt x="348" y="106"/>
                </a:cubicBezTo>
                <a:close/>
                <a:moveTo>
                  <a:pt x="322" y="162"/>
                </a:moveTo>
                <a:cubicBezTo>
                  <a:pt x="313" y="161"/>
                  <a:pt x="307" y="167"/>
                  <a:pt x="298" y="164"/>
                </a:cubicBezTo>
                <a:cubicBezTo>
                  <a:pt x="289" y="161"/>
                  <a:pt x="276" y="164"/>
                  <a:pt x="277" y="167"/>
                </a:cubicBezTo>
                <a:cubicBezTo>
                  <a:pt x="278" y="170"/>
                  <a:pt x="286" y="170"/>
                  <a:pt x="295" y="170"/>
                </a:cubicBezTo>
                <a:cubicBezTo>
                  <a:pt x="304" y="171"/>
                  <a:pt x="312" y="166"/>
                  <a:pt x="318" y="165"/>
                </a:cubicBezTo>
                <a:cubicBezTo>
                  <a:pt x="324" y="165"/>
                  <a:pt x="331" y="163"/>
                  <a:pt x="322" y="162"/>
                </a:cubicBezTo>
                <a:close/>
                <a:moveTo>
                  <a:pt x="393" y="101"/>
                </a:moveTo>
                <a:cubicBezTo>
                  <a:pt x="385" y="98"/>
                  <a:pt x="370" y="100"/>
                  <a:pt x="371" y="105"/>
                </a:cubicBezTo>
                <a:cubicBezTo>
                  <a:pt x="373" y="109"/>
                  <a:pt x="380" y="107"/>
                  <a:pt x="387" y="107"/>
                </a:cubicBezTo>
                <a:cubicBezTo>
                  <a:pt x="394" y="107"/>
                  <a:pt x="397" y="112"/>
                  <a:pt x="401" y="112"/>
                </a:cubicBezTo>
                <a:cubicBezTo>
                  <a:pt x="405" y="112"/>
                  <a:pt x="402" y="104"/>
                  <a:pt x="393" y="101"/>
                </a:cubicBezTo>
                <a:close/>
                <a:moveTo>
                  <a:pt x="218" y="158"/>
                </a:moveTo>
                <a:cubicBezTo>
                  <a:pt x="217" y="154"/>
                  <a:pt x="204" y="158"/>
                  <a:pt x="198" y="155"/>
                </a:cubicBezTo>
                <a:cubicBezTo>
                  <a:pt x="192" y="153"/>
                  <a:pt x="205" y="150"/>
                  <a:pt x="209" y="148"/>
                </a:cubicBezTo>
                <a:cubicBezTo>
                  <a:pt x="214" y="145"/>
                  <a:pt x="207" y="144"/>
                  <a:pt x="196" y="147"/>
                </a:cubicBezTo>
                <a:cubicBezTo>
                  <a:pt x="185" y="151"/>
                  <a:pt x="173" y="140"/>
                  <a:pt x="173" y="145"/>
                </a:cubicBezTo>
                <a:cubicBezTo>
                  <a:pt x="172" y="149"/>
                  <a:pt x="153" y="143"/>
                  <a:pt x="149" y="139"/>
                </a:cubicBezTo>
                <a:cubicBezTo>
                  <a:pt x="144" y="136"/>
                  <a:pt x="126" y="132"/>
                  <a:pt x="122" y="138"/>
                </a:cubicBezTo>
                <a:cubicBezTo>
                  <a:pt x="119" y="144"/>
                  <a:pt x="116" y="139"/>
                  <a:pt x="117" y="145"/>
                </a:cubicBezTo>
                <a:cubicBezTo>
                  <a:pt x="118" y="149"/>
                  <a:pt x="122" y="146"/>
                  <a:pt x="125" y="146"/>
                </a:cubicBezTo>
                <a:cubicBezTo>
                  <a:pt x="128" y="146"/>
                  <a:pt x="127" y="152"/>
                  <a:pt x="131" y="153"/>
                </a:cubicBezTo>
                <a:cubicBezTo>
                  <a:pt x="136" y="153"/>
                  <a:pt x="150" y="157"/>
                  <a:pt x="151" y="154"/>
                </a:cubicBezTo>
                <a:cubicBezTo>
                  <a:pt x="153" y="151"/>
                  <a:pt x="166" y="154"/>
                  <a:pt x="173" y="160"/>
                </a:cubicBezTo>
                <a:cubicBezTo>
                  <a:pt x="179" y="165"/>
                  <a:pt x="195" y="165"/>
                  <a:pt x="201" y="164"/>
                </a:cubicBezTo>
                <a:cubicBezTo>
                  <a:pt x="207" y="163"/>
                  <a:pt x="213" y="168"/>
                  <a:pt x="216" y="165"/>
                </a:cubicBezTo>
                <a:cubicBezTo>
                  <a:pt x="218" y="162"/>
                  <a:pt x="222" y="170"/>
                  <a:pt x="229" y="165"/>
                </a:cubicBezTo>
                <a:cubicBezTo>
                  <a:pt x="236" y="160"/>
                  <a:pt x="218" y="162"/>
                  <a:pt x="218" y="158"/>
                </a:cubicBezTo>
                <a:close/>
                <a:moveTo>
                  <a:pt x="480" y="86"/>
                </a:moveTo>
                <a:cubicBezTo>
                  <a:pt x="475" y="86"/>
                  <a:pt x="474" y="95"/>
                  <a:pt x="470" y="95"/>
                </a:cubicBezTo>
                <a:cubicBezTo>
                  <a:pt x="466" y="95"/>
                  <a:pt x="460" y="104"/>
                  <a:pt x="452" y="106"/>
                </a:cubicBezTo>
                <a:cubicBezTo>
                  <a:pt x="444" y="109"/>
                  <a:pt x="443" y="83"/>
                  <a:pt x="440" y="78"/>
                </a:cubicBezTo>
                <a:cubicBezTo>
                  <a:pt x="436" y="73"/>
                  <a:pt x="416" y="69"/>
                  <a:pt x="414" y="75"/>
                </a:cubicBezTo>
                <a:cubicBezTo>
                  <a:pt x="412" y="81"/>
                  <a:pt x="405" y="78"/>
                  <a:pt x="404" y="82"/>
                </a:cubicBezTo>
                <a:cubicBezTo>
                  <a:pt x="404" y="87"/>
                  <a:pt x="406" y="85"/>
                  <a:pt x="410" y="85"/>
                </a:cubicBezTo>
                <a:cubicBezTo>
                  <a:pt x="415" y="85"/>
                  <a:pt x="415" y="89"/>
                  <a:pt x="417" y="93"/>
                </a:cubicBezTo>
                <a:cubicBezTo>
                  <a:pt x="419" y="97"/>
                  <a:pt x="431" y="94"/>
                  <a:pt x="435" y="94"/>
                </a:cubicBezTo>
                <a:cubicBezTo>
                  <a:pt x="439" y="94"/>
                  <a:pt x="439" y="99"/>
                  <a:pt x="434" y="97"/>
                </a:cubicBezTo>
                <a:cubicBezTo>
                  <a:pt x="428" y="95"/>
                  <a:pt x="428" y="100"/>
                  <a:pt x="424" y="99"/>
                </a:cubicBezTo>
                <a:cubicBezTo>
                  <a:pt x="420" y="98"/>
                  <a:pt x="415" y="98"/>
                  <a:pt x="417" y="101"/>
                </a:cubicBezTo>
                <a:cubicBezTo>
                  <a:pt x="420" y="103"/>
                  <a:pt x="424" y="105"/>
                  <a:pt x="424" y="111"/>
                </a:cubicBezTo>
                <a:cubicBezTo>
                  <a:pt x="424" y="116"/>
                  <a:pt x="432" y="115"/>
                  <a:pt x="432" y="111"/>
                </a:cubicBezTo>
                <a:cubicBezTo>
                  <a:pt x="432" y="106"/>
                  <a:pt x="436" y="112"/>
                  <a:pt x="444" y="114"/>
                </a:cubicBezTo>
                <a:cubicBezTo>
                  <a:pt x="451" y="116"/>
                  <a:pt x="446" y="119"/>
                  <a:pt x="454" y="119"/>
                </a:cubicBezTo>
                <a:cubicBezTo>
                  <a:pt x="461" y="120"/>
                  <a:pt x="479" y="125"/>
                  <a:pt x="485" y="130"/>
                </a:cubicBezTo>
                <a:cubicBezTo>
                  <a:pt x="492" y="135"/>
                  <a:pt x="487" y="139"/>
                  <a:pt x="492" y="143"/>
                </a:cubicBezTo>
                <a:cubicBezTo>
                  <a:pt x="496" y="148"/>
                  <a:pt x="497" y="153"/>
                  <a:pt x="491" y="153"/>
                </a:cubicBezTo>
                <a:cubicBezTo>
                  <a:pt x="485" y="153"/>
                  <a:pt x="479" y="159"/>
                  <a:pt x="481" y="162"/>
                </a:cubicBezTo>
                <a:cubicBezTo>
                  <a:pt x="482" y="165"/>
                  <a:pt x="502" y="161"/>
                  <a:pt x="507" y="161"/>
                </a:cubicBezTo>
                <a:cubicBezTo>
                  <a:pt x="510" y="161"/>
                  <a:pt x="513" y="166"/>
                  <a:pt x="519" y="170"/>
                </a:cubicBezTo>
                <a:cubicBezTo>
                  <a:pt x="519" y="99"/>
                  <a:pt x="519" y="99"/>
                  <a:pt x="519" y="99"/>
                </a:cubicBezTo>
                <a:cubicBezTo>
                  <a:pt x="504" y="94"/>
                  <a:pt x="484" y="85"/>
                  <a:pt x="480" y="86"/>
                </a:cubicBezTo>
                <a:close/>
                <a:moveTo>
                  <a:pt x="336" y="170"/>
                </a:moveTo>
                <a:cubicBezTo>
                  <a:pt x="335" y="171"/>
                  <a:pt x="334" y="171"/>
                  <a:pt x="332" y="172"/>
                </a:cubicBezTo>
                <a:cubicBezTo>
                  <a:pt x="332" y="173"/>
                  <a:pt x="331" y="174"/>
                  <a:pt x="330" y="175"/>
                </a:cubicBezTo>
                <a:cubicBezTo>
                  <a:pt x="329" y="176"/>
                  <a:pt x="328" y="174"/>
                  <a:pt x="327" y="173"/>
                </a:cubicBezTo>
                <a:cubicBezTo>
                  <a:pt x="320" y="175"/>
                  <a:pt x="317" y="183"/>
                  <a:pt x="321" y="186"/>
                </a:cubicBezTo>
                <a:cubicBezTo>
                  <a:pt x="326" y="188"/>
                  <a:pt x="332" y="182"/>
                  <a:pt x="336" y="177"/>
                </a:cubicBezTo>
                <a:cubicBezTo>
                  <a:pt x="336" y="177"/>
                  <a:pt x="337" y="176"/>
                  <a:pt x="337" y="176"/>
                </a:cubicBezTo>
                <a:cubicBezTo>
                  <a:pt x="337" y="175"/>
                  <a:pt x="338" y="175"/>
                  <a:pt x="338" y="174"/>
                </a:cubicBezTo>
                <a:cubicBezTo>
                  <a:pt x="338" y="174"/>
                  <a:pt x="339" y="174"/>
                  <a:pt x="339" y="174"/>
                </a:cubicBezTo>
                <a:cubicBezTo>
                  <a:pt x="338" y="172"/>
                  <a:pt x="337" y="171"/>
                  <a:pt x="336" y="170"/>
                </a:cubicBezTo>
                <a:close/>
                <a:moveTo>
                  <a:pt x="243" y="84"/>
                </a:moveTo>
                <a:cubicBezTo>
                  <a:pt x="249" y="81"/>
                  <a:pt x="250" y="74"/>
                  <a:pt x="250" y="67"/>
                </a:cubicBezTo>
                <a:cubicBezTo>
                  <a:pt x="249" y="60"/>
                  <a:pt x="264" y="60"/>
                  <a:pt x="267" y="57"/>
                </a:cubicBezTo>
                <a:cubicBezTo>
                  <a:pt x="269" y="55"/>
                  <a:pt x="263" y="50"/>
                  <a:pt x="259" y="48"/>
                </a:cubicBezTo>
                <a:cubicBezTo>
                  <a:pt x="255" y="46"/>
                  <a:pt x="258" y="42"/>
                  <a:pt x="255" y="39"/>
                </a:cubicBezTo>
                <a:cubicBezTo>
                  <a:pt x="252" y="37"/>
                  <a:pt x="247" y="30"/>
                  <a:pt x="252" y="29"/>
                </a:cubicBezTo>
                <a:cubicBezTo>
                  <a:pt x="256" y="29"/>
                  <a:pt x="249" y="23"/>
                  <a:pt x="252" y="21"/>
                </a:cubicBezTo>
                <a:cubicBezTo>
                  <a:pt x="253" y="21"/>
                  <a:pt x="253" y="20"/>
                  <a:pt x="254" y="20"/>
                </a:cubicBezTo>
                <a:cubicBezTo>
                  <a:pt x="252" y="19"/>
                  <a:pt x="250" y="18"/>
                  <a:pt x="249" y="18"/>
                </a:cubicBezTo>
                <a:cubicBezTo>
                  <a:pt x="243" y="18"/>
                  <a:pt x="231" y="17"/>
                  <a:pt x="231" y="26"/>
                </a:cubicBezTo>
                <a:cubicBezTo>
                  <a:pt x="232" y="34"/>
                  <a:pt x="224" y="31"/>
                  <a:pt x="225" y="36"/>
                </a:cubicBezTo>
                <a:cubicBezTo>
                  <a:pt x="225" y="40"/>
                  <a:pt x="221" y="40"/>
                  <a:pt x="221" y="46"/>
                </a:cubicBezTo>
                <a:cubicBezTo>
                  <a:pt x="222" y="52"/>
                  <a:pt x="218" y="50"/>
                  <a:pt x="211" y="53"/>
                </a:cubicBezTo>
                <a:cubicBezTo>
                  <a:pt x="205" y="56"/>
                  <a:pt x="207" y="51"/>
                  <a:pt x="201" y="51"/>
                </a:cubicBezTo>
                <a:cubicBezTo>
                  <a:pt x="194" y="51"/>
                  <a:pt x="193" y="54"/>
                  <a:pt x="189" y="56"/>
                </a:cubicBezTo>
                <a:cubicBezTo>
                  <a:pt x="185" y="57"/>
                  <a:pt x="177" y="55"/>
                  <a:pt x="175" y="57"/>
                </a:cubicBezTo>
                <a:cubicBezTo>
                  <a:pt x="172" y="59"/>
                  <a:pt x="168" y="52"/>
                  <a:pt x="165" y="52"/>
                </a:cubicBezTo>
                <a:cubicBezTo>
                  <a:pt x="164" y="52"/>
                  <a:pt x="163" y="49"/>
                  <a:pt x="162" y="45"/>
                </a:cubicBezTo>
                <a:cubicBezTo>
                  <a:pt x="162" y="45"/>
                  <a:pt x="161" y="45"/>
                  <a:pt x="161" y="45"/>
                </a:cubicBezTo>
                <a:cubicBezTo>
                  <a:pt x="156" y="45"/>
                  <a:pt x="149" y="57"/>
                  <a:pt x="153" y="61"/>
                </a:cubicBezTo>
                <a:cubicBezTo>
                  <a:pt x="158" y="65"/>
                  <a:pt x="157" y="73"/>
                  <a:pt x="159" y="76"/>
                </a:cubicBezTo>
                <a:cubicBezTo>
                  <a:pt x="162" y="80"/>
                  <a:pt x="169" y="81"/>
                  <a:pt x="169" y="88"/>
                </a:cubicBezTo>
                <a:cubicBezTo>
                  <a:pt x="169" y="95"/>
                  <a:pt x="175" y="106"/>
                  <a:pt x="180" y="103"/>
                </a:cubicBezTo>
                <a:cubicBezTo>
                  <a:pt x="184" y="100"/>
                  <a:pt x="187" y="104"/>
                  <a:pt x="189" y="107"/>
                </a:cubicBezTo>
                <a:cubicBezTo>
                  <a:pt x="190" y="110"/>
                  <a:pt x="200" y="105"/>
                  <a:pt x="204" y="105"/>
                </a:cubicBezTo>
                <a:cubicBezTo>
                  <a:pt x="207" y="106"/>
                  <a:pt x="217" y="108"/>
                  <a:pt x="218" y="112"/>
                </a:cubicBezTo>
                <a:cubicBezTo>
                  <a:pt x="219" y="116"/>
                  <a:pt x="228" y="112"/>
                  <a:pt x="234" y="109"/>
                </a:cubicBezTo>
                <a:cubicBezTo>
                  <a:pt x="241" y="107"/>
                  <a:pt x="237" y="88"/>
                  <a:pt x="243" y="84"/>
                </a:cubicBezTo>
                <a:close/>
                <a:moveTo>
                  <a:pt x="268" y="178"/>
                </a:moveTo>
                <a:cubicBezTo>
                  <a:pt x="270" y="181"/>
                  <a:pt x="276" y="181"/>
                  <a:pt x="278" y="183"/>
                </a:cubicBezTo>
                <a:cubicBezTo>
                  <a:pt x="280" y="185"/>
                  <a:pt x="289" y="189"/>
                  <a:pt x="289" y="183"/>
                </a:cubicBezTo>
                <a:cubicBezTo>
                  <a:pt x="289" y="178"/>
                  <a:pt x="266" y="174"/>
                  <a:pt x="268" y="178"/>
                </a:cubicBezTo>
                <a:close/>
                <a:moveTo>
                  <a:pt x="251" y="161"/>
                </a:moveTo>
                <a:cubicBezTo>
                  <a:pt x="250" y="164"/>
                  <a:pt x="244" y="165"/>
                  <a:pt x="241" y="163"/>
                </a:cubicBezTo>
                <a:cubicBezTo>
                  <a:pt x="238" y="160"/>
                  <a:pt x="234" y="166"/>
                  <a:pt x="236" y="169"/>
                </a:cubicBezTo>
                <a:cubicBezTo>
                  <a:pt x="237" y="170"/>
                  <a:pt x="244" y="175"/>
                  <a:pt x="252" y="171"/>
                </a:cubicBezTo>
                <a:cubicBezTo>
                  <a:pt x="260" y="167"/>
                  <a:pt x="266" y="171"/>
                  <a:pt x="268" y="167"/>
                </a:cubicBezTo>
                <a:cubicBezTo>
                  <a:pt x="270" y="162"/>
                  <a:pt x="253" y="158"/>
                  <a:pt x="251" y="161"/>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0" name="Freeform 172"/>
          <p:cNvSpPr>
            <a:spLocks noEditPoints="1"/>
          </p:cNvSpPr>
          <p:nvPr/>
        </p:nvSpPr>
        <p:spPr bwMode="auto">
          <a:xfrm>
            <a:off x="9514523" y="4697413"/>
            <a:ext cx="103188" cy="50800"/>
          </a:xfrm>
          <a:custGeom>
            <a:avLst/>
            <a:gdLst/>
            <a:ahLst/>
            <a:cxnLst>
              <a:cxn ang="0">
                <a:pos x="3" y="12"/>
              </a:cxn>
              <a:cxn ang="0">
                <a:pos x="0" y="13"/>
              </a:cxn>
              <a:cxn ang="0">
                <a:pos x="3" y="15"/>
              </a:cxn>
              <a:cxn ang="0">
                <a:pos x="5" y="12"/>
              </a:cxn>
              <a:cxn ang="0">
                <a:pos x="4" y="12"/>
              </a:cxn>
              <a:cxn ang="0">
                <a:pos x="3" y="12"/>
              </a:cxn>
              <a:cxn ang="0">
                <a:pos x="19" y="3"/>
              </a:cxn>
              <a:cxn ang="0">
                <a:pos x="10" y="9"/>
              </a:cxn>
              <a:cxn ang="0">
                <a:pos x="9" y="10"/>
              </a:cxn>
              <a:cxn ang="0">
                <a:pos x="12" y="14"/>
              </a:cxn>
              <a:cxn ang="0">
                <a:pos x="36" y="3"/>
              </a:cxn>
              <a:cxn ang="0">
                <a:pos x="19" y="3"/>
              </a:cxn>
            </a:cxnLst>
            <a:rect l="0" t="0" r="r" b="b"/>
            <a:pathLst>
              <a:path w="37" h="16">
                <a:moveTo>
                  <a:pt x="3" y="12"/>
                </a:moveTo>
                <a:cubicBezTo>
                  <a:pt x="2" y="12"/>
                  <a:pt x="1" y="12"/>
                  <a:pt x="0" y="13"/>
                </a:cubicBezTo>
                <a:cubicBezTo>
                  <a:pt x="1" y="14"/>
                  <a:pt x="2" y="16"/>
                  <a:pt x="3" y="15"/>
                </a:cubicBezTo>
                <a:cubicBezTo>
                  <a:pt x="4" y="14"/>
                  <a:pt x="5" y="13"/>
                  <a:pt x="5" y="12"/>
                </a:cubicBezTo>
                <a:cubicBezTo>
                  <a:pt x="5" y="12"/>
                  <a:pt x="4" y="12"/>
                  <a:pt x="4" y="12"/>
                </a:cubicBezTo>
                <a:cubicBezTo>
                  <a:pt x="3" y="12"/>
                  <a:pt x="3" y="12"/>
                  <a:pt x="3" y="12"/>
                </a:cubicBezTo>
                <a:close/>
                <a:moveTo>
                  <a:pt x="19" y="3"/>
                </a:moveTo>
                <a:cubicBezTo>
                  <a:pt x="15" y="3"/>
                  <a:pt x="13" y="7"/>
                  <a:pt x="10" y="9"/>
                </a:cubicBezTo>
                <a:cubicBezTo>
                  <a:pt x="9" y="10"/>
                  <a:pt x="9" y="10"/>
                  <a:pt x="9" y="10"/>
                </a:cubicBezTo>
                <a:cubicBezTo>
                  <a:pt x="10" y="11"/>
                  <a:pt x="11" y="12"/>
                  <a:pt x="12" y="14"/>
                </a:cubicBezTo>
                <a:cubicBezTo>
                  <a:pt x="19" y="10"/>
                  <a:pt x="35" y="5"/>
                  <a:pt x="36" y="3"/>
                </a:cubicBezTo>
                <a:cubicBezTo>
                  <a:pt x="37" y="0"/>
                  <a:pt x="26" y="4"/>
                  <a:pt x="19" y="3"/>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1" name="Freeform 173"/>
          <p:cNvSpPr/>
          <p:nvPr/>
        </p:nvSpPr>
        <p:spPr bwMode="auto">
          <a:xfrm>
            <a:off x="6026785" y="2551113"/>
            <a:ext cx="107950" cy="66675"/>
          </a:xfrm>
          <a:custGeom>
            <a:avLst/>
            <a:gdLst/>
            <a:ahLst/>
            <a:cxnLst>
              <a:cxn ang="0">
                <a:pos x="0" y="19"/>
              </a:cxn>
              <a:cxn ang="0">
                <a:pos x="7" y="18"/>
              </a:cxn>
              <a:cxn ang="0">
                <a:pos x="9" y="21"/>
              </a:cxn>
              <a:cxn ang="0">
                <a:pos x="17" y="20"/>
              </a:cxn>
              <a:cxn ang="0">
                <a:pos x="24" y="20"/>
              </a:cxn>
              <a:cxn ang="0">
                <a:pos x="28" y="15"/>
              </a:cxn>
              <a:cxn ang="0">
                <a:pos x="31" y="9"/>
              </a:cxn>
              <a:cxn ang="0">
                <a:pos x="38" y="5"/>
              </a:cxn>
              <a:cxn ang="0">
                <a:pos x="35" y="0"/>
              </a:cxn>
              <a:cxn ang="0">
                <a:pos x="27" y="3"/>
              </a:cxn>
              <a:cxn ang="0">
                <a:pos x="18" y="6"/>
              </a:cxn>
              <a:cxn ang="0">
                <a:pos x="5" y="4"/>
              </a:cxn>
              <a:cxn ang="0">
                <a:pos x="1" y="4"/>
              </a:cxn>
              <a:cxn ang="0">
                <a:pos x="0" y="19"/>
              </a:cxn>
            </a:cxnLst>
            <a:rect l="0" t="0" r="r" b="b"/>
            <a:pathLst>
              <a:path w="38" h="21">
                <a:moveTo>
                  <a:pt x="0" y="19"/>
                </a:moveTo>
                <a:cubicBezTo>
                  <a:pt x="3" y="18"/>
                  <a:pt x="6" y="17"/>
                  <a:pt x="7" y="18"/>
                </a:cubicBezTo>
                <a:cubicBezTo>
                  <a:pt x="8" y="18"/>
                  <a:pt x="9" y="20"/>
                  <a:pt x="9" y="21"/>
                </a:cubicBezTo>
                <a:cubicBezTo>
                  <a:pt x="11" y="21"/>
                  <a:pt x="16" y="20"/>
                  <a:pt x="17" y="20"/>
                </a:cubicBezTo>
                <a:cubicBezTo>
                  <a:pt x="19" y="19"/>
                  <a:pt x="24" y="21"/>
                  <a:pt x="24" y="20"/>
                </a:cubicBezTo>
                <a:cubicBezTo>
                  <a:pt x="25" y="18"/>
                  <a:pt x="26" y="15"/>
                  <a:pt x="28" y="15"/>
                </a:cubicBezTo>
                <a:cubicBezTo>
                  <a:pt x="30" y="15"/>
                  <a:pt x="29" y="10"/>
                  <a:pt x="31" y="9"/>
                </a:cubicBezTo>
                <a:cubicBezTo>
                  <a:pt x="33" y="9"/>
                  <a:pt x="38" y="5"/>
                  <a:pt x="38" y="5"/>
                </a:cubicBezTo>
                <a:cubicBezTo>
                  <a:pt x="38" y="5"/>
                  <a:pt x="36" y="1"/>
                  <a:pt x="35" y="0"/>
                </a:cubicBezTo>
                <a:cubicBezTo>
                  <a:pt x="34" y="0"/>
                  <a:pt x="32" y="3"/>
                  <a:pt x="27" y="3"/>
                </a:cubicBezTo>
                <a:cubicBezTo>
                  <a:pt x="23" y="3"/>
                  <a:pt x="20" y="6"/>
                  <a:pt x="18" y="6"/>
                </a:cubicBezTo>
                <a:cubicBezTo>
                  <a:pt x="16" y="6"/>
                  <a:pt x="9" y="4"/>
                  <a:pt x="5" y="4"/>
                </a:cubicBezTo>
                <a:cubicBezTo>
                  <a:pt x="4" y="4"/>
                  <a:pt x="2" y="4"/>
                  <a:pt x="1" y="4"/>
                </a:cubicBezTo>
                <a:cubicBezTo>
                  <a:pt x="0" y="7"/>
                  <a:pt x="0" y="13"/>
                  <a:pt x="0" y="1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2" name="Freeform 174"/>
          <p:cNvSpPr>
            <a:spLocks noEditPoints="1"/>
          </p:cNvSpPr>
          <p:nvPr/>
        </p:nvSpPr>
        <p:spPr bwMode="auto">
          <a:xfrm>
            <a:off x="5828348" y="2543175"/>
            <a:ext cx="365125" cy="452438"/>
          </a:xfrm>
          <a:custGeom>
            <a:avLst/>
            <a:gdLst/>
            <a:ahLst/>
            <a:cxnLst>
              <a:cxn ang="0">
                <a:pos x="90" y="122"/>
              </a:cxn>
              <a:cxn ang="0">
                <a:pos x="77" y="122"/>
              </a:cxn>
              <a:cxn ang="0">
                <a:pos x="67" y="127"/>
              </a:cxn>
              <a:cxn ang="0">
                <a:pos x="79" y="133"/>
              </a:cxn>
              <a:cxn ang="0">
                <a:pos x="92" y="141"/>
              </a:cxn>
              <a:cxn ang="0">
                <a:pos x="95" y="134"/>
              </a:cxn>
              <a:cxn ang="0">
                <a:pos x="99" y="123"/>
              </a:cxn>
              <a:cxn ang="0">
                <a:pos x="90" y="122"/>
              </a:cxn>
              <a:cxn ang="0">
                <a:pos x="26" y="85"/>
              </a:cxn>
              <a:cxn ang="0">
                <a:pos x="18" y="87"/>
              </a:cxn>
              <a:cxn ang="0">
                <a:pos x="22" y="101"/>
              </a:cxn>
              <a:cxn ang="0">
                <a:pos x="27" y="112"/>
              </a:cxn>
              <a:cxn ang="0">
                <a:pos x="34" y="107"/>
              </a:cxn>
              <a:cxn ang="0">
                <a:pos x="36" y="89"/>
              </a:cxn>
              <a:cxn ang="0">
                <a:pos x="26" y="85"/>
              </a:cxn>
              <a:cxn ang="0">
                <a:pos x="108" y="79"/>
              </a:cxn>
              <a:cxn ang="0">
                <a:pos x="99" y="73"/>
              </a:cxn>
              <a:cxn ang="0">
                <a:pos x="82" y="55"/>
              </a:cxn>
              <a:cxn ang="0">
                <a:pos x="66" y="38"/>
              </a:cxn>
              <a:cxn ang="0">
                <a:pos x="66" y="27"/>
              </a:cxn>
              <a:cxn ang="0">
                <a:pos x="71" y="21"/>
              </a:cxn>
              <a:cxn ang="0">
                <a:pos x="72" y="6"/>
              </a:cxn>
              <a:cxn ang="0">
                <a:pos x="66" y="5"/>
              </a:cxn>
              <a:cxn ang="0">
                <a:pos x="64" y="0"/>
              </a:cxn>
              <a:cxn ang="0">
                <a:pos x="55" y="1"/>
              </a:cxn>
              <a:cxn ang="0">
                <a:pos x="48" y="3"/>
              </a:cxn>
              <a:cxn ang="0">
                <a:pos x="46" y="2"/>
              </a:cxn>
              <a:cxn ang="0">
                <a:pos x="44" y="5"/>
              </a:cxn>
              <a:cxn ang="0">
                <a:pos x="42" y="7"/>
              </a:cxn>
              <a:cxn ang="0">
                <a:pos x="39" y="9"/>
              </a:cxn>
              <a:cxn ang="0">
                <a:pos x="34" y="10"/>
              </a:cxn>
              <a:cxn ang="0">
                <a:pos x="30" y="12"/>
              </a:cxn>
              <a:cxn ang="0">
                <a:pos x="27" y="16"/>
              </a:cxn>
              <a:cxn ang="0">
                <a:pos x="20" y="9"/>
              </a:cxn>
              <a:cxn ang="0">
                <a:pos x="15" y="17"/>
              </a:cxn>
              <a:cxn ang="0">
                <a:pos x="5" y="17"/>
              </a:cxn>
              <a:cxn ang="0">
                <a:pos x="6" y="23"/>
              </a:cxn>
              <a:cxn ang="0">
                <a:pos x="4" y="27"/>
              </a:cxn>
              <a:cxn ang="0">
                <a:pos x="2" y="30"/>
              </a:cxn>
              <a:cxn ang="0">
                <a:pos x="5" y="36"/>
              </a:cxn>
              <a:cxn ang="0">
                <a:pos x="8" y="41"/>
              </a:cxn>
              <a:cxn ang="0">
                <a:pos x="13" y="43"/>
              </a:cxn>
              <a:cxn ang="0">
                <a:pos x="12" y="47"/>
              </a:cxn>
              <a:cxn ang="0">
                <a:pos x="17" y="45"/>
              </a:cxn>
              <a:cxn ang="0">
                <a:pos x="25" y="38"/>
              </a:cxn>
              <a:cxn ang="0">
                <a:pos x="41" y="45"/>
              </a:cxn>
              <a:cxn ang="0">
                <a:pos x="44" y="52"/>
              </a:cxn>
              <a:cxn ang="0">
                <a:pos x="55" y="65"/>
              </a:cxn>
              <a:cxn ang="0">
                <a:pos x="70" y="79"/>
              </a:cxn>
              <a:cxn ang="0">
                <a:pos x="81" y="83"/>
              </a:cxn>
              <a:cxn ang="0">
                <a:pos x="91" y="90"/>
              </a:cxn>
              <a:cxn ang="0">
                <a:pos x="99" y="96"/>
              </a:cxn>
              <a:cxn ang="0">
                <a:pos x="103" y="103"/>
              </a:cxn>
              <a:cxn ang="0">
                <a:pos x="103" y="115"/>
              </a:cxn>
              <a:cxn ang="0">
                <a:pos x="104" y="124"/>
              </a:cxn>
              <a:cxn ang="0">
                <a:pos x="109" y="115"/>
              </a:cxn>
              <a:cxn ang="0">
                <a:pos x="116" y="108"/>
              </a:cxn>
              <a:cxn ang="0">
                <a:pos x="111" y="99"/>
              </a:cxn>
              <a:cxn ang="0">
                <a:pos x="121" y="95"/>
              </a:cxn>
              <a:cxn ang="0">
                <a:pos x="130" y="95"/>
              </a:cxn>
              <a:cxn ang="0">
                <a:pos x="108" y="79"/>
              </a:cxn>
            </a:cxnLst>
            <a:rect l="0" t="0" r="r" b="b"/>
            <a:pathLst>
              <a:path w="130" h="141">
                <a:moveTo>
                  <a:pt x="90" y="122"/>
                </a:moveTo>
                <a:cubicBezTo>
                  <a:pt x="84" y="124"/>
                  <a:pt x="81" y="124"/>
                  <a:pt x="77" y="122"/>
                </a:cubicBezTo>
                <a:cubicBezTo>
                  <a:pt x="73" y="120"/>
                  <a:pt x="66" y="124"/>
                  <a:pt x="67" y="127"/>
                </a:cubicBezTo>
                <a:cubicBezTo>
                  <a:pt x="68" y="129"/>
                  <a:pt x="71" y="131"/>
                  <a:pt x="79" y="133"/>
                </a:cubicBezTo>
                <a:cubicBezTo>
                  <a:pt x="87" y="135"/>
                  <a:pt x="88" y="141"/>
                  <a:pt x="92" y="141"/>
                </a:cubicBezTo>
                <a:cubicBezTo>
                  <a:pt x="95" y="141"/>
                  <a:pt x="96" y="138"/>
                  <a:pt x="95" y="134"/>
                </a:cubicBezTo>
                <a:cubicBezTo>
                  <a:pt x="94" y="129"/>
                  <a:pt x="99" y="124"/>
                  <a:pt x="99" y="123"/>
                </a:cubicBezTo>
                <a:cubicBezTo>
                  <a:pt x="100" y="122"/>
                  <a:pt x="97" y="121"/>
                  <a:pt x="90" y="122"/>
                </a:cubicBezTo>
                <a:close/>
                <a:moveTo>
                  <a:pt x="26" y="85"/>
                </a:moveTo>
                <a:cubicBezTo>
                  <a:pt x="22" y="88"/>
                  <a:pt x="19" y="84"/>
                  <a:pt x="18" y="87"/>
                </a:cubicBezTo>
                <a:cubicBezTo>
                  <a:pt x="16" y="90"/>
                  <a:pt x="23" y="95"/>
                  <a:pt x="22" y="101"/>
                </a:cubicBezTo>
                <a:cubicBezTo>
                  <a:pt x="20" y="108"/>
                  <a:pt x="23" y="116"/>
                  <a:pt x="27" y="112"/>
                </a:cubicBezTo>
                <a:cubicBezTo>
                  <a:pt x="30" y="108"/>
                  <a:pt x="32" y="110"/>
                  <a:pt x="34" y="107"/>
                </a:cubicBezTo>
                <a:cubicBezTo>
                  <a:pt x="37" y="104"/>
                  <a:pt x="35" y="94"/>
                  <a:pt x="36" y="89"/>
                </a:cubicBezTo>
                <a:cubicBezTo>
                  <a:pt x="38" y="84"/>
                  <a:pt x="30" y="81"/>
                  <a:pt x="26" y="85"/>
                </a:cubicBezTo>
                <a:close/>
                <a:moveTo>
                  <a:pt x="108" y="79"/>
                </a:moveTo>
                <a:cubicBezTo>
                  <a:pt x="103" y="77"/>
                  <a:pt x="106" y="72"/>
                  <a:pt x="99" y="73"/>
                </a:cubicBezTo>
                <a:cubicBezTo>
                  <a:pt x="92" y="73"/>
                  <a:pt x="84" y="64"/>
                  <a:pt x="82" y="55"/>
                </a:cubicBezTo>
                <a:cubicBezTo>
                  <a:pt x="79" y="45"/>
                  <a:pt x="69" y="44"/>
                  <a:pt x="66" y="38"/>
                </a:cubicBezTo>
                <a:cubicBezTo>
                  <a:pt x="63" y="33"/>
                  <a:pt x="68" y="32"/>
                  <a:pt x="66" y="27"/>
                </a:cubicBezTo>
                <a:cubicBezTo>
                  <a:pt x="65" y="24"/>
                  <a:pt x="68" y="22"/>
                  <a:pt x="71" y="21"/>
                </a:cubicBezTo>
                <a:cubicBezTo>
                  <a:pt x="71" y="15"/>
                  <a:pt x="71" y="9"/>
                  <a:pt x="72" y="6"/>
                </a:cubicBezTo>
                <a:cubicBezTo>
                  <a:pt x="69" y="5"/>
                  <a:pt x="67" y="5"/>
                  <a:pt x="66" y="5"/>
                </a:cubicBezTo>
                <a:cubicBezTo>
                  <a:pt x="65" y="4"/>
                  <a:pt x="64" y="0"/>
                  <a:pt x="64" y="0"/>
                </a:cubicBezTo>
                <a:cubicBezTo>
                  <a:pt x="63" y="0"/>
                  <a:pt x="56" y="0"/>
                  <a:pt x="55" y="1"/>
                </a:cubicBezTo>
                <a:cubicBezTo>
                  <a:pt x="53" y="2"/>
                  <a:pt x="50" y="5"/>
                  <a:pt x="48" y="3"/>
                </a:cubicBezTo>
                <a:cubicBezTo>
                  <a:pt x="47" y="3"/>
                  <a:pt x="47" y="3"/>
                  <a:pt x="46" y="2"/>
                </a:cubicBezTo>
                <a:cubicBezTo>
                  <a:pt x="44" y="5"/>
                  <a:pt x="44" y="5"/>
                  <a:pt x="44" y="5"/>
                </a:cubicBezTo>
                <a:cubicBezTo>
                  <a:pt x="44" y="5"/>
                  <a:pt x="44" y="7"/>
                  <a:pt x="42" y="7"/>
                </a:cubicBezTo>
                <a:cubicBezTo>
                  <a:pt x="41" y="7"/>
                  <a:pt x="39" y="6"/>
                  <a:pt x="39" y="9"/>
                </a:cubicBezTo>
                <a:cubicBezTo>
                  <a:pt x="39" y="11"/>
                  <a:pt x="35" y="10"/>
                  <a:pt x="34" y="10"/>
                </a:cubicBezTo>
                <a:cubicBezTo>
                  <a:pt x="32" y="10"/>
                  <a:pt x="30" y="10"/>
                  <a:pt x="30" y="12"/>
                </a:cubicBezTo>
                <a:cubicBezTo>
                  <a:pt x="30" y="14"/>
                  <a:pt x="29" y="19"/>
                  <a:pt x="27" y="16"/>
                </a:cubicBezTo>
                <a:cubicBezTo>
                  <a:pt x="24" y="14"/>
                  <a:pt x="21" y="8"/>
                  <a:pt x="20" y="9"/>
                </a:cubicBezTo>
                <a:cubicBezTo>
                  <a:pt x="19" y="9"/>
                  <a:pt x="17" y="17"/>
                  <a:pt x="15" y="17"/>
                </a:cubicBezTo>
                <a:cubicBezTo>
                  <a:pt x="13" y="17"/>
                  <a:pt x="8" y="17"/>
                  <a:pt x="5" y="17"/>
                </a:cubicBezTo>
                <a:cubicBezTo>
                  <a:pt x="4" y="20"/>
                  <a:pt x="5" y="22"/>
                  <a:pt x="6" y="23"/>
                </a:cubicBezTo>
                <a:cubicBezTo>
                  <a:pt x="8" y="23"/>
                  <a:pt x="6" y="26"/>
                  <a:pt x="4" y="27"/>
                </a:cubicBezTo>
                <a:cubicBezTo>
                  <a:pt x="3" y="28"/>
                  <a:pt x="0" y="27"/>
                  <a:pt x="2" y="30"/>
                </a:cubicBezTo>
                <a:cubicBezTo>
                  <a:pt x="4" y="33"/>
                  <a:pt x="7" y="33"/>
                  <a:pt x="5" y="36"/>
                </a:cubicBezTo>
                <a:cubicBezTo>
                  <a:pt x="3" y="38"/>
                  <a:pt x="5" y="41"/>
                  <a:pt x="8" y="41"/>
                </a:cubicBezTo>
                <a:cubicBezTo>
                  <a:pt x="10" y="41"/>
                  <a:pt x="14" y="41"/>
                  <a:pt x="13" y="43"/>
                </a:cubicBezTo>
                <a:cubicBezTo>
                  <a:pt x="12" y="44"/>
                  <a:pt x="12" y="45"/>
                  <a:pt x="12" y="47"/>
                </a:cubicBezTo>
                <a:cubicBezTo>
                  <a:pt x="14" y="46"/>
                  <a:pt x="15" y="46"/>
                  <a:pt x="17" y="45"/>
                </a:cubicBezTo>
                <a:cubicBezTo>
                  <a:pt x="21" y="43"/>
                  <a:pt x="19" y="40"/>
                  <a:pt x="25" y="38"/>
                </a:cubicBezTo>
                <a:cubicBezTo>
                  <a:pt x="31" y="37"/>
                  <a:pt x="38" y="42"/>
                  <a:pt x="41" y="45"/>
                </a:cubicBezTo>
                <a:cubicBezTo>
                  <a:pt x="43" y="49"/>
                  <a:pt x="44" y="49"/>
                  <a:pt x="44" y="52"/>
                </a:cubicBezTo>
                <a:cubicBezTo>
                  <a:pt x="45" y="55"/>
                  <a:pt x="47" y="60"/>
                  <a:pt x="55" y="65"/>
                </a:cubicBezTo>
                <a:cubicBezTo>
                  <a:pt x="63" y="71"/>
                  <a:pt x="66" y="76"/>
                  <a:pt x="70" y="79"/>
                </a:cubicBezTo>
                <a:cubicBezTo>
                  <a:pt x="74" y="81"/>
                  <a:pt x="79" y="80"/>
                  <a:pt x="81" y="83"/>
                </a:cubicBezTo>
                <a:cubicBezTo>
                  <a:pt x="84" y="86"/>
                  <a:pt x="87" y="88"/>
                  <a:pt x="91" y="90"/>
                </a:cubicBezTo>
                <a:cubicBezTo>
                  <a:pt x="95" y="92"/>
                  <a:pt x="95" y="96"/>
                  <a:pt x="99" y="96"/>
                </a:cubicBezTo>
                <a:cubicBezTo>
                  <a:pt x="103" y="97"/>
                  <a:pt x="100" y="100"/>
                  <a:pt x="103" y="103"/>
                </a:cubicBezTo>
                <a:cubicBezTo>
                  <a:pt x="105" y="106"/>
                  <a:pt x="106" y="112"/>
                  <a:pt x="103" y="115"/>
                </a:cubicBezTo>
                <a:cubicBezTo>
                  <a:pt x="101" y="119"/>
                  <a:pt x="102" y="124"/>
                  <a:pt x="104" y="124"/>
                </a:cubicBezTo>
                <a:cubicBezTo>
                  <a:pt x="105" y="124"/>
                  <a:pt x="109" y="118"/>
                  <a:pt x="109" y="115"/>
                </a:cubicBezTo>
                <a:cubicBezTo>
                  <a:pt x="110" y="112"/>
                  <a:pt x="113" y="112"/>
                  <a:pt x="116" y="108"/>
                </a:cubicBezTo>
                <a:cubicBezTo>
                  <a:pt x="118" y="105"/>
                  <a:pt x="112" y="104"/>
                  <a:pt x="111" y="99"/>
                </a:cubicBezTo>
                <a:cubicBezTo>
                  <a:pt x="109" y="95"/>
                  <a:pt x="116" y="91"/>
                  <a:pt x="121" y="95"/>
                </a:cubicBezTo>
                <a:cubicBezTo>
                  <a:pt x="127" y="98"/>
                  <a:pt x="130" y="101"/>
                  <a:pt x="130" y="95"/>
                </a:cubicBezTo>
                <a:cubicBezTo>
                  <a:pt x="130" y="89"/>
                  <a:pt x="112" y="82"/>
                  <a:pt x="108" y="79"/>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3" name="Freeform 175"/>
          <p:cNvSpPr/>
          <p:nvPr/>
        </p:nvSpPr>
        <p:spPr bwMode="auto">
          <a:xfrm>
            <a:off x="6193473" y="2711450"/>
            <a:ext cx="39688" cy="55563"/>
          </a:xfrm>
          <a:custGeom>
            <a:avLst/>
            <a:gdLst/>
            <a:ahLst/>
            <a:cxnLst>
              <a:cxn ang="0">
                <a:pos x="5" y="0"/>
              </a:cxn>
              <a:cxn ang="0">
                <a:pos x="1" y="8"/>
              </a:cxn>
              <a:cxn ang="0">
                <a:pos x="0" y="12"/>
              </a:cxn>
              <a:cxn ang="0">
                <a:pos x="8" y="18"/>
              </a:cxn>
              <a:cxn ang="0">
                <a:pos x="9" y="18"/>
              </a:cxn>
              <a:cxn ang="0">
                <a:pos x="14" y="10"/>
              </a:cxn>
              <a:cxn ang="0">
                <a:pos x="5" y="0"/>
              </a:cxn>
            </a:cxnLst>
            <a:rect l="0" t="0" r="r" b="b"/>
            <a:pathLst>
              <a:path w="14" h="18">
                <a:moveTo>
                  <a:pt x="5" y="0"/>
                </a:moveTo>
                <a:cubicBezTo>
                  <a:pt x="3" y="3"/>
                  <a:pt x="0" y="7"/>
                  <a:pt x="1" y="8"/>
                </a:cubicBezTo>
                <a:cubicBezTo>
                  <a:pt x="1" y="9"/>
                  <a:pt x="0" y="10"/>
                  <a:pt x="0" y="12"/>
                </a:cubicBezTo>
                <a:cubicBezTo>
                  <a:pt x="3" y="14"/>
                  <a:pt x="6" y="16"/>
                  <a:pt x="8" y="18"/>
                </a:cubicBezTo>
                <a:cubicBezTo>
                  <a:pt x="8" y="18"/>
                  <a:pt x="8" y="18"/>
                  <a:pt x="9" y="18"/>
                </a:cubicBezTo>
                <a:cubicBezTo>
                  <a:pt x="9" y="14"/>
                  <a:pt x="12" y="10"/>
                  <a:pt x="14" y="10"/>
                </a:cubicBezTo>
                <a:cubicBezTo>
                  <a:pt x="11" y="7"/>
                  <a:pt x="7" y="2"/>
                  <a:pt x="5" y="0"/>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4" name="Freeform 176"/>
          <p:cNvSpPr/>
          <p:nvPr/>
        </p:nvSpPr>
        <p:spPr bwMode="auto">
          <a:xfrm>
            <a:off x="6202998" y="2582863"/>
            <a:ext cx="131763" cy="179388"/>
          </a:xfrm>
          <a:custGeom>
            <a:avLst/>
            <a:gdLst/>
            <a:ahLst/>
            <a:cxnLst>
              <a:cxn ang="0">
                <a:pos x="41" y="37"/>
              </a:cxn>
              <a:cxn ang="0">
                <a:pos x="41" y="29"/>
              </a:cxn>
              <a:cxn ang="0">
                <a:pos x="42" y="23"/>
              </a:cxn>
              <a:cxn ang="0">
                <a:pos x="29" y="20"/>
              </a:cxn>
              <a:cxn ang="0">
                <a:pos x="28" y="13"/>
              </a:cxn>
              <a:cxn ang="0">
                <a:pos x="24" y="9"/>
              </a:cxn>
              <a:cxn ang="0">
                <a:pos x="20" y="2"/>
              </a:cxn>
              <a:cxn ang="0">
                <a:pos x="20" y="2"/>
              </a:cxn>
              <a:cxn ang="0">
                <a:pos x="17" y="1"/>
              </a:cxn>
              <a:cxn ang="0">
                <a:pos x="12" y="0"/>
              </a:cxn>
              <a:cxn ang="0">
                <a:pos x="0" y="3"/>
              </a:cxn>
              <a:cxn ang="0">
                <a:pos x="3" y="10"/>
              </a:cxn>
              <a:cxn ang="0">
                <a:pos x="7" y="18"/>
              </a:cxn>
              <a:cxn ang="0">
                <a:pos x="6" y="36"/>
              </a:cxn>
              <a:cxn ang="0">
                <a:pos x="2" y="40"/>
              </a:cxn>
              <a:cxn ang="0">
                <a:pos x="11" y="50"/>
              </a:cxn>
              <a:cxn ang="0">
                <a:pos x="11" y="50"/>
              </a:cxn>
              <a:cxn ang="0">
                <a:pos x="21" y="56"/>
              </a:cxn>
              <a:cxn ang="0">
                <a:pos x="41" y="52"/>
              </a:cxn>
              <a:cxn ang="0">
                <a:pos x="41" y="49"/>
              </a:cxn>
              <a:cxn ang="0">
                <a:pos x="45" y="44"/>
              </a:cxn>
              <a:cxn ang="0">
                <a:pos x="41" y="37"/>
              </a:cxn>
            </a:cxnLst>
            <a:rect l="0" t="0" r="r" b="b"/>
            <a:pathLst>
              <a:path w="47" h="56">
                <a:moveTo>
                  <a:pt x="41" y="37"/>
                </a:moveTo>
                <a:cubicBezTo>
                  <a:pt x="39" y="35"/>
                  <a:pt x="39" y="31"/>
                  <a:pt x="41" y="29"/>
                </a:cubicBezTo>
                <a:cubicBezTo>
                  <a:pt x="44" y="28"/>
                  <a:pt x="42" y="26"/>
                  <a:pt x="42" y="23"/>
                </a:cubicBezTo>
                <a:cubicBezTo>
                  <a:pt x="42" y="21"/>
                  <a:pt x="31" y="20"/>
                  <a:pt x="29" y="20"/>
                </a:cubicBezTo>
                <a:cubicBezTo>
                  <a:pt x="27" y="19"/>
                  <a:pt x="30" y="13"/>
                  <a:pt x="28" y="13"/>
                </a:cubicBezTo>
                <a:cubicBezTo>
                  <a:pt x="25" y="13"/>
                  <a:pt x="24" y="11"/>
                  <a:pt x="24" y="9"/>
                </a:cubicBezTo>
                <a:cubicBezTo>
                  <a:pt x="24" y="7"/>
                  <a:pt x="20" y="3"/>
                  <a:pt x="20" y="2"/>
                </a:cubicBezTo>
                <a:cubicBezTo>
                  <a:pt x="20" y="2"/>
                  <a:pt x="20" y="2"/>
                  <a:pt x="20" y="2"/>
                </a:cubicBezTo>
                <a:cubicBezTo>
                  <a:pt x="19" y="1"/>
                  <a:pt x="17" y="1"/>
                  <a:pt x="17" y="1"/>
                </a:cubicBezTo>
                <a:cubicBezTo>
                  <a:pt x="15" y="1"/>
                  <a:pt x="12" y="0"/>
                  <a:pt x="12" y="0"/>
                </a:cubicBezTo>
                <a:cubicBezTo>
                  <a:pt x="12" y="0"/>
                  <a:pt x="5" y="2"/>
                  <a:pt x="0" y="3"/>
                </a:cubicBezTo>
                <a:cubicBezTo>
                  <a:pt x="1" y="6"/>
                  <a:pt x="2" y="9"/>
                  <a:pt x="3" y="10"/>
                </a:cubicBezTo>
                <a:cubicBezTo>
                  <a:pt x="7" y="11"/>
                  <a:pt x="6" y="15"/>
                  <a:pt x="7" y="18"/>
                </a:cubicBezTo>
                <a:cubicBezTo>
                  <a:pt x="8" y="21"/>
                  <a:pt x="8" y="36"/>
                  <a:pt x="6" y="36"/>
                </a:cubicBezTo>
                <a:cubicBezTo>
                  <a:pt x="5" y="36"/>
                  <a:pt x="4" y="37"/>
                  <a:pt x="2" y="40"/>
                </a:cubicBezTo>
                <a:cubicBezTo>
                  <a:pt x="4" y="42"/>
                  <a:pt x="8" y="47"/>
                  <a:pt x="11" y="50"/>
                </a:cubicBezTo>
                <a:cubicBezTo>
                  <a:pt x="11" y="50"/>
                  <a:pt x="11" y="50"/>
                  <a:pt x="11" y="50"/>
                </a:cubicBezTo>
                <a:cubicBezTo>
                  <a:pt x="13" y="50"/>
                  <a:pt x="21" y="56"/>
                  <a:pt x="21" y="56"/>
                </a:cubicBezTo>
                <a:cubicBezTo>
                  <a:pt x="21" y="56"/>
                  <a:pt x="33" y="53"/>
                  <a:pt x="41" y="52"/>
                </a:cubicBezTo>
                <a:cubicBezTo>
                  <a:pt x="41" y="51"/>
                  <a:pt x="41" y="50"/>
                  <a:pt x="41" y="49"/>
                </a:cubicBezTo>
                <a:cubicBezTo>
                  <a:pt x="41" y="47"/>
                  <a:pt x="43" y="44"/>
                  <a:pt x="45" y="44"/>
                </a:cubicBezTo>
                <a:cubicBezTo>
                  <a:pt x="47" y="44"/>
                  <a:pt x="44" y="39"/>
                  <a:pt x="41" y="37"/>
                </a:cubicBezTo>
                <a:close/>
              </a:path>
            </a:pathLst>
          </a:custGeom>
          <a:solidFill>
            <a:srgbClr val="706F71"/>
          </a:solidFill>
          <a:ln w="1" cap="flat">
            <a:solidFill>
              <a:srgbClr val="FFFFFF"/>
            </a:solidFill>
            <a:prstDash val="solid"/>
            <a:miter lim="800000"/>
          </a:ln>
        </p:spPr>
        <p:txBody>
          <a:bodyPr lIns="121904" tIns="60952" rIns="121904" bIns="60952"/>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prstClr val="black"/>
              </a:solidFill>
              <a:effectLst/>
              <a:uLnTx/>
              <a:uFillTx/>
              <a:latin typeface="Calibri" panose="020F0502020204030204"/>
              <a:ea typeface="造字工房悦黑体验版常规体" pitchFamily="50" charset="-122"/>
              <a:cs typeface="+mn-cs"/>
            </a:endParaRPr>
          </a:p>
        </p:txBody>
      </p:sp>
      <p:sp>
        <p:nvSpPr>
          <p:cNvPr id="179" name="任意多边形 178"/>
          <p:cNvSpPr/>
          <p:nvPr/>
        </p:nvSpPr>
        <p:spPr>
          <a:xfrm rot="900000">
            <a:off x="5878195" y="1390650"/>
            <a:ext cx="4282440" cy="1793875"/>
          </a:xfrm>
          <a:custGeom>
            <a:avLst/>
            <a:gdLst>
              <a:gd name="connsiteX0" fmla="*/ 0 w 1072055"/>
              <a:gd name="connsiteY0" fmla="*/ 334665 h 334665"/>
              <a:gd name="connsiteX1" fmla="*/ 462455 w 1072055"/>
              <a:gd name="connsiteY1" fmla="*/ 8845 h 334665"/>
              <a:gd name="connsiteX2" fmla="*/ 1072055 w 1072055"/>
              <a:gd name="connsiteY2" fmla="*/ 124458 h 334665"/>
            </a:gdLst>
            <a:ahLst/>
            <a:cxnLst>
              <a:cxn ang="0">
                <a:pos x="connsiteX0" y="connsiteY0"/>
              </a:cxn>
              <a:cxn ang="0">
                <a:pos x="connsiteX1" y="connsiteY1"/>
              </a:cxn>
              <a:cxn ang="0">
                <a:pos x="connsiteX2" y="connsiteY2"/>
              </a:cxn>
            </a:cxnLst>
            <a:rect l="l" t="t" r="r" b="b"/>
            <a:pathLst>
              <a:path w="1072055" h="334665">
                <a:moveTo>
                  <a:pt x="0" y="334665"/>
                </a:moveTo>
                <a:cubicBezTo>
                  <a:pt x="141889" y="189272"/>
                  <a:pt x="283779" y="43880"/>
                  <a:pt x="462455" y="8845"/>
                </a:cubicBezTo>
                <a:cubicBezTo>
                  <a:pt x="641131" y="-26190"/>
                  <a:pt x="856593" y="49134"/>
                  <a:pt x="1072055" y="124458"/>
                </a:cubicBezTo>
              </a:path>
            </a:pathLst>
          </a:custGeom>
          <a:noFill/>
          <a:ln w="53975">
            <a:solidFill>
              <a:srgbClr val="C00000"/>
            </a:solidFill>
            <a:tailEnd type="stealth" w="lg" len="lg"/>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735" b="1" i="0" u="none" strike="noStrike" kern="1200" cap="none" spc="0" normalizeH="0" baseline="0" noProof="0">
              <a:ln>
                <a:noFill/>
              </a:ln>
              <a:solidFill>
                <a:schemeClr val="lt1"/>
              </a:solidFill>
              <a:effectLst/>
              <a:uLnTx/>
              <a:uFillTx/>
              <a:latin typeface="+mn-lt"/>
              <a:ea typeface="+mn-ea"/>
              <a:cs typeface="+mn-cs"/>
            </a:endParaRPr>
          </a:p>
        </p:txBody>
      </p:sp>
      <p:sp>
        <p:nvSpPr>
          <p:cNvPr id="180" name="任意多边形 179"/>
          <p:cNvSpPr/>
          <p:nvPr/>
        </p:nvSpPr>
        <p:spPr>
          <a:xfrm rot="10320000">
            <a:off x="9126855" y="3038475"/>
            <a:ext cx="870585" cy="389255"/>
          </a:xfrm>
          <a:custGeom>
            <a:avLst/>
            <a:gdLst>
              <a:gd name="connsiteX0" fmla="*/ 0 w 1502979"/>
              <a:gd name="connsiteY0" fmla="*/ 268685 h 752161"/>
              <a:gd name="connsiteX1" fmla="*/ 325821 w 1502979"/>
              <a:gd name="connsiteY1" fmla="*/ 16437 h 752161"/>
              <a:gd name="connsiteX2" fmla="*/ 767255 w 1502979"/>
              <a:gd name="connsiteY2" fmla="*/ 37458 h 752161"/>
              <a:gd name="connsiteX3" fmla="*/ 998483 w 1502979"/>
              <a:gd name="connsiteY3" fmla="*/ 142561 h 752161"/>
              <a:gd name="connsiteX4" fmla="*/ 1502979 w 1502979"/>
              <a:gd name="connsiteY4" fmla="*/ 752161 h 752161"/>
              <a:gd name="connsiteX0-1" fmla="*/ 0 w 1502979"/>
              <a:gd name="connsiteY0-2" fmla="*/ 288161 h 771637"/>
              <a:gd name="connsiteX1-3" fmla="*/ 325821 w 1502979"/>
              <a:gd name="connsiteY1-4" fmla="*/ 35913 h 771637"/>
              <a:gd name="connsiteX2-5" fmla="*/ 683172 w 1502979"/>
              <a:gd name="connsiteY2-6" fmla="*/ 14893 h 771637"/>
              <a:gd name="connsiteX3-7" fmla="*/ 998483 w 1502979"/>
              <a:gd name="connsiteY3-8" fmla="*/ 162037 h 771637"/>
              <a:gd name="connsiteX4-9" fmla="*/ 1502979 w 1502979"/>
              <a:gd name="connsiteY4-10" fmla="*/ 771637 h 77163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02979" h="771637">
                <a:moveTo>
                  <a:pt x="0" y="288161"/>
                </a:moveTo>
                <a:cubicBezTo>
                  <a:pt x="98972" y="181306"/>
                  <a:pt x="211959" y="81458"/>
                  <a:pt x="325821" y="35913"/>
                </a:cubicBezTo>
                <a:cubicBezTo>
                  <a:pt x="439683" y="-9632"/>
                  <a:pt x="571062" y="-6128"/>
                  <a:pt x="683172" y="14893"/>
                </a:cubicBezTo>
                <a:cubicBezTo>
                  <a:pt x="795282" y="35914"/>
                  <a:pt x="861849" y="35913"/>
                  <a:pt x="998483" y="162037"/>
                </a:cubicBezTo>
                <a:cubicBezTo>
                  <a:pt x="1135117" y="288161"/>
                  <a:pt x="1312041" y="526395"/>
                  <a:pt x="1502979" y="771637"/>
                </a:cubicBezTo>
              </a:path>
            </a:pathLst>
          </a:custGeom>
          <a:noFill/>
          <a:ln w="53975">
            <a:solidFill>
              <a:srgbClr val="C00000"/>
            </a:solidFill>
            <a:tailEnd type="stealth" w="lg" len="lg"/>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3735" b="1" i="0" u="none" strike="noStrike" kern="1200" cap="none" spc="0" normalizeH="0" baseline="0" noProof="0">
              <a:ln>
                <a:noFill/>
              </a:ln>
              <a:solidFill>
                <a:schemeClr val="lt1"/>
              </a:solidFill>
              <a:effectLst/>
              <a:uLnTx/>
              <a:uFillTx/>
              <a:latin typeface="+mn-lt"/>
              <a:ea typeface="+mn-ea"/>
              <a:cs typeface="+mn-cs"/>
            </a:endParaRPr>
          </a:p>
        </p:txBody>
      </p:sp>
      <p:sp>
        <p:nvSpPr>
          <p:cNvPr id="182" name="椭圆 181"/>
          <p:cNvSpPr/>
          <p:nvPr/>
        </p:nvSpPr>
        <p:spPr>
          <a:xfrm>
            <a:off x="4577398" y="2268538"/>
            <a:ext cx="903288" cy="842963"/>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mn-cs"/>
              </a:rPr>
              <a:t>西欧</a:t>
            </a:r>
            <a:endParaRPr kumimoji="0" lang="zh-CN" altLang="en-US" sz="2800" b="1"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mn-cs"/>
            </a:endParaRPr>
          </a:p>
        </p:txBody>
      </p:sp>
      <p:sp>
        <p:nvSpPr>
          <p:cNvPr id="191" name="椭圆 190"/>
          <p:cNvSpPr/>
          <p:nvPr/>
        </p:nvSpPr>
        <p:spPr>
          <a:xfrm>
            <a:off x="10020300" y="3049270"/>
            <a:ext cx="903288" cy="842963"/>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mn-cs"/>
              </a:rPr>
              <a:t>亚洲</a:t>
            </a:r>
            <a:endParaRPr kumimoji="0" lang="zh-CN" altLang="en-US" sz="2800" b="1" i="0" u="none" strike="noStrike" kern="1200" cap="none" spc="0" normalizeH="0" baseline="0" noProof="0" dirty="0">
              <a:ln>
                <a:noFill/>
              </a:ln>
              <a:solidFill>
                <a:srgbClr val="C00000"/>
              </a:solidFill>
              <a:effectLst/>
              <a:uLnTx/>
              <a:uFillTx/>
              <a:latin typeface="汉仪昌黎宋刻本原版W" panose="00020600040101010101" charset="-122"/>
              <a:ea typeface="汉仪昌黎宋刻本原版W" panose="00020600040101010101" charset="-122"/>
              <a:cs typeface="+mn-cs"/>
            </a:endParaRPr>
          </a:p>
        </p:txBody>
      </p:sp>
      <p:grpSp>
        <p:nvGrpSpPr>
          <p:cNvPr id="194" name="组合 193"/>
          <p:cNvGrpSpPr/>
          <p:nvPr/>
        </p:nvGrpSpPr>
        <p:grpSpPr>
          <a:xfrm>
            <a:off x="193675" y="2365375"/>
            <a:ext cx="4366895" cy="2855595"/>
            <a:chOff x="331" y="402"/>
            <a:chExt cx="6877" cy="3120"/>
          </a:xfrm>
        </p:grpSpPr>
        <p:pic>
          <p:nvPicPr>
            <p:cNvPr id="193" name="图片 192"/>
            <p:cNvPicPr>
              <a:picLocks noChangeAspect="1"/>
            </p:cNvPicPr>
            <p:nvPr/>
          </p:nvPicPr>
          <p:blipFill>
            <a:blip r:embed="rId1"/>
            <a:stretch>
              <a:fillRect/>
            </a:stretch>
          </p:blipFill>
          <p:spPr>
            <a:xfrm>
              <a:off x="331" y="402"/>
              <a:ext cx="6163" cy="3121"/>
            </a:xfrm>
            <a:prstGeom prst="ellipse">
              <a:avLst/>
            </a:prstGeom>
          </p:spPr>
        </p:pic>
        <p:pic>
          <p:nvPicPr>
            <p:cNvPr id="176" name="图片 175"/>
            <p:cNvPicPr>
              <a:picLocks noChangeAspect="1"/>
            </p:cNvPicPr>
            <p:nvPr/>
          </p:nvPicPr>
          <p:blipFill>
            <a:blip r:embed="rId2"/>
            <a:srcRect l="10111" t="1917" r="4421" b="26444"/>
            <a:stretch>
              <a:fillRect/>
            </a:stretch>
          </p:blipFill>
          <p:spPr>
            <a:xfrm>
              <a:off x="5134" y="758"/>
              <a:ext cx="2075" cy="2536"/>
            </a:xfrm>
            <a:prstGeom prst="ellipse">
              <a:avLst/>
            </a:prstGeom>
          </p:spPr>
        </p:pic>
      </p:grpSp>
      <p:grpSp>
        <p:nvGrpSpPr>
          <p:cNvPr id="199" name="组合 198"/>
          <p:cNvGrpSpPr/>
          <p:nvPr/>
        </p:nvGrpSpPr>
        <p:grpSpPr>
          <a:xfrm>
            <a:off x="5244465" y="412115"/>
            <a:ext cx="2276475" cy="862330"/>
            <a:chOff x="7529" y="562"/>
            <a:chExt cx="3585" cy="1358"/>
          </a:xfrm>
        </p:grpSpPr>
        <p:sp>
          <p:nvSpPr>
            <p:cNvPr id="187" name="矩形标注 186"/>
            <p:cNvSpPr/>
            <p:nvPr/>
          </p:nvSpPr>
          <p:spPr>
            <a:xfrm>
              <a:off x="7529" y="562"/>
              <a:ext cx="3585" cy="1358"/>
            </a:xfrm>
            <a:prstGeom prst="wedgeRectCallout">
              <a:avLst>
                <a:gd name="adj1" fmla="val -17029"/>
                <a:gd name="adj2" fmla="val 1563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18</a:t>
              </a:r>
              <a:endParaRPr lang="en-US" altLang="zh-CN"/>
            </a:p>
          </p:txBody>
        </p:sp>
        <p:sp>
          <p:nvSpPr>
            <p:cNvPr id="188" name="文本框 187"/>
            <p:cNvSpPr txBox="1"/>
            <p:nvPr/>
          </p:nvSpPr>
          <p:spPr>
            <a:xfrm>
              <a:off x="7621" y="613"/>
              <a:ext cx="3493" cy="1307"/>
            </a:xfrm>
            <a:prstGeom prst="rect">
              <a:avLst/>
            </a:prstGeom>
            <a:noFill/>
            <a:ln>
              <a:noFill/>
            </a:ln>
          </p:spPr>
          <p:txBody>
            <a:bodyPr wrap="square" rtlCol="0">
              <a:spAutoFit/>
            </a:bodyPr>
            <a:p>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rPr>
                <a:t>1864</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年，第一国际成立</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p:txBody>
        </p:sp>
      </p:grpSp>
      <p:grpSp>
        <p:nvGrpSpPr>
          <p:cNvPr id="203" name="组合 202"/>
          <p:cNvGrpSpPr/>
          <p:nvPr/>
        </p:nvGrpSpPr>
        <p:grpSpPr>
          <a:xfrm>
            <a:off x="320675" y="1024255"/>
            <a:ext cx="3382645" cy="829945"/>
            <a:chOff x="457" y="1445"/>
            <a:chExt cx="5327" cy="1307"/>
          </a:xfrm>
        </p:grpSpPr>
        <p:sp>
          <p:nvSpPr>
            <p:cNvPr id="190" name="矩形标注 189"/>
            <p:cNvSpPr/>
            <p:nvPr/>
          </p:nvSpPr>
          <p:spPr>
            <a:xfrm rot="5400000" flipV="1">
              <a:off x="2534" y="-565"/>
              <a:ext cx="1172" cy="5327"/>
            </a:xfrm>
            <a:prstGeom prst="wedgeRectCallout">
              <a:avLst>
                <a:gd name="adj1" fmla="val 99786"/>
                <a:gd name="adj2" fmla="val 995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18</a:t>
              </a:r>
              <a:endParaRPr lang="zh-CN" altLang="en-US"/>
            </a:p>
          </p:txBody>
        </p:sp>
        <p:sp>
          <p:nvSpPr>
            <p:cNvPr id="192" name="文本框 191"/>
            <p:cNvSpPr txBox="1"/>
            <p:nvPr/>
          </p:nvSpPr>
          <p:spPr>
            <a:xfrm>
              <a:off x="466" y="1445"/>
              <a:ext cx="5210" cy="1307"/>
            </a:xfrm>
            <a:prstGeom prst="rect">
              <a:avLst/>
            </a:prstGeom>
            <a:noFill/>
            <a:ln>
              <a:noFill/>
            </a:ln>
          </p:spPr>
          <p:txBody>
            <a:bodyPr wrap="square" rtlCol="0">
              <a:spAutoFit/>
            </a:bodyPr>
            <a:p>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rPr>
                <a:t>1848</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年，《共产党宣言》发表</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p:txBody>
        </p:sp>
      </p:grpSp>
      <p:grpSp>
        <p:nvGrpSpPr>
          <p:cNvPr id="198" name="组合 197"/>
          <p:cNvGrpSpPr/>
          <p:nvPr/>
        </p:nvGrpSpPr>
        <p:grpSpPr>
          <a:xfrm>
            <a:off x="459105" y="2780030"/>
            <a:ext cx="3382645" cy="829945"/>
            <a:chOff x="673" y="3670"/>
            <a:chExt cx="5327" cy="1307"/>
          </a:xfrm>
        </p:grpSpPr>
        <p:sp>
          <p:nvSpPr>
            <p:cNvPr id="184" name="矩形标注 183"/>
            <p:cNvSpPr/>
            <p:nvPr/>
          </p:nvSpPr>
          <p:spPr>
            <a:xfrm rot="5400000" flipV="1">
              <a:off x="2750" y="1685"/>
              <a:ext cx="1172" cy="5327"/>
            </a:xfrm>
            <a:prstGeom prst="wedgeRectCallout">
              <a:avLst>
                <a:gd name="adj1" fmla="val -84428"/>
                <a:gd name="adj2" fmla="val 102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85" name="文本框 184"/>
            <p:cNvSpPr txBox="1"/>
            <p:nvPr/>
          </p:nvSpPr>
          <p:spPr>
            <a:xfrm>
              <a:off x="694" y="3670"/>
              <a:ext cx="5210" cy="1307"/>
            </a:xfrm>
            <a:prstGeom prst="rect">
              <a:avLst/>
            </a:prstGeom>
            <a:noFill/>
            <a:ln>
              <a:noFill/>
            </a:ln>
          </p:spPr>
          <p:txBody>
            <a:bodyPr wrap="square" rtlCol="0">
              <a:spAutoFit/>
            </a:bodyPr>
            <a:p>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rPr>
                <a:t>1871</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年，法国巴黎公社正式成立</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p:txBody>
        </p:sp>
      </p:grpSp>
      <p:pic>
        <p:nvPicPr>
          <p:cNvPr id="204" name="图片 203" descr="377bebafcf6044e89f7f94bfc1dfd1b7"/>
          <p:cNvPicPr>
            <a:picLocks noChangeAspect="1"/>
          </p:cNvPicPr>
          <p:nvPr/>
        </p:nvPicPr>
        <p:blipFill>
          <a:blip r:embed="rId3"/>
          <a:stretch>
            <a:fillRect/>
          </a:stretch>
        </p:blipFill>
        <p:spPr>
          <a:xfrm>
            <a:off x="372745" y="3680460"/>
            <a:ext cx="4194175" cy="2961640"/>
          </a:xfrm>
          <a:prstGeom prst="ellipse">
            <a:avLst/>
          </a:prstGeom>
        </p:spPr>
      </p:pic>
      <p:pic>
        <p:nvPicPr>
          <p:cNvPr id="205" name="图片 204"/>
          <p:cNvPicPr>
            <a:picLocks noChangeAspect="1"/>
          </p:cNvPicPr>
          <p:nvPr/>
        </p:nvPicPr>
        <p:blipFill>
          <a:blip r:embed="rId4"/>
          <a:stretch>
            <a:fillRect/>
          </a:stretch>
        </p:blipFill>
        <p:spPr>
          <a:xfrm>
            <a:off x="7728585" y="443230"/>
            <a:ext cx="3877945" cy="2199005"/>
          </a:xfrm>
          <a:prstGeom prst="ellipse">
            <a:avLst/>
          </a:prstGeom>
        </p:spPr>
      </p:pic>
      <p:pic>
        <p:nvPicPr>
          <p:cNvPr id="27665" name="Picture 13" descr="10"/>
          <p:cNvPicPr>
            <a:picLocks noChangeAspect="1"/>
          </p:cNvPicPr>
          <p:nvPr/>
        </p:nvPicPr>
        <p:blipFill>
          <a:blip r:embed="rId5"/>
          <a:stretch>
            <a:fillRect/>
          </a:stretch>
        </p:blipFill>
        <p:spPr>
          <a:xfrm>
            <a:off x="4712970" y="854075"/>
            <a:ext cx="132715" cy="196850"/>
          </a:xfrm>
          <a:prstGeom prst="rect">
            <a:avLst/>
          </a:prstGeom>
          <a:noFill/>
          <a:ln w="9525">
            <a:noFill/>
          </a:ln>
        </p:spPr>
      </p:pic>
      <p:pic>
        <p:nvPicPr>
          <p:cNvPr id="175" name="Picture 13" descr="10"/>
          <p:cNvPicPr>
            <a:picLocks noChangeAspect="1"/>
          </p:cNvPicPr>
          <p:nvPr/>
        </p:nvPicPr>
        <p:blipFill>
          <a:blip r:embed="rId5"/>
          <a:stretch>
            <a:fillRect/>
          </a:stretch>
        </p:blipFill>
        <p:spPr>
          <a:xfrm>
            <a:off x="4434205" y="866775"/>
            <a:ext cx="132715" cy="196850"/>
          </a:xfrm>
          <a:prstGeom prst="rect">
            <a:avLst/>
          </a:prstGeom>
          <a:noFill/>
          <a:ln w="9525">
            <a:noFill/>
          </a:ln>
        </p:spPr>
      </p:pic>
      <p:pic>
        <p:nvPicPr>
          <p:cNvPr id="177" name="Picture 13" descr="10"/>
          <p:cNvPicPr>
            <a:picLocks noChangeAspect="1"/>
          </p:cNvPicPr>
          <p:nvPr/>
        </p:nvPicPr>
        <p:blipFill>
          <a:blip r:embed="rId5"/>
          <a:stretch>
            <a:fillRect/>
          </a:stretch>
        </p:blipFill>
        <p:spPr>
          <a:xfrm>
            <a:off x="4445000" y="854075"/>
            <a:ext cx="132715" cy="196850"/>
          </a:xfrm>
          <a:prstGeom prst="rect">
            <a:avLst/>
          </a:prstGeom>
          <a:noFill/>
          <a:ln w="9525">
            <a:noFill/>
          </a:ln>
        </p:spPr>
      </p:pic>
      <p:pic>
        <p:nvPicPr>
          <p:cNvPr id="178" name="Picture 13" descr="10"/>
          <p:cNvPicPr>
            <a:picLocks noChangeAspect="1"/>
          </p:cNvPicPr>
          <p:nvPr/>
        </p:nvPicPr>
        <p:blipFill>
          <a:blip r:embed="rId5"/>
          <a:stretch>
            <a:fillRect/>
          </a:stretch>
        </p:blipFill>
        <p:spPr>
          <a:xfrm>
            <a:off x="4197985" y="854075"/>
            <a:ext cx="132715" cy="196850"/>
          </a:xfrm>
          <a:prstGeom prst="rect">
            <a:avLst/>
          </a:prstGeom>
          <a:noFill/>
          <a:ln w="9525">
            <a:noFill/>
          </a:ln>
        </p:spPr>
      </p:pic>
      <p:pic>
        <p:nvPicPr>
          <p:cNvPr id="183" name="Picture 13" descr="10"/>
          <p:cNvPicPr>
            <a:picLocks noChangeAspect="1"/>
          </p:cNvPicPr>
          <p:nvPr/>
        </p:nvPicPr>
        <p:blipFill>
          <a:blip r:embed="rId5"/>
          <a:stretch>
            <a:fillRect/>
          </a:stretch>
        </p:blipFill>
        <p:spPr>
          <a:xfrm>
            <a:off x="5577840" y="2400300"/>
            <a:ext cx="132715" cy="196850"/>
          </a:xfrm>
          <a:prstGeom prst="rect">
            <a:avLst/>
          </a:prstGeom>
          <a:noFill/>
          <a:ln w="9525">
            <a:noFill/>
          </a:ln>
        </p:spPr>
      </p:pic>
      <p:pic>
        <p:nvPicPr>
          <p:cNvPr id="186" name="Picture 13" descr="10"/>
          <p:cNvPicPr>
            <a:picLocks noChangeAspect="1"/>
          </p:cNvPicPr>
          <p:nvPr/>
        </p:nvPicPr>
        <p:blipFill>
          <a:blip r:embed="rId5"/>
          <a:stretch>
            <a:fillRect/>
          </a:stretch>
        </p:blipFill>
        <p:spPr>
          <a:xfrm>
            <a:off x="5652135" y="2476500"/>
            <a:ext cx="132715" cy="196850"/>
          </a:xfrm>
          <a:prstGeom prst="rect">
            <a:avLst/>
          </a:prstGeom>
          <a:noFill/>
          <a:ln w="9525">
            <a:noFill/>
          </a:ln>
        </p:spPr>
      </p:pic>
      <p:pic>
        <p:nvPicPr>
          <p:cNvPr id="189" name="Picture 13" descr="10"/>
          <p:cNvPicPr>
            <a:picLocks noChangeAspect="1"/>
          </p:cNvPicPr>
          <p:nvPr/>
        </p:nvPicPr>
        <p:blipFill>
          <a:blip r:embed="rId5"/>
          <a:stretch>
            <a:fillRect/>
          </a:stretch>
        </p:blipFill>
        <p:spPr>
          <a:xfrm>
            <a:off x="5749290" y="2445385"/>
            <a:ext cx="132715" cy="196850"/>
          </a:xfrm>
          <a:prstGeom prst="rect">
            <a:avLst/>
          </a:prstGeom>
          <a:noFill/>
          <a:ln w="9525">
            <a:noFill/>
          </a:ln>
        </p:spPr>
      </p:pic>
      <p:pic>
        <p:nvPicPr>
          <p:cNvPr id="195" name="Picture 13" descr="10"/>
          <p:cNvPicPr>
            <a:picLocks noChangeAspect="1"/>
          </p:cNvPicPr>
          <p:nvPr/>
        </p:nvPicPr>
        <p:blipFill>
          <a:blip r:embed="rId5"/>
          <a:stretch>
            <a:fillRect/>
          </a:stretch>
        </p:blipFill>
        <p:spPr>
          <a:xfrm>
            <a:off x="5854700" y="2244725"/>
            <a:ext cx="132715" cy="196850"/>
          </a:xfrm>
          <a:prstGeom prst="rect">
            <a:avLst/>
          </a:prstGeom>
          <a:noFill/>
          <a:ln w="9525">
            <a:noFill/>
          </a:ln>
        </p:spPr>
      </p:pic>
      <p:pic>
        <p:nvPicPr>
          <p:cNvPr id="196" name="Picture 13" descr="10"/>
          <p:cNvPicPr>
            <a:picLocks noChangeAspect="1"/>
          </p:cNvPicPr>
          <p:nvPr/>
        </p:nvPicPr>
        <p:blipFill>
          <a:blip r:embed="rId5"/>
          <a:stretch>
            <a:fillRect/>
          </a:stretch>
        </p:blipFill>
        <p:spPr>
          <a:xfrm>
            <a:off x="5975985" y="2317750"/>
            <a:ext cx="132715" cy="196850"/>
          </a:xfrm>
          <a:prstGeom prst="rect">
            <a:avLst/>
          </a:prstGeom>
          <a:noFill/>
          <a:ln w="9525">
            <a:noFill/>
          </a:ln>
        </p:spPr>
      </p:pic>
      <p:pic>
        <p:nvPicPr>
          <p:cNvPr id="197" name="Picture 13" descr="10"/>
          <p:cNvPicPr>
            <a:picLocks noChangeAspect="1"/>
          </p:cNvPicPr>
          <p:nvPr/>
        </p:nvPicPr>
        <p:blipFill>
          <a:blip r:embed="rId5"/>
          <a:stretch>
            <a:fillRect/>
          </a:stretch>
        </p:blipFill>
        <p:spPr>
          <a:xfrm>
            <a:off x="5490845" y="2072005"/>
            <a:ext cx="132715" cy="196850"/>
          </a:xfrm>
          <a:prstGeom prst="rect">
            <a:avLst/>
          </a:prstGeom>
          <a:noFill/>
          <a:ln w="9525">
            <a:noFill/>
          </a:ln>
        </p:spPr>
      </p:pic>
      <p:pic>
        <p:nvPicPr>
          <p:cNvPr id="200" name="Picture 13" descr="10"/>
          <p:cNvPicPr>
            <a:picLocks noChangeAspect="1"/>
          </p:cNvPicPr>
          <p:nvPr/>
        </p:nvPicPr>
        <p:blipFill>
          <a:blip r:embed="rId5"/>
          <a:stretch>
            <a:fillRect/>
          </a:stretch>
        </p:blipFill>
        <p:spPr>
          <a:xfrm>
            <a:off x="5507355" y="2253615"/>
            <a:ext cx="132715" cy="196850"/>
          </a:xfrm>
          <a:prstGeom prst="rect">
            <a:avLst/>
          </a:prstGeom>
          <a:noFill/>
          <a:ln w="9525">
            <a:noFill/>
          </a:ln>
        </p:spPr>
      </p:pic>
      <p:pic>
        <p:nvPicPr>
          <p:cNvPr id="201" name="Picture 13" descr="10"/>
          <p:cNvPicPr>
            <a:picLocks noChangeAspect="1"/>
          </p:cNvPicPr>
          <p:nvPr/>
        </p:nvPicPr>
        <p:blipFill>
          <a:blip r:embed="rId5"/>
          <a:stretch>
            <a:fillRect/>
          </a:stretch>
        </p:blipFill>
        <p:spPr>
          <a:xfrm>
            <a:off x="5445125" y="2287905"/>
            <a:ext cx="132715" cy="196850"/>
          </a:xfrm>
          <a:prstGeom prst="rect">
            <a:avLst/>
          </a:prstGeom>
          <a:noFill/>
          <a:ln w="9525">
            <a:noFill/>
          </a:ln>
        </p:spPr>
      </p:pic>
      <p:pic>
        <p:nvPicPr>
          <p:cNvPr id="202" name="Picture 13" descr="10"/>
          <p:cNvPicPr>
            <a:picLocks noChangeAspect="1"/>
          </p:cNvPicPr>
          <p:nvPr/>
        </p:nvPicPr>
        <p:blipFill>
          <a:blip r:embed="rId5"/>
          <a:stretch>
            <a:fillRect/>
          </a:stretch>
        </p:blipFill>
        <p:spPr>
          <a:xfrm>
            <a:off x="5948680" y="2275205"/>
            <a:ext cx="132715" cy="196850"/>
          </a:xfrm>
          <a:prstGeom prst="rect">
            <a:avLst/>
          </a:prstGeom>
          <a:noFill/>
          <a:ln w="9525">
            <a:noFill/>
          </a:ln>
        </p:spPr>
      </p:pic>
      <p:pic>
        <p:nvPicPr>
          <p:cNvPr id="206" name="Picture 13" descr="10"/>
          <p:cNvPicPr>
            <a:picLocks noChangeAspect="1"/>
          </p:cNvPicPr>
          <p:nvPr/>
        </p:nvPicPr>
        <p:blipFill>
          <a:blip r:embed="rId5"/>
          <a:stretch>
            <a:fillRect/>
          </a:stretch>
        </p:blipFill>
        <p:spPr>
          <a:xfrm>
            <a:off x="5509895" y="2613660"/>
            <a:ext cx="132715" cy="196850"/>
          </a:xfrm>
          <a:prstGeom prst="rect">
            <a:avLst/>
          </a:prstGeom>
          <a:noFill/>
          <a:ln w="9525">
            <a:noFill/>
          </a:ln>
        </p:spPr>
      </p:pic>
      <p:pic>
        <p:nvPicPr>
          <p:cNvPr id="207" name="Picture 13" descr="10"/>
          <p:cNvPicPr>
            <a:picLocks noChangeAspect="1"/>
          </p:cNvPicPr>
          <p:nvPr/>
        </p:nvPicPr>
        <p:blipFill>
          <a:blip r:embed="rId5"/>
          <a:stretch>
            <a:fillRect/>
          </a:stretch>
        </p:blipFill>
        <p:spPr>
          <a:xfrm>
            <a:off x="5490845" y="2691765"/>
            <a:ext cx="132715" cy="196850"/>
          </a:xfrm>
          <a:prstGeom prst="rect">
            <a:avLst/>
          </a:prstGeom>
          <a:noFill/>
          <a:ln w="9525">
            <a:noFill/>
          </a:ln>
        </p:spPr>
      </p:pic>
      <p:pic>
        <p:nvPicPr>
          <p:cNvPr id="208" name="Picture 13" descr="10"/>
          <p:cNvPicPr>
            <a:picLocks noChangeAspect="1"/>
          </p:cNvPicPr>
          <p:nvPr/>
        </p:nvPicPr>
        <p:blipFill>
          <a:blip r:embed="rId5"/>
          <a:stretch>
            <a:fillRect/>
          </a:stretch>
        </p:blipFill>
        <p:spPr>
          <a:xfrm>
            <a:off x="5971540" y="2599055"/>
            <a:ext cx="132715" cy="196850"/>
          </a:xfrm>
          <a:prstGeom prst="rect">
            <a:avLst/>
          </a:prstGeom>
          <a:noFill/>
          <a:ln w="9525">
            <a:noFill/>
          </a:ln>
        </p:spPr>
      </p:pic>
      <p:pic>
        <p:nvPicPr>
          <p:cNvPr id="2" name="图片 1"/>
          <p:cNvPicPr>
            <a:picLocks noChangeAspect="1"/>
          </p:cNvPicPr>
          <p:nvPr/>
        </p:nvPicPr>
        <p:blipFill>
          <a:blip r:embed="rId6"/>
          <a:stretch>
            <a:fillRect/>
          </a:stretch>
        </p:blipFill>
        <p:spPr>
          <a:xfrm>
            <a:off x="6064885" y="3559175"/>
            <a:ext cx="4088130" cy="3014345"/>
          </a:xfrm>
          <a:prstGeom prst="ellipse">
            <a:avLst/>
          </a:prstGeom>
        </p:spPr>
      </p:pic>
      <p:grpSp>
        <p:nvGrpSpPr>
          <p:cNvPr id="209" name="组合 208"/>
          <p:cNvGrpSpPr/>
          <p:nvPr/>
        </p:nvGrpSpPr>
        <p:grpSpPr>
          <a:xfrm>
            <a:off x="2439670" y="4113530"/>
            <a:ext cx="3382645" cy="744220"/>
            <a:chOff x="673" y="3763"/>
            <a:chExt cx="5327" cy="1172"/>
          </a:xfrm>
        </p:grpSpPr>
        <p:sp>
          <p:nvSpPr>
            <p:cNvPr id="210" name="矩形标注 209"/>
            <p:cNvSpPr/>
            <p:nvPr/>
          </p:nvSpPr>
          <p:spPr>
            <a:xfrm rot="5400000" flipV="1">
              <a:off x="2750" y="1685"/>
              <a:ext cx="1172" cy="5327"/>
            </a:xfrm>
            <a:prstGeom prst="wedgeRectCallout">
              <a:avLst>
                <a:gd name="adj1" fmla="val -251578"/>
                <a:gd name="adj2" fmla="val 456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11" name="文本框 210"/>
            <p:cNvSpPr txBox="1"/>
            <p:nvPr/>
          </p:nvSpPr>
          <p:spPr>
            <a:xfrm>
              <a:off x="732" y="3908"/>
              <a:ext cx="5210" cy="725"/>
            </a:xfrm>
            <a:prstGeom prst="rect">
              <a:avLst/>
            </a:prstGeom>
            <a:noFill/>
            <a:ln>
              <a:noFill/>
            </a:ln>
          </p:spPr>
          <p:txBody>
            <a:bodyPr wrap="square" rtlCol="0">
              <a:spAutoFit/>
            </a:bodyPr>
            <a:p>
              <a:r>
                <a:rPr lang="en-US" altLang="zh-CN" sz="2400" b="1">
                  <a:latin typeface="汉仪昌黎宋刻本原版W" panose="00020600040101010101" charset="-122"/>
                  <a:ea typeface="汉仪昌黎宋刻本原版W" panose="00020600040101010101" charset="-122"/>
                  <a:cs typeface="汉仪昌黎宋刻本原版W" panose="00020600040101010101" charset="-122"/>
                </a:rPr>
                <a:t>1889</a:t>
              </a:r>
              <a:r>
                <a:rPr lang="zh-CN" altLang="en-US" sz="2400" b="1">
                  <a:latin typeface="汉仪昌黎宋刻本原版W" panose="00020600040101010101" charset="-122"/>
                  <a:ea typeface="汉仪昌黎宋刻本原版W" panose="00020600040101010101" charset="-122"/>
                  <a:cs typeface="汉仪昌黎宋刻本原版W" panose="00020600040101010101" charset="-122"/>
                </a:rPr>
                <a:t>年，第二国际成立</a:t>
              </a:r>
              <a:endParaRPr lang="zh-CN" altLang="en-US" sz="2400" b="1">
                <a:latin typeface="汉仪昌黎宋刻本原版W" panose="00020600040101010101" charset="-122"/>
                <a:ea typeface="汉仪昌黎宋刻本原版W" panose="00020600040101010101" charset="-122"/>
                <a:cs typeface="汉仪昌黎宋刻本原版W" panose="00020600040101010101" charset="-122"/>
              </a:endParaRPr>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p:cTn id="7" dur="1000" fill="hold"/>
                                        <p:tgtEl>
                                          <p:spTgt spid="203"/>
                                        </p:tgtEl>
                                        <p:attrNameLst>
                                          <p:attrName>ppt_w</p:attrName>
                                        </p:attrNameLst>
                                      </p:cBhvr>
                                      <p:tavLst>
                                        <p:tav tm="0">
                                          <p:val>
                                            <p:strVal val="#ppt_w*0.70"/>
                                          </p:val>
                                        </p:tav>
                                        <p:tav tm="100000">
                                          <p:val>
                                            <p:strVal val="#ppt_w"/>
                                          </p:val>
                                        </p:tav>
                                      </p:tavLst>
                                    </p:anim>
                                    <p:anim calcmode="lin" valueType="num">
                                      <p:cBhvr>
                                        <p:cTn id="8" dur="1000" fill="hold"/>
                                        <p:tgtEl>
                                          <p:spTgt spid="203"/>
                                        </p:tgtEl>
                                        <p:attrNameLst>
                                          <p:attrName>ppt_h</p:attrName>
                                        </p:attrNameLst>
                                      </p:cBhvr>
                                      <p:tavLst>
                                        <p:tav tm="0">
                                          <p:val>
                                            <p:strVal val="#ppt_h"/>
                                          </p:val>
                                        </p:tav>
                                        <p:tav tm="100000">
                                          <p:val>
                                            <p:strVal val="#ppt_h"/>
                                          </p:val>
                                        </p:tav>
                                      </p:tavLst>
                                    </p:anim>
                                    <p:animEffect transition="in" filter="fade">
                                      <p:cBhvr>
                                        <p:cTn id="9" dur="1000"/>
                                        <p:tgtEl>
                                          <p:spTgt spid="203"/>
                                        </p:tgtEl>
                                      </p:cBhvr>
                                    </p:animEffect>
                                  </p:childTnLst>
                                </p:cTn>
                              </p:par>
                              <p:par>
                                <p:cTn id="10" presetID="42" presetClass="entr" presetSubtype="0" fill="hold" nodeType="with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fade">
                                      <p:cBhvr>
                                        <p:cTn id="12" dur="1000"/>
                                        <p:tgtEl>
                                          <p:spTgt spid="194"/>
                                        </p:tgtEl>
                                      </p:cBhvr>
                                    </p:animEffect>
                                    <p:anim calcmode="lin" valueType="num">
                                      <p:cBhvr>
                                        <p:cTn id="13" dur="1000" fill="hold"/>
                                        <p:tgtEl>
                                          <p:spTgt spid="194"/>
                                        </p:tgtEl>
                                        <p:attrNameLst>
                                          <p:attrName>ppt_x</p:attrName>
                                        </p:attrNameLst>
                                      </p:cBhvr>
                                      <p:tavLst>
                                        <p:tav tm="0">
                                          <p:val>
                                            <p:strVal val="#ppt_x"/>
                                          </p:val>
                                        </p:tav>
                                        <p:tav tm="100000">
                                          <p:val>
                                            <p:strVal val="#ppt_x"/>
                                          </p:val>
                                        </p:tav>
                                      </p:tavLst>
                                    </p:anim>
                                    <p:anim calcmode="lin" valueType="num">
                                      <p:cBhvr>
                                        <p:cTn id="14" dur="1000" fill="hold"/>
                                        <p:tgtEl>
                                          <p:spTgt spid="19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4"/>
                                        </p:tgtEl>
                                        <p:attrNameLst>
                                          <p:attrName>style.visibility</p:attrName>
                                        </p:attrNameLst>
                                      </p:cBhvr>
                                      <p:to>
                                        <p:strVal val="hidden"/>
                                      </p:to>
                                    </p:set>
                                  </p:childTnLst>
                                </p:cTn>
                              </p:par>
                              <p:par>
                                <p:cTn id="19" presetID="42" presetClass="entr" presetSubtype="0" fill="hold" nodeType="withEffect">
                                  <p:stCondLst>
                                    <p:cond delay="0"/>
                                  </p:stCondLst>
                                  <p:childTnLst>
                                    <p:set>
                                      <p:cBhvr>
                                        <p:cTn id="20" dur="1" fill="hold">
                                          <p:stCondLst>
                                            <p:cond delay="0"/>
                                          </p:stCondLst>
                                        </p:cTn>
                                        <p:tgtEl>
                                          <p:spTgt spid="205"/>
                                        </p:tgtEl>
                                        <p:attrNameLst>
                                          <p:attrName>style.visibility</p:attrName>
                                        </p:attrNameLst>
                                      </p:cBhvr>
                                      <p:to>
                                        <p:strVal val="visible"/>
                                      </p:to>
                                    </p:set>
                                    <p:animEffect transition="in" filter="fade">
                                      <p:cBhvr>
                                        <p:cTn id="21" dur="1000"/>
                                        <p:tgtEl>
                                          <p:spTgt spid="205"/>
                                        </p:tgtEl>
                                      </p:cBhvr>
                                    </p:animEffect>
                                    <p:anim calcmode="lin" valueType="num">
                                      <p:cBhvr>
                                        <p:cTn id="22" dur="1000" fill="hold"/>
                                        <p:tgtEl>
                                          <p:spTgt spid="205"/>
                                        </p:tgtEl>
                                        <p:attrNameLst>
                                          <p:attrName>ppt_x</p:attrName>
                                        </p:attrNameLst>
                                      </p:cBhvr>
                                      <p:tavLst>
                                        <p:tav tm="0">
                                          <p:val>
                                            <p:strVal val="#ppt_x"/>
                                          </p:val>
                                        </p:tav>
                                        <p:tav tm="100000">
                                          <p:val>
                                            <p:strVal val="#ppt_x"/>
                                          </p:val>
                                        </p:tav>
                                      </p:tavLst>
                                    </p:anim>
                                    <p:anim calcmode="lin" valueType="num">
                                      <p:cBhvr>
                                        <p:cTn id="23" dur="1000" fill="hold"/>
                                        <p:tgtEl>
                                          <p:spTgt spid="205"/>
                                        </p:tgtEl>
                                        <p:attrNameLst>
                                          <p:attrName>ppt_y</p:attrName>
                                        </p:attrNameLst>
                                      </p:cBhvr>
                                      <p:tavLst>
                                        <p:tav tm="0">
                                          <p:val>
                                            <p:strVal val="#ppt_y+.1"/>
                                          </p:val>
                                        </p:tav>
                                        <p:tav tm="100000">
                                          <p:val>
                                            <p:strVal val="#ppt_y"/>
                                          </p:val>
                                        </p:tav>
                                      </p:tavLst>
                                    </p:anim>
                                  </p:childTnLst>
                                </p:cTn>
                              </p:par>
                              <p:par>
                                <p:cTn id="24" presetID="55" presetClass="entr" presetSubtype="0" fill="hold" nodeType="withEffect">
                                  <p:stCondLst>
                                    <p:cond delay="0"/>
                                  </p:stCondLst>
                                  <p:childTnLst>
                                    <p:set>
                                      <p:cBhvr>
                                        <p:cTn id="25" dur="1" fill="hold">
                                          <p:stCondLst>
                                            <p:cond delay="0"/>
                                          </p:stCondLst>
                                        </p:cTn>
                                        <p:tgtEl>
                                          <p:spTgt spid="199"/>
                                        </p:tgtEl>
                                        <p:attrNameLst>
                                          <p:attrName>style.visibility</p:attrName>
                                        </p:attrNameLst>
                                      </p:cBhvr>
                                      <p:to>
                                        <p:strVal val="visible"/>
                                      </p:to>
                                    </p:set>
                                    <p:anim calcmode="lin" valueType="num">
                                      <p:cBhvr>
                                        <p:cTn id="26" dur="1000" fill="hold"/>
                                        <p:tgtEl>
                                          <p:spTgt spid="199"/>
                                        </p:tgtEl>
                                        <p:attrNameLst>
                                          <p:attrName>ppt_w</p:attrName>
                                        </p:attrNameLst>
                                      </p:cBhvr>
                                      <p:tavLst>
                                        <p:tav tm="0">
                                          <p:val>
                                            <p:strVal val="#ppt_w*0.70"/>
                                          </p:val>
                                        </p:tav>
                                        <p:tav tm="100000">
                                          <p:val>
                                            <p:strVal val="#ppt_w"/>
                                          </p:val>
                                        </p:tav>
                                      </p:tavLst>
                                    </p:anim>
                                    <p:anim calcmode="lin" valueType="num">
                                      <p:cBhvr>
                                        <p:cTn id="27" dur="1000" fill="hold"/>
                                        <p:tgtEl>
                                          <p:spTgt spid="199"/>
                                        </p:tgtEl>
                                        <p:attrNameLst>
                                          <p:attrName>ppt_h</p:attrName>
                                        </p:attrNameLst>
                                      </p:cBhvr>
                                      <p:tavLst>
                                        <p:tav tm="0">
                                          <p:val>
                                            <p:strVal val="#ppt_h"/>
                                          </p:val>
                                        </p:tav>
                                        <p:tav tm="100000">
                                          <p:val>
                                            <p:strVal val="#ppt_h"/>
                                          </p:val>
                                        </p:tav>
                                      </p:tavLst>
                                    </p:anim>
                                    <p:animEffect transition="in" filter="fade">
                                      <p:cBhvr>
                                        <p:cTn id="28" dur="1000"/>
                                        <p:tgtEl>
                                          <p:spTgt spid="19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05"/>
                                        </p:tgtEl>
                                        <p:attrNameLst>
                                          <p:attrName>style.visibility</p:attrName>
                                        </p:attrNameLst>
                                      </p:cBhvr>
                                      <p:to>
                                        <p:strVal val="hidden"/>
                                      </p:to>
                                    </p:set>
                                  </p:childTnLst>
                                </p:cTn>
                              </p:par>
                              <p:par>
                                <p:cTn id="33" presetID="55" presetClass="entr" presetSubtype="0" fill="hold" nodeType="withEffect">
                                  <p:stCondLst>
                                    <p:cond delay="0"/>
                                  </p:stCondLst>
                                  <p:childTnLst>
                                    <p:set>
                                      <p:cBhvr>
                                        <p:cTn id="34" dur="1" fill="hold">
                                          <p:stCondLst>
                                            <p:cond delay="0"/>
                                          </p:stCondLst>
                                        </p:cTn>
                                        <p:tgtEl>
                                          <p:spTgt spid="198"/>
                                        </p:tgtEl>
                                        <p:attrNameLst>
                                          <p:attrName>style.visibility</p:attrName>
                                        </p:attrNameLst>
                                      </p:cBhvr>
                                      <p:to>
                                        <p:strVal val="visible"/>
                                      </p:to>
                                    </p:set>
                                    <p:anim calcmode="lin" valueType="num">
                                      <p:cBhvr>
                                        <p:cTn id="35" dur="1000" fill="hold"/>
                                        <p:tgtEl>
                                          <p:spTgt spid="198"/>
                                        </p:tgtEl>
                                        <p:attrNameLst>
                                          <p:attrName>ppt_w</p:attrName>
                                        </p:attrNameLst>
                                      </p:cBhvr>
                                      <p:tavLst>
                                        <p:tav tm="0">
                                          <p:val>
                                            <p:strVal val="#ppt_w*0.70"/>
                                          </p:val>
                                        </p:tav>
                                        <p:tav tm="100000">
                                          <p:val>
                                            <p:strVal val="#ppt_w"/>
                                          </p:val>
                                        </p:tav>
                                      </p:tavLst>
                                    </p:anim>
                                    <p:anim calcmode="lin" valueType="num">
                                      <p:cBhvr>
                                        <p:cTn id="36" dur="1000" fill="hold"/>
                                        <p:tgtEl>
                                          <p:spTgt spid="198"/>
                                        </p:tgtEl>
                                        <p:attrNameLst>
                                          <p:attrName>ppt_h</p:attrName>
                                        </p:attrNameLst>
                                      </p:cBhvr>
                                      <p:tavLst>
                                        <p:tav tm="0">
                                          <p:val>
                                            <p:strVal val="#ppt_h"/>
                                          </p:val>
                                        </p:tav>
                                        <p:tav tm="100000">
                                          <p:val>
                                            <p:strVal val="#ppt_h"/>
                                          </p:val>
                                        </p:tav>
                                      </p:tavLst>
                                    </p:anim>
                                    <p:animEffect transition="in" filter="fade">
                                      <p:cBhvr>
                                        <p:cTn id="37" dur="1000"/>
                                        <p:tgtEl>
                                          <p:spTgt spid="198"/>
                                        </p:tgtEl>
                                      </p:cBhvr>
                                    </p:animEffect>
                                  </p:childTnLst>
                                </p:cTn>
                              </p:par>
                              <p:par>
                                <p:cTn id="38" presetID="42" presetClass="entr" presetSubtype="0" fill="hold" nodeType="withEffect">
                                  <p:stCondLst>
                                    <p:cond delay="0"/>
                                  </p:stCondLst>
                                  <p:childTnLst>
                                    <p:set>
                                      <p:cBhvr>
                                        <p:cTn id="39" dur="1" fill="hold">
                                          <p:stCondLst>
                                            <p:cond delay="0"/>
                                          </p:stCondLst>
                                        </p:cTn>
                                        <p:tgtEl>
                                          <p:spTgt spid="204"/>
                                        </p:tgtEl>
                                        <p:attrNameLst>
                                          <p:attrName>style.visibility</p:attrName>
                                        </p:attrNameLst>
                                      </p:cBhvr>
                                      <p:to>
                                        <p:strVal val="visible"/>
                                      </p:to>
                                    </p:set>
                                    <p:animEffect transition="in" filter="fade">
                                      <p:cBhvr>
                                        <p:cTn id="40" dur="1000"/>
                                        <p:tgtEl>
                                          <p:spTgt spid="204"/>
                                        </p:tgtEl>
                                      </p:cBhvr>
                                    </p:animEffect>
                                    <p:anim calcmode="lin" valueType="num">
                                      <p:cBhvr>
                                        <p:cTn id="41" dur="1000" fill="hold"/>
                                        <p:tgtEl>
                                          <p:spTgt spid="204"/>
                                        </p:tgtEl>
                                        <p:attrNameLst>
                                          <p:attrName>ppt_x</p:attrName>
                                        </p:attrNameLst>
                                      </p:cBhvr>
                                      <p:tavLst>
                                        <p:tav tm="0">
                                          <p:val>
                                            <p:strVal val="#ppt_x"/>
                                          </p:val>
                                        </p:tav>
                                        <p:tav tm="100000">
                                          <p:val>
                                            <p:strVal val="#ppt_x"/>
                                          </p:val>
                                        </p:tav>
                                      </p:tavLst>
                                    </p:anim>
                                    <p:anim calcmode="lin" valueType="num">
                                      <p:cBhvr>
                                        <p:cTn id="42" dur="1000" fill="hold"/>
                                        <p:tgtEl>
                                          <p:spTgt spid="20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0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55" presetClass="entr" presetSubtype="0" fill="hold" nodeType="withEffect">
                                  <p:stCondLst>
                                    <p:cond delay="0"/>
                                  </p:stCondLst>
                                  <p:childTnLst>
                                    <p:set>
                                      <p:cBhvr>
                                        <p:cTn id="53" dur="1" fill="hold">
                                          <p:stCondLst>
                                            <p:cond delay="0"/>
                                          </p:stCondLst>
                                        </p:cTn>
                                        <p:tgtEl>
                                          <p:spTgt spid="209"/>
                                        </p:tgtEl>
                                        <p:attrNameLst>
                                          <p:attrName>style.visibility</p:attrName>
                                        </p:attrNameLst>
                                      </p:cBhvr>
                                      <p:to>
                                        <p:strVal val="visible"/>
                                      </p:to>
                                    </p:set>
                                    <p:anim calcmode="lin" valueType="num">
                                      <p:cBhvr>
                                        <p:cTn id="54" dur="1000" fill="hold"/>
                                        <p:tgtEl>
                                          <p:spTgt spid="209"/>
                                        </p:tgtEl>
                                        <p:attrNameLst>
                                          <p:attrName>ppt_w</p:attrName>
                                        </p:attrNameLst>
                                      </p:cBhvr>
                                      <p:tavLst>
                                        <p:tav tm="0">
                                          <p:val>
                                            <p:strVal val="#ppt_w*0.70"/>
                                          </p:val>
                                        </p:tav>
                                        <p:tav tm="100000">
                                          <p:val>
                                            <p:strVal val="#ppt_w"/>
                                          </p:val>
                                        </p:tav>
                                      </p:tavLst>
                                    </p:anim>
                                    <p:anim calcmode="lin" valueType="num">
                                      <p:cBhvr>
                                        <p:cTn id="55" dur="1000" fill="hold"/>
                                        <p:tgtEl>
                                          <p:spTgt spid="209"/>
                                        </p:tgtEl>
                                        <p:attrNameLst>
                                          <p:attrName>ppt_h</p:attrName>
                                        </p:attrNameLst>
                                      </p:cBhvr>
                                      <p:tavLst>
                                        <p:tav tm="0">
                                          <p:val>
                                            <p:strVal val="#ppt_h"/>
                                          </p:val>
                                        </p:tav>
                                        <p:tav tm="100000">
                                          <p:val>
                                            <p:strVal val="#ppt_h"/>
                                          </p:val>
                                        </p:tav>
                                      </p:tavLst>
                                    </p:anim>
                                    <p:animEffect transition="in" filter="fade">
                                      <p:cBhvr>
                                        <p:cTn id="56" dur="1000"/>
                                        <p:tgtEl>
                                          <p:spTgt spid="20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76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8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8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9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9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1" nodeType="clickEffect">
                                  <p:stCondLst>
                                    <p:cond delay="0"/>
                                  </p:stCondLst>
                                  <p:childTnLst>
                                    <p:set>
                                      <p:cBhvr>
                                        <p:cTn id="96" dur="1" fill="hold">
                                          <p:stCondLst>
                                            <p:cond delay="0"/>
                                          </p:stCondLst>
                                        </p:cTn>
                                        <p:tgtEl>
                                          <p:spTgt spid="182"/>
                                        </p:tgtEl>
                                        <p:attrNameLst>
                                          <p:attrName>style.visibility</p:attrName>
                                        </p:attrNameLst>
                                      </p:cBhvr>
                                      <p:to>
                                        <p:strVal val="visible"/>
                                      </p:to>
                                    </p:set>
                                    <p:animEffect transition="in" filter="blinds(horizontal)">
                                      <p:cBhvr>
                                        <p:cTn id="97" dur="500"/>
                                        <p:tgtEl>
                                          <p:spTgt spid="182"/>
                                        </p:tgtEl>
                                      </p:cBhvr>
                                    </p:animEffect>
                                  </p:childTnLst>
                                </p:cTn>
                              </p:par>
                              <p:par>
                                <p:cTn id="98" presetID="3" presetClass="entr" presetSubtype="10" fill="hold" grpId="1" nodeType="withEffect">
                                  <p:stCondLst>
                                    <p:cond delay="0"/>
                                  </p:stCondLst>
                                  <p:childTnLst>
                                    <p:set>
                                      <p:cBhvr>
                                        <p:cTn id="99" dur="1" fill="hold">
                                          <p:stCondLst>
                                            <p:cond delay="0"/>
                                          </p:stCondLst>
                                        </p:cTn>
                                        <p:tgtEl>
                                          <p:spTgt spid="191"/>
                                        </p:tgtEl>
                                        <p:attrNameLst>
                                          <p:attrName>style.visibility</p:attrName>
                                        </p:attrNameLst>
                                      </p:cBhvr>
                                      <p:to>
                                        <p:strVal val="visible"/>
                                      </p:to>
                                    </p:set>
                                    <p:animEffect transition="in" filter="blinds(horizontal)">
                                      <p:cBhvr>
                                        <p:cTn id="100" dur="500"/>
                                        <p:tgtEl>
                                          <p:spTgt spid="191"/>
                                        </p:tgtEl>
                                      </p:cBhvr>
                                    </p:animEffect>
                                  </p:childTnLst>
                                </p:cTn>
                              </p:par>
                              <p:par>
                                <p:cTn id="101" presetID="55" presetClass="entr" presetSubtype="0" fill="hold" grpId="0" nodeType="withEffect">
                                  <p:stCondLst>
                                    <p:cond delay="0"/>
                                  </p:stCondLst>
                                  <p:childTnLst>
                                    <p:set>
                                      <p:cBhvr>
                                        <p:cTn id="102" dur="1" fill="hold">
                                          <p:stCondLst>
                                            <p:cond delay="0"/>
                                          </p:stCondLst>
                                        </p:cTn>
                                        <p:tgtEl>
                                          <p:spTgt spid="179"/>
                                        </p:tgtEl>
                                        <p:attrNameLst>
                                          <p:attrName>style.visibility</p:attrName>
                                        </p:attrNameLst>
                                      </p:cBhvr>
                                      <p:to>
                                        <p:strVal val="visible"/>
                                      </p:to>
                                    </p:set>
                                    <p:anim calcmode="lin" valueType="num">
                                      <p:cBhvr>
                                        <p:cTn id="103" dur="1000" fill="hold"/>
                                        <p:tgtEl>
                                          <p:spTgt spid="179"/>
                                        </p:tgtEl>
                                        <p:attrNameLst>
                                          <p:attrName>ppt_w</p:attrName>
                                        </p:attrNameLst>
                                      </p:cBhvr>
                                      <p:tavLst>
                                        <p:tav tm="0">
                                          <p:val>
                                            <p:strVal val="#ppt_w*0.70"/>
                                          </p:val>
                                        </p:tav>
                                        <p:tav tm="100000">
                                          <p:val>
                                            <p:strVal val="#ppt_w"/>
                                          </p:val>
                                        </p:tav>
                                      </p:tavLst>
                                    </p:anim>
                                    <p:anim calcmode="lin" valueType="num">
                                      <p:cBhvr>
                                        <p:cTn id="104" dur="1000" fill="hold"/>
                                        <p:tgtEl>
                                          <p:spTgt spid="179"/>
                                        </p:tgtEl>
                                        <p:attrNameLst>
                                          <p:attrName>ppt_h</p:attrName>
                                        </p:attrNameLst>
                                      </p:cBhvr>
                                      <p:tavLst>
                                        <p:tav tm="0">
                                          <p:val>
                                            <p:strVal val="#ppt_h"/>
                                          </p:val>
                                        </p:tav>
                                        <p:tav tm="100000">
                                          <p:val>
                                            <p:strVal val="#ppt_h"/>
                                          </p:val>
                                        </p:tav>
                                      </p:tavLst>
                                    </p:anim>
                                    <p:animEffect transition="in" filter="fade">
                                      <p:cBhvr>
                                        <p:cTn id="105" dur="1000"/>
                                        <p:tgtEl>
                                          <p:spTgt spid="179"/>
                                        </p:tgtEl>
                                      </p:cBhvr>
                                    </p:animEffect>
                                  </p:childTnLst>
                                </p:cTn>
                              </p:par>
                              <p:par>
                                <p:cTn id="106" presetID="55" presetClass="entr" presetSubtype="0" fill="hold" grpId="0" nodeType="withEffect">
                                  <p:stCondLst>
                                    <p:cond delay="0"/>
                                  </p:stCondLst>
                                  <p:childTnLst>
                                    <p:set>
                                      <p:cBhvr>
                                        <p:cTn id="107" dur="1" fill="hold">
                                          <p:stCondLst>
                                            <p:cond delay="0"/>
                                          </p:stCondLst>
                                        </p:cTn>
                                        <p:tgtEl>
                                          <p:spTgt spid="180"/>
                                        </p:tgtEl>
                                        <p:attrNameLst>
                                          <p:attrName>style.visibility</p:attrName>
                                        </p:attrNameLst>
                                      </p:cBhvr>
                                      <p:to>
                                        <p:strVal val="visible"/>
                                      </p:to>
                                    </p:set>
                                    <p:anim calcmode="lin" valueType="num">
                                      <p:cBhvr>
                                        <p:cTn id="108" dur="1000" fill="hold"/>
                                        <p:tgtEl>
                                          <p:spTgt spid="180"/>
                                        </p:tgtEl>
                                        <p:attrNameLst>
                                          <p:attrName>ppt_w</p:attrName>
                                        </p:attrNameLst>
                                      </p:cBhvr>
                                      <p:tavLst>
                                        <p:tav tm="0">
                                          <p:val>
                                            <p:strVal val="#ppt_w*0.70"/>
                                          </p:val>
                                        </p:tav>
                                        <p:tav tm="100000">
                                          <p:val>
                                            <p:strVal val="#ppt_w"/>
                                          </p:val>
                                        </p:tav>
                                      </p:tavLst>
                                    </p:anim>
                                    <p:anim calcmode="lin" valueType="num">
                                      <p:cBhvr>
                                        <p:cTn id="109" dur="1000" fill="hold"/>
                                        <p:tgtEl>
                                          <p:spTgt spid="180"/>
                                        </p:tgtEl>
                                        <p:attrNameLst>
                                          <p:attrName>ppt_h</p:attrName>
                                        </p:attrNameLst>
                                      </p:cBhvr>
                                      <p:tavLst>
                                        <p:tav tm="0">
                                          <p:val>
                                            <p:strVal val="#ppt_h"/>
                                          </p:val>
                                        </p:tav>
                                        <p:tav tm="100000">
                                          <p:val>
                                            <p:strVal val="#ppt_h"/>
                                          </p:val>
                                        </p:tav>
                                      </p:tavLst>
                                    </p:anim>
                                    <p:animEffect transition="in" filter="fade">
                                      <p:cBhvr>
                                        <p:cTn id="110"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bldLvl="0" animBg="1"/>
      <p:bldP spid="191" grpId="1" bldLvl="0" animBg="1"/>
      <p:bldP spid="179" grpId="0" bldLvl="0" animBg="1"/>
      <p:bldP spid="18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rotWithShape="1">
          <a:blip r:embed="rId2" cstate="screen">
            <a:grayscl/>
          </a:blip>
          <a:srcRect/>
          <a:stretch>
            <a:fillRect/>
          </a:stretch>
        </p:blipFill>
        <p:spPr>
          <a:xfrm>
            <a:off x="0" y="5542671"/>
            <a:ext cx="12192000" cy="608377"/>
          </a:xfrm>
          <a:prstGeom prst="rect">
            <a:avLst/>
          </a:prstGeom>
        </p:spPr>
      </p:pic>
      <p:sp>
        <p:nvSpPr>
          <p:cNvPr id="4" name="文本框 3"/>
          <p:cNvSpPr txBox="1"/>
          <p:nvPr/>
        </p:nvSpPr>
        <p:spPr>
          <a:xfrm>
            <a:off x="1561465" y="5972175"/>
            <a:ext cx="1098550" cy="645160"/>
          </a:xfrm>
          <a:prstGeom prst="rect">
            <a:avLst/>
          </a:prstGeom>
          <a:solidFill>
            <a:schemeClr val="accent2"/>
          </a:solidFill>
        </p:spPr>
        <p:txBody>
          <a:bodyPr wrap="none" rtlCol="0" anchor="t">
            <a:spAutoFit/>
          </a:bodyPr>
          <a:p>
            <a:r>
              <a:rPr lang="zh-CN" sz="3600" b="1">
                <a:solidFill>
                  <a:srgbClr val="FFC408"/>
                </a:solidFill>
                <a:latin typeface="汉仪昌黎宋刻本原版W" panose="00020600040101010101" charset="-122"/>
                <a:ea typeface="汉仪昌黎宋刻本原版W" panose="00020600040101010101" charset="-122"/>
                <a:sym typeface="+mn-ea"/>
              </a:rPr>
              <a:t>特点</a:t>
            </a:r>
            <a:endParaRPr lang="zh-CN" altLang="en-US" sz="3600" b="1">
              <a:solidFill>
                <a:srgbClr val="FFC408"/>
              </a:solidFill>
              <a:latin typeface="汉仪昌黎宋刻本原版W" panose="00020600040101010101" charset="-122"/>
              <a:ea typeface="汉仪昌黎宋刻本原版W" panose="00020600040101010101" charset="-122"/>
              <a:sym typeface="+mn-ea"/>
            </a:endParaRPr>
          </a:p>
        </p:txBody>
      </p:sp>
      <p:pic>
        <p:nvPicPr>
          <p:cNvPr id="22" name="图片 21" descr="W020180507270456858214"/>
          <p:cNvPicPr>
            <a:picLocks noChangeAspect="1"/>
          </p:cNvPicPr>
          <p:nvPr/>
        </p:nvPicPr>
        <p:blipFill>
          <a:blip r:embed="rId3"/>
          <a:srcRect l="50808"/>
          <a:stretch>
            <a:fillRect/>
          </a:stretch>
        </p:blipFill>
        <p:spPr>
          <a:xfrm>
            <a:off x="8576945" y="2994660"/>
            <a:ext cx="2486025" cy="2026285"/>
          </a:xfrm>
          <a:prstGeom prst="rect">
            <a:avLst/>
          </a:prstGeom>
        </p:spPr>
      </p:pic>
      <p:pic>
        <p:nvPicPr>
          <p:cNvPr id="36" name="图片 35" descr="201901310614489387"/>
          <p:cNvPicPr>
            <a:picLocks noChangeAspect="1"/>
          </p:cNvPicPr>
          <p:nvPr>
            <p:custDataLst>
              <p:tags r:id="rId4"/>
            </p:custDataLst>
          </p:nvPr>
        </p:nvPicPr>
        <p:blipFill>
          <a:blip r:embed="rId5"/>
          <a:srcRect l="2574"/>
          <a:stretch>
            <a:fillRect/>
          </a:stretch>
        </p:blipFill>
        <p:spPr>
          <a:xfrm>
            <a:off x="6719570" y="369570"/>
            <a:ext cx="1943100" cy="2151380"/>
          </a:xfrm>
          <a:prstGeom prst="rect">
            <a:avLst/>
          </a:prstGeom>
          <a:effectLst/>
        </p:spPr>
      </p:pic>
      <p:sp>
        <p:nvSpPr>
          <p:cNvPr id="17" name="文本框 16"/>
          <p:cNvSpPr txBox="1"/>
          <p:nvPr/>
        </p:nvSpPr>
        <p:spPr>
          <a:xfrm>
            <a:off x="2835275" y="6033770"/>
            <a:ext cx="8020050" cy="521970"/>
          </a:xfrm>
          <a:prstGeom prst="rect">
            <a:avLst/>
          </a:prstGeom>
          <a:noFill/>
        </p:spPr>
        <p:txBody>
          <a:bodyPr wrap="none" rtlCol="0" anchor="t">
            <a:spAutoFit/>
          </a:bodyPr>
          <a:p>
            <a:pPr indent="0">
              <a:buFont typeface="Arial" panose="020B0604020202020204" pitchFamily="34" charset="0"/>
              <a:buNone/>
            </a:pPr>
            <a:r>
              <a:rPr lang="zh-CN" sz="2800" b="1">
                <a:solidFill>
                  <a:schemeClr val="tx1"/>
                </a:solidFill>
                <a:latin typeface="汉仪昌黎宋刻本原版W" panose="00020600040101010101" charset="-122"/>
                <a:ea typeface="汉仪昌黎宋刻本原版W" panose="00020600040101010101" charset="-122"/>
                <a:sym typeface="+mn-ea"/>
              </a:rPr>
              <a:t>零星介绍，理解片面，缺乏系统研究，存在曲解。</a:t>
            </a:r>
            <a:endParaRPr lang="zh-CN" altLang="en-US" sz="2800" b="1">
              <a:solidFill>
                <a:schemeClr val="tx1"/>
              </a:solidFill>
              <a:latin typeface="汉仪昌黎宋刻本原版W" panose="00020600040101010101" charset="-122"/>
              <a:ea typeface="汉仪昌黎宋刻本原版W" panose="00020600040101010101" charset="-122"/>
              <a:sym typeface="+mn-ea"/>
            </a:endParaRPr>
          </a:p>
        </p:txBody>
      </p:sp>
      <p:pic>
        <p:nvPicPr>
          <p:cNvPr id="100" name="图片 99"/>
          <p:cNvPicPr/>
          <p:nvPr/>
        </p:nvPicPr>
        <p:blipFill>
          <a:blip r:embed="rId6" r:link="rId7"/>
          <a:stretch>
            <a:fillRect/>
          </a:stretch>
        </p:blipFill>
        <p:spPr>
          <a:xfrm>
            <a:off x="875030" y="384175"/>
            <a:ext cx="4098925" cy="2080260"/>
          </a:xfrm>
          <a:prstGeom prst="rect">
            <a:avLst/>
          </a:prstGeom>
          <a:noFill/>
          <a:ln w="9525">
            <a:noFill/>
          </a:ln>
        </p:spPr>
      </p:pic>
      <p:sp>
        <p:nvSpPr>
          <p:cNvPr id="7" name="文本框 6"/>
          <p:cNvSpPr txBox="1"/>
          <p:nvPr/>
        </p:nvSpPr>
        <p:spPr>
          <a:xfrm>
            <a:off x="875030" y="2520950"/>
            <a:ext cx="4070985" cy="368300"/>
          </a:xfrm>
          <a:prstGeom prst="rect">
            <a:avLst/>
          </a:prstGeom>
          <a:solidFill>
            <a:schemeClr val="accent2"/>
          </a:solidFill>
        </p:spPr>
        <p:txBody>
          <a:bodyPr wrap="square" rtlCol="0" anchor="t">
            <a:spAutoFit/>
          </a:bodyPr>
          <a:p>
            <a:pPr algn="ctr"/>
            <a:r>
              <a:rPr lang="zh-CN" altLang="en-US" b="1">
                <a:solidFill>
                  <a:schemeClr val="bg1"/>
                </a:solidFill>
              </a:rPr>
              <a:t>英国传教士李提摩太与《大同学》</a:t>
            </a:r>
            <a:endParaRPr lang="zh-CN" altLang="en-US" b="1">
              <a:solidFill>
                <a:schemeClr val="bg1"/>
              </a:solidFill>
            </a:endParaRPr>
          </a:p>
        </p:txBody>
      </p:sp>
      <p:pic>
        <p:nvPicPr>
          <p:cNvPr id="8" name="图片 7"/>
          <p:cNvPicPr>
            <a:picLocks noChangeAspect="1"/>
          </p:cNvPicPr>
          <p:nvPr/>
        </p:nvPicPr>
        <p:blipFill>
          <a:blip r:embed="rId8"/>
          <a:stretch>
            <a:fillRect/>
          </a:stretch>
        </p:blipFill>
        <p:spPr>
          <a:xfrm>
            <a:off x="6776720" y="2966720"/>
            <a:ext cx="1796415" cy="2081530"/>
          </a:xfrm>
          <a:prstGeom prst="rect">
            <a:avLst/>
          </a:prstGeom>
        </p:spPr>
      </p:pic>
      <p:sp>
        <p:nvSpPr>
          <p:cNvPr id="9" name="文本框 8"/>
          <p:cNvSpPr txBox="1"/>
          <p:nvPr/>
        </p:nvSpPr>
        <p:spPr>
          <a:xfrm>
            <a:off x="939165" y="5109210"/>
            <a:ext cx="3893820" cy="368300"/>
          </a:xfrm>
          <a:prstGeom prst="rect">
            <a:avLst/>
          </a:prstGeom>
          <a:solidFill>
            <a:schemeClr val="accent2"/>
          </a:solidFill>
        </p:spPr>
        <p:txBody>
          <a:bodyPr wrap="square" rtlCol="0" anchor="t">
            <a:spAutoFit/>
          </a:bodyPr>
          <a:p>
            <a:pPr algn="ctr"/>
            <a:r>
              <a:rPr lang="zh-CN" altLang="en-US" b="1">
                <a:solidFill>
                  <a:schemeClr val="bg1"/>
                </a:solidFill>
              </a:rPr>
              <a:t>朱执信《德意志社会革命家小传》</a:t>
            </a:r>
            <a:endParaRPr lang="zh-CN" altLang="en-US" b="1">
              <a:solidFill>
                <a:schemeClr val="bg1"/>
              </a:solidFill>
            </a:endParaRPr>
          </a:p>
        </p:txBody>
      </p:sp>
      <p:pic>
        <p:nvPicPr>
          <p:cNvPr id="101" name="图片 100"/>
          <p:cNvPicPr/>
          <p:nvPr/>
        </p:nvPicPr>
        <p:blipFill>
          <a:blip r:embed="rId9" r:link="rId10"/>
          <a:stretch>
            <a:fillRect/>
          </a:stretch>
        </p:blipFill>
        <p:spPr>
          <a:xfrm>
            <a:off x="828675" y="3041650"/>
            <a:ext cx="4041775" cy="1915160"/>
          </a:xfrm>
          <a:prstGeom prst="rect">
            <a:avLst/>
          </a:prstGeom>
          <a:noFill/>
          <a:ln w="9525">
            <a:noFill/>
          </a:ln>
        </p:spPr>
      </p:pic>
      <p:pic>
        <p:nvPicPr>
          <p:cNvPr id="102" name="图片 101"/>
          <p:cNvPicPr/>
          <p:nvPr/>
        </p:nvPicPr>
        <p:blipFill>
          <a:blip r:embed="rId11" r:link="rId12"/>
          <a:stretch>
            <a:fillRect/>
          </a:stretch>
        </p:blipFill>
        <p:spPr>
          <a:xfrm>
            <a:off x="8573135" y="379095"/>
            <a:ext cx="2485390" cy="2114550"/>
          </a:xfrm>
          <a:prstGeom prst="rect">
            <a:avLst/>
          </a:prstGeom>
          <a:noFill/>
          <a:ln w="9525">
            <a:noFill/>
          </a:ln>
        </p:spPr>
      </p:pic>
      <p:sp>
        <p:nvSpPr>
          <p:cNvPr id="13" name="文本框 12"/>
          <p:cNvSpPr txBox="1"/>
          <p:nvPr/>
        </p:nvSpPr>
        <p:spPr>
          <a:xfrm>
            <a:off x="5447665" y="384810"/>
            <a:ext cx="798195" cy="5070475"/>
          </a:xfrm>
          <a:prstGeom prst="rect">
            <a:avLst/>
          </a:prstGeom>
          <a:solidFill>
            <a:schemeClr val="accent2"/>
          </a:solidFill>
        </p:spPr>
        <p:txBody>
          <a:bodyPr vert="eaVert" wrap="square" rtlCol="0">
            <a:spAutoFit/>
          </a:bodyPr>
          <a:p>
            <a:pPr algn="ctr"/>
            <a:r>
              <a:rPr lang="zh-CN" sz="4000">
                <a:solidFill>
                  <a:schemeClr val="bg1"/>
                </a:solidFill>
                <a:latin typeface="汉仪昌黎宋刻本原版W" panose="00020600040101010101" charset="-122"/>
                <a:ea typeface="汉仪昌黎宋刻本原版W" panose="00020600040101010101" charset="-122"/>
              </a:rPr>
              <a:t>早期译介</a:t>
            </a:r>
            <a:endParaRPr lang="zh-CN" sz="4000">
              <a:solidFill>
                <a:schemeClr val="bg1"/>
              </a:solidFill>
              <a:latin typeface="汉仪昌黎宋刻本原版W" panose="00020600040101010101" charset="-122"/>
              <a:ea typeface="汉仪昌黎宋刻本原版W" panose="00020600040101010101" charset="-122"/>
            </a:endParaRPr>
          </a:p>
        </p:txBody>
      </p:sp>
      <p:sp>
        <p:nvSpPr>
          <p:cNvPr id="14" name="文本框 13"/>
          <p:cNvSpPr txBox="1"/>
          <p:nvPr/>
        </p:nvSpPr>
        <p:spPr>
          <a:xfrm>
            <a:off x="7123430" y="5083810"/>
            <a:ext cx="3893820" cy="368300"/>
          </a:xfrm>
          <a:prstGeom prst="rect">
            <a:avLst/>
          </a:prstGeom>
          <a:solidFill>
            <a:schemeClr val="accent2"/>
          </a:solidFill>
        </p:spPr>
        <p:txBody>
          <a:bodyPr wrap="square" rtlCol="0" anchor="t">
            <a:spAutoFit/>
          </a:bodyPr>
          <a:p>
            <a:pPr algn="ctr"/>
            <a:r>
              <a:rPr lang="zh-CN" altLang="en-US" b="1">
                <a:solidFill>
                  <a:schemeClr val="bg1"/>
                </a:solidFill>
              </a:rPr>
              <a:t>无政府主义者译介《共产党宣言》</a:t>
            </a:r>
            <a:endParaRPr lang="zh-CN" altLang="en-US" b="1">
              <a:solidFill>
                <a:schemeClr val="bg1"/>
              </a:solidFill>
            </a:endParaRPr>
          </a:p>
        </p:txBody>
      </p:sp>
      <p:sp>
        <p:nvSpPr>
          <p:cNvPr id="27" name="文本框 26"/>
          <p:cNvSpPr txBox="1"/>
          <p:nvPr/>
        </p:nvSpPr>
        <p:spPr>
          <a:xfrm>
            <a:off x="6968490" y="2559685"/>
            <a:ext cx="4048760" cy="368300"/>
          </a:xfrm>
          <a:prstGeom prst="rect">
            <a:avLst/>
          </a:prstGeom>
          <a:solidFill>
            <a:schemeClr val="accent2"/>
          </a:solidFill>
        </p:spPr>
        <p:txBody>
          <a:bodyPr wrap="square" rtlCol="0" anchor="t">
            <a:spAutoFit/>
          </a:bodyPr>
          <a:p>
            <a:pPr algn="ctr"/>
            <a:r>
              <a:rPr lang="zh-CN" altLang="en-US" b="1">
                <a:solidFill>
                  <a:schemeClr val="bg1"/>
                </a:solidFill>
              </a:rPr>
              <a:t>梁启超与</a:t>
            </a:r>
            <a:r>
              <a:rPr lang="zh-CN" altLang="en-US" b="1">
                <a:solidFill>
                  <a:schemeClr val="bg1"/>
                </a:solidFill>
                <a:sym typeface="+mn-ea"/>
              </a:rPr>
              <a:t>《进化论革命者颉德之学说》</a:t>
            </a:r>
            <a:endParaRPr lang="zh-CN" altLang="en-US" b="1">
              <a:solidFill>
                <a:schemeClr val="bg1"/>
              </a:solidFill>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1400">
        <p:push dir="u"/>
      </p:transition>
    </mc:Choice>
    <mc:Fallback>
      <p:transition spd="slow">
        <p:push dir="u"/>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407035" y="410845"/>
            <a:ext cx="11753850" cy="6036310"/>
          </a:xfrm>
          <a:prstGeom prst="rect">
            <a:avLst/>
          </a:prstGeom>
          <a:solidFill>
            <a:srgbClr val="C0B7B1">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 name="椭圆 6"/>
          <p:cNvSpPr/>
          <p:nvPr>
            <p:custDataLst>
              <p:tags r:id="rId1"/>
            </p:custDataLst>
          </p:nvPr>
        </p:nvSpPr>
        <p:spPr>
          <a:xfrm flipH="1" flipV="1">
            <a:off x="1958381" y="5012329"/>
            <a:ext cx="148963" cy="13477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楷体" panose="02010609060101010101" pitchFamily="49" charset="-122"/>
              <a:sym typeface="Arial" panose="020B0604020202020204" pitchFamily="34" charset="0"/>
            </a:endParaRPr>
          </a:p>
        </p:txBody>
      </p:sp>
      <p:pic>
        <p:nvPicPr>
          <p:cNvPr id="8" name="图片 7"/>
          <p:cNvPicPr>
            <a:picLocks noChangeAspect="1"/>
          </p:cNvPicPr>
          <p:nvPr>
            <p:custDataLst>
              <p:tags r:id="rId2"/>
            </p:custDataLst>
          </p:nvPr>
        </p:nvPicPr>
        <p:blipFill>
          <a:blip r:embed="rId3"/>
          <a:stretch>
            <a:fillRect/>
          </a:stretch>
        </p:blipFill>
        <p:spPr>
          <a:xfrm flipH="1">
            <a:off x="1695008" y="4840641"/>
            <a:ext cx="508918" cy="460437"/>
          </a:xfrm>
          <a:prstGeom prst="rect">
            <a:avLst/>
          </a:prstGeom>
        </p:spPr>
      </p:pic>
      <p:sp>
        <p:nvSpPr>
          <p:cNvPr id="5" name="文本框 4"/>
          <p:cNvSpPr txBox="1"/>
          <p:nvPr/>
        </p:nvSpPr>
        <p:spPr>
          <a:xfrm>
            <a:off x="438150" y="1838325"/>
            <a:ext cx="2355215" cy="3861435"/>
          </a:xfrm>
          <a:prstGeom prst="rect">
            <a:avLst/>
          </a:prstGeom>
          <a:noFill/>
        </p:spPr>
        <p:txBody>
          <a:bodyPr wrap="square" rtlCol="0">
            <a:spAutoFit/>
          </a:bodyPr>
          <a:lstStyle/>
          <a:p>
            <a:pPr marL="342900" indent="-342900" fontAlgn="auto">
              <a:lnSpc>
                <a:spcPct val="125000"/>
              </a:lnSpc>
              <a:buFont typeface="Wingdings" panose="05000000000000000000" charset="0"/>
              <a:buChar char="l"/>
            </a:pPr>
            <a:r>
              <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rPr>
              <a:t>创办时间</a:t>
            </a:r>
            <a:r>
              <a:rPr lang="en-US" altLang="zh-CN" sz="2800" b="1" u="sng">
                <a:latin typeface="汉仪昌黎宋刻本原版W" panose="00020600040101010101" charset="-122"/>
                <a:ea typeface="汉仪昌黎宋刻本原版W" panose="00020600040101010101" charset="-122"/>
                <a:cs typeface="汉仪昌黎宋刻本原版W" panose="00020600040101010101" charset="-122"/>
              </a:rPr>
              <a:t> </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rPr>
              <a:t> </a:t>
            </a:r>
            <a:endParaRPr lang="en-US" altLang="zh-CN" sz="2800" b="1">
              <a:latin typeface="汉仪昌黎宋刻本原版W" panose="00020600040101010101" charset="-122"/>
              <a:ea typeface="汉仪昌黎宋刻本原版W" panose="00020600040101010101" charset="-122"/>
              <a:cs typeface="汉仪昌黎宋刻本原版W" panose="00020600040101010101" charset="-122"/>
            </a:endParaRPr>
          </a:p>
          <a:p>
            <a:pPr marL="342900" indent="-342900" fontAlgn="auto">
              <a:lnSpc>
                <a:spcPct val="125000"/>
              </a:lnSpc>
              <a:buFont typeface="Wingdings" panose="05000000000000000000" charset="0"/>
              <a:buChar char="l"/>
            </a:pPr>
            <a:endParaRPr lang="en-US" altLang="zh-CN" sz="2800" b="1">
              <a:latin typeface="汉仪昌黎宋刻本原版W" panose="00020600040101010101" charset="-122"/>
              <a:ea typeface="汉仪昌黎宋刻本原版W" panose="00020600040101010101" charset="-122"/>
              <a:cs typeface="汉仪昌黎宋刻本原版W" panose="00020600040101010101" charset="-122"/>
            </a:endParaRPr>
          </a:p>
          <a:p>
            <a:pPr marL="342900" indent="-342900" fontAlgn="auto">
              <a:lnSpc>
                <a:spcPct val="125000"/>
              </a:lnSpc>
              <a:buFont typeface="Wingdings" panose="05000000000000000000" charset="0"/>
              <a:buChar char="l"/>
            </a:pPr>
            <a:r>
              <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rPr>
              <a:t>编辑部地点</a:t>
            </a:r>
            <a:endPar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endParaRPr>
          </a:p>
          <a:p>
            <a:pPr marL="342900" indent="-342900" fontAlgn="auto">
              <a:lnSpc>
                <a:spcPct val="125000"/>
              </a:lnSpc>
              <a:buFont typeface="Wingdings" panose="05000000000000000000" charset="0"/>
              <a:buChar char="l"/>
            </a:pP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endParaRPr>
          </a:p>
          <a:p>
            <a:pPr indent="0" fontAlgn="auto">
              <a:lnSpc>
                <a:spcPct val="125000"/>
              </a:lnSpc>
              <a:buFont typeface="Wingdings" panose="05000000000000000000" charset="0"/>
              <a:buNone/>
            </a:pPr>
            <a:endPar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endParaRPr>
          </a:p>
          <a:p>
            <a:pPr marL="342900" indent="-342900" fontAlgn="auto">
              <a:lnSpc>
                <a:spcPct val="125000"/>
              </a:lnSpc>
              <a:buFont typeface="Wingdings" panose="05000000000000000000" charset="0"/>
              <a:buChar char="l"/>
            </a:pPr>
            <a:r>
              <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rPr>
              <a:t>主要作者</a:t>
            </a:r>
            <a:endPar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endParaRPr>
          </a:p>
          <a:p>
            <a:pPr marL="342900" indent="-342900" fontAlgn="auto">
              <a:lnSpc>
                <a:spcPct val="125000"/>
              </a:lnSpc>
            </a:pPr>
            <a:endParaRPr lang="zh-CN" altLang="en-US" sz="2800" b="1" u="sng">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endParaRPr>
          </a:p>
        </p:txBody>
      </p:sp>
      <p:sp>
        <p:nvSpPr>
          <p:cNvPr id="20" name="文本框 19"/>
          <p:cNvSpPr txBox="1"/>
          <p:nvPr/>
        </p:nvSpPr>
        <p:spPr>
          <a:xfrm>
            <a:off x="574040" y="1035050"/>
            <a:ext cx="3064510" cy="572135"/>
          </a:xfrm>
          <a:prstGeom prst="rect">
            <a:avLst/>
          </a:prstGeom>
          <a:solidFill>
            <a:srgbClr val="C00000">
              <a:alpha val="66000"/>
            </a:srgbClr>
          </a:solidFill>
        </p:spPr>
        <p:txBody>
          <a:bodyPr wrap="square" rtlCol="0" anchor="t">
            <a:spAutoFit/>
          </a:bodyPr>
          <a:lstStyle/>
          <a:p>
            <a:pPr indent="0" algn="l" fontAlgn="auto">
              <a:lnSpc>
                <a:spcPct val="125000"/>
              </a:lnSpc>
              <a:buFont typeface="Wingdings" panose="05000000000000000000" charset="0"/>
              <a:buNone/>
            </a:pPr>
            <a:r>
              <a:rPr lang="zh-CN" altLang="en-US" sz="2500" b="1">
                <a:solidFill>
                  <a:schemeClr val="bg1"/>
                </a:solidFill>
                <a:latin typeface="汉仪昌黎宋刻本原版W" panose="00020600040101010101" charset="-122"/>
                <a:ea typeface="汉仪昌黎宋刻本原版W" panose="00020600040101010101" charset="-122"/>
                <a:cs typeface="汉仪昌黎宋刻本原版W" panose="00020600040101010101" charset="-122"/>
                <a:sym typeface="+mn-ea"/>
              </a:rPr>
              <a:t>《新青年》杂志</a:t>
            </a:r>
            <a:endParaRPr lang="zh-CN" altLang="en-US" sz="2500" b="1">
              <a:solidFill>
                <a:schemeClr val="bg1"/>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21" name="文本框 20"/>
          <p:cNvSpPr txBox="1"/>
          <p:nvPr/>
        </p:nvSpPr>
        <p:spPr>
          <a:xfrm>
            <a:off x="675640" y="2374900"/>
            <a:ext cx="1094105" cy="629920"/>
          </a:xfrm>
          <a:prstGeom prst="rect">
            <a:avLst/>
          </a:prstGeom>
          <a:noFill/>
        </p:spPr>
        <p:txBody>
          <a:bodyPr wrap="none" rtlCol="0" anchor="t">
            <a:spAutoFit/>
          </a:bodyPr>
          <a:lstStyle/>
          <a:p>
            <a:pPr indent="0" fontAlgn="auto">
              <a:lnSpc>
                <a:spcPct val="125000"/>
              </a:lnSpc>
              <a:buFont typeface="Wingdings" panose="05000000000000000000" charset="0"/>
              <a:buNone/>
            </a:pPr>
            <a:r>
              <a:rPr lang="en-US" altLang="zh-CN" sz="2800" b="1">
                <a:latin typeface="汉仪北魏写经W" panose="00020600040101010101" charset="-122"/>
                <a:ea typeface="汉仪北魏写经W" panose="00020600040101010101" charset="-122"/>
                <a:cs typeface="汉仪北魏写经W" panose="00020600040101010101" charset="-122"/>
                <a:sym typeface="+mn-ea"/>
              </a:rPr>
              <a:t>1915</a:t>
            </a:r>
            <a:r>
              <a:rPr lang="zh-CN" altLang="en-US" sz="2800" b="1">
                <a:latin typeface="汉仪北魏写经W" panose="00020600040101010101" charset="-122"/>
                <a:ea typeface="汉仪北魏写经W" panose="00020600040101010101" charset="-122"/>
                <a:cs typeface="汉仪北魏写经W" panose="00020600040101010101" charset="-122"/>
                <a:sym typeface="+mn-ea"/>
              </a:rPr>
              <a:t>年</a:t>
            </a:r>
            <a:endParaRPr lang="zh-CN" altLang="en-US" sz="2800" b="1">
              <a:latin typeface="汉仪北魏写经W" panose="00020600040101010101" charset="-122"/>
              <a:ea typeface="汉仪北魏写经W" panose="00020600040101010101" charset="-122"/>
              <a:cs typeface="汉仪北魏写经W" panose="00020600040101010101" charset="-122"/>
              <a:sym typeface="+mn-ea"/>
            </a:endParaRPr>
          </a:p>
        </p:txBody>
      </p:sp>
      <p:sp>
        <p:nvSpPr>
          <p:cNvPr id="23" name="文本框 22"/>
          <p:cNvSpPr txBox="1"/>
          <p:nvPr/>
        </p:nvSpPr>
        <p:spPr>
          <a:xfrm>
            <a:off x="574040" y="3536315"/>
            <a:ext cx="6444615" cy="1168400"/>
          </a:xfrm>
          <a:prstGeom prst="rect">
            <a:avLst/>
          </a:prstGeom>
          <a:noFill/>
        </p:spPr>
        <p:txBody>
          <a:bodyPr wrap="none" rtlCol="0" anchor="t">
            <a:spAutoFit/>
          </a:bodyPr>
          <a:lstStyle/>
          <a:p>
            <a:pPr indent="0" fontAlgn="auto">
              <a:lnSpc>
                <a:spcPct val="125000"/>
              </a:lnSpc>
              <a:buFont typeface="Wingdings" panose="05000000000000000000" charset="0"/>
              <a:buNone/>
            </a:pP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上海（</a:t>
            </a:r>
            <a:r>
              <a:rPr lang="en-US" altLang="zh-CN" sz="2800" b="1">
                <a:latin typeface="汉仪尚巍手书简" panose="00020600040101010101" charset="-122"/>
                <a:ea typeface="汉仪尚巍手书简" panose="00020600040101010101" charset="-122"/>
                <a:cs typeface="汉仪尚巍手书简" panose="00020600040101010101" charset="-122"/>
                <a:sym typeface="+mn-ea"/>
              </a:rPr>
              <a:t>1915—1917</a:t>
            </a: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）北京（</a:t>
            </a:r>
            <a:r>
              <a:rPr lang="en-US" altLang="zh-CN" sz="2800" b="1">
                <a:latin typeface="汉仪尚巍手书简" panose="00020600040101010101" charset="-122"/>
                <a:ea typeface="汉仪尚巍手书简" panose="00020600040101010101" charset="-122"/>
                <a:cs typeface="汉仪尚巍手书简" panose="00020600040101010101" charset="-122"/>
                <a:sym typeface="+mn-ea"/>
              </a:rPr>
              <a:t>1917—1920</a:t>
            </a: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a:t>
            </a:r>
            <a:endParaRPr lang="zh-CN" altLang="en-US" sz="2800" b="1">
              <a:latin typeface="汉仪尚巍手书简" panose="00020600040101010101" charset="-122"/>
              <a:ea typeface="汉仪尚巍手书简" panose="00020600040101010101" charset="-122"/>
              <a:cs typeface="汉仪尚巍手书简" panose="00020600040101010101" charset="-122"/>
              <a:sym typeface="+mn-ea"/>
            </a:endParaRPr>
          </a:p>
          <a:p>
            <a:pPr indent="0" fontAlgn="auto">
              <a:lnSpc>
                <a:spcPct val="125000"/>
              </a:lnSpc>
              <a:buFont typeface="Wingdings" panose="05000000000000000000" charset="0"/>
              <a:buNone/>
            </a:pP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上海（</a:t>
            </a:r>
            <a:r>
              <a:rPr lang="en-US" altLang="zh-CN" sz="2800" b="1">
                <a:latin typeface="汉仪尚巍手书简" panose="00020600040101010101" charset="-122"/>
                <a:ea typeface="汉仪尚巍手书简" panose="00020600040101010101" charset="-122"/>
                <a:cs typeface="汉仪尚巍手书简" panose="00020600040101010101" charset="-122"/>
                <a:sym typeface="+mn-ea"/>
              </a:rPr>
              <a:t>1920—1927</a:t>
            </a: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a:t>
            </a:r>
            <a:endParaRPr lang="zh-CN" altLang="en-US" sz="2800" b="1">
              <a:latin typeface="汉仪尚巍手书简" panose="00020600040101010101" charset="-122"/>
              <a:ea typeface="汉仪尚巍手书简" panose="00020600040101010101" charset="-122"/>
              <a:cs typeface="汉仪尚巍手书简" panose="00020600040101010101" charset="-122"/>
              <a:sym typeface="+mn-ea"/>
            </a:endParaRPr>
          </a:p>
        </p:txBody>
      </p:sp>
      <p:sp>
        <p:nvSpPr>
          <p:cNvPr id="35" name="文本框 34"/>
          <p:cNvSpPr txBox="1"/>
          <p:nvPr/>
        </p:nvSpPr>
        <p:spPr>
          <a:xfrm>
            <a:off x="574040" y="5125085"/>
            <a:ext cx="7313930" cy="629920"/>
          </a:xfrm>
          <a:prstGeom prst="rect">
            <a:avLst/>
          </a:prstGeom>
          <a:noFill/>
        </p:spPr>
        <p:txBody>
          <a:bodyPr wrap="square" rtlCol="0" anchor="t">
            <a:spAutoFit/>
          </a:bodyPr>
          <a:lstStyle/>
          <a:p>
            <a:pPr indent="0" fontAlgn="auto">
              <a:lnSpc>
                <a:spcPct val="125000"/>
              </a:lnSpc>
              <a:buFont typeface="Wingdings" panose="05000000000000000000" charset="0"/>
              <a:buNone/>
            </a:pPr>
            <a:r>
              <a:rPr lang="zh-CN" altLang="en-US" sz="2800" b="1">
                <a:latin typeface="汉仪尚巍手书简" panose="00020600040101010101" charset="-122"/>
                <a:ea typeface="汉仪尚巍手书简" panose="00020600040101010101" charset="-122"/>
                <a:cs typeface="汉仪尚巍手书简" panose="00020600040101010101" charset="-122"/>
                <a:sym typeface="+mn-ea"/>
              </a:rPr>
              <a:t>陈独秀、胡适、李大钊、鲁迅、钱玄同</a:t>
            </a:r>
            <a:r>
              <a:rPr lang="en-US" altLang="zh-CN" sz="2800" b="1">
                <a:latin typeface="汉仪尚巍手书简" panose="00020600040101010101" charset="-122"/>
                <a:ea typeface="汉仪尚巍手书简" panose="00020600040101010101" charset="-122"/>
                <a:cs typeface="汉仪尚巍手书简" panose="00020600040101010101" charset="-122"/>
                <a:sym typeface="+mn-ea"/>
              </a:rPr>
              <a:t>……</a:t>
            </a:r>
            <a:endParaRPr lang="en-US" altLang="zh-CN" sz="2800" b="1">
              <a:latin typeface="汉仪尚巍手书简" panose="00020600040101010101" charset="-122"/>
              <a:ea typeface="汉仪尚巍手书简" panose="00020600040101010101" charset="-122"/>
              <a:cs typeface="汉仪尚巍手书简" panose="00020600040101010101" charset="-122"/>
              <a:sym typeface="+mn-ea"/>
            </a:endParaRPr>
          </a:p>
        </p:txBody>
      </p:sp>
      <p:pic>
        <p:nvPicPr>
          <p:cNvPr id="48" name="图片 47"/>
          <p:cNvPicPr>
            <a:picLocks noChangeAspect="1"/>
          </p:cNvPicPr>
          <p:nvPr/>
        </p:nvPicPr>
        <p:blipFill>
          <a:blip r:embed="rId4"/>
          <a:stretch>
            <a:fillRect/>
          </a:stretch>
        </p:blipFill>
        <p:spPr>
          <a:xfrm>
            <a:off x="6769735" y="1539240"/>
            <a:ext cx="2787015" cy="4090035"/>
          </a:xfrm>
          <a:prstGeom prst="rect">
            <a:avLst/>
          </a:prstGeom>
        </p:spPr>
      </p:pic>
      <p:pic>
        <p:nvPicPr>
          <p:cNvPr id="49" name="图片 48"/>
          <p:cNvPicPr>
            <a:picLocks noChangeAspect="1"/>
          </p:cNvPicPr>
          <p:nvPr/>
        </p:nvPicPr>
        <p:blipFill>
          <a:blip r:embed="rId5">
            <a:lum bright="12000" contrast="6000"/>
          </a:blip>
          <a:stretch>
            <a:fillRect/>
          </a:stretch>
        </p:blipFill>
        <p:spPr>
          <a:xfrm>
            <a:off x="9298305" y="1652270"/>
            <a:ext cx="2699385" cy="3863975"/>
          </a:xfrm>
          <a:prstGeom prst="rect">
            <a:avLst/>
          </a:prstGeom>
          <a:effectLst>
            <a:softEdge rad="63500"/>
          </a:effectLst>
        </p:spPr>
      </p:pic>
      <p:sp>
        <p:nvSpPr>
          <p:cNvPr id="52" name="矩形 51"/>
          <p:cNvSpPr/>
          <p:nvPr/>
        </p:nvSpPr>
        <p:spPr>
          <a:xfrm>
            <a:off x="-92075" y="1356360"/>
            <a:ext cx="499110" cy="4456430"/>
          </a:xfrm>
          <a:prstGeom prst="rect">
            <a:avLst/>
          </a:prstGeom>
          <a:solidFill>
            <a:schemeClr val="accent4">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1400">
        <p:cover dir="d"/>
      </p:transition>
    </mc:Choice>
    <mc:Fallback>
      <p:transition spd="slow">
        <p:cover dir="d"/>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src=http_%2F%2Fimagecloud.thepaper.cn%2Fthepaper%2Fimage%2F120%2F290%2F290.jpg&amp;refer=http_%2F%2Fimagecloud.thepaper"/>
          <p:cNvPicPr>
            <a:picLocks noChangeAspect="1"/>
          </p:cNvPicPr>
          <p:nvPr>
            <p:custDataLst>
              <p:tags r:id="rId1"/>
            </p:custDataLst>
          </p:nvPr>
        </p:nvPicPr>
        <p:blipFill>
          <a:blip r:embed="rId2">
            <a:lum bright="18000"/>
          </a:blip>
          <a:srcRect r="52346"/>
          <a:stretch>
            <a:fillRect/>
          </a:stretch>
        </p:blipFill>
        <p:spPr>
          <a:xfrm>
            <a:off x="6417945" y="1082040"/>
            <a:ext cx="3715385" cy="4570095"/>
          </a:xfrm>
          <a:prstGeom prst="rect">
            <a:avLst/>
          </a:prstGeom>
          <a:effectLst>
            <a:softEdge rad="317500"/>
          </a:effectLst>
        </p:spPr>
      </p:pic>
      <p:sp>
        <p:nvSpPr>
          <p:cNvPr id="9" name="文本框 8"/>
          <p:cNvSpPr txBox="1"/>
          <p:nvPr/>
        </p:nvSpPr>
        <p:spPr>
          <a:xfrm>
            <a:off x="467995" y="5916295"/>
            <a:ext cx="11256645" cy="614045"/>
          </a:xfrm>
          <a:prstGeom prst="rect">
            <a:avLst/>
          </a:prstGeom>
          <a:noFill/>
        </p:spPr>
        <p:txBody>
          <a:bodyPr wrap="square" rtlCol="0" anchor="t">
            <a:spAutoFit/>
          </a:bodyPr>
          <a:lstStyle/>
          <a:p>
            <a:r>
              <a:rPr lang="zh-CN" sz="3400" b="1">
                <a:solidFill>
                  <a:srgbClr val="C00000"/>
                </a:solidFill>
                <a:latin typeface="汉仪北魏写经W" panose="00020600040101010101" charset="-122"/>
                <a:ea typeface="汉仪北魏写经W" panose="00020600040101010101" charset="-122"/>
                <a:cs typeface="汉仪昌黎宋刻本原版W" panose="00020600040101010101" charset="-122"/>
                <a:sym typeface="+mn-ea"/>
              </a:rPr>
              <a:t>思考：《新青年》创立之初作者群关注的主要内容有哪些？</a:t>
            </a:r>
            <a:endParaRPr lang="zh-CN" altLang="en-US" sz="3400" b="1">
              <a:solidFill>
                <a:srgbClr val="C00000"/>
              </a:solidFill>
              <a:latin typeface="汉仪北魏写经W" panose="00020600040101010101" charset="-122"/>
              <a:ea typeface="汉仪北魏写经W" panose="00020600040101010101" charset="-122"/>
              <a:cs typeface="汉仪昌黎宋刻本原版W" panose="00020600040101010101" charset="-122"/>
              <a:sym typeface="+mn-ea"/>
            </a:endParaRPr>
          </a:p>
        </p:txBody>
      </p:sp>
      <p:pic>
        <p:nvPicPr>
          <p:cNvPr id="11" name="图片 10"/>
          <p:cNvPicPr>
            <a:picLocks noChangeAspect="1"/>
          </p:cNvPicPr>
          <p:nvPr userDrawn="1"/>
        </p:nvPicPr>
        <p:blipFill>
          <a:blip r:embed="rId3">
            <a:lum contrast="6000"/>
          </a:blip>
          <a:stretch>
            <a:fillRect/>
          </a:stretch>
        </p:blipFill>
        <p:spPr>
          <a:xfrm>
            <a:off x="9758680" y="0"/>
            <a:ext cx="2355215" cy="2239645"/>
          </a:xfrm>
          <a:prstGeom prst="ellipse">
            <a:avLst/>
          </a:prstGeom>
          <a:effectLst>
            <a:softEdge rad="127000"/>
          </a:effectLst>
        </p:spPr>
      </p:pic>
      <p:sp>
        <p:nvSpPr>
          <p:cNvPr id="14" name="文本框 13"/>
          <p:cNvSpPr txBox="1"/>
          <p:nvPr/>
        </p:nvSpPr>
        <p:spPr>
          <a:xfrm>
            <a:off x="761365" y="1127760"/>
            <a:ext cx="4773930" cy="953135"/>
          </a:xfrm>
          <a:prstGeom prst="rect">
            <a:avLst/>
          </a:prstGeom>
          <a:noFill/>
        </p:spPr>
        <p:txBody>
          <a:bodyPr wrap="square" rtlCol="0">
            <a:spAutoFit/>
          </a:bodyPr>
          <a:lstStyle/>
          <a:p>
            <a:r>
              <a:rPr lang="zh-CN" altLang="en-US" sz="2800">
                <a:solidFill>
                  <a:schemeClr val="tx1"/>
                </a:solidFill>
                <a:latin typeface="汉仪北魏写经W" panose="00020600040101010101" charset="-122"/>
                <a:ea typeface="汉仪北魏写经W" panose="00020600040101010101" charset="-122"/>
                <a:cs typeface="汉仪北魏写经W" panose="00020600040101010101" charset="-122"/>
              </a:rPr>
              <a:t>材料一</a:t>
            </a:r>
            <a:r>
              <a:rPr lang="en-US" altLang="zh-CN" sz="2800" b="1">
                <a:solidFill>
                  <a:schemeClr val="tx1"/>
                </a:solidFill>
                <a:latin typeface="汉仪北魏写经W" panose="00020600040101010101" charset="-122"/>
                <a:ea typeface="汉仪北魏写经W" panose="00020600040101010101" charset="-122"/>
                <a:cs typeface="汉仪北魏写经W" panose="00020600040101010101" charset="-122"/>
              </a:rPr>
              <a:t>  </a:t>
            </a:r>
            <a:r>
              <a:rPr kumimoji="1" lang="zh-CN" altLang="en-US" sz="2800" dirty="0">
                <a:latin typeface="汉仪北魏写经W" panose="00020600040101010101" charset="-122"/>
                <a:ea typeface="汉仪北魏写经W" panose="00020600040101010101" charset="-122"/>
                <a:cs typeface="汉仪北魏写经W" panose="00020600040101010101" charset="-122"/>
                <a:sym typeface="+mn-ea"/>
              </a:rPr>
              <a:t>《新青年》代表文章</a:t>
            </a:r>
            <a:endParaRPr kumimoji="1" lang="zh-CN" altLang="en-US" sz="2800" dirty="0">
              <a:solidFill>
                <a:schemeClr val="tx1"/>
              </a:solidFill>
              <a:latin typeface="汉仪北魏写经W" panose="00020600040101010101" charset="-122"/>
              <a:ea typeface="汉仪北魏写经W" panose="00020600040101010101" charset="-122"/>
              <a:cs typeface="汉仪北魏写经W" panose="00020600040101010101" charset="-122"/>
            </a:endParaRPr>
          </a:p>
          <a:p>
            <a:endParaRPr kumimoji="1" lang="zh-CN" altLang="en-US" sz="2800" b="1" dirty="0">
              <a:solidFill>
                <a:schemeClr val="tx1"/>
              </a:solidFill>
              <a:latin typeface="汉仪北魏写经W" panose="00020600040101010101" charset="-122"/>
              <a:ea typeface="汉仪北魏写经W" panose="00020600040101010101" charset="-122"/>
              <a:cs typeface="汉仪北魏写经W" panose="00020600040101010101" charset="-122"/>
            </a:endParaRPr>
          </a:p>
        </p:txBody>
      </p:sp>
      <p:sp>
        <p:nvSpPr>
          <p:cNvPr id="51" name="矩形 50"/>
          <p:cNvSpPr/>
          <p:nvPr/>
        </p:nvSpPr>
        <p:spPr>
          <a:xfrm>
            <a:off x="761365" y="1752600"/>
            <a:ext cx="5396230" cy="3738245"/>
          </a:xfrm>
          <a:prstGeom prst="rect">
            <a:avLst/>
          </a:prstGeom>
          <a:solidFill>
            <a:schemeClr val="accent5">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61365" y="2080895"/>
            <a:ext cx="5870575" cy="3107690"/>
          </a:xfrm>
          <a:prstGeom prst="rect">
            <a:avLst/>
          </a:prstGeom>
          <a:noFill/>
        </p:spPr>
        <p:txBody>
          <a:bodyPr wrap="square" rtlCol="0" anchor="t">
            <a:spAutoFit/>
          </a:bodyPr>
          <a:lstStyle/>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sym typeface="+mn-ea"/>
              </a:rPr>
              <a:t>1915—1917</a:t>
            </a:r>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en-US" altLang="zh-CN" sz="2800" b="1">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《法兰西与近世文明》</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《东西民族根本思想之差异》</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《宪法与孔教》</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《家族制度为专制主义之根据论》</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《文学改良刍议》</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rPr>
              <a:t>《文学革命论》</a:t>
            </a:r>
            <a:endParaRPr lang="zh-CN" altLang="en-US" sz="2800" b="1">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2" name="椭圆 1"/>
          <p:cNvSpPr/>
          <p:nvPr/>
        </p:nvSpPr>
        <p:spPr>
          <a:xfrm>
            <a:off x="1209040" y="4679315"/>
            <a:ext cx="1353820" cy="41529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1000125" y="2511425"/>
            <a:ext cx="1353185" cy="47434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209040" y="3723640"/>
            <a:ext cx="1353820" cy="49085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130435" y="172630"/>
            <a:ext cx="6352540" cy="645160"/>
          </a:xfrm>
          <a:prstGeom prst="rect">
            <a:avLst/>
          </a:prstGeom>
          <a:noFill/>
          <a:ln>
            <a:solidFill>
              <a:srgbClr val="C00000"/>
            </a:solidFill>
            <a:prstDash val="sysDot"/>
          </a:ln>
        </p:spPr>
        <p:txBody>
          <a:bodyPr wrap="none" rtlCol="0">
            <a:spAutoFit/>
          </a:bodyPr>
          <a:p>
            <a:pPr algn="l"/>
            <a:r>
              <a:rPr lang="zh-CN" altLang="en-US" sz="36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探究一：《新青年》的转向</a:t>
            </a:r>
            <a:r>
              <a:rPr kumimoji="1" lang="en-US" altLang="zh-CN" sz="2400" dirty="0">
                <a:solidFill>
                  <a:srgbClr val="C00000"/>
                </a:solidFill>
              </a:rPr>
              <a:t>   </a:t>
            </a:r>
            <a:r>
              <a:rPr kumimoji="1" lang="en-US" altLang="zh-CN" sz="2400" dirty="0">
                <a:solidFill>
                  <a:schemeClr val="tx2"/>
                </a:solidFill>
              </a:rPr>
              <a:t>     </a:t>
            </a:r>
            <a:endParaRPr kumimoji="1" lang="en-US" altLang="zh-CN" sz="2400" dirty="0">
              <a:solidFill>
                <a:schemeClr val="tx2"/>
              </a:solidFill>
            </a:endParaRPr>
          </a:p>
        </p:txBody>
      </p:sp>
    </p:spTree>
    <p:custDataLst>
      <p:tags r:id="rId4"/>
    </p:custData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000" fill="hold">
                                          <p:stCondLst>
                                            <p:cond delay="0"/>
                                          </p:stCondLst>
                                        </p:cTn>
                                        <p:tgtEl>
                                          <p:spTgt spid="2"/>
                                        </p:tgtEl>
                                        <p:attrNameLst>
                                          <p:attrName>style.visibility</p:attrName>
                                        </p:attrNameLst>
                                      </p:cBhvr>
                                      <p:to>
                                        <p:strVal val="visible"/>
                                      </p:to>
                                    </p:set>
                                    <p:animEffect transition="in" filter="wipe(left)">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ldLvl="0" animBg="1"/>
      <p:bldP spid="4" grpId="0" bldLvl="0" animBg="1"/>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352425" y="908050"/>
            <a:ext cx="10134600" cy="4462780"/>
          </a:xfrm>
          <a:prstGeom prst="rect">
            <a:avLst/>
          </a:prstGeom>
          <a:solidFill>
            <a:schemeClr val="accent5">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5744845" y="2663190"/>
            <a:ext cx="109855" cy="368300"/>
          </a:xfrm>
          <a:prstGeom prst="rect">
            <a:avLst/>
          </a:prstGeom>
          <a:noFill/>
        </p:spPr>
        <p:txBody>
          <a:bodyPr wrap="square" rtlCol="0">
            <a:spAutoFit/>
          </a:bodyPr>
          <a:lstStyle/>
          <a:p>
            <a:endParaRPr lang="en-US" altLang="zh-CN"/>
          </a:p>
        </p:txBody>
      </p:sp>
      <p:pic>
        <p:nvPicPr>
          <p:cNvPr id="49" name="图片 48"/>
          <p:cNvPicPr>
            <a:picLocks noChangeAspect="1"/>
          </p:cNvPicPr>
          <p:nvPr/>
        </p:nvPicPr>
        <p:blipFill>
          <a:blip r:embed="rId1">
            <a:lum bright="12000" contrast="6000"/>
          </a:blip>
          <a:srcRect b="6346"/>
          <a:stretch>
            <a:fillRect/>
          </a:stretch>
        </p:blipFill>
        <p:spPr>
          <a:xfrm>
            <a:off x="10167620" y="69215"/>
            <a:ext cx="1805305" cy="2471420"/>
          </a:xfrm>
          <a:prstGeom prst="rect">
            <a:avLst/>
          </a:prstGeom>
          <a:effectLst>
            <a:softEdge rad="127000"/>
          </a:effectLst>
        </p:spPr>
      </p:pic>
      <p:sp>
        <p:nvSpPr>
          <p:cNvPr id="18" name="矩形 17"/>
          <p:cNvSpPr/>
          <p:nvPr/>
        </p:nvSpPr>
        <p:spPr>
          <a:xfrm>
            <a:off x="147955" y="447675"/>
            <a:ext cx="4935855" cy="491490"/>
          </a:xfrm>
          <a:prstGeom prst="rect">
            <a:avLst/>
          </a:prstGeom>
        </p:spPr>
        <p:txBody>
          <a:bodyPr wrap="square">
            <a:spAutoFit/>
          </a:bodyPr>
          <a:lstStyle/>
          <a:p>
            <a:pPr algn="ctr"/>
            <a:r>
              <a:rPr lang="zh-CN" altLang="en-US" sz="2600" b="1">
                <a:latin typeface="汉仪北魏写经W" panose="00020600040101010101" charset="-122"/>
                <a:ea typeface="汉仪北魏写经W" panose="00020600040101010101" charset="-122"/>
                <a:cs typeface="汉仪北魏写经W" panose="00020600040101010101" charset="-122"/>
                <a:sym typeface="+mn-ea"/>
              </a:rPr>
              <a:t>材料一</a:t>
            </a:r>
            <a:r>
              <a:rPr lang="en-US" altLang="zh-CN" sz="2600" b="1">
                <a:latin typeface="汉仪北魏写经W" panose="00020600040101010101" charset="-122"/>
                <a:ea typeface="汉仪北魏写经W" panose="00020600040101010101" charset="-122"/>
                <a:cs typeface="汉仪北魏写经W" panose="00020600040101010101" charset="-122"/>
                <a:sym typeface="+mn-ea"/>
              </a:rPr>
              <a:t>  </a:t>
            </a:r>
            <a:r>
              <a:rPr kumimoji="1" lang="zh-CN" altLang="en-US" sz="2600" dirty="0">
                <a:latin typeface="汉仪北魏写经W" panose="00020600040101010101" charset="-122"/>
                <a:ea typeface="汉仪北魏写经W" panose="00020600040101010101" charset="-122"/>
                <a:cs typeface="汉仪北魏写经W" panose="00020600040101010101" charset="-122"/>
                <a:sym typeface="+mn-ea"/>
              </a:rPr>
              <a:t>《新青年》代表文章</a:t>
            </a:r>
            <a:endParaRPr kumimoji="1" lang="zh-CN" altLang="en-US" sz="2600" dirty="0">
              <a:solidFill>
                <a:schemeClr val="tx1"/>
              </a:solidFill>
              <a:latin typeface="汉仪北魏写经W" panose="00020600040101010101" charset="-122"/>
              <a:ea typeface="汉仪北魏写经W" panose="00020600040101010101" charset="-122"/>
              <a:cs typeface="汉仪北魏写经W" panose="00020600040101010101" charset="-122"/>
            </a:endParaRPr>
          </a:p>
        </p:txBody>
      </p:sp>
      <p:sp>
        <p:nvSpPr>
          <p:cNvPr id="9" name="文本框 8"/>
          <p:cNvSpPr txBox="1"/>
          <p:nvPr/>
        </p:nvSpPr>
        <p:spPr>
          <a:xfrm>
            <a:off x="641350" y="5370830"/>
            <a:ext cx="10038715" cy="645160"/>
          </a:xfrm>
          <a:prstGeom prst="rect">
            <a:avLst/>
          </a:prstGeom>
          <a:noFill/>
        </p:spPr>
        <p:txBody>
          <a:bodyPr wrap="square" rtlCol="0" anchor="t">
            <a:spAutoFit/>
          </a:bodyPr>
          <a:lstStyle/>
          <a:p>
            <a:pPr lvl="0" indent="0" algn="l">
              <a:buClrTx/>
              <a:buSzTx/>
              <a:buFont typeface="Arial" panose="020B0604020202020204" pitchFamily="34" charset="0"/>
              <a:buNone/>
            </a:pPr>
            <a:r>
              <a:rPr lang="zh-CN" sz="36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rPr>
              <a:t>思考：《新青年》作者群的关注内容有何变化 ？</a:t>
            </a:r>
            <a:endParaRPr lang="zh-CN" sz="3600" b="1">
              <a:solidFill>
                <a:srgbClr val="C00000"/>
              </a:solidFill>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2" name="文本框 1"/>
          <p:cNvSpPr txBox="1"/>
          <p:nvPr/>
        </p:nvSpPr>
        <p:spPr>
          <a:xfrm>
            <a:off x="454660" y="1127760"/>
            <a:ext cx="5870575" cy="3491865"/>
          </a:xfrm>
          <a:prstGeom prst="rect">
            <a:avLst/>
          </a:prstGeom>
          <a:noFill/>
        </p:spPr>
        <p:txBody>
          <a:bodyPr wrap="square" rtlCol="0" anchor="t">
            <a:spAutoFit/>
          </a:bodyPr>
          <a:lstStyle/>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rPr>
              <a:t>1915—1917</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rPr>
              <a:t>                                                     </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《法兰西与近世文明》</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《东西民族根本思想之差异》</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《宪法与孔教》</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《家族制度为专制主义之根据论》</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《文学改良刍议》</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《文学革命论》</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7" name="矩形 6"/>
          <p:cNvSpPr/>
          <p:nvPr/>
        </p:nvSpPr>
        <p:spPr>
          <a:xfrm>
            <a:off x="565150" y="1164590"/>
            <a:ext cx="4871085" cy="4011930"/>
          </a:xfrm>
          <a:prstGeom prst="rect">
            <a:avLst/>
          </a:prstGeom>
          <a:noFill/>
          <a:ln>
            <a:solidFill>
              <a:srgbClr val="C00000"/>
            </a:solidFill>
            <a:prstDash val="dash"/>
          </a:ln>
          <a:extLst>
            <a:ext uri="{909E8E84-426E-40DD-AFC4-6F175D3DCCD1}">
              <a14:hiddenFill xmlns:a14="http://schemas.microsoft.com/office/drawing/2010/main">
                <a:solidFill>
                  <a:schemeClr val="accent2"/>
                </a:solidFill>
              </a14:hiddenFill>
            </a:ext>
          </a:ex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3" name="矩形 2"/>
          <p:cNvSpPr/>
          <p:nvPr/>
        </p:nvSpPr>
        <p:spPr>
          <a:xfrm>
            <a:off x="5598160" y="1164590"/>
            <a:ext cx="4569460" cy="4011930"/>
          </a:xfrm>
          <a:prstGeom prst="rect">
            <a:avLst/>
          </a:prstGeom>
          <a:noFill/>
          <a:ln>
            <a:solidFill>
              <a:srgbClr val="C00000"/>
            </a:solidFill>
            <a:prstDash val="dash"/>
          </a:ln>
          <a:extLst>
            <a:ext uri="{909E8E84-426E-40DD-AFC4-6F175D3DCCD1}">
              <a14:hiddenFill xmlns:a14="http://schemas.microsoft.com/office/drawing/2010/main">
                <a:solidFill>
                  <a:schemeClr val="accent2"/>
                </a:solidFill>
              </a14:hiddenFill>
            </a:ext>
          </a:ex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5" name="文本框 4"/>
          <p:cNvSpPr txBox="1"/>
          <p:nvPr/>
        </p:nvSpPr>
        <p:spPr>
          <a:xfrm>
            <a:off x="5540375" y="1083945"/>
            <a:ext cx="4044315" cy="4092575"/>
          </a:xfrm>
          <a:prstGeom prst="rect">
            <a:avLst/>
          </a:prstGeom>
          <a:noFill/>
        </p:spPr>
        <p:txBody>
          <a:bodyPr wrap="square" rtlCol="0" anchor="t">
            <a:spAutoFit/>
          </a:bodyPr>
          <a:lstStyle/>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a:t>
            </a:r>
            <a:r>
              <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rPr>
              <a:t>1918-1920</a:t>
            </a: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a:t>
            </a:r>
            <a:endParaRPr lang="en-US" altLang="zh-CN"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《我的马克思主义观》</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《布尔什维主义的胜利》</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《马克思学说的批评》</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《欧战与哲学》</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《社会主义史序》</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《俄罗斯研究专栏》</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a:p>
            <a:pPr fontAlgn="auto">
              <a:lnSpc>
                <a:spcPct val="125000"/>
              </a:lnSpc>
            </a:pPr>
            <a:r>
              <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rPr>
              <a:t>《马克思学说》</a:t>
            </a:r>
            <a:endParaRPr lang="zh-CN" altLang="en-US" sz="2600" b="1">
              <a:latin typeface="汉仪昌黎宋刻本原版W" panose="00020600040101010101" charset="-122"/>
              <a:ea typeface="汉仪昌黎宋刻本原版W" panose="00020600040101010101" charset="-122"/>
              <a:cs typeface="汉仪昌黎宋刻本原版W" panose="00020600040101010101" charset="-122"/>
              <a:sym typeface="+mn-ea"/>
            </a:endParaRPr>
          </a:p>
        </p:txBody>
      </p:sp>
      <p:sp>
        <p:nvSpPr>
          <p:cNvPr id="10" name="文本框 9"/>
          <p:cNvSpPr txBox="1"/>
          <p:nvPr/>
        </p:nvSpPr>
        <p:spPr>
          <a:xfrm>
            <a:off x="886460" y="6015990"/>
            <a:ext cx="8883015" cy="645160"/>
          </a:xfrm>
          <a:prstGeom prst="rect">
            <a:avLst/>
          </a:prstGeom>
          <a:noFill/>
        </p:spPr>
        <p:txBody>
          <a:bodyPr wrap="none" rtlCol="0" anchor="t">
            <a:spAutoFit/>
          </a:bodyPr>
          <a:p>
            <a:pPr algn="l"/>
            <a:r>
              <a:rPr kumimoji="1" lang="zh-CN" sz="3600" b="1" dirty="0">
                <a:solidFill>
                  <a:schemeClr val="tx1"/>
                </a:solidFill>
                <a:latin typeface="汉仪尚巍手书W" panose="00020600040101010101" pitchFamily="18" charset="-122"/>
                <a:ea typeface="汉仪尚巍手书W" panose="00020600040101010101" pitchFamily="18" charset="-122"/>
                <a:cs typeface="+mn-ea"/>
                <a:sym typeface="+mn-ea"/>
              </a:rPr>
              <a:t>中国思想界的转向：学习欧美</a:t>
            </a:r>
            <a:r>
              <a:rPr kumimoji="1" lang="en-US" altLang="zh-CN" sz="3600" b="1" dirty="0">
                <a:solidFill>
                  <a:schemeClr val="tx1"/>
                </a:solidFill>
                <a:latin typeface="汉仪尚巍手书W" panose="00020600040101010101" pitchFamily="18" charset="-122"/>
                <a:ea typeface="汉仪尚巍手书W" panose="00020600040101010101" pitchFamily="18" charset="-122"/>
                <a:cs typeface="+mn-ea"/>
                <a:sym typeface="+mn-ea"/>
              </a:rPr>
              <a:t>    </a:t>
            </a:r>
            <a:r>
              <a:rPr kumimoji="1" lang="zh-CN" altLang="en-US" sz="3600" b="1" dirty="0">
                <a:solidFill>
                  <a:schemeClr val="tx1"/>
                </a:solidFill>
                <a:latin typeface="汉仪尚巍手书W" panose="00020600040101010101" pitchFamily="18" charset="-122"/>
                <a:ea typeface="汉仪尚巍手书W" panose="00020600040101010101" pitchFamily="18" charset="-122"/>
                <a:cs typeface="+mn-ea"/>
                <a:sym typeface="+mn-ea"/>
              </a:rPr>
              <a:t>以俄为师</a:t>
            </a:r>
            <a:endParaRPr kumimoji="1" lang="zh-CN" altLang="en-US" sz="3600" b="1" dirty="0">
              <a:solidFill>
                <a:schemeClr val="tx1"/>
              </a:solidFill>
              <a:latin typeface="汉仪尚巍手书W" panose="00020600040101010101" pitchFamily="18" charset="-122"/>
              <a:ea typeface="汉仪尚巍手书W" panose="00020600040101010101" pitchFamily="18" charset="-122"/>
              <a:cs typeface="+mn-ea"/>
              <a:sym typeface="+mn-ea"/>
            </a:endParaRPr>
          </a:p>
        </p:txBody>
      </p:sp>
      <p:cxnSp>
        <p:nvCxnSpPr>
          <p:cNvPr id="4" name="直接箭头连接符 3"/>
          <p:cNvCxnSpPr/>
          <p:nvPr/>
        </p:nvCxnSpPr>
        <p:spPr>
          <a:xfrm flipV="1">
            <a:off x="6980555" y="6334125"/>
            <a:ext cx="795020" cy="9525"/>
          </a:xfrm>
          <a:prstGeom prst="straightConnector1">
            <a:avLst/>
          </a:prstGeom>
          <a:ln w="44450" cmpd="sng">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general"/>
</p:tagLst>
</file>

<file path=ppt/tags/tag1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bottomTop"/>
</p:tagLst>
</file>

<file path=ppt/tags/tag10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i"/>
  <p:tag name="KSO_WM_UNIT_INDEX" val="1"/>
  <p:tag name="KSO_WM_UNIT_ID" val="custom20207618_6*i*1"/>
  <p:tag name="KSO_WM_TEMPLATE_CATEGORY" val="custom"/>
  <p:tag name="KSO_WM_TEMPLATE_INDEX" val="20207618"/>
  <p:tag name="KSO_WM_UNIT_LAYERLEVEL" val="1"/>
  <p:tag name="KSO_WM_TAG_VERSION" val="1.0"/>
  <p:tag name="KSO_WM_BEAUTIFY_FLAG" val="#wm#"/>
  <p:tag name="KSO_WM_SLIDE_BACKGROUND_TYPE" val="navigation"/>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belt"/>
</p:tagLst>
</file>

<file path=ppt/tags/tag124.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belt"/>
</p:tagLst>
</file>

<file path=ppt/tags/tag126.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belt"/>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7618"/>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7618"/>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7.xml><?xml version="1.0" encoding="utf-8"?>
<p:tagLst xmlns:p="http://schemas.openxmlformats.org/presentationml/2006/main">
  <p:tag name="KSO_WM_TEMPLATE_SUBCATEGORY" val="0"/>
  <p:tag name="KSO_WM_TEMPLATE_COLOR_TYPE" val="1"/>
  <p:tag name="KSO_WM_TEMPLATE_THUMBS_INDEX" val="1、5、6、8、9、10、11、14、17"/>
  <p:tag name="KSO_WM_TAG_VERSION" val="1.0"/>
  <p:tag name="KSO_WM_BEAUTIFY_FLAG" val="#wm#"/>
  <p:tag name="KSO_WM_TEMPLATE_CATEGORY" val="custom"/>
  <p:tag name="KSO_WM_TEMPLATE_INDEX" val="20207618"/>
  <p:tag name="KSO_WM_TEMPLATE_MASTER_TYPE" val="1"/>
</p:tagLst>
</file>

<file path=ppt/tags/tag138.xml><?xml version="1.0" encoding="utf-8"?>
<p:tagLst xmlns:p="http://schemas.openxmlformats.org/presentationml/2006/main">
  <p:tag name="KSO_WM_MEDIACOVER_FLAG" val="1"/>
  <p:tag name="KSO_WM_UNIT_MEDIACOVER_BTN_STATE" val="1"/>
  <p:tag name="KSO_WM_UNIT_MEDIACOVER_BTNRECT" val="9296*5097*606*60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39.xml><?xml version="1.0" encoding="utf-8"?>
<p:tagLst xmlns:p="http://schemas.openxmlformats.org/presentationml/2006/main">
  <p:tag name="KSO_WM_SLIDE_ID" val="custom20207618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7618"/>
  <p:tag name="KSO_WM_SLIDE_LAYOUT" val="a_b"/>
  <p:tag name="KSO_WM_SLIDE_LAYOUT_CNT" val="1_1"/>
  <p:tag name="KSO_WM_UNIT_SHOW_EDIT_AREA_INDICATION" val="1"/>
  <p:tag name="KSO_WM_TEMPLATE_THUMBS_INDEX" val="1、5、6、8、9、10、11、14、17"/>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custom20207618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7618"/>
  <p:tag name="KSO_WM_SLIDE_LAYOUT" val="a_l"/>
  <p:tag name="KSO_WM_SLIDE_LAYOUT_CNT" val="1_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6"/>
  <p:tag name="KSO_WM_UNIT_TYPE" val="i"/>
  <p:tag name="KSO_WM_UNIT_INDEX" val="3"/>
  <p:tag name="KSO_WM_UNIT_ID" val="custom20207618_13*i*3"/>
  <p:tag name="KSO_WM_TEMPLATE_CATEGORY" val="custom"/>
  <p:tag name="KSO_WM_TEMPLATE_INDEX" val="20207618"/>
  <p:tag name="KSO_WM_UNIT_LAYERLEVEL" val="1"/>
  <p:tag name="KSO_WM_TAG_VERSION" val="1.0"/>
  <p:tag name="KSO_WM_BEAUTIFY_FLAG" val="#wm#"/>
  <p:tag name="KSO_WM_UNIT_USESOURCEFORMAT_APPLY" val="1"/>
</p:tagLst>
</file>

<file path=ppt/tags/tag142.xml><?xml version="1.0" encoding="utf-8"?>
<p:tagLst xmlns:p="http://schemas.openxmlformats.org/presentationml/2006/main">
  <p:tag name="KSO_WM_UNIT_PLACING_PICTURE_USER_VIEWPORT" val="{&quot;height&quot;:3479,&quot;width&quot;:3535}"/>
  <p:tag name="KSO_WM_UNIT_PLACING_PICTURE_USER_RELATIVERECTANGLE" val="{&quot;bottom&quot;:0,&quot;left&quot;:0,&quot;right&quot;:0,&quot;top&quot;:0}"/>
  <p:tag name="KSO_WM_UNIT_PLACING_PICTURE_COLLAGE_RELATIVERECTANGLE" val="{&quot;bottom&quot;:0.12103708207031784,&quot;left&quot;:0,&quot;right&quot;:0,&quot;top&quot;:0.12103708207031784}"/>
  <p:tag name="KSO_WM_UNIT_PLACING_PICTURE_COLLAGE_VIEWPORT" val="{&quot;height&quot;:2741.7380431617794,&quot;width&quot;:3675.6507242157063}"/>
</p:tagLst>
</file>

<file path=ppt/tags/tag143.xml><?xml version="1.0" encoding="utf-8"?>
<p:tagLst xmlns:p="http://schemas.openxmlformats.org/presentationml/2006/main">
  <p:tag name="KSO_WM_SLIDE_ID" val="custom20207618_13"/>
  <p:tag name="KSO_WM_TEMPLATE_SUBCATEGORY" val="0"/>
  <p:tag name="KSO_WM_TEMPLATE_MASTER_TYPE" val="1"/>
  <p:tag name="KSO_WM_TEMPLATE_COLOR_TYPE" val="1"/>
  <p:tag name="KSO_WM_SLIDE_TYPE" val="text"/>
  <p:tag name="KSO_WM_SLIDE_SUBTYPE" val="diag"/>
  <p:tag name="KSO_WM_SLIDE_ITEM_CNT" val="5"/>
  <p:tag name="KSO_WM_SLIDE_INDEX" val="13"/>
  <p:tag name="KSO_WM_SLIDE_SIZE" val="870.173*321.231"/>
  <p:tag name="KSO_WM_SLIDE_POSITION" val="40.625*132.923"/>
  <p:tag name="KSO_WM_DIAGRAM_GROUP_CODE" val="l1-6"/>
  <p:tag name="KSO_WM_SLIDE_DIAGTYPE" val="l"/>
  <p:tag name="KSO_WM_TAG_VERSION" val="1.0"/>
  <p:tag name="KSO_WM_BEAUTIFY_FLAG" val="#wm#"/>
  <p:tag name="KSO_WM_TEMPLATE_CATEGORY" val="custom"/>
  <p:tag name="KSO_WM_TEMPLATE_INDEX" val="20207618"/>
  <p:tag name="KSO_WM_SLIDE_LAYOUT" val="a_l"/>
  <p:tag name="KSO_WM_SLIDE_LAYOUT_CNT" val="1_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07618_3*l_h_i*1_1_1"/>
  <p:tag name="KSO_WM_TEMPLATE_CATEGORY" val="custom"/>
  <p:tag name="KSO_WM_TEMPLATE_INDEX" val="20207618"/>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custom20207618_3*l_h_i*1_1_2"/>
  <p:tag name="KSO_WM_TEMPLATE_CATEGORY" val="custom"/>
  <p:tag name="KSO_WM_TEMPLATE_INDEX" val="20207618"/>
  <p:tag name="KSO_WM_UNIT_LAYERLEVEL" val="1_1_1"/>
  <p:tag name="KSO_WM_TAG_VERSION" val="1.0"/>
  <p:tag name="KSO_WM_BEAUTIFY_FLAG" val="#wm#"/>
  <p:tag name="KSO_WM_UNIT_USESOURCEFORMAT_APPLY" val="1"/>
</p:tagLst>
</file>

<file path=ppt/tags/tag146.xml><?xml version="1.0" encoding="utf-8"?>
<p:tagLst xmlns:p="http://schemas.openxmlformats.org/presentationml/2006/main">
  <p:tag name="KSO_WM_SLIDE_ID" val="custom20207618_3"/>
  <p:tag name="KSO_WM_TEMPLATE_SUBCATEGORY" val="0"/>
  <p:tag name="KSO_WM_TEMPLATE_MASTER_TYPE" val="1"/>
  <p:tag name="KSO_WM_TEMPLATE_COLOR_TYPE" val="1"/>
  <p:tag name="KSO_WM_SLIDE_TYPE" val="contents"/>
  <p:tag name="KSO_WM_SLIDE_SUBTYPE" val="diag"/>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7618"/>
  <p:tag name="KSO_WM_SLIDE_LAYOUT" val="a_l"/>
  <p:tag name="KSO_WM_SLIDE_LAYOUT_CNT" val="1_1"/>
</p:tagLst>
</file>

<file path=ppt/tags/tag147.xml><?xml version="1.0" encoding="utf-8"?>
<p:tagLst xmlns:p="http://schemas.openxmlformats.org/presentationml/2006/main">
  <p:tag name="KSO_WM_UNIT_PLACING_PICTURE_USER_VIEWPORT" val="{&quot;height&quot;:6901,&quot;width&quot;:9894}"/>
</p:tagLst>
</file>

<file path=ppt/tags/tag148.xml><?xml version="1.0" encoding="utf-8"?>
<p:tagLst xmlns:p="http://schemas.openxmlformats.org/presentationml/2006/main">
  <p:tag name="KSO_WM_BEAUTIFY_FLAG" val="#wm#"/>
  <p:tag name="KSO_WM_TEMPLATE_CATEGORY" val="custom"/>
  <p:tag name="KSO_WM_TEMPLATE_INDEX" val="20207618"/>
</p:tagLst>
</file>

<file path=ppt/tags/tag149.xml><?xml version="1.0" encoding="utf-8"?>
<p:tagLst xmlns:p="http://schemas.openxmlformats.org/presentationml/2006/main">
  <p:tag name="KSO_WM_BEAUTIFY_FLAG" val="#wm#"/>
  <p:tag name="KSO_WM_TEMPLATE_CATEGORY" val="custom"/>
  <p:tag name="KSO_WM_TEMPLATE_INDEX" val="20207618"/>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7618"/>
</p:tagLst>
</file>

<file path=ppt/tags/tag151.xml><?xml version="1.0" encoding="utf-8"?>
<p:tagLst xmlns:p="http://schemas.openxmlformats.org/presentationml/2006/main">
  <p:tag name="KSO_WM_SLIDE_ID" val="custom20207618_2"/>
  <p:tag name="KSO_WM_TEMPLATE_SUBCATEGORY" val="0"/>
  <p:tag name="KSO_WM_TEMPLATE_MASTER_TYPE" val="1"/>
  <p:tag name="KSO_WM_TEMPLATE_COLOR_TYPE" val="1"/>
  <p:tag name="KSO_WM_SLIDE_TYPE" val="contents"/>
  <p:tag name="KSO_WM_SLIDE_SUBTYPE" val="diag"/>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7618"/>
  <p:tag name="KSO_WM_SLIDE_LAYOUT" val="a_l"/>
  <p:tag name="KSO_WM_SLIDE_LAYOUT_CNT" val="1_1"/>
</p:tagLst>
</file>

<file path=ppt/tags/tag152.xml><?xml version="1.0" encoding="utf-8"?>
<p:tagLst xmlns:p="http://schemas.openxmlformats.org/presentationml/2006/main">
  <p:tag name="ISLIDE.DIAGRAM" val="44261cfe-ba97-4da8-b6a3-bb50c42e86a3"/>
</p:tagLst>
</file>

<file path=ppt/tags/tag153.xml><?xml version="1.0" encoding="utf-8"?>
<p:tagLst xmlns:p="http://schemas.openxmlformats.org/presentationml/2006/main">
  <p:tag name="KSO_WM_BEAUTIFY_FLAG" val="#wm#"/>
  <p:tag name="KSO_WM_TEMPLATE_CATEGORY" val="custom"/>
  <p:tag name="KSO_WM_TEMPLATE_INDEX" val="20207618"/>
</p:tagLst>
</file>

<file path=ppt/tags/tag154.xml><?xml version="1.0" encoding="utf-8"?>
<p:tagLst xmlns:p="http://schemas.openxmlformats.org/presentationml/2006/main">
  <p:tag name="KSO_WM_BEAUTIFY_FLAG" val="#wm#"/>
  <p:tag name="KSO_WM_TEMPLATE_CATEGORY" val="custom"/>
  <p:tag name="KSO_WM_TEMPLATE_INDEX" val="20207618"/>
</p:tagLst>
</file>

<file path=ppt/tags/tag155.xml><?xml version="1.0" encoding="utf-8"?>
<p:tagLst xmlns:p="http://schemas.openxmlformats.org/presentationml/2006/main">
  <p:tag name="KSO_WM_BEAUTIFY_FLAG" val="#wm#"/>
  <p:tag name="KSO_WM_TEMPLATE_CATEGORY" val="custom"/>
  <p:tag name="KSO_WM_TEMPLATE_INDEX" val="20207618"/>
</p:tagLst>
</file>

<file path=ppt/tags/tag156.xml><?xml version="1.0" encoding="utf-8"?>
<p:tagLst xmlns:p="http://schemas.openxmlformats.org/presentationml/2006/main">
  <p:tag name="KSO_WM_BEAUTIFY_FLAG" val="#wm#"/>
  <p:tag name="KSO_WM_TEMPLATE_CATEGORY" val="custom"/>
  <p:tag name="KSO_WM_TEMPLATE_INDEX" val="20207618"/>
</p:tagLst>
</file>

<file path=ppt/tags/tag157.xml><?xml version="1.0" encoding="utf-8"?>
<p:tagLst xmlns:p="http://schemas.openxmlformats.org/presentationml/2006/main">
  <p:tag name="KSO_WM_BEAUTIFY_FLAG" val="#wm#"/>
  <p:tag name="KSO_WM_TEMPLATE_CATEGORY" val="custom"/>
  <p:tag name="KSO_WM_TEMPLATE_INDEX" val="20207618"/>
</p:tagLst>
</file>

<file path=ppt/tags/tag158.xml><?xml version="1.0" encoding="utf-8"?>
<p:tagLst xmlns:p="http://schemas.openxmlformats.org/presentationml/2006/main">
  <p:tag name="KSO_WM_BEAUTIFY_FLAG" val="#wm#"/>
  <p:tag name="KSO_WM_TEMPLATE_CATEGORY" val="custom"/>
  <p:tag name="KSO_WM_TEMPLATE_INDEX" val="20207618"/>
</p:tagLst>
</file>

<file path=ppt/tags/tag159.xml><?xml version="1.0" encoding="utf-8"?>
<p:tagLst xmlns:p="http://schemas.openxmlformats.org/presentationml/2006/main">
  <p:tag name="KSO_WM_MEDIACOVER_FLAG" val="1"/>
  <p:tag name="KSO_WM_UNIT_MEDIACOVER_BTN_STATE" val="1"/>
  <p:tag name="KSO_WM_UNIT_MEDIACOVER_BTNRECT" val="4731*3225*944*94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7618"/>
</p:tagLst>
</file>

<file path=ppt/tags/tag161.xml><?xml version="1.0" encoding="utf-8"?>
<p:tagLst xmlns:p="http://schemas.openxmlformats.org/presentationml/2006/main">
  <p:tag name="KSO_WM_BEAUTIFY_FLAG" val="#wm#"/>
  <p:tag name="KSO_WM_TEMPLATE_CATEGORY" val="custom"/>
  <p:tag name="KSO_WM_TEMPLATE_INDEX" val="20207618"/>
</p:tagLst>
</file>

<file path=ppt/tags/tag162.xml><?xml version="1.0" encoding="utf-8"?>
<p:tagLst xmlns:p="http://schemas.openxmlformats.org/presentationml/2006/main">
  <p:tag name="KSO_WM_UNIT_PLACING_PICTURE_USER_VIEWPORT" val="{&quot;height&quot;:4806,&quot;width&quot;:3676}"/>
</p:tagLst>
</file>

<file path=ppt/tags/tag163.xml><?xml version="1.0" encoding="utf-8"?>
<p:tagLst xmlns:p="http://schemas.openxmlformats.org/presentationml/2006/main">
  <p:tag name="KSO_WM_BEAUTIFY_FLAG" val="#wm#"/>
  <p:tag name="KSO_WM_TEMPLATE_CATEGORY" val="custom"/>
  <p:tag name="KSO_WM_TEMPLATE_INDEX" val="20207618"/>
</p:tagLst>
</file>

<file path=ppt/tags/tag164.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23057487361_1_1"/>
</p:tagLst>
</file>

<file path=ppt/tags/tag165.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23057487361_1_1"/>
</p:tagLst>
</file>

<file path=ppt/tags/tag166.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23057487361_1_1"/>
</p:tagLst>
</file>

<file path=ppt/tags/tag167.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23057487361_1_1"/>
</p:tagLst>
</file>

<file path=ppt/tags/tag168.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23057487361_1_1"/>
</p:tagLst>
</file>

<file path=ppt/tags/tag169.xml><?xml version="1.0" encoding="utf-8"?>
<p:tagLst xmlns:p="http://schemas.openxmlformats.org/presentationml/2006/main">
  <p:tag name="KSO_WM_BEAUTIFY_FLAG" val="#wm#"/>
  <p:tag name="KSO_WM_TEMPLATE_CATEGORY" val="custom"/>
  <p:tag name="KSO_WM_TEMPLATE_INDEX" val="20207618"/>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7618"/>
</p:tagLst>
</file>

<file path=ppt/tags/tag171.xml><?xml version="1.0" encoding="utf-8"?>
<p:tagLst xmlns:p="http://schemas.openxmlformats.org/presentationml/2006/main">
  <p:tag name="KSO_WM_UNIT_TABLE_BEAUTIFY" val="smartTable{02e4fe43-4e1b-4736-9c20-9ddea8d46df8}"/>
  <p:tag name="TABLE_ENDDRAG_ORIGIN_RECT" val="425*222"/>
  <p:tag name="TABLE_ENDDRAG_RECT" val="31*195*425*222"/>
</p:tagLst>
</file>

<file path=ppt/tags/tag172.xml><?xml version="1.0" encoding="utf-8"?>
<p:tagLst xmlns:p="http://schemas.openxmlformats.org/presentationml/2006/main">
  <p:tag name="KSO_WM_UNIT_TABLE_BEAUTIFY" val="smartTable{c5f68593-2d75-4e63-9f20-89324d40ec9e}"/>
  <p:tag name="TABLE_ENDDRAG_ORIGIN_RECT" val="500*222"/>
  <p:tag name="TABLE_ENDDRAG_RECT" val="459*195*500*222"/>
</p:tagLst>
</file>

<file path=ppt/tags/tag173.xml><?xml version="1.0" encoding="utf-8"?>
<p:tagLst xmlns:p="http://schemas.openxmlformats.org/presentationml/2006/main">
  <p:tag name="KSO_WM_BEAUTIFY_FLAG" val="#wm#"/>
  <p:tag name="KSO_WM_TEMPLATE_CATEGORY" val="custom"/>
  <p:tag name="KSO_WM_TEMPLATE_INDEX" val="20207618"/>
</p:tagLst>
</file>

<file path=ppt/tags/tag174.xml><?xml version="1.0" encoding="utf-8"?>
<p:tagLst xmlns:p="http://schemas.openxmlformats.org/presentationml/2006/main">
  <p:tag name="KSO_WM_BEAUTIFY_FLAG" val="#wm#"/>
  <p:tag name="KSO_WM_TEMPLATE_CATEGORY" val="custom"/>
  <p:tag name="KSO_WM_TEMPLATE_INDEX" val="20207618"/>
</p:tagLst>
</file>

<file path=ppt/tags/tag175.xml><?xml version="1.0" encoding="utf-8"?>
<p:tagLst xmlns:p="http://schemas.openxmlformats.org/presentationml/2006/main">
  <p:tag name="KSO_WM_BEAUTIFY_FLAG" val="#wm#"/>
  <p:tag name="KSO_WM_TEMPLATE_CATEGORY" val="custom"/>
  <p:tag name="KSO_WM_TEMPLATE_INDEX" val="20207618"/>
</p:tagLst>
</file>

<file path=ppt/tags/tag176.xml><?xml version="1.0" encoding="utf-8"?>
<p:tagLst xmlns:p="http://schemas.openxmlformats.org/presentationml/2006/main">
  <p:tag name="KSO_WM_UNIT_PLACING_PICTURE_USER_VIEWPORT" val="{&quot;height&quot;:7640,&quot;width&quot;:5360}"/>
</p:tagLst>
</file>

<file path=ppt/tags/tag177.xml><?xml version="1.0" encoding="utf-8"?>
<p:tagLst xmlns:p="http://schemas.openxmlformats.org/presentationml/2006/main">
  <p:tag name="KSO_WM_BEAUTIFY_FLAG" val="#wm#"/>
  <p:tag name="KSO_WM_TEMPLATE_CATEGORY" val="custom"/>
  <p:tag name="KSO_WM_TEMPLATE_INDEX" val="20207618"/>
</p:tagLst>
</file>

<file path=ppt/tags/tag178.xml><?xml version="1.0" encoding="utf-8"?>
<p:tagLst xmlns:p="http://schemas.openxmlformats.org/presentationml/2006/main">
  <p:tag name="KSO_WM_BEAUTIFY_FLAG" val="#wm#"/>
  <p:tag name="KSO_WM_TEMPLATE_CATEGORY" val="custom"/>
  <p:tag name="KSO_WM_TEMPLATE_INDEX" val="20207618"/>
</p:tagLst>
</file>

<file path=ppt/tags/tag179.xml><?xml version="1.0" encoding="utf-8"?>
<p:tagLst xmlns:p="http://schemas.openxmlformats.org/presentationml/2006/main">
  <p:tag name="KSO_WM_UNIT_PLACING_PICTURE_USER_VIEWPORT" val="{&quot;height&quot;:6240,&quot;width&quot;:971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PLACING_PICTURE_USER_VIEWPORT" val="{&quot;height&quot;:6404,&quot;width&quot;:8692}"/>
</p:tagLst>
</file>

<file path=ppt/tags/tag181.xml><?xml version="1.0" encoding="utf-8"?>
<p:tagLst xmlns:p="http://schemas.openxmlformats.org/presentationml/2006/main">
  <p:tag name="KSO_WM_UNIT_PLACING_PICTURE_USER_VIEWPORT" val="{&quot;height&quot;:6351,&quot;width&quot;:7764}"/>
</p:tagLst>
</file>

<file path=ppt/tags/tag182.xml><?xml version="1.0" encoding="utf-8"?>
<p:tagLst xmlns:p="http://schemas.openxmlformats.org/presentationml/2006/main">
  <p:tag name="KSO_WM_UNIT_PLACING_PICTURE_USER_VIEWPORT" val="{&quot;height&quot;:6325,&quot;width&quot;:9571}"/>
</p:tagLst>
</file>

<file path=ppt/tags/tag183.xml><?xml version="1.0" encoding="utf-8"?>
<p:tagLst xmlns:p="http://schemas.openxmlformats.org/presentationml/2006/main">
  <p:tag name="KSO_WM_UNIT_PLACING_PICTURE_USER_VIEWPORT" val="{&quot;height&quot;:6192,&quot;width&quot;:7964}"/>
</p:tagLst>
</file>

<file path=ppt/tags/tag184.xml><?xml version="1.0" encoding="utf-8"?>
<p:tagLst xmlns:p="http://schemas.openxmlformats.org/presentationml/2006/main">
  <p:tag name="KSO_WM_UNIT_PLACING_PICTURE_USER_VIEWPORT" val="{&quot;height&quot;:6183,&quot;width&quot;:4905}"/>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00192_3*m_i*1_2"/>
  <p:tag name="KSO_WM_TEMPLATE_CATEGORY" val="diagram"/>
  <p:tag name="KSO_WM_TEMPLATE_INDEX" val="20200192"/>
  <p:tag name="KSO_WM_UNIT_LAYERLEVEL" val="1_1"/>
  <p:tag name="KSO_WM_TAG_VERSION" val="1.0"/>
  <p:tag name="KSO_WM_BEAUTIFY_FLAG" val="#wm#"/>
  <p:tag name="KSO_WM_UNIT_TEXT_FILL_FORE_SCHEMECOLOR_INDEX" val="13"/>
  <p:tag name="KSO_WM_UNIT_TEXT_FILL_TYPE" val="1"/>
</p:tagLst>
</file>

<file path=ppt/tags/tag186.xml><?xml version="1.0" encoding="utf-8"?>
<p:tagLst xmlns:p="http://schemas.openxmlformats.org/presentationml/2006/main">
  <p:tag name="KSO_WM_BEAUTIFY_FLAG" val="#wm#"/>
  <p:tag name="KSO_WM_TEMPLATE_CATEGORY" val="custom"/>
  <p:tag name="KSO_WM_TEMPLATE_INDEX" val="20207618"/>
</p:tagLst>
</file>

<file path=ppt/tags/tag187.xml><?xml version="1.0" encoding="utf-8"?>
<p:tagLst xmlns:p="http://schemas.openxmlformats.org/presentationml/2006/main">
  <p:tag name="KSO_WM_MEDIACOVER_FLAG" val="1"/>
  <p:tag name="KSO_WM_UNIT_MEDIACOVER_BTN_STATE" val="1"/>
  <p:tag name="KSO_WM_UNIT_MEDIACOVER_BTNRECT" val="9128*4928*944*944"/>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1_2"/>
  <p:tag name="KSO_WM_UNIT_ID" val="custom20207618_10*l_h_i*1_1_2"/>
  <p:tag name="KSO_WM_TEMPLATE_CATEGORY" val="custom"/>
  <p:tag name="KSO_WM_TEMPLATE_INDEX" val="20207618"/>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8"/>
  <p:tag name="KSO_WM_UNIT_TYPE" val="i"/>
  <p:tag name="KSO_WM_UNIT_INDEX" val="3"/>
  <p:tag name="KSO_WM_UNIT_ID" val="custom20207618_16*i*3"/>
  <p:tag name="KSO_WM_TEMPLATE_CATEGORY" val="custom"/>
  <p:tag name="KSO_WM_TEMPLATE_INDEX" val="20207618"/>
  <p:tag name="KSO_WM_UNIT_LAYERLEVEL" val="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8"/>
  <p:tag name="KSO_WM_UNIT_TYPE" val="i"/>
  <p:tag name="KSO_WM_UNIT_INDEX" val="6"/>
  <p:tag name="KSO_WM_UNIT_ID" val="custom20207618_16*i*6"/>
  <p:tag name="KSO_WM_TEMPLATE_CATEGORY" val="custom"/>
  <p:tag name="KSO_WM_TEMPLATE_INDEX" val="20207618"/>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91.xml><?xml version="1.0" encoding="utf-8"?>
<p:tagLst xmlns:p="http://schemas.openxmlformats.org/presentationml/2006/main">
  <p:tag name="KSO_WM_UNIT_PLACING_PICTURE_USER_VIEWPORT" val="{&quot;height&quot;:5895,&quot;width&quot;:4510}"/>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3"/>
  <p:tag name="KSO_WM_UNIT_TYPE" val="l_h_i"/>
  <p:tag name="KSO_WM_UNIT_INDEX" val="1_1_2"/>
  <p:tag name="KSO_WM_UNIT_ID" val="custom20207618_10*l_h_i*1_1_2"/>
  <p:tag name="KSO_WM_TEMPLATE_CATEGORY" val="custom"/>
  <p:tag name="KSO_WM_TEMPLATE_INDEX" val="20207618"/>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93.xml><?xml version="1.0" encoding="utf-8"?>
<p:tagLst xmlns:p="http://schemas.openxmlformats.org/presentationml/2006/main">
  <p:tag name="KSO_WM_BEAUTIFY_FLAG" val="#wm#"/>
  <p:tag name="KSO_WM_TEMPLATE_CATEGORY" val="custom"/>
  <p:tag name="KSO_WM_TEMPLATE_INDEX" val="20207618"/>
</p:tagLst>
</file>

<file path=ppt/tags/tag194.xml><?xml version="1.0" encoding="utf-8"?>
<p:tagLst xmlns:p="http://schemas.openxmlformats.org/presentationml/2006/main">
  <p:tag name="KSO_WM_BEAUTIFY_FLAG" val="#wm#"/>
  <p:tag name="KSO_WM_TEMPLATE_CATEGORY" val="custom"/>
  <p:tag name="KSO_WM_TEMPLATE_INDEX" val="20207618"/>
</p:tagLst>
</file>

<file path=ppt/tags/tag195.xml><?xml version="1.0" encoding="utf-8"?>
<p:tagLst xmlns:p="http://schemas.openxmlformats.org/presentationml/2006/main">
  <p:tag name="KSO_WM_SLIDE_ID" val="custom20207618_17"/>
  <p:tag name="KSO_WM_TEMPLATE_SUBCATEGORY" val="0"/>
  <p:tag name="KSO_WM_TEMPLATE_MASTER_TYPE" val="1"/>
  <p:tag name="KSO_WM_TEMPLATE_COLOR_TYPE" val="1"/>
  <p:tag name="KSO_WM_SLIDE_TYPE" val="endPage"/>
  <p:tag name="KSO_WM_SLIDE_SUBTYPE" val="pureTxt"/>
  <p:tag name="KSO_WM_SLIDE_ITEM_CNT" val="0"/>
  <p:tag name="KSO_WM_SLIDE_INDEX" val="17"/>
  <p:tag name="KSO_WM_TAG_VERSION" val="1.0"/>
  <p:tag name="KSO_WM_BEAUTIFY_FLAG" val="#wm#"/>
  <p:tag name="KSO_WM_TEMPLATE_CATEGORY" val="custom"/>
  <p:tag name="KSO_WM_TEMPLATE_INDEX" val="20207618"/>
  <p:tag name="KSO_WM_SLIDE_LAYOUT" val="a_b"/>
  <p:tag name="KSO_WM_SLIDE_LAYOUT_CNT" val="1_1"/>
</p:tagLst>
</file>

<file path=ppt/tags/tag196.xml><?xml version="1.0" encoding="utf-8"?>
<p:tagLst xmlns:p="http://schemas.openxmlformats.org/presentationml/2006/main">
  <p:tag name="KSO_WM_UNIT_PLACING_PICTURE_USER_VIEWPORT" val="{&quot;height&quot;:5000,&quot;width&quot;:9000}"/>
</p:tagLst>
</file>

<file path=ppt/tags/tag197.xml><?xml version="1.0" encoding="utf-8"?>
<p:tagLst xmlns:p="http://schemas.openxmlformats.org/presentationml/2006/main">
  <p:tag name="KSO_WM_BEAUTIFY_FLAG" val="#wm#"/>
  <p:tag name="KSO_WM_TEMPLATE_CATEGORY" val="custom"/>
  <p:tag name="KSO_WM_TEMPLATE_INDEX" val="20207618"/>
</p:tagLst>
</file>

<file path=ppt/tags/tag198.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PnDQgoXkPufvcBuhTI5D4Eb5qt79eNvDODejO3PJux3pwOMqSaSLK2AarUwl4sdPgde7bTAHyEAAe5RU6tIEBs="/>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general"/>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2"/>
  <p:tag name="KSO_WM_UNIT_TYPE" val="i"/>
  <p:tag name="KSO_WM_UNIT_INDEX" val="2"/>
  <p:tag name="KSO_WM_UNIT_ID" val="custom20207618_6*i*2"/>
  <p:tag name="KSO_WM_TEMPLATE_CATEGORY" val="custom"/>
  <p:tag name="KSO_WM_TEMPLATE_INDEX" val="20207618"/>
  <p:tag name="KSO_WM_UNIT_LAYERLEVEL" val="1"/>
  <p:tag name="KSO_WM_TAG_VERSION" val="1.0"/>
  <p:tag name="KSO_WM_BEAUTIFY_FLAG" val="#wm#"/>
  <p:tag name="KSO_WM_SLIDE_BACKGROUND_TYPE" val="general"/>
</p:tagLst>
</file>

<file path=ppt/tags/tag7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TYPE" val="general"/>
</p:tagLst>
</file>

<file path=ppt/tags/tag8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BEAUTIFY_FLAG" val="#wm#"/>
  <p:tag name="KSO_WM_UNIT_BK_DARK_LIGHT" val="2"/>
  <p:tag name="KSO_WM_UNIT_SUBTYPE" val="h"/>
  <p:tag name="KSO_WM_UNIT_TYPE" val="i"/>
  <p:tag name="KSO_WM_UNIT_INDEX"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frame"/>
  <p:tag name="KSO_WM_SLIDE_BK_DARK_LIGHT" val="2"/>
</p:tagLst>
</file>

<file path=ppt/tags/tag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leftRight"/>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5.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LIDE_BACKGROUND_TYPE" val="topBottom"/>
</p:tagLst>
</file>

<file path=ppt/tags/tag9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20207618">
      <a:dk1>
        <a:sysClr val="windowText" lastClr="000000"/>
      </a:dk1>
      <a:lt1>
        <a:sysClr val="window" lastClr="FFFFFF"/>
      </a:lt1>
      <a:dk2>
        <a:srgbClr val="CA3030"/>
      </a:dk2>
      <a:lt2>
        <a:srgbClr val="FFFFFF"/>
      </a:lt2>
      <a:accent1>
        <a:srgbClr val="CA3030"/>
      </a:accent1>
      <a:accent2>
        <a:srgbClr val="D55146"/>
      </a:accent2>
      <a:accent3>
        <a:srgbClr val="DF735C"/>
      </a:accent3>
      <a:accent4>
        <a:srgbClr val="EA9471"/>
      </a:accent4>
      <a:accent5>
        <a:srgbClr val="F4B687"/>
      </a:accent5>
      <a:accent6>
        <a:srgbClr val="FFD79D"/>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6018</Words>
  <PresentationFormat>宽屏</PresentationFormat>
  <Paragraphs>410</Paragraphs>
  <Slides>34</Slides>
  <Notes>4</Notes>
  <HiddenSlides>0</HiddenSlides>
  <MMClips>0</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34</vt:i4>
      </vt:variant>
    </vt:vector>
  </HeadingPairs>
  <TitlesOfParts>
    <vt:vector size="64" baseType="lpstr">
      <vt:lpstr>Arial</vt:lpstr>
      <vt:lpstr>宋体</vt:lpstr>
      <vt:lpstr>Wingdings</vt:lpstr>
      <vt:lpstr>楷体</vt:lpstr>
      <vt:lpstr>大梁电脑合成体</vt:lpstr>
      <vt:lpstr>汉仪尚巍手书W</vt:lpstr>
      <vt:lpstr>微软雅黑</vt:lpstr>
      <vt:lpstr>汉仪北魏写经W</vt:lpstr>
      <vt:lpstr>汉仪昌黎宋刻本原版W</vt:lpstr>
      <vt:lpstr>方正清刻本悦宋简体</vt:lpstr>
      <vt:lpstr>方正苏新诗柳楷简体</vt:lpstr>
      <vt:lpstr>字魂浩然手书</vt:lpstr>
      <vt:lpstr>方正苏新诗柳楷_GBK</vt:lpstr>
      <vt:lpstr>Wingdings</vt:lpstr>
      <vt:lpstr>汉仪尚巍手书简</vt:lpstr>
      <vt:lpstr>Calibri</vt:lpstr>
      <vt:lpstr>造字工房悦黑体验版常规体</vt:lpstr>
      <vt:lpstr>汉仪颜楷简</vt:lpstr>
      <vt:lpstr>Arial Unicode MS</vt:lpstr>
      <vt:lpstr>汉仪放肆骄傲体简</vt:lpstr>
      <vt:lpstr>FZBeiWeiKaiShu-S19S</vt:lpstr>
      <vt:lpstr>Times New Roman</vt:lpstr>
      <vt:lpstr>HYQuanTangShiJ</vt:lpstr>
      <vt:lpstr>Calibri</vt:lpstr>
      <vt:lpstr>汉仪许静行楷繁</vt:lpstr>
      <vt:lpstr>字魂43号-国朝手书</vt:lpstr>
      <vt:lpstr>汉仪雅酷黑-65J</vt:lpstr>
      <vt:lpstr>方正粗黑宋简体</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2022-01-04T10:17:22Z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KSOSaveFontToCloudKey">
    <vt:lpwstr>228848207_embed</vt:lpwstr>
  </property>
  <property fmtid="{D5CDD505-2E9C-101B-9397-08002B2CF9AE}" pid="4" name="ICV">
    <vt:lpwstr>DB8AF4FE6C5841F9AB4F67F5989DDBFA</vt:lpwstr>
  </property>
</Properties>
</file>