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78" r:id="rId4"/>
    <p:sldId id="279" r:id="rId5"/>
    <p:sldId id="280" r:id="rId6"/>
    <p:sldId id="435" r:id="rId7"/>
    <p:sldId id="436" r:id="rId8"/>
    <p:sldId id="307" r:id="rId9"/>
    <p:sldId id="281" r:id="rId10"/>
    <p:sldId id="437" r:id="rId11"/>
    <p:sldId id="282" r:id="rId12"/>
    <p:sldId id="283" r:id="rId13"/>
    <p:sldId id="284" r:id="rId14"/>
    <p:sldId id="438" r:id="rId15"/>
    <p:sldId id="337" r:id="rId16"/>
  </p:sldIdLst>
  <p:sldSz cx="12192000" cy="6858000"/>
  <p:notesSz cx="7103745" cy="10234295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小歌" initials="高" lastIdx="0" clrIdx="0"/>
  <p:cmAuthor id="2" name="FtpDown" initials="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20" y="44"/>
      </p:cViewPr>
      <p:guideLst>
        <p:guide orient="horz" pos="1271"/>
        <p:guide pos="764"/>
        <p:guide pos="7090"/>
        <p:guide orient="horz" pos="33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9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tags" Target="../tags/tag494.xml"/><Relationship Id="rId3" Type="http://schemas.openxmlformats.org/officeDocument/2006/relationships/tags" Target="../tags/tag493.xml"/><Relationship Id="rId2" Type="http://schemas.openxmlformats.org/officeDocument/2006/relationships/tags" Target="../tags/tag492.xml"/><Relationship Id="rId1" Type="http://schemas.openxmlformats.org/officeDocument/2006/relationships/tags" Target="../tags/tag49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AE9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57.xml"/><Relationship Id="rId15" Type="http://schemas.openxmlformats.org/officeDocument/2006/relationships/tags" Target="../tags/tag56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6" Type="http://schemas.openxmlformats.org/officeDocument/2006/relationships/slideLayout" Target="../slideLayouts/slideLayout7.xml"/><Relationship Id="rId45" Type="http://schemas.openxmlformats.org/officeDocument/2006/relationships/image" Target="../media/image13.png"/><Relationship Id="rId44" Type="http://schemas.openxmlformats.org/officeDocument/2006/relationships/tags" Target="../tags/tag90.xml"/><Relationship Id="rId43" Type="http://schemas.openxmlformats.org/officeDocument/2006/relationships/image" Target="../media/image12.png"/><Relationship Id="rId42" Type="http://schemas.openxmlformats.org/officeDocument/2006/relationships/tags" Target="../tags/tag89.xml"/><Relationship Id="rId41" Type="http://schemas.openxmlformats.org/officeDocument/2006/relationships/image" Target="../media/image11.png"/><Relationship Id="rId40" Type="http://schemas.openxmlformats.org/officeDocument/2006/relationships/tags" Target="../tags/tag88.xml"/><Relationship Id="rId4" Type="http://schemas.openxmlformats.org/officeDocument/2006/relationships/image" Target="../media/image3.png"/><Relationship Id="rId39" Type="http://schemas.openxmlformats.org/officeDocument/2006/relationships/image" Target="../media/image10.png"/><Relationship Id="rId38" Type="http://schemas.openxmlformats.org/officeDocument/2006/relationships/tags" Target="../tags/tag87.xml"/><Relationship Id="rId37" Type="http://schemas.openxmlformats.org/officeDocument/2006/relationships/tags" Target="../tags/tag86.xml"/><Relationship Id="rId36" Type="http://schemas.openxmlformats.org/officeDocument/2006/relationships/tags" Target="../tags/tag85.xml"/><Relationship Id="rId35" Type="http://schemas.openxmlformats.org/officeDocument/2006/relationships/tags" Target="../tags/tag84.xml"/><Relationship Id="rId34" Type="http://schemas.openxmlformats.org/officeDocument/2006/relationships/tags" Target="../tags/tag83.xml"/><Relationship Id="rId33" Type="http://schemas.openxmlformats.org/officeDocument/2006/relationships/tags" Target="../tags/tag82.xml"/><Relationship Id="rId32" Type="http://schemas.openxmlformats.org/officeDocument/2006/relationships/image" Target="../media/image9.png"/><Relationship Id="rId31" Type="http://schemas.openxmlformats.org/officeDocument/2006/relationships/tags" Target="../tags/tag81.xml"/><Relationship Id="rId30" Type="http://schemas.openxmlformats.org/officeDocument/2006/relationships/image" Target="../media/image8.png"/><Relationship Id="rId3" Type="http://schemas.openxmlformats.org/officeDocument/2006/relationships/tags" Target="../tags/tag59.xml"/><Relationship Id="rId29" Type="http://schemas.openxmlformats.org/officeDocument/2006/relationships/tags" Target="../tags/tag80.xml"/><Relationship Id="rId28" Type="http://schemas.openxmlformats.org/officeDocument/2006/relationships/tags" Target="../tags/tag79.xml"/><Relationship Id="rId27" Type="http://schemas.openxmlformats.org/officeDocument/2006/relationships/image" Target="../media/image7.png"/><Relationship Id="rId26" Type="http://schemas.openxmlformats.org/officeDocument/2006/relationships/tags" Target="../tags/tag78.xml"/><Relationship Id="rId25" Type="http://schemas.openxmlformats.org/officeDocument/2006/relationships/image" Target="../media/image6.png"/><Relationship Id="rId24" Type="http://schemas.openxmlformats.org/officeDocument/2006/relationships/tags" Target="../tags/tag77.xml"/><Relationship Id="rId23" Type="http://schemas.openxmlformats.org/officeDocument/2006/relationships/image" Target="../media/image5.png"/><Relationship Id="rId22" Type="http://schemas.openxmlformats.org/officeDocument/2006/relationships/tags" Target="../tags/tag76.xml"/><Relationship Id="rId21" Type="http://schemas.openxmlformats.org/officeDocument/2006/relationships/image" Target="../media/image4.png"/><Relationship Id="rId20" Type="http://schemas.openxmlformats.org/officeDocument/2006/relationships/tags" Target="../tags/tag75.xml"/><Relationship Id="rId2" Type="http://schemas.openxmlformats.org/officeDocument/2006/relationships/image" Target="../media/image2.png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373.xml"/><Relationship Id="rId30" Type="http://schemas.openxmlformats.org/officeDocument/2006/relationships/tags" Target="../tags/tag372.xml"/><Relationship Id="rId3" Type="http://schemas.openxmlformats.org/officeDocument/2006/relationships/tags" Target="../tags/tag349.xml"/><Relationship Id="rId29" Type="http://schemas.openxmlformats.org/officeDocument/2006/relationships/tags" Target="../tags/tag371.xml"/><Relationship Id="rId28" Type="http://schemas.openxmlformats.org/officeDocument/2006/relationships/tags" Target="../tags/tag370.xml"/><Relationship Id="rId27" Type="http://schemas.openxmlformats.org/officeDocument/2006/relationships/tags" Target="../tags/tag369.xml"/><Relationship Id="rId26" Type="http://schemas.openxmlformats.org/officeDocument/2006/relationships/tags" Target="../tags/tag368.xml"/><Relationship Id="rId25" Type="http://schemas.openxmlformats.org/officeDocument/2006/relationships/tags" Target="../tags/tag367.xml"/><Relationship Id="rId24" Type="http://schemas.openxmlformats.org/officeDocument/2006/relationships/tags" Target="../tags/tag366.xml"/><Relationship Id="rId23" Type="http://schemas.openxmlformats.org/officeDocument/2006/relationships/image" Target="../media/image7.png"/><Relationship Id="rId22" Type="http://schemas.openxmlformats.org/officeDocument/2006/relationships/tags" Target="../tags/tag365.xml"/><Relationship Id="rId21" Type="http://schemas.openxmlformats.org/officeDocument/2006/relationships/image" Target="../media/image6.png"/><Relationship Id="rId20" Type="http://schemas.openxmlformats.org/officeDocument/2006/relationships/tags" Target="../tags/tag364.xml"/><Relationship Id="rId2" Type="http://schemas.openxmlformats.org/officeDocument/2006/relationships/tags" Target="../tags/tag348.xml"/><Relationship Id="rId19" Type="http://schemas.openxmlformats.org/officeDocument/2006/relationships/image" Target="../media/image5.png"/><Relationship Id="rId18" Type="http://schemas.openxmlformats.org/officeDocument/2006/relationships/tags" Target="../tags/tag363.xml"/><Relationship Id="rId17" Type="http://schemas.openxmlformats.org/officeDocument/2006/relationships/image" Target="../media/image4.png"/><Relationship Id="rId16" Type="http://schemas.openxmlformats.org/officeDocument/2006/relationships/tags" Target="../tags/tag362.xml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tags" Target="../tags/tag34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tags" Target="../tags/tag380.xml"/><Relationship Id="rId6" Type="http://schemas.openxmlformats.org/officeDocument/2006/relationships/tags" Target="../tags/tag379.xml"/><Relationship Id="rId55" Type="http://schemas.openxmlformats.org/officeDocument/2006/relationships/slideLayout" Target="../slideLayouts/slideLayout7.xml"/><Relationship Id="rId54" Type="http://schemas.openxmlformats.org/officeDocument/2006/relationships/tags" Target="../tags/tag423.xml"/><Relationship Id="rId53" Type="http://schemas.openxmlformats.org/officeDocument/2006/relationships/tags" Target="../tags/tag422.xml"/><Relationship Id="rId52" Type="http://schemas.openxmlformats.org/officeDocument/2006/relationships/tags" Target="../tags/tag421.xml"/><Relationship Id="rId51" Type="http://schemas.openxmlformats.org/officeDocument/2006/relationships/tags" Target="../tags/tag420.xml"/><Relationship Id="rId50" Type="http://schemas.openxmlformats.org/officeDocument/2006/relationships/tags" Target="../tags/tag419.xml"/><Relationship Id="rId5" Type="http://schemas.openxmlformats.org/officeDocument/2006/relationships/tags" Target="../tags/tag378.xml"/><Relationship Id="rId49" Type="http://schemas.openxmlformats.org/officeDocument/2006/relationships/tags" Target="../tags/tag418.xml"/><Relationship Id="rId48" Type="http://schemas.openxmlformats.org/officeDocument/2006/relationships/tags" Target="../tags/tag417.xml"/><Relationship Id="rId47" Type="http://schemas.openxmlformats.org/officeDocument/2006/relationships/tags" Target="../tags/tag416.xml"/><Relationship Id="rId46" Type="http://schemas.openxmlformats.org/officeDocument/2006/relationships/tags" Target="../tags/tag415.xml"/><Relationship Id="rId45" Type="http://schemas.openxmlformats.org/officeDocument/2006/relationships/tags" Target="../tags/tag414.xml"/><Relationship Id="rId44" Type="http://schemas.openxmlformats.org/officeDocument/2006/relationships/tags" Target="../tags/tag413.xml"/><Relationship Id="rId43" Type="http://schemas.openxmlformats.org/officeDocument/2006/relationships/tags" Target="../tags/tag412.xml"/><Relationship Id="rId42" Type="http://schemas.openxmlformats.org/officeDocument/2006/relationships/tags" Target="../tags/tag411.xml"/><Relationship Id="rId41" Type="http://schemas.openxmlformats.org/officeDocument/2006/relationships/tags" Target="../tags/tag410.xml"/><Relationship Id="rId40" Type="http://schemas.openxmlformats.org/officeDocument/2006/relationships/tags" Target="../tags/tag409.xml"/><Relationship Id="rId4" Type="http://schemas.openxmlformats.org/officeDocument/2006/relationships/tags" Target="../tags/tag377.xml"/><Relationship Id="rId39" Type="http://schemas.openxmlformats.org/officeDocument/2006/relationships/tags" Target="../tags/tag408.xml"/><Relationship Id="rId38" Type="http://schemas.openxmlformats.org/officeDocument/2006/relationships/tags" Target="../tags/tag407.xml"/><Relationship Id="rId37" Type="http://schemas.openxmlformats.org/officeDocument/2006/relationships/tags" Target="../tags/tag406.xml"/><Relationship Id="rId36" Type="http://schemas.openxmlformats.org/officeDocument/2006/relationships/tags" Target="../tags/tag405.xml"/><Relationship Id="rId35" Type="http://schemas.openxmlformats.org/officeDocument/2006/relationships/tags" Target="../tags/tag404.xml"/><Relationship Id="rId34" Type="http://schemas.openxmlformats.org/officeDocument/2006/relationships/tags" Target="../tags/tag403.xml"/><Relationship Id="rId33" Type="http://schemas.openxmlformats.org/officeDocument/2006/relationships/tags" Target="../tags/tag402.xml"/><Relationship Id="rId32" Type="http://schemas.openxmlformats.org/officeDocument/2006/relationships/tags" Target="../tags/tag401.xml"/><Relationship Id="rId31" Type="http://schemas.openxmlformats.org/officeDocument/2006/relationships/tags" Target="../tags/tag400.xml"/><Relationship Id="rId30" Type="http://schemas.openxmlformats.org/officeDocument/2006/relationships/tags" Target="../tags/tag399.xml"/><Relationship Id="rId3" Type="http://schemas.openxmlformats.org/officeDocument/2006/relationships/tags" Target="../tags/tag376.xml"/><Relationship Id="rId29" Type="http://schemas.openxmlformats.org/officeDocument/2006/relationships/tags" Target="../tags/tag398.xml"/><Relationship Id="rId28" Type="http://schemas.openxmlformats.org/officeDocument/2006/relationships/tags" Target="../tags/tag397.xml"/><Relationship Id="rId27" Type="http://schemas.openxmlformats.org/officeDocument/2006/relationships/tags" Target="../tags/tag396.xml"/><Relationship Id="rId26" Type="http://schemas.openxmlformats.org/officeDocument/2006/relationships/tags" Target="../tags/tag395.xml"/><Relationship Id="rId25" Type="http://schemas.openxmlformats.org/officeDocument/2006/relationships/tags" Target="../tags/tag394.xml"/><Relationship Id="rId24" Type="http://schemas.openxmlformats.org/officeDocument/2006/relationships/tags" Target="../tags/tag393.xml"/><Relationship Id="rId23" Type="http://schemas.openxmlformats.org/officeDocument/2006/relationships/image" Target="../media/image7.png"/><Relationship Id="rId22" Type="http://schemas.openxmlformats.org/officeDocument/2006/relationships/tags" Target="../tags/tag392.xml"/><Relationship Id="rId21" Type="http://schemas.openxmlformats.org/officeDocument/2006/relationships/image" Target="../media/image6.png"/><Relationship Id="rId20" Type="http://schemas.openxmlformats.org/officeDocument/2006/relationships/tags" Target="../tags/tag391.xml"/><Relationship Id="rId2" Type="http://schemas.openxmlformats.org/officeDocument/2006/relationships/tags" Target="../tags/tag375.xml"/><Relationship Id="rId19" Type="http://schemas.openxmlformats.org/officeDocument/2006/relationships/image" Target="../media/image5.png"/><Relationship Id="rId18" Type="http://schemas.openxmlformats.org/officeDocument/2006/relationships/tags" Target="../tags/tag390.xml"/><Relationship Id="rId17" Type="http://schemas.openxmlformats.org/officeDocument/2006/relationships/image" Target="../media/image4.png"/><Relationship Id="rId16" Type="http://schemas.openxmlformats.org/officeDocument/2006/relationships/tags" Target="../tags/tag389.xml"/><Relationship Id="rId15" Type="http://schemas.openxmlformats.org/officeDocument/2006/relationships/tags" Target="../tags/tag388.xml"/><Relationship Id="rId14" Type="http://schemas.openxmlformats.org/officeDocument/2006/relationships/tags" Target="../tags/tag387.xml"/><Relationship Id="rId13" Type="http://schemas.openxmlformats.org/officeDocument/2006/relationships/tags" Target="../tags/tag386.xml"/><Relationship Id="rId12" Type="http://schemas.openxmlformats.org/officeDocument/2006/relationships/tags" Target="../tags/tag385.xml"/><Relationship Id="rId11" Type="http://schemas.openxmlformats.org/officeDocument/2006/relationships/tags" Target="../tags/tag384.xml"/><Relationship Id="rId10" Type="http://schemas.openxmlformats.org/officeDocument/2006/relationships/tags" Target="../tags/tag383.xml"/><Relationship Id="rId1" Type="http://schemas.openxmlformats.org/officeDocument/2006/relationships/tags" Target="../tags/tag37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446.xml"/><Relationship Id="rId26" Type="http://schemas.openxmlformats.org/officeDocument/2006/relationships/tags" Target="../tags/tag445.xml"/><Relationship Id="rId25" Type="http://schemas.openxmlformats.org/officeDocument/2006/relationships/tags" Target="../tags/tag444.xml"/><Relationship Id="rId24" Type="http://schemas.openxmlformats.org/officeDocument/2006/relationships/tags" Target="../tags/tag443.xml"/><Relationship Id="rId23" Type="http://schemas.openxmlformats.org/officeDocument/2006/relationships/image" Target="../media/image7.png"/><Relationship Id="rId22" Type="http://schemas.openxmlformats.org/officeDocument/2006/relationships/tags" Target="../tags/tag442.xml"/><Relationship Id="rId21" Type="http://schemas.openxmlformats.org/officeDocument/2006/relationships/image" Target="../media/image6.png"/><Relationship Id="rId20" Type="http://schemas.openxmlformats.org/officeDocument/2006/relationships/tags" Target="../tags/tag441.xml"/><Relationship Id="rId2" Type="http://schemas.openxmlformats.org/officeDocument/2006/relationships/tags" Target="../tags/tag425.xml"/><Relationship Id="rId19" Type="http://schemas.openxmlformats.org/officeDocument/2006/relationships/image" Target="../media/image5.png"/><Relationship Id="rId18" Type="http://schemas.openxmlformats.org/officeDocument/2006/relationships/tags" Target="../tags/tag440.xml"/><Relationship Id="rId17" Type="http://schemas.openxmlformats.org/officeDocument/2006/relationships/image" Target="../media/image4.png"/><Relationship Id="rId16" Type="http://schemas.openxmlformats.org/officeDocument/2006/relationships/tags" Target="../tags/tag439.xml"/><Relationship Id="rId15" Type="http://schemas.openxmlformats.org/officeDocument/2006/relationships/tags" Target="../tags/tag438.xml"/><Relationship Id="rId14" Type="http://schemas.openxmlformats.org/officeDocument/2006/relationships/tags" Target="../tags/tag437.xml"/><Relationship Id="rId13" Type="http://schemas.openxmlformats.org/officeDocument/2006/relationships/tags" Target="../tags/tag436.xml"/><Relationship Id="rId12" Type="http://schemas.openxmlformats.org/officeDocument/2006/relationships/tags" Target="../tags/tag435.xml"/><Relationship Id="rId11" Type="http://schemas.openxmlformats.org/officeDocument/2006/relationships/tags" Target="../tags/tag434.xml"/><Relationship Id="rId10" Type="http://schemas.openxmlformats.org/officeDocument/2006/relationships/tags" Target="../tags/tag433.xml"/><Relationship Id="rId1" Type="http://schemas.openxmlformats.org/officeDocument/2006/relationships/tags" Target="../tags/tag42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8" Type="http://schemas.openxmlformats.org/officeDocument/2006/relationships/slideLayout" Target="../slideLayouts/slideLayout7.xml"/><Relationship Id="rId27" Type="http://schemas.openxmlformats.org/officeDocument/2006/relationships/tags" Target="../tags/tag469.xml"/><Relationship Id="rId26" Type="http://schemas.openxmlformats.org/officeDocument/2006/relationships/tags" Target="../tags/tag468.xml"/><Relationship Id="rId25" Type="http://schemas.openxmlformats.org/officeDocument/2006/relationships/tags" Target="../tags/tag467.xml"/><Relationship Id="rId24" Type="http://schemas.openxmlformats.org/officeDocument/2006/relationships/tags" Target="../tags/tag466.xml"/><Relationship Id="rId23" Type="http://schemas.openxmlformats.org/officeDocument/2006/relationships/image" Target="../media/image7.png"/><Relationship Id="rId22" Type="http://schemas.openxmlformats.org/officeDocument/2006/relationships/tags" Target="../tags/tag465.xml"/><Relationship Id="rId21" Type="http://schemas.openxmlformats.org/officeDocument/2006/relationships/image" Target="../media/image6.png"/><Relationship Id="rId20" Type="http://schemas.openxmlformats.org/officeDocument/2006/relationships/tags" Target="../tags/tag464.xml"/><Relationship Id="rId2" Type="http://schemas.openxmlformats.org/officeDocument/2006/relationships/tags" Target="../tags/tag448.xml"/><Relationship Id="rId19" Type="http://schemas.openxmlformats.org/officeDocument/2006/relationships/image" Target="../media/image5.png"/><Relationship Id="rId18" Type="http://schemas.openxmlformats.org/officeDocument/2006/relationships/tags" Target="../tags/tag463.xml"/><Relationship Id="rId17" Type="http://schemas.openxmlformats.org/officeDocument/2006/relationships/image" Target="../media/image4.png"/><Relationship Id="rId16" Type="http://schemas.openxmlformats.org/officeDocument/2006/relationships/tags" Target="../tags/tag462.xml"/><Relationship Id="rId15" Type="http://schemas.openxmlformats.org/officeDocument/2006/relationships/tags" Target="../tags/tag461.xml"/><Relationship Id="rId14" Type="http://schemas.openxmlformats.org/officeDocument/2006/relationships/tags" Target="../tags/tag460.xml"/><Relationship Id="rId13" Type="http://schemas.openxmlformats.org/officeDocument/2006/relationships/tags" Target="../tags/tag459.xml"/><Relationship Id="rId12" Type="http://schemas.openxmlformats.org/officeDocument/2006/relationships/tags" Target="../tags/tag45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tags" Target="../tags/tag44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78.xml"/><Relationship Id="rId8" Type="http://schemas.openxmlformats.org/officeDocument/2006/relationships/tags" Target="../tags/tag477.xml"/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16.png"/><Relationship Id="rId25" Type="http://schemas.openxmlformats.org/officeDocument/2006/relationships/tags" Target="../tags/tag490.xml"/><Relationship Id="rId24" Type="http://schemas.openxmlformats.org/officeDocument/2006/relationships/tags" Target="../tags/tag489.xml"/><Relationship Id="rId23" Type="http://schemas.openxmlformats.org/officeDocument/2006/relationships/image" Target="../media/image7.png"/><Relationship Id="rId22" Type="http://schemas.openxmlformats.org/officeDocument/2006/relationships/tags" Target="../tags/tag488.xml"/><Relationship Id="rId21" Type="http://schemas.openxmlformats.org/officeDocument/2006/relationships/image" Target="../media/image6.png"/><Relationship Id="rId20" Type="http://schemas.openxmlformats.org/officeDocument/2006/relationships/tags" Target="../tags/tag487.xml"/><Relationship Id="rId2" Type="http://schemas.openxmlformats.org/officeDocument/2006/relationships/tags" Target="../tags/tag471.xml"/><Relationship Id="rId19" Type="http://schemas.openxmlformats.org/officeDocument/2006/relationships/image" Target="../media/image5.png"/><Relationship Id="rId18" Type="http://schemas.openxmlformats.org/officeDocument/2006/relationships/tags" Target="../tags/tag486.xml"/><Relationship Id="rId17" Type="http://schemas.openxmlformats.org/officeDocument/2006/relationships/image" Target="../media/image4.png"/><Relationship Id="rId16" Type="http://schemas.openxmlformats.org/officeDocument/2006/relationships/tags" Target="../tags/tag485.xml"/><Relationship Id="rId15" Type="http://schemas.openxmlformats.org/officeDocument/2006/relationships/tags" Target="../tags/tag484.xml"/><Relationship Id="rId14" Type="http://schemas.openxmlformats.org/officeDocument/2006/relationships/tags" Target="../tags/tag483.xml"/><Relationship Id="rId13" Type="http://schemas.openxmlformats.org/officeDocument/2006/relationships/tags" Target="../tags/tag482.xml"/><Relationship Id="rId12" Type="http://schemas.openxmlformats.org/officeDocument/2006/relationships/tags" Target="../tags/tag481.xml"/><Relationship Id="rId11" Type="http://schemas.openxmlformats.org/officeDocument/2006/relationships/tags" Target="../tags/tag480.xml"/><Relationship Id="rId10" Type="http://schemas.openxmlformats.org/officeDocument/2006/relationships/tags" Target="../tags/tag479.xml"/><Relationship Id="rId1" Type="http://schemas.openxmlformats.org/officeDocument/2006/relationships/tags" Target="../tags/tag47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8" Type="http://schemas.openxmlformats.org/officeDocument/2006/relationships/slideLayout" Target="../slideLayouts/slideLayout7.xml"/><Relationship Id="rId27" Type="http://schemas.openxmlformats.org/officeDocument/2006/relationships/image" Target="../media/image7.png"/><Relationship Id="rId26" Type="http://schemas.openxmlformats.org/officeDocument/2006/relationships/tags" Target="../tags/tag113.xml"/><Relationship Id="rId25" Type="http://schemas.openxmlformats.org/officeDocument/2006/relationships/image" Target="../media/image6.png"/><Relationship Id="rId24" Type="http://schemas.openxmlformats.org/officeDocument/2006/relationships/tags" Target="../tags/tag112.xml"/><Relationship Id="rId23" Type="http://schemas.openxmlformats.org/officeDocument/2006/relationships/image" Target="../media/image5.png"/><Relationship Id="rId22" Type="http://schemas.openxmlformats.org/officeDocument/2006/relationships/tags" Target="../tags/tag111.xml"/><Relationship Id="rId21" Type="http://schemas.openxmlformats.org/officeDocument/2006/relationships/image" Target="../media/image4.png"/><Relationship Id="rId20" Type="http://schemas.openxmlformats.org/officeDocument/2006/relationships/tags" Target="../tags/tag110.xml"/><Relationship Id="rId2" Type="http://schemas.openxmlformats.org/officeDocument/2006/relationships/tags" Target="../tags/tag92.xml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10.png"/><Relationship Id="rId33" Type="http://schemas.openxmlformats.org/officeDocument/2006/relationships/tags" Target="../tags/tag142.xml"/><Relationship Id="rId32" Type="http://schemas.openxmlformats.org/officeDocument/2006/relationships/tags" Target="../tags/tag141.xml"/><Relationship Id="rId31" Type="http://schemas.openxmlformats.org/officeDocument/2006/relationships/tags" Target="../tags/tag140.xml"/><Relationship Id="rId30" Type="http://schemas.openxmlformats.org/officeDocument/2006/relationships/tags" Target="../tags/tag139.xml"/><Relationship Id="rId3" Type="http://schemas.openxmlformats.org/officeDocument/2006/relationships/tags" Target="../tags/tag116.xml"/><Relationship Id="rId29" Type="http://schemas.openxmlformats.org/officeDocument/2006/relationships/tags" Target="../tags/tag138.xml"/><Relationship Id="rId28" Type="http://schemas.openxmlformats.org/officeDocument/2006/relationships/tags" Target="../tags/tag137.xml"/><Relationship Id="rId27" Type="http://schemas.openxmlformats.org/officeDocument/2006/relationships/tags" Target="../tags/tag136.xml"/><Relationship Id="rId26" Type="http://schemas.openxmlformats.org/officeDocument/2006/relationships/tags" Target="../tags/tag135.xml"/><Relationship Id="rId25" Type="http://schemas.openxmlformats.org/officeDocument/2006/relationships/tags" Target="../tags/tag134.xml"/><Relationship Id="rId24" Type="http://schemas.openxmlformats.org/officeDocument/2006/relationships/tags" Target="../tags/tag133.xml"/><Relationship Id="rId23" Type="http://schemas.openxmlformats.org/officeDocument/2006/relationships/image" Target="../media/image7.png"/><Relationship Id="rId22" Type="http://schemas.openxmlformats.org/officeDocument/2006/relationships/tags" Target="../tags/tag132.xml"/><Relationship Id="rId21" Type="http://schemas.openxmlformats.org/officeDocument/2006/relationships/image" Target="../media/image6.png"/><Relationship Id="rId20" Type="http://schemas.openxmlformats.org/officeDocument/2006/relationships/tags" Target="../tags/tag131.xml"/><Relationship Id="rId2" Type="http://schemas.openxmlformats.org/officeDocument/2006/relationships/tags" Target="../tags/tag115.xml"/><Relationship Id="rId19" Type="http://schemas.openxmlformats.org/officeDocument/2006/relationships/image" Target="../media/image5.png"/><Relationship Id="rId18" Type="http://schemas.openxmlformats.org/officeDocument/2006/relationships/tags" Target="../tags/tag130.xml"/><Relationship Id="rId17" Type="http://schemas.openxmlformats.org/officeDocument/2006/relationships/image" Target="../media/image4.png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tags" Target="../tags/tag1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145.xml"/><Relationship Id="rId29" Type="http://schemas.openxmlformats.org/officeDocument/2006/relationships/image" Target="../media/image11.png"/><Relationship Id="rId28" Type="http://schemas.openxmlformats.org/officeDocument/2006/relationships/tags" Target="../tags/tag166.xml"/><Relationship Id="rId27" Type="http://schemas.openxmlformats.org/officeDocument/2006/relationships/tags" Target="../tags/tag165.xml"/><Relationship Id="rId26" Type="http://schemas.openxmlformats.org/officeDocument/2006/relationships/tags" Target="../tags/tag164.xml"/><Relationship Id="rId25" Type="http://schemas.openxmlformats.org/officeDocument/2006/relationships/tags" Target="../tags/tag163.xml"/><Relationship Id="rId24" Type="http://schemas.openxmlformats.org/officeDocument/2006/relationships/tags" Target="../tags/tag162.xml"/><Relationship Id="rId23" Type="http://schemas.openxmlformats.org/officeDocument/2006/relationships/image" Target="../media/image7.png"/><Relationship Id="rId22" Type="http://schemas.openxmlformats.org/officeDocument/2006/relationships/tags" Target="../tags/tag161.xml"/><Relationship Id="rId21" Type="http://schemas.openxmlformats.org/officeDocument/2006/relationships/image" Target="../media/image6.png"/><Relationship Id="rId20" Type="http://schemas.openxmlformats.org/officeDocument/2006/relationships/tags" Target="../tags/tag160.xml"/><Relationship Id="rId2" Type="http://schemas.openxmlformats.org/officeDocument/2006/relationships/tags" Target="../tags/tag144.xml"/><Relationship Id="rId19" Type="http://schemas.openxmlformats.org/officeDocument/2006/relationships/image" Target="../media/image5.png"/><Relationship Id="rId18" Type="http://schemas.openxmlformats.org/officeDocument/2006/relationships/tags" Target="../tags/tag159.xml"/><Relationship Id="rId17" Type="http://schemas.openxmlformats.org/officeDocument/2006/relationships/image" Target="../media/image4.png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tags" Target="../tags/tag156.xml"/><Relationship Id="rId13" Type="http://schemas.openxmlformats.org/officeDocument/2006/relationships/tags" Target="../tags/tag155.xml"/><Relationship Id="rId12" Type="http://schemas.openxmlformats.org/officeDocument/2006/relationships/tags" Target="../tags/tag154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tags" Target="../tags/tag14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9" Type="http://schemas.openxmlformats.org/officeDocument/2006/relationships/slideLayout" Target="../slideLayouts/slideLayout7.xml"/><Relationship Id="rId28" Type="http://schemas.openxmlformats.org/officeDocument/2006/relationships/image" Target="../media/image14.png"/><Relationship Id="rId27" Type="http://schemas.openxmlformats.org/officeDocument/2006/relationships/tags" Target="../tags/tag189.xml"/><Relationship Id="rId26" Type="http://schemas.openxmlformats.org/officeDocument/2006/relationships/tags" Target="../tags/tag188.xml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image" Target="../media/image7.png"/><Relationship Id="rId22" Type="http://schemas.openxmlformats.org/officeDocument/2006/relationships/tags" Target="../tags/tag185.xml"/><Relationship Id="rId21" Type="http://schemas.openxmlformats.org/officeDocument/2006/relationships/image" Target="../media/image6.png"/><Relationship Id="rId20" Type="http://schemas.openxmlformats.org/officeDocument/2006/relationships/tags" Target="../tags/tag184.xml"/><Relationship Id="rId2" Type="http://schemas.openxmlformats.org/officeDocument/2006/relationships/tags" Target="../tags/tag168.xml"/><Relationship Id="rId19" Type="http://schemas.openxmlformats.org/officeDocument/2006/relationships/image" Target="../media/image5.png"/><Relationship Id="rId18" Type="http://schemas.openxmlformats.org/officeDocument/2006/relationships/tags" Target="../tags/tag183.xml"/><Relationship Id="rId17" Type="http://schemas.openxmlformats.org/officeDocument/2006/relationships/image" Target="../media/image4.png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0" Type="http://schemas.openxmlformats.org/officeDocument/2006/relationships/slideLayout" Target="../slideLayouts/slideLayout7.xml"/><Relationship Id="rId4" Type="http://schemas.openxmlformats.org/officeDocument/2006/relationships/tags" Target="../tags/tag193.xml"/><Relationship Id="rId39" Type="http://schemas.openxmlformats.org/officeDocument/2006/relationships/tags" Target="../tags/tag224.xml"/><Relationship Id="rId38" Type="http://schemas.openxmlformats.org/officeDocument/2006/relationships/tags" Target="../tags/tag223.xml"/><Relationship Id="rId37" Type="http://schemas.openxmlformats.org/officeDocument/2006/relationships/tags" Target="../tags/tag222.xml"/><Relationship Id="rId36" Type="http://schemas.openxmlformats.org/officeDocument/2006/relationships/tags" Target="../tags/tag221.xml"/><Relationship Id="rId35" Type="http://schemas.openxmlformats.org/officeDocument/2006/relationships/tags" Target="../tags/tag220.xml"/><Relationship Id="rId34" Type="http://schemas.openxmlformats.org/officeDocument/2006/relationships/tags" Target="../tags/tag219.xml"/><Relationship Id="rId33" Type="http://schemas.openxmlformats.org/officeDocument/2006/relationships/tags" Target="../tags/tag218.xml"/><Relationship Id="rId32" Type="http://schemas.openxmlformats.org/officeDocument/2006/relationships/tags" Target="../tags/tag217.xml"/><Relationship Id="rId31" Type="http://schemas.openxmlformats.org/officeDocument/2006/relationships/tags" Target="../tags/tag216.xml"/><Relationship Id="rId30" Type="http://schemas.openxmlformats.org/officeDocument/2006/relationships/tags" Target="../tags/tag215.xml"/><Relationship Id="rId3" Type="http://schemas.openxmlformats.org/officeDocument/2006/relationships/tags" Target="../tags/tag192.xml"/><Relationship Id="rId29" Type="http://schemas.openxmlformats.org/officeDocument/2006/relationships/tags" Target="../tags/tag214.xml"/><Relationship Id="rId28" Type="http://schemas.openxmlformats.org/officeDocument/2006/relationships/tags" Target="../tags/tag213.xml"/><Relationship Id="rId27" Type="http://schemas.openxmlformats.org/officeDocument/2006/relationships/tags" Target="../tags/tag212.xml"/><Relationship Id="rId26" Type="http://schemas.openxmlformats.org/officeDocument/2006/relationships/tags" Target="../tags/tag211.xml"/><Relationship Id="rId25" Type="http://schemas.openxmlformats.org/officeDocument/2006/relationships/tags" Target="../tags/tag210.xml"/><Relationship Id="rId24" Type="http://schemas.openxmlformats.org/officeDocument/2006/relationships/tags" Target="../tags/tag209.xml"/><Relationship Id="rId23" Type="http://schemas.openxmlformats.org/officeDocument/2006/relationships/image" Target="../media/image7.png"/><Relationship Id="rId22" Type="http://schemas.openxmlformats.org/officeDocument/2006/relationships/tags" Target="../tags/tag208.xml"/><Relationship Id="rId21" Type="http://schemas.openxmlformats.org/officeDocument/2006/relationships/image" Target="../media/image6.png"/><Relationship Id="rId20" Type="http://schemas.openxmlformats.org/officeDocument/2006/relationships/tags" Target="../tags/tag207.xml"/><Relationship Id="rId2" Type="http://schemas.openxmlformats.org/officeDocument/2006/relationships/tags" Target="../tags/tag191.xml"/><Relationship Id="rId19" Type="http://schemas.openxmlformats.org/officeDocument/2006/relationships/image" Target="../media/image5.png"/><Relationship Id="rId18" Type="http://schemas.openxmlformats.org/officeDocument/2006/relationships/tags" Target="../tags/tag206.xml"/><Relationship Id="rId17" Type="http://schemas.openxmlformats.org/officeDocument/2006/relationships/image" Target="../media/image4.png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3" Type="http://schemas.openxmlformats.org/officeDocument/2006/relationships/slideLayout" Target="../slideLayouts/slideLayout7.xml"/><Relationship Id="rId32" Type="http://schemas.openxmlformats.org/officeDocument/2006/relationships/tags" Target="../tags/tag252.xml"/><Relationship Id="rId31" Type="http://schemas.openxmlformats.org/officeDocument/2006/relationships/tags" Target="../tags/tag251.xml"/><Relationship Id="rId30" Type="http://schemas.openxmlformats.org/officeDocument/2006/relationships/tags" Target="../tags/tag250.xml"/><Relationship Id="rId3" Type="http://schemas.openxmlformats.org/officeDocument/2006/relationships/tags" Target="../tags/tag227.xml"/><Relationship Id="rId29" Type="http://schemas.openxmlformats.org/officeDocument/2006/relationships/tags" Target="../tags/tag249.xml"/><Relationship Id="rId28" Type="http://schemas.openxmlformats.org/officeDocument/2006/relationships/tags" Target="../tags/tag248.xml"/><Relationship Id="rId27" Type="http://schemas.openxmlformats.org/officeDocument/2006/relationships/tags" Target="../tags/tag247.xml"/><Relationship Id="rId26" Type="http://schemas.openxmlformats.org/officeDocument/2006/relationships/tags" Target="../tags/tag246.xml"/><Relationship Id="rId25" Type="http://schemas.openxmlformats.org/officeDocument/2006/relationships/tags" Target="../tags/tag245.xml"/><Relationship Id="rId24" Type="http://schemas.openxmlformats.org/officeDocument/2006/relationships/tags" Target="../tags/tag244.xml"/><Relationship Id="rId23" Type="http://schemas.openxmlformats.org/officeDocument/2006/relationships/image" Target="../media/image7.png"/><Relationship Id="rId22" Type="http://schemas.openxmlformats.org/officeDocument/2006/relationships/tags" Target="../tags/tag243.xml"/><Relationship Id="rId21" Type="http://schemas.openxmlformats.org/officeDocument/2006/relationships/image" Target="../media/image6.png"/><Relationship Id="rId20" Type="http://schemas.openxmlformats.org/officeDocument/2006/relationships/tags" Target="../tags/tag242.xml"/><Relationship Id="rId2" Type="http://schemas.openxmlformats.org/officeDocument/2006/relationships/tags" Target="../tags/tag226.xml"/><Relationship Id="rId19" Type="http://schemas.openxmlformats.org/officeDocument/2006/relationships/image" Target="../media/image5.png"/><Relationship Id="rId18" Type="http://schemas.openxmlformats.org/officeDocument/2006/relationships/tags" Target="../tags/tag241.xml"/><Relationship Id="rId17" Type="http://schemas.openxmlformats.org/officeDocument/2006/relationships/image" Target="../media/image4.png"/><Relationship Id="rId16" Type="http://schemas.openxmlformats.org/officeDocument/2006/relationships/tags" Target="../tags/tag240.xml"/><Relationship Id="rId15" Type="http://schemas.openxmlformats.org/officeDocument/2006/relationships/tags" Target="../tags/tag239.xml"/><Relationship Id="rId14" Type="http://schemas.openxmlformats.org/officeDocument/2006/relationships/tags" Target="../tags/tag238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tags" Target="../tags/tag2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0" Type="http://schemas.openxmlformats.org/officeDocument/2006/relationships/slideLayout" Target="../slideLayouts/slideLayout7.xml"/><Relationship Id="rId5" Type="http://schemas.openxmlformats.org/officeDocument/2006/relationships/tags" Target="../tags/tag257.xml"/><Relationship Id="rId49" Type="http://schemas.openxmlformats.org/officeDocument/2006/relationships/tags" Target="../tags/tag296.xml"/><Relationship Id="rId48" Type="http://schemas.openxmlformats.org/officeDocument/2006/relationships/image" Target="../media/image15.png"/><Relationship Id="rId47" Type="http://schemas.openxmlformats.org/officeDocument/2006/relationships/tags" Target="../tags/tag295.xml"/><Relationship Id="rId46" Type="http://schemas.openxmlformats.org/officeDocument/2006/relationships/tags" Target="../tags/tag294.xml"/><Relationship Id="rId45" Type="http://schemas.openxmlformats.org/officeDocument/2006/relationships/tags" Target="../tags/tag293.xml"/><Relationship Id="rId44" Type="http://schemas.openxmlformats.org/officeDocument/2006/relationships/tags" Target="../tags/tag292.xml"/><Relationship Id="rId43" Type="http://schemas.openxmlformats.org/officeDocument/2006/relationships/tags" Target="../tags/tag291.xml"/><Relationship Id="rId42" Type="http://schemas.openxmlformats.org/officeDocument/2006/relationships/tags" Target="../tags/tag290.xml"/><Relationship Id="rId41" Type="http://schemas.openxmlformats.org/officeDocument/2006/relationships/tags" Target="../tags/tag289.xml"/><Relationship Id="rId40" Type="http://schemas.openxmlformats.org/officeDocument/2006/relationships/tags" Target="../tags/tag288.xml"/><Relationship Id="rId4" Type="http://schemas.openxmlformats.org/officeDocument/2006/relationships/tags" Target="../tags/tag256.xml"/><Relationship Id="rId39" Type="http://schemas.openxmlformats.org/officeDocument/2006/relationships/tags" Target="../tags/tag287.xml"/><Relationship Id="rId38" Type="http://schemas.openxmlformats.org/officeDocument/2006/relationships/tags" Target="../tags/tag286.xml"/><Relationship Id="rId37" Type="http://schemas.openxmlformats.org/officeDocument/2006/relationships/tags" Target="../tags/tag285.xml"/><Relationship Id="rId36" Type="http://schemas.openxmlformats.org/officeDocument/2006/relationships/tags" Target="../tags/tag284.xml"/><Relationship Id="rId35" Type="http://schemas.openxmlformats.org/officeDocument/2006/relationships/tags" Target="../tags/tag283.xml"/><Relationship Id="rId34" Type="http://schemas.openxmlformats.org/officeDocument/2006/relationships/tags" Target="../tags/tag282.xml"/><Relationship Id="rId33" Type="http://schemas.openxmlformats.org/officeDocument/2006/relationships/tags" Target="../tags/tag281.xml"/><Relationship Id="rId32" Type="http://schemas.openxmlformats.org/officeDocument/2006/relationships/tags" Target="../tags/tag280.xml"/><Relationship Id="rId31" Type="http://schemas.openxmlformats.org/officeDocument/2006/relationships/tags" Target="../tags/tag279.xml"/><Relationship Id="rId30" Type="http://schemas.openxmlformats.org/officeDocument/2006/relationships/tags" Target="../tags/tag278.xml"/><Relationship Id="rId3" Type="http://schemas.openxmlformats.org/officeDocument/2006/relationships/tags" Target="../tags/tag255.xml"/><Relationship Id="rId29" Type="http://schemas.openxmlformats.org/officeDocument/2006/relationships/tags" Target="../tags/tag277.xml"/><Relationship Id="rId28" Type="http://schemas.openxmlformats.org/officeDocument/2006/relationships/tags" Target="../tags/tag276.xml"/><Relationship Id="rId27" Type="http://schemas.openxmlformats.org/officeDocument/2006/relationships/tags" Target="../tags/tag275.xml"/><Relationship Id="rId26" Type="http://schemas.openxmlformats.org/officeDocument/2006/relationships/tags" Target="../tags/tag274.xml"/><Relationship Id="rId25" Type="http://schemas.openxmlformats.org/officeDocument/2006/relationships/tags" Target="../tags/tag273.xml"/><Relationship Id="rId24" Type="http://schemas.openxmlformats.org/officeDocument/2006/relationships/tags" Target="../tags/tag272.xml"/><Relationship Id="rId23" Type="http://schemas.openxmlformats.org/officeDocument/2006/relationships/image" Target="../media/image7.png"/><Relationship Id="rId22" Type="http://schemas.openxmlformats.org/officeDocument/2006/relationships/tags" Target="../tags/tag271.xml"/><Relationship Id="rId21" Type="http://schemas.openxmlformats.org/officeDocument/2006/relationships/image" Target="../media/image6.png"/><Relationship Id="rId20" Type="http://schemas.openxmlformats.org/officeDocument/2006/relationships/tags" Target="../tags/tag270.xml"/><Relationship Id="rId2" Type="http://schemas.openxmlformats.org/officeDocument/2006/relationships/tags" Target="../tags/tag254.xml"/><Relationship Id="rId19" Type="http://schemas.openxmlformats.org/officeDocument/2006/relationships/image" Target="../media/image5.png"/><Relationship Id="rId18" Type="http://schemas.openxmlformats.org/officeDocument/2006/relationships/tags" Target="../tags/tag269.xml"/><Relationship Id="rId17" Type="http://schemas.openxmlformats.org/officeDocument/2006/relationships/image" Target="../media/image4.png"/><Relationship Id="rId16" Type="http://schemas.openxmlformats.org/officeDocument/2006/relationships/tags" Target="../tags/tag268.xml"/><Relationship Id="rId15" Type="http://schemas.openxmlformats.org/officeDocument/2006/relationships/tags" Target="../tags/tag267.xml"/><Relationship Id="rId14" Type="http://schemas.openxmlformats.org/officeDocument/2006/relationships/tags" Target="../tags/tag266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tags" Target="../tags/tag25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5" Type="http://schemas.openxmlformats.org/officeDocument/2006/relationships/slideLayout" Target="../slideLayouts/slideLayout7.xml"/><Relationship Id="rId54" Type="http://schemas.openxmlformats.org/officeDocument/2006/relationships/tags" Target="../tags/tag346.xml"/><Relationship Id="rId53" Type="http://schemas.openxmlformats.org/officeDocument/2006/relationships/tags" Target="../tags/tag345.xml"/><Relationship Id="rId52" Type="http://schemas.openxmlformats.org/officeDocument/2006/relationships/tags" Target="../tags/tag344.xml"/><Relationship Id="rId51" Type="http://schemas.openxmlformats.org/officeDocument/2006/relationships/tags" Target="../tags/tag343.xml"/><Relationship Id="rId50" Type="http://schemas.openxmlformats.org/officeDocument/2006/relationships/tags" Target="../tags/tag342.xml"/><Relationship Id="rId5" Type="http://schemas.openxmlformats.org/officeDocument/2006/relationships/tags" Target="../tags/tag301.xml"/><Relationship Id="rId49" Type="http://schemas.openxmlformats.org/officeDocument/2006/relationships/tags" Target="../tags/tag341.xml"/><Relationship Id="rId48" Type="http://schemas.openxmlformats.org/officeDocument/2006/relationships/tags" Target="../tags/tag340.xml"/><Relationship Id="rId47" Type="http://schemas.openxmlformats.org/officeDocument/2006/relationships/tags" Target="../tags/tag339.xml"/><Relationship Id="rId46" Type="http://schemas.openxmlformats.org/officeDocument/2006/relationships/tags" Target="../tags/tag338.xml"/><Relationship Id="rId45" Type="http://schemas.openxmlformats.org/officeDocument/2006/relationships/tags" Target="../tags/tag337.xml"/><Relationship Id="rId44" Type="http://schemas.openxmlformats.org/officeDocument/2006/relationships/tags" Target="../tags/tag336.xml"/><Relationship Id="rId43" Type="http://schemas.openxmlformats.org/officeDocument/2006/relationships/tags" Target="../tags/tag335.xml"/><Relationship Id="rId42" Type="http://schemas.openxmlformats.org/officeDocument/2006/relationships/tags" Target="../tags/tag334.xml"/><Relationship Id="rId41" Type="http://schemas.openxmlformats.org/officeDocument/2006/relationships/tags" Target="../tags/tag333.xml"/><Relationship Id="rId40" Type="http://schemas.openxmlformats.org/officeDocument/2006/relationships/tags" Target="../tags/tag332.xml"/><Relationship Id="rId4" Type="http://schemas.openxmlformats.org/officeDocument/2006/relationships/tags" Target="../tags/tag300.xml"/><Relationship Id="rId39" Type="http://schemas.openxmlformats.org/officeDocument/2006/relationships/tags" Target="../tags/tag331.xml"/><Relationship Id="rId38" Type="http://schemas.openxmlformats.org/officeDocument/2006/relationships/tags" Target="../tags/tag330.xml"/><Relationship Id="rId37" Type="http://schemas.openxmlformats.org/officeDocument/2006/relationships/tags" Target="../tags/tag329.xml"/><Relationship Id="rId36" Type="http://schemas.openxmlformats.org/officeDocument/2006/relationships/tags" Target="../tags/tag328.xml"/><Relationship Id="rId35" Type="http://schemas.openxmlformats.org/officeDocument/2006/relationships/tags" Target="../tags/tag327.xml"/><Relationship Id="rId34" Type="http://schemas.openxmlformats.org/officeDocument/2006/relationships/tags" Target="../tags/tag326.xml"/><Relationship Id="rId33" Type="http://schemas.openxmlformats.org/officeDocument/2006/relationships/tags" Target="../tags/tag325.xml"/><Relationship Id="rId32" Type="http://schemas.openxmlformats.org/officeDocument/2006/relationships/tags" Target="../tags/tag324.xml"/><Relationship Id="rId31" Type="http://schemas.openxmlformats.org/officeDocument/2006/relationships/tags" Target="../tags/tag323.xml"/><Relationship Id="rId30" Type="http://schemas.openxmlformats.org/officeDocument/2006/relationships/tags" Target="../tags/tag322.xml"/><Relationship Id="rId3" Type="http://schemas.openxmlformats.org/officeDocument/2006/relationships/tags" Target="../tags/tag299.xml"/><Relationship Id="rId29" Type="http://schemas.openxmlformats.org/officeDocument/2006/relationships/tags" Target="../tags/tag321.xml"/><Relationship Id="rId28" Type="http://schemas.openxmlformats.org/officeDocument/2006/relationships/tags" Target="../tags/tag320.xml"/><Relationship Id="rId27" Type="http://schemas.openxmlformats.org/officeDocument/2006/relationships/tags" Target="../tags/tag319.xml"/><Relationship Id="rId26" Type="http://schemas.openxmlformats.org/officeDocument/2006/relationships/tags" Target="../tags/tag318.xml"/><Relationship Id="rId25" Type="http://schemas.openxmlformats.org/officeDocument/2006/relationships/tags" Target="../tags/tag317.xml"/><Relationship Id="rId24" Type="http://schemas.openxmlformats.org/officeDocument/2006/relationships/tags" Target="../tags/tag316.xml"/><Relationship Id="rId23" Type="http://schemas.openxmlformats.org/officeDocument/2006/relationships/image" Target="../media/image7.png"/><Relationship Id="rId22" Type="http://schemas.openxmlformats.org/officeDocument/2006/relationships/tags" Target="../tags/tag315.xml"/><Relationship Id="rId21" Type="http://schemas.openxmlformats.org/officeDocument/2006/relationships/image" Target="../media/image6.png"/><Relationship Id="rId20" Type="http://schemas.openxmlformats.org/officeDocument/2006/relationships/tags" Target="../tags/tag314.xml"/><Relationship Id="rId2" Type="http://schemas.openxmlformats.org/officeDocument/2006/relationships/tags" Target="../tags/tag298.xml"/><Relationship Id="rId19" Type="http://schemas.openxmlformats.org/officeDocument/2006/relationships/image" Target="../media/image5.png"/><Relationship Id="rId18" Type="http://schemas.openxmlformats.org/officeDocument/2006/relationships/tags" Target="../tags/tag313.xml"/><Relationship Id="rId17" Type="http://schemas.openxmlformats.org/officeDocument/2006/relationships/image" Target="../media/image4.png"/><Relationship Id="rId16" Type="http://schemas.openxmlformats.org/officeDocument/2006/relationships/tags" Target="../tags/tag312.xml"/><Relationship Id="rId15" Type="http://schemas.openxmlformats.org/officeDocument/2006/relationships/tags" Target="../tags/tag311.xml"/><Relationship Id="rId14" Type="http://schemas.openxmlformats.org/officeDocument/2006/relationships/tags" Target="../tags/tag310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tags" Target="../tags/tag2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8115" y="2931808"/>
            <a:ext cx="708800" cy="835784"/>
          </a:xfrm>
          <a:custGeom>
            <a:avLst/>
            <a:gdLst>
              <a:gd name="connsiteX0" fmla="*/ 0 w 2592213"/>
              <a:gd name="connsiteY0" fmla="*/ 0 h 3056622"/>
              <a:gd name="connsiteX1" fmla="*/ 2592213 w 2592213"/>
              <a:gd name="connsiteY1" fmla="*/ 0 h 3056622"/>
              <a:gd name="connsiteX2" fmla="*/ 2592213 w 2592213"/>
              <a:gd name="connsiteY2" fmla="*/ 1419215 h 3056622"/>
              <a:gd name="connsiteX3" fmla="*/ 2415654 w 2592213"/>
              <a:gd name="connsiteY3" fmla="*/ 1419215 h 3056622"/>
              <a:gd name="connsiteX4" fmla="*/ 2415654 w 2592213"/>
              <a:gd name="connsiteY4" fmla="*/ 2333615 h 3056622"/>
              <a:gd name="connsiteX5" fmla="*/ 2592213 w 2592213"/>
              <a:gd name="connsiteY5" fmla="*/ 2333615 h 3056622"/>
              <a:gd name="connsiteX6" fmla="*/ 2592213 w 2592213"/>
              <a:gd name="connsiteY6" fmla="*/ 3056622 h 3056622"/>
              <a:gd name="connsiteX7" fmla="*/ 0 w 2592213"/>
              <a:gd name="connsiteY7" fmla="*/ 3056622 h 305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2213" h="3056622">
                <a:moveTo>
                  <a:pt x="0" y="0"/>
                </a:moveTo>
                <a:lnTo>
                  <a:pt x="2592213" y="0"/>
                </a:lnTo>
                <a:lnTo>
                  <a:pt x="2592213" y="1419215"/>
                </a:lnTo>
                <a:lnTo>
                  <a:pt x="2415654" y="1419215"/>
                </a:lnTo>
                <a:lnTo>
                  <a:pt x="2415654" y="2333615"/>
                </a:lnTo>
                <a:lnTo>
                  <a:pt x="2592213" y="2333615"/>
                </a:lnTo>
                <a:lnTo>
                  <a:pt x="2592213" y="3056622"/>
                </a:lnTo>
                <a:lnTo>
                  <a:pt x="0" y="3056622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00000">
            <a:off x="7869955" y="2494937"/>
            <a:ext cx="259753" cy="562419"/>
          </a:xfrm>
          <a:prstGeom prst="rect">
            <a:avLst/>
          </a:prstGeom>
        </p:spPr>
      </p:pic>
      <p:grpSp>
        <p:nvGrpSpPr>
          <p:cNvPr id="1282" name="组合 1281"/>
          <p:cNvGrpSpPr/>
          <p:nvPr>
            <p:custDataLst>
              <p:tags r:id="rId5"/>
            </p:custDataLst>
          </p:nvPr>
        </p:nvGrpSpPr>
        <p:grpSpPr>
          <a:xfrm>
            <a:off x="121920" y="160655"/>
            <a:ext cx="11979275" cy="6697980"/>
            <a:chOff x="315084" y="331142"/>
            <a:chExt cx="11561831" cy="6195717"/>
          </a:xfrm>
        </p:grpSpPr>
        <p:grpSp>
          <p:nvGrpSpPr>
            <p:cNvPr id="1270" name="组合 1269"/>
            <p:cNvGrpSpPr/>
            <p:nvPr>
              <p:custDataLst>
                <p:tags r:id="rId6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657" name="组合 656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448" name="矩形 447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9" name="矩形 448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64" name="组合 1263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1265" name="矩形 1264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6" name="矩形 1265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276" name="组合 1275"/>
            <p:cNvGrpSpPr/>
            <p:nvPr>
              <p:custDataLst>
                <p:tags r:id="rId13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268" name="组合 1267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451" name="矩形 450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2" name="矩形 451"/>
                <p:cNvSpPr/>
                <p:nvPr>
                  <p:custDataLst>
                    <p:tags r:id="rId16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1" name="组合 1270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272" name="矩形 1271"/>
                <p:cNvSpPr/>
                <p:nvPr>
                  <p:custDataLst>
                    <p:tags r:id="rId18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3" name="矩形 1272"/>
                <p:cNvSpPr/>
                <p:nvPr>
                  <p:custDataLst>
                    <p:tags r:id="rId19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278" name="图片 127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79" name="图片 1278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280" name="图片 1279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281" name="图片 1280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1293" name="组合 1292"/>
          <p:cNvGrpSpPr/>
          <p:nvPr>
            <p:custDataLst>
              <p:tags r:id="rId28"/>
            </p:custDataLst>
          </p:nvPr>
        </p:nvGrpSpPr>
        <p:grpSpPr>
          <a:xfrm>
            <a:off x="8660406" y="4937401"/>
            <a:ext cx="936748" cy="623846"/>
            <a:chOff x="8660406" y="4937401"/>
            <a:chExt cx="936748" cy="623846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00000">
              <a:off x="8694680" y="4903127"/>
              <a:ext cx="382614" cy="451161"/>
            </a:xfrm>
            <a:custGeom>
              <a:avLst/>
              <a:gdLst>
                <a:gd name="connsiteX0" fmla="*/ 0 w 2592213"/>
                <a:gd name="connsiteY0" fmla="*/ 0 h 3056622"/>
                <a:gd name="connsiteX1" fmla="*/ 2592213 w 2592213"/>
                <a:gd name="connsiteY1" fmla="*/ 0 h 3056622"/>
                <a:gd name="connsiteX2" fmla="*/ 2592213 w 2592213"/>
                <a:gd name="connsiteY2" fmla="*/ 1419215 h 3056622"/>
                <a:gd name="connsiteX3" fmla="*/ 2415654 w 2592213"/>
                <a:gd name="connsiteY3" fmla="*/ 1419215 h 3056622"/>
                <a:gd name="connsiteX4" fmla="*/ 2415654 w 2592213"/>
                <a:gd name="connsiteY4" fmla="*/ 2333615 h 3056622"/>
                <a:gd name="connsiteX5" fmla="*/ 2592213 w 2592213"/>
                <a:gd name="connsiteY5" fmla="*/ 2333615 h 3056622"/>
                <a:gd name="connsiteX6" fmla="*/ 2592213 w 2592213"/>
                <a:gd name="connsiteY6" fmla="*/ 3056622 h 3056622"/>
                <a:gd name="connsiteX7" fmla="*/ 0 w 2592213"/>
                <a:gd name="connsiteY7" fmla="*/ 3056622 h 305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213" h="3056622">
                  <a:moveTo>
                    <a:pt x="0" y="0"/>
                  </a:moveTo>
                  <a:lnTo>
                    <a:pt x="2592213" y="0"/>
                  </a:lnTo>
                  <a:lnTo>
                    <a:pt x="2592213" y="1419215"/>
                  </a:lnTo>
                  <a:lnTo>
                    <a:pt x="2415654" y="1419215"/>
                  </a:lnTo>
                  <a:lnTo>
                    <a:pt x="2415654" y="2333615"/>
                  </a:lnTo>
                  <a:lnTo>
                    <a:pt x="2592213" y="2333615"/>
                  </a:lnTo>
                  <a:lnTo>
                    <a:pt x="2592213" y="3056622"/>
                  </a:lnTo>
                  <a:lnTo>
                    <a:pt x="0" y="3056622"/>
                  </a:lnTo>
                  <a:close/>
                </a:path>
              </a:pathLst>
            </a:custGeom>
          </p:spPr>
        </p:pic>
        <p:pic>
          <p:nvPicPr>
            <p:cNvPr id="1286" name="图片 1285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00000">
              <a:off x="8949163" y="4913257"/>
              <a:ext cx="409447" cy="886534"/>
            </a:xfrm>
            <a:prstGeom prst="rect">
              <a:avLst/>
            </a:prstGeom>
          </p:spPr>
        </p:pic>
      </p:grpSp>
      <p:grpSp>
        <p:nvGrpSpPr>
          <p:cNvPr id="1294" name="组合 1293"/>
          <p:cNvGrpSpPr/>
          <p:nvPr>
            <p:custDataLst>
              <p:tags r:id="rId33"/>
            </p:custDataLst>
          </p:nvPr>
        </p:nvGrpSpPr>
        <p:grpSpPr>
          <a:xfrm rot="9900000">
            <a:off x="5436352" y="1490289"/>
            <a:ext cx="936748" cy="623846"/>
            <a:chOff x="8660406" y="4937401"/>
            <a:chExt cx="936748" cy="623846"/>
          </a:xfrm>
        </p:grpSpPr>
        <p:pic>
          <p:nvPicPr>
            <p:cNvPr id="1295" name="图片 1294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00000">
              <a:off x="8694680" y="4903127"/>
              <a:ext cx="382614" cy="451161"/>
            </a:xfrm>
            <a:custGeom>
              <a:avLst/>
              <a:gdLst>
                <a:gd name="connsiteX0" fmla="*/ 0 w 2592213"/>
                <a:gd name="connsiteY0" fmla="*/ 0 h 3056622"/>
                <a:gd name="connsiteX1" fmla="*/ 2592213 w 2592213"/>
                <a:gd name="connsiteY1" fmla="*/ 0 h 3056622"/>
                <a:gd name="connsiteX2" fmla="*/ 2592213 w 2592213"/>
                <a:gd name="connsiteY2" fmla="*/ 1419215 h 3056622"/>
                <a:gd name="connsiteX3" fmla="*/ 2415654 w 2592213"/>
                <a:gd name="connsiteY3" fmla="*/ 1419215 h 3056622"/>
                <a:gd name="connsiteX4" fmla="*/ 2415654 w 2592213"/>
                <a:gd name="connsiteY4" fmla="*/ 2333615 h 3056622"/>
                <a:gd name="connsiteX5" fmla="*/ 2592213 w 2592213"/>
                <a:gd name="connsiteY5" fmla="*/ 2333615 h 3056622"/>
                <a:gd name="connsiteX6" fmla="*/ 2592213 w 2592213"/>
                <a:gd name="connsiteY6" fmla="*/ 3056622 h 3056622"/>
                <a:gd name="connsiteX7" fmla="*/ 0 w 2592213"/>
                <a:gd name="connsiteY7" fmla="*/ 3056622 h 305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2213" h="3056622">
                  <a:moveTo>
                    <a:pt x="0" y="0"/>
                  </a:moveTo>
                  <a:lnTo>
                    <a:pt x="2592213" y="0"/>
                  </a:lnTo>
                  <a:lnTo>
                    <a:pt x="2592213" y="1419215"/>
                  </a:lnTo>
                  <a:lnTo>
                    <a:pt x="2415654" y="1419215"/>
                  </a:lnTo>
                  <a:lnTo>
                    <a:pt x="2415654" y="2333615"/>
                  </a:lnTo>
                  <a:lnTo>
                    <a:pt x="2592213" y="2333615"/>
                  </a:lnTo>
                  <a:lnTo>
                    <a:pt x="2592213" y="3056622"/>
                  </a:lnTo>
                  <a:lnTo>
                    <a:pt x="0" y="3056622"/>
                  </a:lnTo>
                  <a:close/>
                </a:path>
              </a:pathLst>
            </a:custGeom>
          </p:spPr>
        </p:pic>
        <p:pic>
          <p:nvPicPr>
            <p:cNvPr id="1296" name="图片 1295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700000">
              <a:off x="8949163" y="4913257"/>
              <a:ext cx="409447" cy="886534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>
            <p:custDataLst>
              <p:tags r:id="rId36"/>
            </p:custDataLst>
          </p:nvPr>
        </p:nvSpPr>
        <p:spPr>
          <a:xfrm>
            <a:off x="964565" y="887095"/>
            <a:ext cx="97764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第</a:t>
            </a:r>
            <a:r>
              <a:rPr lang="en-US" altLang="zh-CN" sz="60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8</a:t>
            </a:r>
            <a:r>
              <a:rPr lang="zh-CN" altLang="en-US" sz="60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课 </a:t>
            </a:r>
            <a:endParaRPr lang="zh-CN" altLang="en-US" sz="60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60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西欧</a:t>
            </a:r>
            <a:r>
              <a:rPr lang="zh-CN" altLang="en-US" sz="600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庄园</a:t>
            </a:r>
            <a:endParaRPr lang="zh-CN" altLang="en-US" sz="6000">
              <a:solidFill>
                <a:schemeClr val="tx1"/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37"/>
            </p:custDataLst>
          </p:nvPr>
        </p:nvGrpSpPr>
        <p:grpSpPr>
          <a:xfrm>
            <a:off x="850900" y="2977515"/>
            <a:ext cx="10521315" cy="2367280"/>
            <a:chOff x="835427" y="4203206"/>
            <a:chExt cx="10521195" cy="1705414"/>
          </a:xfrm>
        </p:grpSpPr>
        <p:pic>
          <p:nvPicPr>
            <p:cNvPr id="44" name="图片 43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39"/>
            <a:stretch>
              <a:fillRect/>
            </a:stretch>
          </p:blipFill>
          <p:spPr>
            <a:xfrm>
              <a:off x="835427" y="4204710"/>
              <a:ext cx="2559462" cy="17025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5" name="图片 44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1"/>
            <a:stretch>
              <a:fillRect/>
            </a:stretch>
          </p:blipFill>
          <p:spPr>
            <a:xfrm>
              <a:off x="6146119" y="4204302"/>
              <a:ext cx="2559464" cy="17033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7" name="图片 46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43"/>
            <a:srcRect t="1299" b="1299"/>
            <a:stretch>
              <a:fillRect/>
            </a:stretch>
          </p:blipFill>
          <p:spPr>
            <a:xfrm>
              <a:off x="3490773" y="4203206"/>
              <a:ext cx="2559462" cy="17054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48" name="图片 47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45"/>
            <a:srcRect l="1289" t="2370" r="1526" b="13399"/>
            <a:stretch>
              <a:fillRect/>
            </a:stretch>
          </p:blipFill>
          <p:spPr>
            <a:xfrm>
              <a:off x="8801420" y="4204709"/>
              <a:ext cx="2555202" cy="17025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aphicFrame>
        <p:nvGraphicFramePr>
          <p:cNvPr id="50178" name="表格 50177"/>
          <p:cNvGraphicFramePr>
            <a:graphicFrameLocks noGrp="1"/>
          </p:cNvGraphicFramePr>
          <p:nvPr>
            <p:custDataLst>
              <p:tags r:id="rId24"/>
            </p:custDataLst>
          </p:nvPr>
        </p:nvGraphicFramePr>
        <p:xfrm>
          <a:off x="751840" y="1381125"/>
          <a:ext cx="10744835" cy="4674870"/>
        </p:xfrm>
        <a:graphic>
          <a:graphicData uri="http://schemas.openxmlformats.org/drawingml/2006/table">
            <a:tbl>
              <a:tblPr/>
              <a:tblGrid>
                <a:gridCol w="650875"/>
                <a:gridCol w="2120900"/>
                <a:gridCol w="4206240"/>
                <a:gridCol w="3766820"/>
              </a:tblGrid>
              <a:tr h="575945">
                <a:tc gridSpan="2">
                  <a:txBody>
                    <a:bodyPr wrap="square"/>
                    <a:p>
                      <a:pPr algn="ctr" defTabSz="1181100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中世纪西欧农民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algn="ctr" defTabSz="1181100"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中国古代农民</a:t>
                      </a:r>
                      <a:endParaRPr lang="zh-CN" altLang="en-US" sz="280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66420">
                <a:tc rowSpan="3">
                  <a:txBody>
                    <a:bodyPr wrap="square"/>
                    <a:p>
                      <a:pPr algn="ctr" defTabSz="1181100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不同点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剥削方式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80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p>
                      <a:pPr algn="ctr" defTabSz="118110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人身依附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7795"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封建主与农民的关系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p>
                      <a:pPr algn="ctr" defTabSz="1181100">
                        <a:buNone/>
                      </a:pPr>
                      <a:endParaRPr lang="zh-CN" altLang="en-US" sz="28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2730">
                <a:tc gridSpan="2">
                  <a:txBody>
                    <a:bodyPr wrap="square"/>
                    <a:p>
                      <a:pPr algn="ctr" defTabSz="118110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defTabSz="118110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</a:t>
                      </a:r>
                      <a:endParaRPr lang="en-US" altLang="zh-CN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 defTabSz="1181100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 wrap="square"/>
                    <a:p>
                      <a:pPr algn="ctr">
                        <a:buNone/>
                      </a:pPr>
                      <a:endParaRPr lang="zh-CN" altLang="en-US" sz="2800" b="1" noProof="0"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9309" marR="89309" marT="44648" marB="44648"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文本框 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96998" y="1983508"/>
            <a:ext cx="29613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ctr" defTabSz="914400" rtl="0">
              <a:buClrTx/>
              <a:buSzTx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劳役地租为主</a:t>
            </a:r>
            <a:endParaRPr kumimoji="0" lang="zh-CN" altLang="en-US" sz="2800" b="1" kern="1200" cap="none" spc="0" normalizeH="0" baseline="0" noProof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181843" y="2006368"/>
            <a:ext cx="317826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ctr" defTabSz="914400" rtl="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实物地租为主</a:t>
            </a:r>
            <a:endParaRPr kumimoji="0" lang="zh-CN" altLang="en-US" sz="2800" b="1" kern="1200" cap="none" spc="0" normalizeH="0" baseline="0" noProof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79065" y="2558850"/>
            <a:ext cx="267919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algn="ctr" defTabSz="914400" rtl="0">
              <a:buClrTx/>
              <a:buSzTx/>
              <a:buFontTx/>
              <a:defRPr/>
            </a:pPr>
            <a:r>
              <a:rPr lang="zh-CN" altLang="en-US" sz="2800" b="1" noProof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依附于领主</a:t>
            </a:r>
            <a:endParaRPr kumimoji="0" lang="zh-CN" altLang="en-US" sz="2800" b="1" kern="1200" cap="none" spc="0" normalizeH="0" baseline="0" noProof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文本框 7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322858" y="2614730"/>
            <a:ext cx="283908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ctr" defTabSz="914400" rtl="0">
              <a:buClrTx/>
              <a:buSzTx/>
              <a:buFontTx/>
              <a:defRPr/>
            </a:pPr>
            <a:r>
              <a:rPr lang="zh-CN" altLang="en-US" sz="2800" b="1" noProof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依附于地主</a:t>
            </a:r>
            <a:endParaRPr kumimoji="0" lang="zh-CN" altLang="en-US" sz="2800" b="1" kern="1200" cap="none" spc="0" normalizeH="0" baseline="0" noProof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1" name="文本框 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664585" y="4566920"/>
            <a:ext cx="7079615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 rtl="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独立的小生产者，拥有生产工具和财产；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 rtl="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过着自给自足的生活；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4400" rtl="0">
              <a:lnSpc>
                <a:spcPct val="10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都受到封建主的剥削。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30"/>
            </p:custDataLst>
          </p:nvPr>
        </p:nvSpPr>
        <p:spPr>
          <a:xfrm>
            <a:off x="3560445" y="3136900"/>
            <a:ext cx="41567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800" b="1" noProof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农民可以利用法庭维护自己的权益，两者存在契约</a:t>
            </a:r>
            <a:r>
              <a:rPr lang="zh-CN" altLang="en-US" sz="2800" b="1" noProof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关系</a:t>
            </a:r>
            <a:endParaRPr lang="zh-CN" altLang="en-US" sz="2800" b="1" noProof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31"/>
            </p:custDataLst>
          </p:nvPr>
        </p:nvSpPr>
        <p:spPr>
          <a:xfrm>
            <a:off x="7757619" y="343859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 noProof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农民几乎没有没有土地</a:t>
            </a:r>
            <a:endParaRPr lang="zh-CN" altLang="en-US" sz="2800" b="1" noProof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402080" y="673100"/>
            <a:ext cx="9342120" cy="52197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indent="0" fontAlgn="auto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中世纪西欧庄园中的农民与中国古代社会的农民有何异同？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80010" y="126365"/>
            <a:ext cx="11988800" cy="6607175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311" name="组合 310"/>
          <p:cNvGrpSpPr/>
          <p:nvPr>
            <p:custDataLst>
              <p:tags r:id="rId24"/>
            </p:custDataLst>
          </p:nvPr>
        </p:nvGrpSpPr>
        <p:grpSpPr>
          <a:xfrm>
            <a:off x="654050" y="223520"/>
            <a:ext cx="2535555" cy="768350"/>
            <a:chOff x="1825" y="863"/>
            <a:chExt cx="5188" cy="1350"/>
          </a:xfrm>
        </p:grpSpPr>
        <p:sp>
          <p:nvSpPr>
            <p:cNvPr id="312" name="矩形 311"/>
            <p:cNvSpPr/>
            <p:nvPr>
              <p:custDataLst>
                <p:tags r:id="rId25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 312"/>
            <p:cNvSpPr/>
            <p:nvPr>
              <p:custDataLst>
                <p:tags r:id="rId26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左大括号 66"/>
          <p:cNvSpPr/>
          <p:nvPr>
            <p:custDataLst>
              <p:tags r:id="rId27"/>
            </p:custDataLst>
          </p:nvPr>
        </p:nvSpPr>
        <p:spPr>
          <a:xfrm>
            <a:off x="6194028" y="2224919"/>
            <a:ext cx="239317" cy="1407745"/>
          </a:xfrm>
          <a:prstGeom prst="leftBrac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流程图: 过程 1"/>
          <p:cNvSpPr/>
          <p:nvPr>
            <p:custDataLst>
              <p:tags r:id="rId28"/>
            </p:custDataLst>
          </p:nvPr>
        </p:nvSpPr>
        <p:spPr>
          <a:xfrm>
            <a:off x="2417234" y="1214093"/>
            <a:ext cx="2146267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发展演变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8" name="流程图: 过程 47"/>
          <p:cNvSpPr/>
          <p:nvPr>
            <p:custDataLst>
              <p:tags r:id="rId29"/>
            </p:custDataLst>
          </p:nvPr>
        </p:nvSpPr>
        <p:spPr>
          <a:xfrm>
            <a:off x="4952301" y="1205627"/>
            <a:ext cx="7005043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世纪兴起，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世纪遍布欧洲各地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2" name="流程图: 过程 51"/>
          <p:cNvSpPr/>
          <p:nvPr>
            <p:custDataLst>
              <p:tags r:id="rId30"/>
            </p:custDataLst>
          </p:nvPr>
        </p:nvSpPr>
        <p:spPr>
          <a:xfrm>
            <a:off x="2417234" y="2324627"/>
            <a:ext cx="2146267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庄园居民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流程图: 过程 52"/>
          <p:cNvSpPr/>
          <p:nvPr>
            <p:custDataLst>
              <p:tags r:id="rId31"/>
            </p:custDataLst>
          </p:nvPr>
        </p:nvSpPr>
        <p:spPr>
          <a:xfrm>
            <a:off x="2405804" y="3442734"/>
            <a:ext cx="2146267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庄园土地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" name="组合 3"/>
          <p:cNvGrpSpPr/>
          <p:nvPr>
            <p:custDataLst>
              <p:tags r:id="rId32"/>
            </p:custDataLst>
          </p:nvPr>
        </p:nvGrpSpPr>
        <p:grpSpPr>
          <a:xfrm>
            <a:off x="432013" y="363129"/>
            <a:ext cx="11125199" cy="0"/>
            <a:chOff x="432013" y="385707"/>
            <a:chExt cx="11125199" cy="0"/>
          </a:xfrm>
        </p:grpSpPr>
        <p:cxnSp>
          <p:nvCxnSpPr>
            <p:cNvPr id="5" name="直接连接符​​ 14"/>
            <p:cNvCxnSpPr/>
            <p:nvPr>
              <p:custDataLst>
                <p:tags r:id="rId33"/>
              </p:custDataLst>
            </p:nvPr>
          </p:nvCxnSpPr>
          <p:spPr>
            <a:xfrm>
              <a:off x="7478396" y="385707"/>
              <a:ext cx="4078816" cy="0"/>
            </a:xfrm>
            <a:prstGeom prst="line">
              <a:avLst/>
            </a:prstGeom>
            <a:ln w="9525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​​ 14"/>
            <p:cNvCxnSpPr/>
            <p:nvPr>
              <p:custDataLst>
                <p:tags r:id="rId34"/>
              </p:custDataLst>
            </p:nvPr>
          </p:nvCxnSpPr>
          <p:spPr>
            <a:xfrm>
              <a:off x="432013" y="385707"/>
              <a:ext cx="4076700" cy="0"/>
            </a:xfrm>
            <a:prstGeom prst="line">
              <a:avLst/>
            </a:prstGeom>
            <a:ln w="9525">
              <a:noFill/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流程图: 过程 26"/>
          <p:cNvSpPr/>
          <p:nvPr>
            <p:custDataLst>
              <p:tags r:id="rId35"/>
            </p:custDataLst>
          </p:nvPr>
        </p:nvSpPr>
        <p:spPr>
          <a:xfrm>
            <a:off x="2417234" y="4911664"/>
            <a:ext cx="2146267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庄园法庭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流程图: 过程 34"/>
          <p:cNvSpPr/>
          <p:nvPr>
            <p:custDataLst>
              <p:tags r:id="rId36"/>
            </p:custDataLst>
          </p:nvPr>
        </p:nvSpPr>
        <p:spPr>
          <a:xfrm>
            <a:off x="5000625" y="3475990"/>
            <a:ext cx="3966210" cy="521969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直营地、份地、自营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流程图: 过程 36"/>
          <p:cNvSpPr/>
          <p:nvPr>
            <p:custDataLst>
              <p:tags r:id="rId37"/>
            </p:custDataLst>
          </p:nvPr>
        </p:nvSpPr>
        <p:spPr>
          <a:xfrm>
            <a:off x="4952301" y="2325047"/>
            <a:ext cx="1153584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佃户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6" name="流程图: 过程 45"/>
          <p:cNvSpPr/>
          <p:nvPr>
            <p:custDataLst>
              <p:tags r:id="rId38"/>
            </p:custDataLst>
          </p:nvPr>
        </p:nvSpPr>
        <p:spPr>
          <a:xfrm>
            <a:off x="6415612" y="1921331"/>
            <a:ext cx="4158556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自由的农民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7" name="流程图: 过程 46"/>
          <p:cNvSpPr/>
          <p:nvPr>
            <p:custDataLst>
              <p:tags r:id="rId39"/>
            </p:custDataLst>
          </p:nvPr>
        </p:nvSpPr>
        <p:spPr>
          <a:xfrm>
            <a:off x="6415612" y="2713523"/>
            <a:ext cx="4158556" cy="521970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缺少自由的农奴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1" name="文本框 50"/>
          <p:cNvSpPr txBox="1"/>
          <p:nvPr>
            <p:custDataLst>
              <p:tags r:id="rId40"/>
            </p:custDataLst>
          </p:nvPr>
        </p:nvSpPr>
        <p:spPr>
          <a:xfrm>
            <a:off x="4952301" y="4191227"/>
            <a:ext cx="557671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400" b="1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①维护庄园公共秩序；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41"/>
            </p:custDataLst>
          </p:nvPr>
        </p:nvSpPr>
        <p:spPr>
          <a:xfrm>
            <a:off x="4952300" y="4983419"/>
            <a:ext cx="557671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②维护领主利益；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>
            <p:custDataLst>
              <p:tags r:id="rId42"/>
            </p:custDataLst>
          </p:nvPr>
        </p:nvSpPr>
        <p:spPr>
          <a:xfrm>
            <a:off x="4952301" y="5775614"/>
            <a:ext cx="557671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③一定程度上限制领主特权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左大括号 61"/>
          <p:cNvSpPr/>
          <p:nvPr>
            <p:custDataLst>
              <p:tags r:id="rId43"/>
            </p:custDataLst>
          </p:nvPr>
        </p:nvSpPr>
        <p:spPr>
          <a:xfrm>
            <a:off x="4661424" y="1433938"/>
            <a:ext cx="290877" cy="1803842"/>
          </a:xfrm>
          <a:prstGeom prst="leftBrac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左大括号 62"/>
          <p:cNvSpPr/>
          <p:nvPr>
            <p:custDataLst>
              <p:tags r:id="rId44"/>
            </p:custDataLst>
          </p:nvPr>
        </p:nvSpPr>
        <p:spPr>
          <a:xfrm>
            <a:off x="4661424" y="3812939"/>
            <a:ext cx="290877" cy="605634"/>
          </a:xfrm>
          <a:prstGeom prst="leftBrac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左大括号 63"/>
          <p:cNvSpPr/>
          <p:nvPr>
            <p:custDataLst>
              <p:tags r:id="rId45"/>
            </p:custDataLst>
          </p:nvPr>
        </p:nvSpPr>
        <p:spPr>
          <a:xfrm>
            <a:off x="4661424" y="641747"/>
            <a:ext cx="290877" cy="605634"/>
          </a:xfrm>
          <a:prstGeom prst="leftBrac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左大括号 65"/>
          <p:cNvSpPr/>
          <p:nvPr>
            <p:custDataLst>
              <p:tags r:id="rId46"/>
            </p:custDataLst>
          </p:nvPr>
        </p:nvSpPr>
        <p:spPr>
          <a:xfrm>
            <a:off x="4661424" y="4602707"/>
            <a:ext cx="290877" cy="2194867"/>
          </a:xfrm>
          <a:prstGeom prst="leftBrac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流程图: 过程 27"/>
          <p:cNvSpPr/>
          <p:nvPr>
            <p:custDataLst>
              <p:tags r:id="rId47"/>
            </p:custDataLst>
          </p:nvPr>
        </p:nvSpPr>
        <p:spPr>
          <a:xfrm>
            <a:off x="1213186" y="2226139"/>
            <a:ext cx="815616" cy="2553334"/>
          </a:xfrm>
          <a:prstGeom prst="flowChartProcess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西欧庄园</a:t>
            </a:r>
            <a:endParaRPr lang="zh-CN" altLang="en-US" sz="40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>
            <p:custDataLst>
              <p:tags r:id="rId48"/>
            </p:custDataLst>
          </p:nvPr>
        </p:nvGrpSpPr>
        <p:grpSpPr>
          <a:xfrm>
            <a:off x="1500865" y="969329"/>
            <a:ext cx="916517" cy="4749409"/>
            <a:chOff x="1479549" y="979604"/>
            <a:chExt cx="916517" cy="4749409"/>
          </a:xfrm>
        </p:grpSpPr>
        <p:cxnSp>
          <p:nvCxnSpPr>
            <p:cNvPr id="30" name="直接连接符 29"/>
            <p:cNvCxnSpPr/>
            <p:nvPr>
              <p:custDataLst>
                <p:tags r:id="rId49"/>
              </p:custDataLst>
            </p:nvPr>
          </p:nvCxnSpPr>
          <p:spPr>
            <a:xfrm>
              <a:off x="1479549" y="3248063"/>
              <a:ext cx="916517" cy="0"/>
            </a:xfrm>
            <a:prstGeom prst="line">
              <a:avLst/>
            </a:prstGeom>
            <a:ln w="28575">
              <a:noFill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>
              <p:custDataLst>
                <p:tags r:id="rId50"/>
              </p:custDataLst>
            </p:nvPr>
          </p:nvGrpSpPr>
          <p:grpSpPr>
            <a:xfrm>
              <a:off x="1903945" y="979604"/>
              <a:ext cx="480483" cy="4749409"/>
              <a:chOff x="1903945" y="979604"/>
              <a:chExt cx="480483" cy="4749409"/>
            </a:xfrm>
          </p:grpSpPr>
          <p:cxnSp>
            <p:nvCxnSpPr>
              <p:cNvPr id="32" name="直接连接符 31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1924407" y="979604"/>
                <a:ext cx="23284" cy="4749409"/>
              </a:xfrm>
              <a:prstGeom prst="line">
                <a:avLst/>
              </a:prstGeom>
              <a:ln w="28575"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1927229" y="5717529"/>
                <a:ext cx="457199" cy="5742"/>
              </a:xfrm>
              <a:prstGeom prst="line">
                <a:avLst/>
              </a:prstGeom>
              <a:ln w="28575"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53"/>
                </p:custDataLst>
              </p:nvPr>
            </p:nvCxnSpPr>
            <p:spPr>
              <a:xfrm flipV="1">
                <a:off x="1903945" y="979604"/>
                <a:ext cx="480483" cy="5742"/>
              </a:xfrm>
              <a:prstGeom prst="line">
                <a:avLst/>
              </a:prstGeom>
              <a:ln w="28575"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左大括号 39"/>
          <p:cNvSpPr/>
          <p:nvPr/>
        </p:nvSpPr>
        <p:spPr>
          <a:xfrm>
            <a:off x="2356485" y="1429385"/>
            <a:ext cx="226695" cy="379603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左大括号 40"/>
          <p:cNvSpPr/>
          <p:nvPr/>
        </p:nvSpPr>
        <p:spPr>
          <a:xfrm>
            <a:off x="4560570" y="4486275"/>
            <a:ext cx="342265" cy="164338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左大括号 41"/>
          <p:cNvSpPr/>
          <p:nvPr/>
        </p:nvSpPr>
        <p:spPr>
          <a:xfrm>
            <a:off x="6193790" y="2181860"/>
            <a:ext cx="76200" cy="807720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3" name="直接箭头连接符 42"/>
          <p:cNvCxnSpPr/>
          <p:nvPr/>
        </p:nvCxnSpPr>
        <p:spPr>
          <a:xfrm>
            <a:off x="4262120" y="1475105"/>
            <a:ext cx="64071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4311650" y="2585720"/>
            <a:ext cx="64071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359910" y="3736975"/>
            <a:ext cx="640715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itle 6"/>
          <p:cNvSpPr txBox="1"/>
          <p:nvPr>
            <p:custDataLst>
              <p:tags r:id="rId54"/>
            </p:custDataLst>
          </p:nvPr>
        </p:nvSpPr>
        <p:spPr>
          <a:xfrm>
            <a:off x="918845" y="369570"/>
            <a:ext cx="204597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课堂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小结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 animBg="1"/>
      <p:bldP spid="2" grpId="0"/>
      <p:bldP spid="48" grpId="0"/>
      <p:bldP spid="52" grpId="0"/>
      <p:bldP spid="37" grpId="0"/>
      <p:bldP spid="42" grpId="0" animBg="1"/>
      <p:bldP spid="46" grpId="0"/>
      <p:bldP spid="47" grpId="0"/>
      <p:bldP spid="53" grpId="0"/>
      <p:bldP spid="35" grpId="0"/>
      <p:bldP spid="27" grpId="0"/>
      <p:bldP spid="41" grpId="0" animBg="1"/>
      <p:bldP spid="51" grpId="0"/>
      <p:bldP spid="54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文本框 2"/>
          <p:cNvSpPr txBox="1"/>
          <p:nvPr/>
        </p:nvSpPr>
        <p:spPr>
          <a:xfrm>
            <a:off x="1147445" y="1266190"/>
            <a:ext cx="1040384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、下列关于西欧庄园领主与佃户的关系说法错误的是（       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佃户每周一般要为领主劳动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领主不能随意没收佃户的土地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领主与佃户之间是统治与被统治的关系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佃户主要以实物地租的形式为领主服务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、西欧庄园的佃户主要包括（        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自由的农民和缺少自由的农奴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无地的农民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缺少自由的农奴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流浪过来的人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311" name="组合 310"/>
          <p:cNvGrpSpPr/>
          <p:nvPr>
            <p:custDataLst>
              <p:tags r:id="rId24"/>
            </p:custDataLst>
          </p:nvPr>
        </p:nvGrpSpPr>
        <p:grpSpPr>
          <a:xfrm>
            <a:off x="654050" y="223520"/>
            <a:ext cx="2535555" cy="768350"/>
            <a:chOff x="1825" y="863"/>
            <a:chExt cx="5188" cy="1350"/>
          </a:xfrm>
        </p:grpSpPr>
        <p:sp>
          <p:nvSpPr>
            <p:cNvPr id="312" name="矩形 311"/>
            <p:cNvSpPr/>
            <p:nvPr>
              <p:custDataLst>
                <p:tags r:id="rId25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 312"/>
            <p:cNvSpPr/>
            <p:nvPr>
              <p:custDataLst>
                <p:tags r:id="rId26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27"/>
            </p:custDataLst>
          </p:nvPr>
        </p:nvSpPr>
        <p:spPr>
          <a:xfrm>
            <a:off x="918845" y="369570"/>
            <a:ext cx="204597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课堂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训练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339" name="WordArt 4"/>
          <p:cNvSpPr>
            <a:spLocks noTextEdit="1"/>
          </p:cNvSpPr>
          <p:nvPr/>
        </p:nvSpPr>
        <p:spPr>
          <a:xfrm>
            <a:off x="10023158" y="1266190"/>
            <a:ext cx="6492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0" name="WordArt 5"/>
          <p:cNvSpPr>
            <a:spLocks noTextEdit="1"/>
          </p:cNvSpPr>
          <p:nvPr/>
        </p:nvSpPr>
        <p:spPr>
          <a:xfrm>
            <a:off x="6197600" y="3852545"/>
            <a:ext cx="6492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311" name="组合 310"/>
          <p:cNvGrpSpPr/>
          <p:nvPr>
            <p:custDataLst>
              <p:tags r:id="rId24"/>
            </p:custDataLst>
          </p:nvPr>
        </p:nvGrpSpPr>
        <p:grpSpPr>
          <a:xfrm>
            <a:off x="654050" y="223520"/>
            <a:ext cx="2535555" cy="768350"/>
            <a:chOff x="1825" y="863"/>
            <a:chExt cx="5188" cy="135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2" name="矩形 311"/>
            <p:cNvSpPr/>
            <p:nvPr>
              <p:custDataLst>
                <p:tags r:id="rId25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grpFill/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矩形 312"/>
            <p:cNvSpPr/>
            <p:nvPr>
              <p:custDataLst>
                <p:tags r:id="rId26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27"/>
            </p:custDataLst>
          </p:nvPr>
        </p:nvSpPr>
        <p:spPr>
          <a:xfrm>
            <a:off x="934720" y="356235"/>
            <a:ext cx="204597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课堂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训练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364" name="文本框 1"/>
          <p:cNvSpPr txBox="1"/>
          <p:nvPr/>
        </p:nvSpPr>
        <p:spPr>
          <a:xfrm>
            <a:off x="1017905" y="1165225"/>
            <a:ext cx="11299190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、庄园遍布欧洲各地时间大约在（           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A.9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B.10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C. 8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  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D.11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世纪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、下列关于西欧庄园法庭的特点表述正确的有（      ）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主持法庭的是领主或他的管家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法庭没有专门的工作人员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惩罚违法行为的主要手段是罚金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④法庭只维护领主的利益，对佃户而言，没任何好处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A.①②④               B.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①②③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C.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②③④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D.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①②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③④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339" name="WordArt 4"/>
          <p:cNvSpPr>
            <a:spLocks noTextEdit="1"/>
          </p:cNvSpPr>
          <p:nvPr/>
        </p:nvSpPr>
        <p:spPr>
          <a:xfrm>
            <a:off x="6916103" y="991870"/>
            <a:ext cx="6492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723234" y="2458719"/>
            <a:ext cx="690880" cy="132207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80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B</a:t>
            </a:r>
            <a:endParaRPr kumimoji="0" lang="en-US" altLang="zh-CN" sz="8000" b="0" i="0" u="none" strike="noStrike" kern="10" cap="none" spc="0" normalizeH="0" baseline="0" noProof="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80010" y="126365"/>
            <a:ext cx="11988800" cy="6607175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3917950" y="2347595"/>
            <a:ext cx="43561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>
                <a:latin typeface="华文行楷" panose="02010800040101010101" charset="-122"/>
                <a:ea typeface="华文行楷" panose="02010800040101010101" charset="-122"/>
              </a:rPr>
              <a:t>感谢聆听！</a:t>
            </a:r>
            <a:endParaRPr lang="zh-CN" altLang="en-US" sz="8000" b="1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7" name="New picture"/>
          <p:cNvPicPr/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2407900" y="105029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组合 97"/>
          <p:cNvGrpSpPr/>
          <p:nvPr>
            <p:custDataLst>
              <p:tags r:id="rId1"/>
            </p:custDataLst>
          </p:nvPr>
        </p:nvGrpSpPr>
        <p:grpSpPr>
          <a:xfrm>
            <a:off x="4604385" y="713105"/>
            <a:ext cx="3248660" cy="1168400"/>
            <a:chOff x="7766" y="1363"/>
            <a:chExt cx="2977" cy="1840"/>
          </a:xfrm>
        </p:grpSpPr>
        <p:sp>
          <p:nvSpPr>
            <p:cNvPr id="99" name="矩形 98"/>
            <p:cNvSpPr/>
            <p:nvPr>
              <p:custDataLst>
                <p:tags r:id="rId2"/>
              </p:custDataLst>
            </p:nvPr>
          </p:nvSpPr>
          <p:spPr>
            <a:xfrm>
              <a:off x="7891" y="1521"/>
              <a:ext cx="2853" cy="16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>
              <p:custDataLst>
                <p:tags r:id="rId3"/>
              </p:custDataLst>
            </p:nvPr>
          </p:nvSpPr>
          <p:spPr>
            <a:xfrm>
              <a:off x="7766" y="1363"/>
              <a:ext cx="2853" cy="168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1" name="Title 6"/>
          <p:cNvSpPr txBox="1"/>
          <p:nvPr>
            <p:custDataLst>
              <p:tags r:id="rId4"/>
            </p:custDataLst>
          </p:nvPr>
        </p:nvSpPr>
        <p:spPr>
          <a:xfrm>
            <a:off x="4765040" y="842010"/>
            <a:ext cx="2835910" cy="81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4800" b="1" spc="50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学习目标</a:t>
            </a:r>
            <a:endParaRPr lang="zh-CN" altLang="en-US" sz="4800" b="1" spc="50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5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6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13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4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6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8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9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82345" y="1978660"/>
            <a:ext cx="10401300" cy="4009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3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能通过阅读教材，知道西欧中世纪乡村的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典型组织形式是庄园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；知道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领主和佃户之间的关系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；了解西欧庄园的管理情况、农民的生产、生活情况等基本史实。（重点）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 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3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能通过西欧庄园里领主和佃户之间的关系以及庄园的管理，会分析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西欧庄园的特点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 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（重点）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30000"/>
              </a:lnSpc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能通过小组讨论，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比较西欧庄园中农民与中国古代社会农民的异同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73" name="组合 272"/>
          <p:cNvGrpSpPr/>
          <p:nvPr>
            <p:custDataLst>
              <p:tags r:id="rId24"/>
            </p:custDataLst>
          </p:nvPr>
        </p:nvGrpSpPr>
        <p:grpSpPr>
          <a:xfrm>
            <a:off x="3589020" y="510540"/>
            <a:ext cx="5544185" cy="948690"/>
            <a:chOff x="5652" y="804"/>
            <a:chExt cx="7968" cy="2235"/>
          </a:xfrm>
        </p:grpSpPr>
        <p:grpSp>
          <p:nvGrpSpPr>
            <p:cNvPr id="274" name="组合 273"/>
            <p:cNvGrpSpPr/>
            <p:nvPr>
              <p:custDataLst>
                <p:tags r:id="rId25"/>
              </p:custDataLst>
            </p:nvPr>
          </p:nvGrpSpPr>
          <p:grpSpPr>
            <a:xfrm>
              <a:off x="5652" y="804"/>
              <a:ext cx="7968" cy="720"/>
              <a:chOff x="-11430" y="173989"/>
              <a:chExt cx="4115435" cy="457203"/>
            </a:xfrm>
          </p:grpSpPr>
          <p:sp>
            <p:nvSpPr>
              <p:cNvPr id="275" name="矩形 274"/>
              <p:cNvSpPr/>
              <p:nvPr>
                <p:custDataLst>
                  <p:tags r:id="rId26"/>
                </p:custDataLst>
              </p:nvPr>
            </p:nvSpPr>
            <p:spPr>
              <a:xfrm>
                <a:off x="-11430" y="173989"/>
                <a:ext cx="76201" cy="3048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直接连接符 275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64770" y="326390"/>
                <a:ext cx="4039235" cy="0"/>
              </a:xfrm>
              <a:prstGeom prst="line">
                <a:avLst/>
              </a:prstGeom>
              <a:ln w="25400" cap="sq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928370" y="326390"/>
                <a:ext cx="0" cy="304802"/>
              </a:xfrm>
              <a:prstGeom prst="line">
                <a:avLst/>
              </a:prstGeom>
              <a:ln w="127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2986405" y="326390"/>
                <a:ext cx="0" cy="304802"/>
              </a:xfrm>
              <a:prstGeom prst="line">
                <a:avLst/>
              </a:prstGeom>
              <a:ln w="127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缺角矩形 278"/>
            <p:cNvSpPr/>
            <p:nvPr>
              <p:custDataLst>
                <p:tags r:id="rId30"/>
              </p:custDataLst>
            </p:nvPr>
          </p:nvSpPr>
          <p:spPr>
            <a:xfrm>
              <a:off x="5908" y="1451"/>
              <a:ext cx="7262" cy="1588"/>
            </a:xfrm>
            <a:prstGeom prst="plaqu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缺角矩形 279"/>
            <p:cNvSpPr/>
            <p:nvPr>
              <p:custDataLst>
                <p:tags r:id="rId31"/>
              </p:custDataLst>
            </p:nvPr>
          </p:nvSpPr>
          <p:spPr>
            <a:xfrm>
              <a:off x="6009" y="1566"/>
              <a:ext cx="7061" cy="1359"/>
            </a:xfrm>
            <a:prstGeom prst="plaque">
              <a:avLst/>
            </a:prstGeom>
            <a:noFill/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1" name="Title 6"/>
          <p:cNvSpPr txBox="1"/>
          <p:nvPr>
            <p:custDataLst>
              <p:tags r:id="rId32"/>
            </p:custDataLst>
          </p:nvPr>
        </p:nvSpPr>
        <p:spPr>
          <a:xfrm>
            <a:off x="3966210" y="868045"/>
            <a:ext cx="4720590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50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隶书" panose="02010800040101010101" charset="-122"/>
                <a:ea typeface="华文隶书" panose="02010800040101010101" charset="-122"/>
                <a:cs typeface="微软雅黑" panose="020B0503020204020204" pitchFamily="34" charset="-122"/>
                <a:sym typeface="+mn-ea"/>
              </a:rPr>
              <a:t>庄园的领主与佃户</a:t>
            </a:r>
            <a:endParaRPr lang="zh-CN" altLang="en-US" sz="4000" b="1" spc="50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隶书" panose="02010800040101010101" charset="-122"/>
              <a:ea typeface="华文隶书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196" name="文本框 3"/>
          <p:cNvSpPr txBox="1"/>
          <p:nvPr/>
        </p:nvSpPr>
        <p:spPr>
          <a:xfrm>
            <a:off x="949960" y="2724150"/>
            <a:ext cx="46780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）在西欧庄园里主要生活着哪些人？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7760" y="3929380"/>
            <a:ext cx="41719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领主、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佃户（包括自由的农民和缺少自由的农奴）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2328" y="3934778"/>
            <a:ext cx="5014912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fontAlgn="auto"/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领主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“直领地”；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佃户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“份地“；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林地、荒地等</a:t>
            </a:r>
            <a:r>
              <a:rPr lang="en-US" altLang="zh-CN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“公用地”；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1965" y="2481580"/>
            <a:ext cx="57359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（2）在庄园里土地是如何划分的？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9960" y="1757680"/>
            <a:ext cx="4171950" cy="52197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indent="0" fontAlgn="auto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阅读教材，探讨下列问题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946140" y="1555115"/>
            <a:ext cx="5524500" cy="4518660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196" grpId="0"/>
      <p:bldP spid="5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4960" y="277495"/>
            <a:ext cx="11562080" cy="6249035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>
            <p:custDataLst>
              <p:tags r:id="rId24"/>
            </p:custDataLst>
          </p:nvPr>
        </p:nvGrpSpPr>
        <p:grpSpPr>
          <a:xfrm>
            <a:off x="1158875" y="395605"/>
            <a:ext cx="4568825" cy="857250"/>
            <a:chOff x="1825" y="863"/>
            <a:chExt cx="5188" cy="1350"/>
          </a:xfrm>
        </p:grpSpPr>
        <p:sp>
          <p:nvSpPr>
            <p:cNvPr id="228" name="矩形 227"/>
            <p:cNvSpPr/>
            <p:nvPr>
              <p:custDataLst>
                <p:tags r:id="rId25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26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27"/>
            </p:custDataLst>
          </p:nvPr>
        </p:nvSpPr>
        <p:spPr>
          <a:xfrm>
            <a:off x="1478280" y="568325"/>
            <a:ext cx="394843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庄园的领主与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佃户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9218" name="文本框 1"/>
          <p:cNvSpPr txBox="1"/>
          <p:nvPr/>
        </p:nvSpPr>
        <p:spPr>
          <a:xfrm>
            <a:off x="610235" y="1556385"/>
            <a:ext cx="51174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（3）根据下列材料，分析西欧庄园的性质。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220" name="文本框 3"/>
          <p:cNvSpPr txBox="1"/>
          <p:nvPr/>
        </p:nvSpPr>
        <p:spPr>
          <a:xfrm>
            <a:off x="536258" y="2555240"/>
            <a:ext cx="5295900" cy="2120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 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庄园的主要工作是农业，同时也有手工业，有木匠、铁匠，庄园自己酿造啤酒，有自己的磨坊和面包师，总之，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庄园生产了人们日常生活所需要的绝大部分产品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3760" y="4739640"/>
            <a:ext cx="473583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庄园是一个独立的自给自足的经济和政治单位。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741035" y="933450"/>
            <a:ext cx="5782945" cy="4931410"/>
          </a:xfrm>
          <a:prstGeom prst="round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4960" y="277495"/>
            <a:ext cx="11562080" cy="6249035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>
            <p:custDataLst>
              <p:tags r:id="rId24"/>
            </p:custDataLst>
          </p:nvPr>
        </p:nvGrpSpPr>
        <p:grpSpPr>
          <a:xfrm>
            <a:off x="1158875" y="395605"/>
            <a:ext cx="4568825" cy="857250"/>
            <a:chOff x="1825" y="863"/>
            <a:chExt cx="5188" cy="1350"/>
          </a:xfrm>
        </p:grpSpPr>
        <p:sp>
          <p:nvSpPr>
            <p:cNvPr id="228" name="矩形 227"/>
            <p:cNvSpPr/>
            <p:nvPr>
              <p:custDataLst>
                <p:tags r:id="rId25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26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27"/>
            </p:custDataLst>
          </p:nvPr>
        </p:nvSpPr>
        <p:spPr>
          <a:xfrm>
            <a:off x="1478280" y="568325"/>
            <a:ext cx="394843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庄园的领主与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佃户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242" name="文本框 1"/>
          <p:cNvSpPr txBox="1"/>
          <p:nvPr/>
        </p:nvSpPr>
        <p:spPr>
          <a:xfrm>
            <a:off x="630555" y="2461895"/>
            <a:ext cx="6983730" cy="171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10000"/>
              </a:lnSpc>
            </a:pPr>
            <a:r>
              <a:rPr lang="en-US" altLang="zh-CN" sz="2400" b="1" dirty="0">
                <a:latin typeface="Arial" panose="020B0604020202020204" pitchFamily="34" charset="0"/>
              </a:rPr>
              <a:t>    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庄园里的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居民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们除了耕种自己的份地之外，就要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为庄园主耕种土地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，每周都要有几天为庄园主干活，庄园主直接控制的农奴每周的大部分时间都要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为庄园主干活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领主还向佃户征收其它捐税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2"/>
          <p:cNvSpPr txBox="1"/>
          <p:nvPr/>
        </p:nvSpPr>
        <p:spPr>
          <a:xfrm>
            <a:off x="873760" y="1416685"/>
            <a:ext cx="65163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（4）结合下列材料，分析领主与佃户之间是一种什么关系？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44" name="图片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666990" y="1307783"/>
            <a:ext cx="3765550" cy="4278312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58190" y="4201160"/>
            <a:ext cx="69088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领主与佃户之间是统治与被统治、剥削与被剥削的关系。佃户有义务为领主劳动，领主也不能随意没收佃户的土地，它们之间具有一定的契约关系。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4960" y="277495"/>
            <a:ext cx="11562080" cy="6249035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>
            <p:custDataLst>
              <p:tags r:id="rId24"/>
            </p:custDataLst>
          </p:nvPr>
        </p:nvGrpSpPr>
        <p:grpSpPr>
          <a:xfrm>
            <a:off x="1158875" y="395605"/>
            <a:ext cx="4568825" cy="857250"/>
            <a:chOff x="1825" y="863"/>
            <a:chExt cx="5188" cy="1350"/>
          </a:xfrm>
        </p:grpSpPr>
        <p:sp>
          <p:nvSpPr>
            <p:cNvPr id="228" name="矩形 227"/>
            <p:cNvSpPr/>
            <p:nvPr>
              <p:custDataLst>
                <p:tags r:id="rId25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26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27"/>
            </p:custDataLst>
          </p:nvPr>
        </p:nvSpPr>
        <p:spPr>
          <a:xfrm>
            <a:off x="1478280" y="568325"/>
            <a:ext cx="394843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庄园的领主与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佃户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8"/>
            </p:custDataLst>
          </p:nvPr>
        </p:nvSpPr>
        <p:spPr>
          <a:xfrm>
            <a:off x="2225040" y="2613025"/>
            <a:ext cx="744855" cy="16516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领主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29"/>
            </p:custDataLst>
          </p:nvPr>
        </p:nvCxnSpPr>
        <p:spPr>
          <a:xfrm>
            <a:off x="3325508" y="2854560"/>
            <a:ext cx="5540984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>
            <p:custDataLst>
              <p:tags r:id="rId30"/>
            </p:custDataLst>
          </p:nvPr>
        </p:nvCxnSpPr>
        <p:spPr>
          <a:xfrm flipH="1">
            <a:off x="3325508" y="4038599"/>
            <a:ext cx="5540984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>
            <p:custDataLst>
              <p:tags r:id="rId31"/>
            </p:custDataLst>
          </p:nvPr>
        </p:nvSpPr>
        <p:spPr>
          <a:xfrm>
            <a:off x="6643370" y="1577340"/>
            <a:ext cx="461073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给予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份地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，提供保护，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不能随意增加佃户的劳役量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2"/>
            </p:custDataLst>
          </p:nvPr>
        </p:nvSpPr>
        <p:spPr>
          <a:xfrm>
            <a:off x="7316371" y="4362758"/>
            <a:ext cx="4032000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提供劳役（每周在自营地劳动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天），缴纳各种苛捐杂税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TextBox 8"/>
          <p:cNvSpPr txBox="1"/>
          <p:nvPr>
            <p:custDataLst>
              <p:tags r:id="rId33"/>
            </p:custDataLst>
          </p:nvPr>
        </p:nvSpPr>
        <p:spPr>
          <a:xfrm>
            <a:off x="936341" y="4483408"/>
            <a:ext cx="4032000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（自由民）拥有自己的生产工具和财产，有份地保有权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34"/>
            </p:custDataLst>
          </p:nvPr>
        </p:nvSpPr>
        <p:spPr>
          <a:xfrm>
            <a:off x="1957070" y="1850390"/>
            <a:ext cx="1717040" cy="54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</a:rPr>
              <a:t>征收捐税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</a:endParaRPr>
          </a:p>
        </p:txBody>
      </p:sp>
      <p:sp>
        <p:nvSpPr>
          <p:cNvPr id="29" name="矩形 28"/>
          <p:cNvSpPr/>
          <p:nvPr>
            <p:custDataLst>
              <p:tags r:id="rId35"/>
            </p:custDataLst>
          </p:nvPr>
        </p:nvSpPr>
        <p:spPr>
          <a:xfrm>
            <a:off x="3431429" y="2854560"/>
            <a:ext cx="745067" cy="118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权利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>
            <p:custDataLst>
              <p:tags r:id="rId36"/>
            </p:custDataLst>
          </p:nvPr>
        </p:nvSpPr>
        <p:spPr>
          <a:xfrm>
            <a:off x="8228231" y="2839320"/>
            <a:ext cx="745067" cy="118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义务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线形标注 1 21"/>
          <p:cNvSpPr/>
          <p:nvPr>
            <p:custDataLst>
              <p:tags r:id="rId37"/>
            </p:custDataLst>
          </p:nvPr>
        </p:nvSpPr>
        <p:spPr>
          <a:xfrm>
            <a:off x="5103495" y="5119370"/>
            <a:ext cx="2015490" cy="763905"/>
          </a:xfrm>
          <a:prstGeom prst="borderCallout1">
            <a:avLst>
              <a:gd name="adj1" fmla="val 49106"/>
              <a:gd name="adj2" fmla="val 100422"/>
              <a:gd name="adj3" fmla="val -46550"/>
              <a:gd name="adj4" fmla="val 165942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劳役地租</a:t>
            </a:r>
            <a:endParaRPr lang="zh-CN" altLang="en-US"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38"/>
            </p:custDataLst>
          </p:nvPr>
        </p:nvSpPr>
        <p:spPr>
          <a:xfrm>
            <a:off x="9434830" y="2618740"/>
            <a:ext cx="666750" cy="16554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佃户</a:t>
            </a:r>
            <a:endParaRPr lang="zh-CN" altLang="en-US" sz="3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39"/>
            </p:custDataLst>
          </p:nvPr>
        </p:nvSpPr>
        <p:spPr>
          <a:xfrm>
            <a:off x="4457065" y="2981325"/>
            <a:ext cx="323532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统治与被统治，剥削与被剥削的关系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73" name="组合 272"/>
          <p:cNvGrpSpPr/>
          <p:nvPr>
            <p:custDataLst>
              <p:tags r:id="rId24"/>
            </p:custDataLst>
          </p:nvPr>
        </p:nvGrpSpPr>
        <p:grpSpPr>
          <a:xfrm>
            <a:off x="5036820" y="449580"/>
            <a:ext cx="3139440" cy="865505"/>
            <a:chOff x="5652" y="804"/>
            <a:chExt cx="7968" cy="2235"/>
          </a:xfrm>
        </p:grpSpPr>
        <p:grpSp>
          <p:nvGrpSpPr>
            <p:cNvPr id="274" name="组合 273"/>
            <p:cNvGrpSpPr/>
            <p:nvPr>
              <p:custDataLst>
                <p:tags r:id="rId25"/>
              </p:custDataLst>
            </p:nvPr>
          </p:nvGrpSpPr>
          <p:grpSpPr>
            <a:xfrm>
              <a:off x="5652" y="804"/>
              <a:ext cx="7968" cy="720"/>
              <a:chOff x="-11430" y="173989"/>
              <a:chExt cx="4115435" cy="457203"/>
            </a:xfrm>
          </p:grpSpPr>
          <p:sp>
            <p:nvSpPr>
              <p:cNvPr id="275" name="矩形 274"/>
              <p:cNvSpPr/>
              <p:nvPr>
                <p:custDataLst>
                  <p:tags r:id="rId26"/>
                </p:custDataLst>
              </p:nvPr>
            </p:nvSpPr>
            <p:spPr>
              <a:xfrm>
                <a:off x="-11430" y="173989"/>
                <a:ext cx="76201" cy="30480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76" name="直接连接符 275"/>
              <p:cNvCxnSpPr/>
              <p:nvPr>
                <p:custDataLst>
                  <p:tags r:id="rId27"/>
                </p:custDataLst>
              </p:nvPr>
            </p:nvCxnSpPr>
            <p:spPr>
              <a:xfrm>
                <a:off x="64770" y="326390"/>
                <a:ext cx="4039235" cy="0"/>
              </a:xfrm>
              <a:prstGeom prst="line">
                <a:avLst/>
              </a:prstGeom>
              <a:ln w="25400" cap="sq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/>
              <p:cNvCxnSpPr/>
              <p:nvPr>
                <p:custDataLst>
                  <p:tags r:id="rId28"/>
                </p:custDataLst>
              </p:nvPr>
            </p:nvCxnSpPr>
            <p:spPr>
              <a:xfrm flipH="1">
                <a:off x="928370" y="326390"/>
                <a:ext cx="0" cy="304802"/>
              </a:xfrm>
              <a:prstGeom prst="line">
                <a:avLst/>
              </a:prstGeom>
              <a:ln w="127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2986405" y="326390"/>
                <a:ext cx="0" cy="304802"/>
              </a:xfrm>
              <a:prstGeom prst="line">
                <a:avLst/>
              </a:prstGeom>
              <a:ln w="127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9" name="缺角矩形 278"/>
            <p:cNvSpPr/>
            <p:nvPr>
              <p:custDataLst>
                <p:tags r:id="rId30"/>
              </p:custDataLst>
            </p:nvPr>
          </p:nvSpPr>
          <p:spPr>
            <a:xfrm>
              <a:off x="5908" y="1451"/>
              <a:ext cx="7262" cy="1588"/>
            </a:xfrm>
            <a:prstGeom prst="plaqu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缺角矩形 279"/>
            <p:cNvSpPr/>
            <p:nvPr>
              <p:custDataLst>
                <p:tags r:id="rId31"/>
              </p:custDataLst>
            </p:nvPr>
          </p:nvSpPr>
          <p:spPr>
            <a:xfrm>
              <a:off x="6009" y="1566"/>
              <a:ext cx="7061" cy="1359"/>
            </a:xfrm>
            <a:prstGeom prst="plaque">
              <a:avLst/>
            </a:prstGeom>
            <a:noFill/>
            <a:ln w="12700" cmpd="sng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1" name="Title 6"/>
          <p:cNvSpPr txBox="1"/>
          <p:nvPr>
            <p:custDataLst>
              <p:tags r:id="rId32"/>
            </p:custDataLst>
          </p:nvPr>
        </p:nvSpPr>
        <p:spPr>
          <a:xfrm>
            <a:off x="5352415" y="732790"/>
            <a:ext cx="2432050" cy="6877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non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50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隶书" panose="02010800040101010101" charset="-122"/>
                <a:ea typeface="华文隶书" panose="02010800040101010101" charset="-122"/>
                <a:cs typeface="微软雅黑" panose="020B0503020204020204" pitchFamily="34" charset="-122"/>
                <a:sym typeface="+mn-ea"/>
              </a:rPr>
              <a:t>庄园法庭</a:t>
            </a:r>
            <a:endParaRPr lang="zh-CN" altLang="en-US" sz="4000" b="1" spc="50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隶书" panose="02010800040101010101" charset="-122"/>
              <a:ea typeface="华文隶书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268" name="文本框 1"/>
          <p:cNvSpPr txBox="1"/>
          <p:nvPr/>
        </p:nvSpPr>
        <p:spPr>
          <a:xfrm>
            <a:off x="710565" y="1779270"/>
            <a:ext cx="10770235" cy="27292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>
              <a:lnSpc>
                <a:spcPct val="11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材料一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佃户因为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没有认真耕种领主的田地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，被罚款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便士；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佃户的家畜误入领主的园子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，被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罚款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便士；只有领主的磨坊能够磨面粉，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不得到庄园以外磨面粉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，违者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罚款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先令。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10000"/>
              </a:lnSpc>
            </a:pP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fontAlgn="auto">
              <a:lnSpc>
                <a:spcPct val="11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材料二  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下列诸人无权享用公共牧场，但仍在牧场内放牧，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侵犯了全体村民的权益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，判令他们从牧场牵走他们的牲畜，从此不得占用牧场，违者还要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罚款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。不按规定价格卖酒，也要罚款。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395" y="1224915"/>
            <a:ext cx="4171950" cy="52197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txBody>
          <a:bodyPr wrap="square" rtlCol="0" anchor="t">
            <a:spAutoFit/>
          </a:bodyPr>
          <a:p>
            <a:pPr indent="0" fontAlgn="auto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阅读教材，探讨下列问题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270" name="文本框 1"/>
          <p:cNvSpPr txBox="1"/>
          <p:nvPr/>
        </p:nvSpPr>
        <p:spPr>
          <a:xfrm>
            <a:off x="778510" y="4455160"/>
            <a:ext cx="106908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）材料中反映了西欧庄园具有什么权？根据所学知识猜测主持法庭的是哪些人？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36265" y="5408295"/>
            <a:ext cx="6228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司法权；主持法庭的是领主或他的管家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文本框 3"/>
          <p:cNvSpPr txBox="1"/>
          <p:nvPr/>
        </p:nvSpPr>
        <p:spPr>
          <a:xfrm>
            <a:off x="779145" y="4495165"/>
            <a:ext cx="10837545" cy="953135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（2）根据两则材料分析，庄园法庭惩罚各种违法行为的基本手段是什么？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1585" y="5086350"/>
            <a:ext cx="92367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7200" fontAlgn="auto"/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佃户在劳役中怠工、不能完成劳役、家畜误入领主的园子、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到庄园以外磨面粉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、侵犯全体村民权益的行为等。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03265" y="5301298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罚金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文本框 5"/>
          <p:cNvSpPr txBox="1"/>
          <p:nvPr/>
        </p:nvSpPr>
        <p:spPr>
          <a:xfrm>
            <a:off x="874395" y="4445635"/>
            <a:ext cx="78695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（3）材料中反映了哪些行为会受到法庭的制裁？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273" name="文本框 1"/>
          <p:cNvSpPr txBox="1"/>
          <p:nvPr/>
        </p:nvSpPr>
        <p:spPr>
          <a:xfrm>
            <a:off x="1066800" y="4445635"/>
            <a:ext cx="97796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（4）从上述材料中，我们可以看出西欧庄园法庭有什么作用？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47495" y="5091430"/>
            <a:ext cx="92995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/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有利于维护佃户的权益，同时庄园也起着维护庄园公共秩序的作用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270" grpId="0"/>
      <p:bldP spid="11271" grpId="0" bldLvl="0" animBg="1" build="allAtOnce"/>
      <p:bldP spid="5" grpId="0"/>
      <p:bldP spid="5" grpId="1"/>
      <p:bldP spid="11272" grpId="0"/>
      <p:bldP spid="4" grpId="0"/>
      <p:bldP spid="11272" grpId="1"/>
      <p:bldP spid="4" grpId="1"/>
      <p:bldP spid="1127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>
            <p:custDataLst>
              <p:tags r:id="rId1"/>
            </p:custDataLst>
          </p:nvPr>
        </p:nvGrpSpPr>
        <p:grpSpPr>
          <a:xfrm>
            <a:off x="442084" y="458142"/>
            <a:ext cx="11561831" cy="6195717"/>
            <a:chOff x="315084" y="331142"/>
            <a:chExt cx="11561831" cy="6195717"/>
          </a:xfrm>
        </p:grpSpPr>
        <p:grpSp>
          <p:nvGrpSpPr>
            <p:cNvPr id="30" name="组合 29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31" name="组合 3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32" name="矩形 3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33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35" name="矩形 3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7" name="组合 36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38" name="组合 37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39" name="矩形 3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42" name="矩形 41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44" name="图片 4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>
            <p:custDataLst>
              <p:tags r:id="rId24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5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32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3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3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37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38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>
            <p:custDataLst>
              <p:tags r:id="rId43"/>
            </p:custDataLst>
          </p:nvPr>
        </p:nvGrpSpPr>
        <p:grpSpPr>
          <a:xfrm>
            <a:off x="1158875" y="487045"/>
            <a:ext cx="2560955" cy="857250"/>
            <a:chOff x="1825" y="863"/>
            <a:chExt cx="5188" cy="1350"/>
          </a:xfrm>
        </p:grpSpPr>
        <p:sp>
          <p:nvSpPr>
            <p:cNvPr id="228" name="矩形 227"/>
            <p:cNvSpPr/>
            <p:nvPr>
              <p:custDataLst>
                <p:tags r:id="rId44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45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46"/>
            </p:custDataLst>
          </p:nvPr>
        </p:nvSpPr>
        <p:spPr>
          <a:xfrm>
            <a:off x="1354455" y="641350"/>
            <a:ext cx="213995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庄园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法庭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48"/>
          <a:srcRect l="43078" t="2682" b="2682"/>
          <a:stretch>
            <a:fillRect/>
          </a:stretch>
        </p:blipFill>
        <p:spPr>
          <a:xfrm>
            <a:off x="7483475" y="1050290"/>
            <a:ext cx="4006215" cy="4884420"/>
          </a:xfrm>
          <a:prstGeom prst="round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56005" y="1539240"/>
            <a:ext cx="6263005" cy="2120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fontAlgn="auto">
              <a:lnSpc>
                <a:spcPct val="11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材料三：1272年在斯塔夫德郡的阿尔鲁斯，“法庭全体人员要求领主应召前来答复他的一个佃农，领主是否依据国王的令状对该佃农提起诉讼”，在下一次法庭上，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领主因未出席法庭而被扣押财物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 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</p:txBody>
      </p:sp>
      <p:sp>
        <p:nvSpPr>
          <p:cNvPr id="11273" name="文本框 1"/>
          <p:cNvSpPr txBox="1"/>
          <p:nvPr/>
        </p:nvSpPr>
        <p:spPr>
          <a:xfrm>
            <a:off x="995045" y="3625215"/>
            <a:ext cx="61969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（4）从上述材料中，我们可以看出西欧庄园法庭有什么作用？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0"/>
          <p:cNvSpPr txBox="1"/>
          <p:nvPr>
            <p:custDataLst>
              <p:tags r:id="rId49"/>
            </p:custDataLst>
          </p:nvPr>
        </p:nvSpPr>
        <p:spPr>
          <a:xfrm>
            <a:off x="1525905" y="4726940"/>
            <a:ext cx="5500370" cy="521970"/>
          </a:xfrm>
          <a:prstGeom prst="rect">
            <a:avLst/>
          </a:prstGeom>
          <a:noFill/>
          <a:ln w="381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5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在一定程度上限制了领主的特权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>
            <p:custDataLst>
              <p:tags r:id="rId1"/>
            </p:custDataLst>
          </p:nvPr>
        </p:nvGrpSpPr>
        <p:grpSpPr>
          <a:xfrm>
            <a:off x="442084" y="458142"/>
            <a:ext cx="11561831" cy="6195717"/>
            <a:chOff x="315084" y="331142"/>
            <a:chExt cx="11561831" cy="6195717"/>
          </a:xfrm>
        </p:grpSpPr>
        <p:grpSp>
          <p:nvGrpSpPr>
            <p:cNvPr id="30" name="组合 29"/>
            <p:cNvGrpSpPr/>
            <p:nvPr>
              <p:custDataLst>
                <p:tags r:id="rId2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31" name="组合 30"/>
              <p:cNvGrpSpPr/>
              <p:nvPr>
                <p:custDataLst>
                  <p:tags r:id="rId3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32" name="矩形 3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4" name="组合 33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35" name="矩形 34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矩形 35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37" name="组合 36"/>
            <p:cNvGrpSpPr/>
            <p:nvPr>
              <p:custDataLst>
                <p:tags r:id="rId9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38" name="组合 37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39" name="矩形 38"/>
                <p:cNvSpPr/>
                <p:nvPr>
                  <p:custDataLst>
                    <p:tags r:id="rId11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矩形 39"/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42" name="矩形 41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矩形 42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44" name="图片 4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>
            <p:custDataLst>
              <p:tags r:id="rId24"/>
            </p:custDataLst>
          </p:nvPr>
        </p:nvGrpSpPr>
        <p:grpSpPr>
          <a:xfrm>
            <a:off x="315084" y="331142"/>
            <a:ext cx="11561831" cy="6195717"/>
            <a:chOff x="315084" y="331142"/>
            <a:chExt cx="11561831" cy="6195717"/>
          </a:xfrm>
        </p:grpSpPr>
        <p:grpSp>
          <p:nvGrpSpPr>
            <p:cNvPr id="9" name="组合 8"/>
            <p:cNvGrpSpPr/>
            <p:nvPr>
              <p:custDataLst>
                <p:tags r:id="rId25"/>
              </p:custDataLst>
            </p:nvPr>
          </p:nvGrpSpPr>
          <p:grpSpPr>
            <a:xfrm>
              <a:off x="1437182" y="468986"/>
              <a:ext cx="9360000" cy="5920029"/>
              <a:chOff x="1416000" y="534930"/>
              <a:chExt cx="9360000" cy="5920029"/>
            </a:xfrm>
          </p:grpSpPr>
          <p:grpSp>
            <p:nvGrpSpPr>
              <p:cNvPr id="21" name="组合 20"/>
              <p:cNvGrpSpPr/>
              <p:nvPr>
                <p:custDataLst>
                  <p:tags r:id="rId26"/>
                </p:custDataLst>
              </p:nvPr>
            </p:nvGrpSpPr>
            <p:grpSpPr>
              <a:xfrm>
                <a:off x="1416000" y="534930"/>
                <a:ext cx="9360000" cy="75756"/>
                <a:chOff x="1416000" y="534930"/>
                <a:chExt cx="9360000" cy="75756"/>
              </a:xfrm>
            </p:grpSpPr>
            <p:sp>
              <p:nvSpPr>
                <p:cNvPr id="25" name="矩形 2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/>
                <p:cNvSpPr/>
                <p:nvPr>
                  <p:custDataLst>
                    <p:tags r:id="rId28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22" name="组合 21"/>
              <p:cNvGrpSpPr/>
              <p:nvPr>
                <p:custDataLst>
                  <p:tags r:id="rId29"/>
                </p:custDataLst>
              </p:nvPr>
            </p:nvGrpSpPr>
            <p:grpSpPr>
              <a:xfrm>
                <a:off x="1416000" y="6379203"/>
                <a:ext cx="9360000" cy="75756"/>
                <a:chOff x="1416000" y="534930"/>
                <a:chExt cx="9360000" cy="75756"/>
              </a:xfrm>
            </p:grpSpPr>
            <p:sp>
              <p:nvSpPr>
                <p:cNvPr id="23" name="矩形 22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416000" y="534930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矩形 23"/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416000" y="592861"/>
                  <a:ext cx="9360000" cy="17825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>
              <p:custDataLst>
                <p:tags r:id="rId32"/>
              </p:custDataLst>
            </p:nvPr>
          </p:nvGrpSpPr>
          <p:grpSpPr>
            <a:xfrm>
              <a:off x="464167" y="1539000"/>
              <a:ext cx="11263666" cy="3780000"/>
              <a:chOff x="464167" y="1473056"/>
              <a:chExt cx="11263666" cy="3780000"/>
            </a:xfrm>
          </p:grpSpPr>
          <p:grpSp>
            <p:nvGrpSpPr>
              <p:cNvPr id="15" name="组合 14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464167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9" name="矩形 18"/>
                <p:cNvSpPr/>
                <p:nvPr>
                  <p:custDataLst>
                    <p:tags r:id="rId34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>
                  <p:custDataLst>
                    <p:tags r:id="rId35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6" name="组合 15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11654393" y="1473056"/>
                <a:ext cx="73440" cy="3780000"/>
                <a:chOff x="442985" y="1567561"/>
                <a:chExt cx="73440" cy="3600000"/>
              </a:xfrm>
            </p:grpSpPr>
            <p:sp>
              <p:nvSpPr>
                <p:cNvPr id="17" name="矩形 16"/>
                <p:cNvSpPr/>
                <p:nvPr>
                  <p:custDataLst>
                    <p:tags r:id="rId37"/>
                  </p:custDataLst>
                </p:nvPr>
              </p:nvSpPr>
              <p:spPr>
                <a:xfrm flipH="1">
                  <a:off x="49842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>
                  <p:custDataLst>
                    <p:tags r:id="rId38"/>
                  </p:custDataLst>
                </p:nvPr>
              </p:nvSpPr>
              <p:spPr>
                <a:xfrm flipH="1">
                  <a:off x="442985" y="1567561"/>
                  <a:ext cx="18000" cy="3600000"/>
                </a:xfrm>
                <a:prstGeom prst="rect">
                  <a:avLst/>
                </a:prstGeom>
                <a:solidFill>
                  <a:srgbClr val="7A9285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0846602" y="331142"/>
              <a:ext cx="1030313" cy="112785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10846602" y="5399001"/>
              <a:ext cx="1030313" cy="112785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315084" y="331142"/>
              <a:ext cx="1030313" cy="112785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315084" y="5399001"/>
              <a:ext cx="1030313" cy="1127858"/>
            </a:xfrm>
            <a:prstGeom prst="rect">
              <a:avLst/>
            </a:prstGeom>
          </p:spPr>
        </p:pic>
      </p:grpSp>
      <p:grpSp>
        <p:nvGrpSpPr>
          <p:cNvPr id="227" name="组合 226"/>
          <p:cNvGrpSpPr/>
          <p:nvPr>
            <p:custDataLst>
              <p:tags r:id="rId43"/>
            </p:custDataLst>
          </p:nvPr>
        </p:nvGrpSpPr>
        <p:grpSpPr>
          <a:xfrm>
            <a:off x="1158875" y="487045"/>
            <a:ext cx="2560955" cy="857250"/>
            <a:chOff x="1825" y="863"/>
            <a:chExt cx="5188" cy="1350"/>
          </a:xfrm>
        </p:grpSpPr>
        <p:sp>
          <p:nvSpPr>
            <p:cNvPr id="228" name="矩形 227"/>
            <p:cNvSpPr/>
            <p:nvPr>
              <p:custDataLst>
                <p:tags r:id="rId44"/>
              </p:custDataLst>
            </p:nvPr>
          </p:nvSpPr>
          <p:spPr>
            <a:xfrm>
              <a:off x="1825" y="863"/>
              <a:ext cx="744" cy="10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矩形 228"/>
            <p:cNvSpPr/>
            <p:nvPr>
              <p:custDataLst>
                <p:tags r:id="rId45"/>
              </p:custDataLst>
            </p:nvPr>
          </p:nvSpPr>
          <p:spPr>
            <a:xfrm>
              <a:off x="1973" y="993"/>
              <a:ext cx="5040" cy="12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0" name="Title 6"/>
          <p:cNvSpPr txBox="1"/>
          <p:nvPr>
            <p:custDataLst>
              <p:tags r:id="rId46"/>
            </p:custDataLst>
          </p:nvPr>
        </p:nvSpPr>
        <p:spPr>
          <a:xfrm>
            <a:off x="1354455" y="671830"/>
            <a:ext cx="2263140" cy="594995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  <a:ln w="3175">
            <a:solidFill>
              <a:srgbClr val="00B050"/>
            </a:solidFill>
            <a:prstDash val="dash"/>
          </a:ln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SzTx/>
              <a:buNone/>
            </a:pP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庄园</a:t>
            </a:r>
            <a:r>
              <a:rPr lang="zh-CN" altLang="en-US" sz="3400" b="1" spc="342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华文行楷" panose="02010800040101010101" charset="-122"/>
                <a:ea typeface="华文行楷" panose="02010800040101010101" charset="-122"/>
                <a:cs typeface="微软雅黑" panose="020B0503020204020204" pitchFamily="34" charset="-122"/>
                <a:sym typeface="+mn-ea"/>
              </a:rPr>
              <a:t>法庭</a:t>
            </a:r>
            <a:endParaRPr lang="zh-CN" altLang="en-US" sz="3400" b="1" spc="342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uFillTx/>
              <a:latin typeface="华文行楷" panose="02010800040101010101" charset="-122"/>
              <a:ea typeface="华文行楷" panose="0201080004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47"/>
            </p:custDataLst>
          </p:nvPr>
        </p:nvSpPr>
        <p:spPr>
          <a:xfrm>
            <a:off x="2378075" y="2021840"/>
            <a:ext cx="718820" cy="136334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领主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48"/>
            </p:custDataLst>
          </p:nvPr>
        </p:nvSpPr>
        <p:spPr>
          <a:xfrm>
            <a:off x="9140825" y="2028825"/>
            <a:ext cx="744855" cy="13563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佃户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49"/>
            </p:custDataLst>
          </p:nvPr>
        </p:nvCxnSpPr>
        <p:spPr>
          <a:xfrm>
            <a:off x="3452508" y="2465869"/>
            <a:ext cx="5540984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50"/>
            </p:custDataLst>
          </p:nvPr>
        </p:nvCxnSpPr>
        <p:spPr>
          <a:xfrm flipH="1">
            <a:off x="3389008" y="2894258"/>
            <a:ext cx="5540984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>
            <p:custDataLst>
              <p:tags r:id="rId51"/>
            </p:custDataLst>
          </p:nvPr>
        </p:nvSpPr>
        <p:spPr>
          <a:xfrm>
            <a:off x="4464685" y="1775460"/>
            <a:ext cx="3262630" cy="563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凭借法庭奴役佃户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52"/>
            </p:custDataLst>
          </p:nvPr>
        </p:nvSpPr>
        <p:spPr>
          <a:xfrm>
            <a:off x="3843655" y="3141980"/>
            <a:ext cx="4448175" cy="1148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 algn="ctr"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利用法庭维护自己权益，</a:t>
            </a:r>
            <a:endParaRPr lang="en-US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甚至有权参与案件的审理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左大括号 48"/>
          <p:cNvSpPr/>
          <p:nvPr>
            <p:custDataLst>
              <p:tags r:id="rId53"/>
            </p:custDataLst>
          </p:nvPr>
        </p:nvSpPr>
        <p:spPr>
          <a:xfrm rot="16200000">
            <a:off x="6036204" y="750940"/>
            <a:ext cx="247863" cy="733514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矩形 49"/>
          <p:cNvSpPr/>
          <p:nvPr>
            <p:custDataLst>
              <p:tags r:id="rId54"/>
            </p:custDataLst>
          </p:nvPr>
        </p:nvSpPr>
        <p:spPr>
          <a:xfrm>
            <a:off x="3508375" y="4797425"/>
            <a:ext cx="5466715" cy="1189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457200" algn="l">
              <a:lnSpc>
                <a:spcPct val="120000"/>
              </a:lnSpc>
              <a:buNone/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既维护了领主的利益，也在一定程度上限制了领主的特权。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8" grpId="0" bldLvl="0" animBg="1"/>
      <p:bldP spid="49" grpId="0" bldLvl="0" animBg="1"/>
      <p:bldP spid="50" grpId="0" bldLvl="0" animBg="1"/>
    </p:bldLst>
  </p:timing>
</p:sld>
</file>

<file path=ppt/tags/tag1.xml><?xml version="1.0" encoding="utf-8"?>
<p:tagLst xmlns:p="http://schemas.openxmlformats.org/presentationml/2006/main">
  <p:tag name="AS_UNIQUEID" val="331"/>
</p:tagLst>
</file>

<file path=ppt/tags/tag10.xml><?xml version="1.0" encoding="utf-8"?>
<p:tagLst xmlns:p="http://schemas.openxmlformats.org/presentationml/2006/main">
  <p:tag name="AS_UNIQUEID" val="341"/>
</p:tagLst>
</file>

<file path=ppt/tags/tag100.xml><?xml version="1.0" encoding="utf-8"?>
<p:tagLst xmlns:p="http://schemas.openxmlformats.org/presentationml/2006/main">
  <p:tag name="AS_UNIQUEID" val="505"/>
</p:tagLst>
</file>

<file path=ppt/tags/tag101.xml><?xml version="1.0" encoding="utf-8"?>
<p:tagLst xmlns:p="http://schemas.openxmlformats.org/presentationml/2006/main">
  <p:tag name="AS_UNIQUEID" val="506"/>
</p:tagLst>
</file>

<file path=ppt/tags/tag102.xml><?xml version="1.0" encoding="utf-8"?>
<p:tagLst xmlns:p="http://schemas.openxmlformats.org/presentationml/2006/main">
  <p:tag name="AS_UNIQUEID" val="507"/>
</p:tagLst>
</file>

<file path=ppt/tags/tag103.xml><?xml version="1.0" encoding="utf-8"?>
<p:tagLst xmlns:p="http://schemas.openxmlformats.org/presentationml/2006/main">
  <p:tag name="AS_UNIQUEID" val="508"/>
</p:tagLst>
</file>

<file path=ppt/tags/tag104.xml><?xml version="1.0" encoding="utf-8"?>
<p:tagLst xmlns:p="http://schemas.openxmlformats.org/presentationml/2006/main">
  <p:tag name="AS_UNIQUEID" val="509"/>
</p:tagLst>
</file>

<file path=ppt/tags/tag105.xml><?xml version="1.0" encoding="utf-8"?>
<p:tagLst xmlns:p="http://schemas.openxmlformats.org/presentationml/2006/main">
  <p:tag name="AS_UNIQUEID" val="510"/>
</p:tagLst>
</file>

<file path=ppt/tags/tag106.xml><?xml version="1.0" encoding="utf-8"?>
<p:tagLst xmlns:p="http://schemas.openxmlformats.org/presentationml/2006/main">
  <p:tag name="AS_UNIQUEID" val="511"/>
</p:tagLst>
</file>

<file path=ppt/tags/tag107.xml><?xml version="1.0" encoding="utf-8"?>
<p:tagLst xmlns:p="http://schemas.openxmlformats.org/presentationml/2006/main">
  <p:tag name="AS_UNIQUEID" val="512"/>
</p:tagLst>
</file>

<file path=ppt/tags/tag108.xml><?xml version="1.0" encoding="utf-8"?>
<p:tagLst xmlns:p="http://schemas.openxmlformats.org/presentationml/2006/main">
  <p:tag name="AS_UNIQUEID" val="513"/>
</p:tagLst>
</file>

<file path=ppt/tags/tag109.xml><?xml version="1.0" encoding="utf-8"?>
<p:tagLst xmlns:p="http://schemas.openxmlformats.org/presentationml/2006/main">
  <p:tag name="AS_UNIQUEID" val="514"/>
</p:tagLst>
</file>

<file path=ppt/tags/tag11.xml><?xml version="1.0" encoding="utf-8"?>
<p:tagLst xmlns:p="http://schemas.openxmlformats.org/presentationml/2006/main">
  <p:tag name="AS_UNIQUEID" val="343"/>
</p:tagLst>
</file>

<file path=ppt/tags/tag110.xml><?xml version="1.0" encoding="utf-8"?>
<p:tagLst xmlns:p="http://schemas.openxmlformats.org/presentationml/2006/main">
  <p:tag name="AS_UNIQUEID" val="515"/>
</p:tagLst>
</file>

<file path=ppt/tags/tag111.xml><?xml version="1.0" encoding="utf-8"?>
<p:tagLst xmlns:p="http://schemas.openxmlformats.org/presentationml/2006/main">
  <p:tag name="AS_UNIQUEID" val="516"/>
</p:tagLst>
</file>

<file path=ppt/tags/tag112.xml><?xml version="1.0" encoding="utf-8"?>
<p:tagLst xmlns:p="http://schemas.openxmlformats.org/presentationml/2006/main">
  <p:tag name="AS_UNIQUEID" val="517"/>
</p:tagLst>
</file>

<file path=ppt/tags/tag113.xml><?xml version="1.0" encoding="utf-8"?>
<p:tagLst xmlns:p="http://schemas.openxmlformats.org/presentationml/2006/main">
  <p:tag name="AS_UNIQUEID" val="518"/>
</p:tagLst>
</file>

<file path=ppt/tags/tag114.xml><?xml version="1.0" encoding="utf-8"?>
<p:tagLst xmlns:p="http://schemas.openxmlformats.org/presentationml/2006/main">
  <p:tag name="AS_UNIQUEID" val="532"/>
</p:tagLst>
</file>

<file path=ppt/tags/tag115.xml><?xml version="1.0" encoding="utf-8"?>
<p:tagLst xmlns:p="http://schemas.openxmlformats.org/presentationml/2006/main">
  <p:tag name="AS_UNIQUEID" val="533"/>
</p:tagLst>
</file>

<file path=ppt/tags/tag116.xml><?xml version="1.0" encoding="utf-8"?>
<p:tagLst xmlns:p="http://schemas.openxmlformats.org/presentationml/2006/main">
  <p:tag name="AS_UNIQUEID" val="534"/>
</p:tagLst>
</file>

<file path=ppt/tags/tag117.xml><?xml version="1.0" encoding="utf-8"?>
<p:tagLst xmlns:p="http://schemas.openxmlformats.org/presentationml/2006/main">
  <p:tag name="AS_UNIQUEID" val="535"/>
</p:tagLst>
</file>

<file path=ppt/tags/tag118.xml><?xml version="1.0" encoding="utf-8"?>
<p:tagLst xmlns:p="http://schemas.openxmlformats.org/presentationml/2006/main">
  <p:tag name="AS_UNIQUEID" val="536"/>
</p:tagLst>
</file>

<file path=ppt/tags/tag119.xml><?xml version="1.0" encoding="utf-8"?>
<p:tagLst xmlns:p="http://schemas.openxmlformats.org/presentationml/2006/main">
  <p:tag name="AS_UNIQUEID" val="537"/>
</p:tagLst>
</file>

<file path=ppt/tags/tag12.xml><?xml version="1.0" encoding="utf-8"?>
<p:tagLst xmlns:p="http://schemas.openxmlformats.org/presentationml/2006/main">
  <p:tag name="AS_UNIQUEID" val="344"/>
</p:tagLst>
</file>

<file path=ppt/tags/tag120.xml><?xml version="1.0" encoding="utf-8"?>
<p:tagLst xmlns:p="http://schemas.openxmlformats.org/presentationml/2006/main">
  <p:tag name="AS_UNIQUEID" val="538"/>
</p:tagLst>
</file>

<file path=ppt/tags/tag121.xml><?xml version="1.0" encoding="utf-8"?>
<p:tagLst xmlns:p="http://schemas.openxmlformats.org/presentationml/2006/main">
  <p:tag name="AS_UNIQUEID" val="539"/>
</p:tagLst>
</file>

<file path=ppt/tags/tag122.xml><?xml version="1.0" encoding="utf-8"?>
<p:tagLst xmlns:p="http://schemas.openxmlformats.org/presentationml/2006/main">
  <p:tag name="AS_UNIQUEID" val="540"/>
</p:tagLst>
</file>

<file path=ppt/tags/tag123.xml><?xml version="1.0" encoding="utf-8"?>
<p:tagLst xmlns:p="http://schemas.openxmlformats.org/presentationml/2006/main">
  <p:tag name="AS_UNIQUEID" val="541"/>
</p:tagLst>
</file>

<file path=ppt/tags/tag124.xml><?xml version="1.0" encoding="utf-8"?>
<p:tagLst xmlns:p="http://schemas.openxmlformats.org/presentationml/2006/main">
  <p:tag name="AS_UNIQUEID" val="542"/>
</p:tagLst>
</file>

<file path=ppt/tags/tag125.xml><?xml version="1.0" encoding="utf-8"?>
<p:tagLst xmlns:p="http://schemas.openxmlformats.org/presentationml/2006/main">
  <p:tag name="AS_UNIQUEID" val="543"/>
</p:tagLst>
</file>

<file path=ppt/tags/tag126.xml><?xml version="1.0" encoding="utf-8"?>
<p:tagLst xmlns:p="http://schemas.openxmlformats.org/presentationml/2006/main">
  <p:tag name="AS_UNIQUEID" val="544"/>
</p:tagLst>
</file>

<file path=ppt/tags/tag127.xml><?xml version="1.0" encoding="utf-8"?>
<p:tagLst xmlns:p="http://schemas.openxmlformats.org/presentationml/2006/main">
  <p:tag name="AS_UNIQUEID" val="545"/>
</p:tagLst>
</file>

<file path=ppt/tags/tag128.xml><?xml version="1.0" encoding="utf-8"?>
<p:tagLst xmlns:p="http://schemas.openxmlformats.org/presentationml/2006/main">
  <p:tag name="AS_UNIQUEID" val="546"/>
</p:tagLst>
</file>

<file path=ppt/tags/tag129.xml><?xml version="1.0" encoding="utf-8"?>
<p:tagLst xmlns:p="http://schemas.openxmlformats.org/presentationml/2006/main">
  <p:tag name="AS_UNIQUEID" val="547"/>
</p:tagLst>
</file>

<file path=ppt/tags/tag13.xml><?xml version="1.0" encoding="utf-8"?>
<p:tagLst xmlns:p="http://schemas.openxmlformats.org/presentationml/2006/main">
  <p:tag name="AS_UNIQUEID" val="345"/>
</p:tagLst>
</file>

<file path=ppt/tags/tag130.xml><?xml version="1.0" encoding="utf-8"?>
<p:tagLst xmlns:p="http://schemas.openxmlformats.org/presentationml/2006/main">
  <p:tag name="AS_UNIQUEID" val="548"/>
</p:tagLst>
</file>

<file path=ppt/tags/tag131.xml><?xml version="1.0" encoding="utf-8"?>
<p:tagLst xmlns:p="http://schemas.openxmlformats.org/presentationml/2006/main">
  <p:tag name="AS_UNIQUEID" val="549"/>
</p:tagLst>
</file>

<file path=ppt/tags/tag132.xml><?xml version="1.0" encoding="utf-8"?>
<p:tagLst xmlns:p="http://schemas.openxmlformats.org/presentationml/2006/main">
  <p:tag name="AS_UNIQUEID" val="550"/>
</p:tagLst>
</file>

<file path=ppt/tags/tag133.xml><?xml version="1.0" encoding="utf-8"?>
<p:tagLst xmlns:p="http://schemas.openxmlformats.org/presentationml/2006/main">
  <p:tag name="AS_UNIQUEID" val="551"/>
  <p:tag name="KSO_WM_UNIT_TEXTBOXSTYLE_GUID" val="{6511ad57-777b-4733-b521-e7f4abb5caa0}"/>
</p:tagLst>
</file>

<file path=ppt/tags/tag134.xml><?xml version="1.0" encoding="utf-8"?>
<p:tagLst xmlns:p="http://schemas.openxmlformats.org/presentationml/2006/main">
  <p:tag name="AS_UNIQUEID" val="552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13"/>
  <p:tag name="KSO_WM_UNIT_INDEX" val="13"/>
  <p:tag name="KSO_WM_UNIT_LAYERLEVEL" val="1"/>
  <p:tag name="KSO_WM_UNIT_TEXTBOXSTYLE_ADJUSTLEFT" val="0_-29.7"/>
  <p:tag name="KSO_WM_UNIT_TEXTBOXSTYLE_ADJUSTTOP" val="0_-40.12512"/>
  <p:tag name="KSO_WM_UNIT_TEXTBOXSTYLE_ADJUSTWIDTH" val="100_69.09999"/>
  <p:tag name="KSO_WM_UNIT_TEXTBOXSTYLE_GUID" val="{6511ad57-777b-4733-b521-e7f4abb5caa0}"/>
  <p:tag name="KSO_WM_UNIT_TEXTBOXSTYLE_SHAPETYPE" val="1"/>
  <p:tag name="KSO_WM_UNIT_TYPE" val="i"/>
</p:tagLst>
</file>

<file path=ppt/tags/tag135.xml><?xml version="1.0" encoding="utf-8"?>
<p:tagLst xmlns:p="http://schemas.openxmlformats.org/presentationml/2006/main">
  <p:tag name="AS_UNIQUEID" val="553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1"/>
  <p:tag name="KSO_WM_UNIT_INDEX" val="1"/>
  <p:tag name="KSO_WM_UNIT_LAYERLEVEL" val="1"/>
  <p:tag name="KSO_WM_UNIT_TEXTBOXSTYLE_ADJUSTLEFT" val="0_-29.7"/>
  <p:tag name="KSO_WM_UNIT_TEXTBOXSTYLE_ADJUSTTOP" val="0_-40.12512"/>
  <p:tag name="KSO_WM_UNIT_TEXTBOXSTYLE_SHAPETYPE" val="1"/>
  <p:tag name="KSO_WM_UNIT_TYPE" val="i"/>
</p:tagLst>
</file>

<file path=ppt/tags/tag136.xml><?xml version="1.0" encoding="utf-8"?>
<p:tagLst xmlns:p="http://schemas.openxmlformats.org/presentationml/2006/main">
  <p:tag name="AS_UNIQUEID" val="554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2"/>
  <p:tag name="KSO_WM_UNIT_INDEX" val="2"/>
  <p:tag name="KSO_WM_UNIT_LAYERLEVEL" val="1"/>
  <p:tag name="KSO_WM_UNIT_TEXTBOXSTYLE_ADJUSTLEFT" val="0_-23.7"/>
  <p:tag name="KSO_WM_UNIT_TEXTBOXSTYLE_ADJUSTTOP" val="0_-28.12504"/>
  <p:tag name="KSO_WM_UNIT_TEXTBOXSTYLE_ADJUSTWIDTH" val="100_63.09999"/>
  <p:tag name="KSO_WM_UNIT_TEXTBOXSTYLE_SHAPETYPE" val="1"/>
  <p:tag name="KSO_WM_UNIT_TYPE" val="i"/>
</p:tagLst>
</file>

<file path=ppt/tags/tag137.xml><?xml version="1.0" encoding="utf-8"?>
<p:tagLst xmlns:p="http://schemas.openxmlformats.org/presentationml/2006/main">
  <p:tag name="AS_UNIQUEID" val="555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3"/>
  <p:tag name="KSO_WM_UNIT_INDEX" val="3"/>
  <p:tag name="KSO_WM_UNIT_LAYERLEVEL" val="1"/>
  <p:tag name="KSO_WM_UNIT_TEXTBOXSTYLE_ADJUSTLEFT" val="20_-6.69"/>
  <p:tag name="KSO_WM_UNIT_TEXTBOXSTYLE_ADJUSTTOP" val="0_-28.12504"/>
  <p:tag name="KSO_WM_UNIT_TEXTBOXSTYLE_SHAPETYPE" val="1"/>
  <p:tag name="KSO_WM_UNIT_TYPE" val="i"/>
</p:tagLst>
</file>

<file path=ppt/tags/tag138.xml><?xml version="1.0" encoding="utf-8"?>
<p:tagLst xmlns:p="http://schemas.openxmlformats.org/presentationml/2006/main">
  <p:tag name="AS_UNIQUEID" val="556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4"/>
  <p:tag name="KSO_WM_UNIT_INDEX" val="4"/>
  <p:tag name="KSO_WM_UNIT_LAYERLEVEL" val="1"/>
  <p:tag name="KSO_WM_UNIT_TEXTBOXSTYLE_ADJUSTLEFT" val="80_2.389997"/>
  <p:tag name="KSO_WM_UNIT_TEXTBOXSTYLE_ADJUSTTOP" val="0_-28.12504"/>
  <p:tag name="KSO_WM_UNIT_TEXTBOXSTYLE_SHAPETYPE" val="1"/>
  <p:tag name="KSO_WM_UNIT_TYPE" val="i"/>
</p:tagLst>
</file>

<file path=ppt/tags/tag139.xml><?xml version="1.0" encoding="utf-8"?>
<p:tagLst xmlns:p="http://schemas.openxmlformats.org/presentationml/2006/main">
  <p:tag name="AS_UNIQUEID" val="557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5"/>
  <p:tag name="KSO_WM_UNIT_INDEX" val="5"/>
  <p:tag name="KSO_WM_UNIT_LAYERLEVEL" val="1"/>
  <p:tag name="KSO_WM_UNIT_TEXTBOXSTYLE_ADJUSTHEIGTH" val="100_15.55"/>
  <p:tag name="KSO_WM_UNIT_TEXTBOXSTYLE_ADJUSTLEFT" val="0_-16.9"/>
  <p:tag name="KSO_WM_UNIT_TEXTBOXSTYLE_ADJUSTTOP" val="0_-7.77504"/>
  <p:tag name="KSO_WM_UNIT_TEXTBOXSTYLE_ADJUSTWIDTH" val="100_33.8"/>
  <p:tag name="KSO_WM_UNIT_TEXTBOXSTYLE_GUID" val="{6511ad57-777b-4733-b521-e7f4abb5caa0}"/>
  <p:tag name="KSO_WM_UNIT_TEXTBOXSTYLE_SHAPETYPE" val="1"/>
  <p:tag name="KSO_WM_UNIT_TYPE" val="i"/>
</p:tagLst>
</file>

<file path=ppt/tags/tag14.xml><?xml version="1.0" encoding="utf-8"?>
<p:tagLst xmlns:p="http://schemas.openxmlformats.org/presentationml/2006/main">
  <p:tag name="AS_UNIQUEID" val="346"/>
</p:tagLst>
</file>

<file path=ppt/tags/tag140.xml><?xml version="1.0" encoding="utf-8"?>
<p:tagLst xmlns:p="http://schemas.openxmlformats.org/presentationml/2006/main">
  <p:tag name="AS_UNIQUEID" val="558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11"/>
  <p:tag name="KSO_WM_UNIT_INDEX" val="11"/>
  <p:tag name="KSO_WM_UNIT_LAYERLEVEL" val="1"/>
  <p:tag name="KSO_WM_UNIT_TEXTBOXSTYLE_ADJUSTHEIGTH" val="100_4.100002"/>
  <p:tag name="KSO_WM_UNIT_TEXTBOXSTYLE_ADJUSTLEFT" val="0_-11.87496"/>
  <p:tag name="KSO_WM_UNIT_TEXTBOXSTYLE_ADJUSTTOP" val="0_-2.049999"/>
  <p:tag name="KSO_WM_UNIT_TEXTBOXSTYLE_ADJUSTWIDTH" val="100_23.75002"/>
  <p:tag name="KSO_WM_UNIT_TEXTBOXSTYLE_GUID" val="{6511ad57-777b-4733-b521-e7f4abb5caa0}"/>
  <p:tag name="KSO_WM_UNIT_TEXTBOXSTYLE_SHAPETYPE" val="1"/>
  <p:tag name="KSO_WM_UNIT_TYPE" val="i"/>
</p:tagLst>
</file>

<file path=ppt/tags/tag141.xml><?xml version="1.0" encoding="utf-8"?>
<p:tagLst xmlns:p="http://schemas.openxmlformats.org/presentationml/2006/main">
  <p:tag name="AS_UNIQUEID" val="559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a*1"/>
  <p:tag name="KSO_WM_UNIT_INDEX" val="1"/>
  <p:tag name="KSO_WM_UNIT_ISCONTENTSTITLE" val="0"/>
  <p:tag name="KSO_WM_UNIT_LAYERLEVEL" val="1"/>
  <p:tag name="KSO_WM_UNIT_NOCLEAR" val="1"/>
  <p:tag name="KSO_WM_UNIT_PRESET_TEXT" val="单击此处输入正文标题内容"/>
  <p:tag name="KSO_WM_UNIT_TEXTBOXSTYLE_GUID" val="{6511ad57-777b-4733-b521-e7f4abb5caa0}"/>
  <p:tag name="KSO_WM_UNIT_TEXTBOXSTYLE_SHAPETYPE" val="0"/>
  <p:tag name="KSO_WM_UNIT_TEXTBOXSTYLE_TEMPLATEID" val="3131003"/>
  <p:tag name="KSO_WM_UNIT_TEXTBOXSTYLE_TEMPLATETYPE" val="1"/>
  <p:tag name="KSO_WM_UNIT_TEXTBOXSTYLE_TYPE" val="3"/>
  <p:tag name="KSO_WM_UNIT_TYPE" val="a"/>
  <p:tag name="KSO_WM_UNIT_VALUE" val="10"/>
</p:tagLst>
</file>

<file path=ppt/tags/tag142.xml><?xml version="1.0" encoding="utf-8"?>
<p:tagLst xmlns:p="http://schemas.openxmlformats.org/presentationml/2006/main">
  <p:tag name="AS_UNIQUEID" val="343"/>
</p:tagLst>
</file>

<file path=ppt/tags/tag143.xml><?xml version="1.0" encoding="utf-8"?>
<p:tagLst xmlns:p="http://schemas.openxmlformats.org/presentationml/2006/main">
  <p:tag name="AS_UNIQUEID" val="563"/>
</p:tagLst>
</file>

<file path=ppt/tags/tag144.xml><?xml version="1.0" encoding="utf-8"?>
<p:tagLst xmlns:p="http://schemas.openxmlformats.org/presentationml/2006/main">
  <p:tag name="AS_UNIQUEID" val="564"/>
</p:tagLst>
</file>

<file path=ppt/tags/tag145.xml><?xml version="1.0" encoding="utf-8"?>
<p:tagLst xmlns:p="http://schemas.openxmlformats.org/presentationml/2006/main">
  <p:tag name="AS_UNIQUEID" val="565"/>
</p:tagLst>
</file>

<file path=ppt/tags/tag146.xml><?xml version="1.0" encoding="utf-8"?>
<p:tagLst xmlns:p="http://schemas.openxmlformats.org/presentationml/2006/main">
  <p:tag name="AS_UNIQUEID" val="566"/>
</p:tagLst>
</file>

<file path=ppt/tags/tag147.xml><?xml version="1.0" encoding="utf-8"?>
<p:tagLst xmlns:p="http://schemas.openxmlformats.org/presentationml/2006/main">
  <p:tag name="AS_UNIQUEID" val="567"/>
</p:tagLst>
</file>

<file path=ppt/tags/tag148.xml><?xml version="1.0" encoding="utf-8"?>
<p:tagLst xmlns:p="http://schemas.openxmlformats.org/presentationml/2006/main">
  <p:tag name="AS_UNIQUEID" val="568"/>
</p:tagLst>
</file>

<file path=ppt/tags/tag149.xml><?xml version="1.0" encoding="utf-8"?>
<p:tagLst xmlns:p="http://schemas.openxmlformats.org/presentationml/2006/main">
  <p:tag name="AS_UNIQUEID" val="569"/>
</p:tagLst>
</file>

<file path=ppt/tags/tag15.xml><?xml version="1.0" encoding="utf-8"?>
<p:tagLst xmlns:p="http://schemas.openxmlformats.org/presentationml/2006/main">
  <p:tag name="AS_UNIQUEID" val="347"/>
</p:tagLst>
</file>

<file path=ppt/tags/tag150.xml><?xml version="1.0" encoding="utf-8"?>
<p:tagLst xmlns:p="http://schemas.openxmlformats.org/presentationml/2006/main">
  <p:tag name="AS_UNIQUEID" val="570"/>
</p:tagLst>
</file>

<file path=ppt/tags/tag151.xml><?xml version="1.0" encoding="utf-8"?>
<p:tagLst xmlns:p="http://schemas.openxmlformats.org/presentationml/2006/main">
  <p:tag name="AS_UNIQUEID" val="571"/>
</p:tagLst>
</file>

<file path=ppt/tags/tag152.xml><?xml version="1.0" encoding="utf-8"?>
<p:tagLst xmlns:p="http://schemas.openxmlformats.org/presentationml/2006/main">
  <p:tag name="AS_UNIQUEID" val="572"/>
</p:tagLst>
</file>

<file path=ppt/tags/tag153.xml><?xml version="1.0" encoding="utf-8"?>
<p:tagLst xmlns:p="http://schemas.openxmlformats.org/presentationml/2006/main">
  <p:tag name="AS_UNIQUEID" val="573"/>
</p:tagLst>
</file>

<file path=ppt/tags/tag154.xml><?xml version="1.0" encoding="utf-8"?>
<p:tagLst xmlns:p="http://schemas.openxmlformats.org/presentationml/2006/main">
  <p:tag name="AS_UNIQUEID" val="574"/>
</p:tagLst>
</file>

<file path=ppt/tags/tag155.xml><?xml version="1.0" encoding="utf-8"?>
<p:tagLst xmlns:p="http://schemas.openxmlformats.org/presentationml/2006/main">
  <p:tag name="AS_UNIQUEID" val="575"/>
</p:tagLst>
</file>

<file path=ppt/tags/tag156.xml><?xml version="1.0" encoding="utf-8"?>
<p:tagLst xmlns:p="http://schemas.openxmlformats.org/presentationml/2006/main">
  <p:tag name="AS_UNIQUEID" val="576"/>
</p:tagLst>
</file>

<file path=ppt/tags/tag157.xml><?xml version="1.0" encoding="utf-8"?>
<p:tagLst xmlns:p="http://schemas.openxmlformats.org/presentationml/2006/main">
  <p:tag name="AS_UNIQUEID" val="577"/>
</p:tagLst>
</file>

<file path=ppt/tags/tag158.xml><?xml version="1.0" encoding="utf-8"?>
<p:tagLst xmlns:p="http://schemas.openxmlformats.org/presentationml/2006/main">
  <p:tag name="AS_UNIQUEID" val="578"/>
</p:tagLst>
</file>

<file path=ppt/tags/tag159.xml><?xml version="1.0" encoding="utf-8"?>
<p:tagLst xmlns:p="http://schemas.openxmlformats.org/presentationml/2006/main">
  <p:tag name="AS_UNIQUEID" val="579"/>
</p:tagLst>
</file>

<file path=ppt/tags/tag16.xml><?xml version="1.0" encoding="utf-8"?>
<p:tagLst xmlns:p="http://schemas.openxmlformats.org/presentationml/2006/main">
  <p:tag name="AS_UNIQUEID" val="349"/>
</p:tagLst>
</file>

<file path=ppt/tags/tag160.xml><?xml version="1.0" encoding="utf-8"?>
<p:tagLst xmlns:p="http://schemas.openxmlformats.org/presentationml/2006/main">
  <p:tag name="AS_UNIQUEID" val="580"/>
</p:tagLst>
</file>

<file path=ppt/tags/tag161.xml><?xml version="1.0" encoding="utf-8"?>
<p:tagLst xmlns:p="http://schemas.openxmlformats.org/presentationml/2006/main">
  <p:tag name="AS_UNIQUEID" val="581"/>
</p:tagLst>
</file>

<file path=ppt/tags/tag162.xml><?xml version="1.0" encoding="utf-8"?>
<p:tagLst xmlns:p="http://schemas.openxmlformats.org/presentationml/2006/main">
  <p:tag name="AS_UNIQUEID" val="582"/>
  <p:tag name="KSO_WM_UNIT_TEXTBOXSTYLE_GUID" val="{32988195-1bd1-42ac-aeb6-5ec587b20444}"/>
</p:tagLst>
</file>

<file path=ppt/tags/tag163.xml><?xml version="1.0" encoding="utf-8"?>
<p:tagLst xmlns:p="http://schemas.openxmlformats.org/presentationml/2006/main">
  <p:tag name="AS_UNIQUEID" val="583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164.xml><?xml version="1.0" encoding="utf-8"?>
<p:tagLst xmlns:p="http://schemas.openxmlformats.org/presentationml/2006/main">
  <p:tag name="AS_UNIQUEID" val="584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165.xml><?xml version="1.0" encoding="utf-8"?>
<p:tagLst xmlns:p="http://schemas.openxmlformats.org/presentationml/2006/main">
  <p:tag name="AS_UNIQUEID" val="585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166.xml><?xml version="1.0" encoding="utf-8"?>
<p:tagLst xmlns:p="http://schemas.openxmlformats.org/presentationml/2006/main">
  <p:tag name="AS_UNIQUEID" val="361"/>
</p:tagLst>
</file>

<file path=ppt/tags/tag167.xml><?xml version="1.0" encoding="utf-8"?>
<p:tagLst xmlns:p="http://schemas.openxmlformats.org/presentationml/2006/main">
  <p:tag name="AS_UNIQUEID" val="563"/>
</p:tagLst>
</file>

<file path=ppt/tags/tag168.xml><?xml version="1.0" encoding="utf-8"?>
<p:tagLst xmlns:p="http://schemas.openxmlformats.org/presentationml/2006/main">
  <p:tag name="AS_UNIQUEID" val="564"/>
</p:tagLst>
</file>

<file path=ppt/tags/tag169.xml><?xml version="1.0" encoding="utf-8"?>
<p:tagLst xmlns:p="http://schemas.openxmlformats.org/presentationml/2006/main">
  <p:tag name="AS_UNIQUEID" val="565"/>
</p:tagLst>
</file>

<file path=ppt/tags/tag17.xml><?xml version="1.0" encoding="utf-8"?>
<p:tagLst xmlns:p="http://schemas.openxmlformats.org/presentationml/2006/main">
  <p:tag name="AS_UNIQUEID" val="350"/>
</p:tagLst>
</file>

<file path=ppt/tags/tag170.xml><?xml version="1.0" encoding="utf-8"?>
<p:tagLst xmlns:p="http://schemas.openxmlformats.org/presentationml/2006/main">
  <p:tag name="AS_UNIQUEID" val="566"/>
</p:tagLst>
</file>

<file path=ppt/tags/tag171.xml><?xml version="1.0" encoding="utf-8"?>
<p:tagLst xmlns:p="http://schemas.openxmlformats.org/presentationml/2006/main">
  <p:tag name="AS_UNIQUEID" val="567"/>
</p:tagLst>
</file>

<file path=ppt/tags/tag172.xml><?xml version="1.0" encoding="utf-8"?>
<p:tagLst xmlns:p="http://schemas.openxmlformats.org/presentationml/2006/main">
  <p:tag name="AS_UNIQUEID" val="568"/>
</p:tagLst>
</file>

<file path=ppt/tags/tag173.xml><?xml version="1.0" encoding="utf-8"?>
<p:tagLst xmlns:p="http://schemas.openxmlformats.org/presentationml/2006/main">
  <p:tag name="AS_UNIQUEID" val="569"/>
</p:tagLst>
</file>

<file path=ppt/tags/tag174.xml><?xml version="1.0" encoding="utf-8"?>
<p:tagLst xmlns:p="http://schemas.openxmlformats.org/presentationml/2006/main">
  <p:tag name="AS_UNIQUEID" val="570"/>
</p:tagLst>
</file>

<file path=ppt/tags/tag175.xml><?xml version="1.0" encoding="utf-8"?>
<p:tagLst xmlns:p="http://schemas.openxmlformats.org/presentationml/2006/main">
  <p:tag name="AS_UNIQUEID" val="571"/>
</p:tagLst>
</file>

<file path=ppt/tags/tag176.xml><?xml version="1.0" encoding="utf-8"?>
<p:tagLst xmlns:p="http://schemas.openxmlformats.org/presentationml/2006/main">
  <p:tag name="AS_UNIQUEID" val="572"/>
</p:tagLst>
</file>

<file path=ppt/tags/tag177.xml><?xml version="1.0" encoding="utf-8"?>
<p:tagLst xmlns:p="http://schemas.openxmlformats.org/presentationml/2006/main">
  <p:tag name="AS_UNIQUEID" val="573"/>
</p:tagLst>
</file>

<file path=ppt/tags/tag178.xml><?xml version="1.0" encoding="utf-8"?>
<p:tagLst xmlns:p="http://schemas.openxmlformats.org/presentationml/2006/main">
  <p:tag name="AS_UNIQUEID" val="574"/>
</p:tagLst>
</file>

<file path=ppt/tags/tag179.xml><?xml version="1.0" encoding="utf-8"?>
<p:tagLst xmlns:p="http://schemas.openxmlformats.org/presentationml/2006/main">
  <p:tag name="AS_UNIQUEID" val="575"/>
</p:tagLst>
</file>

<file path=ppt/tags/tag18.xml><?xml version="1.0" encoding="utf-8"?>
<p:tagLst xmlns:p="http://schemas.openxmlformats.org/presentationml/2006/main">
  <p:tag name="AS_UNIQUEID" val="351"/>
</p:tagLst>
</file>

<file path=ppt/tags/tag180.xml><?xml version="1.0" encoding="utf-8"?>
<p:tagLst xmlns:p="http://schemas.openxmlformats.org/presentationml/2006/main">
  <p:tag name="AS_UNIQUEID" val="576"/>
</p:tagLst>
</file>

<file path=ppt/tags/tag181.xml><?xml version="1.0" encoding="utf-8"?>
<p:tagLst xmlns:p="http://schemas.openxmlformats.org/presentationml/2006/main">
  <p:tag name="AS_UNIQUEID" val="577"/>
</p:tagLst>
</file>

<file path=ppt/tags/tag182.xml><?xml version="1.0" encoding="utf-8"?>
<p:tagLst xmlns:p="http://schemas.openxmlformats.org/presentationml/2006/main">
  <p:tag name="AS_UNIQUEID" val="578"/>
</p:tagLst>
</file>

<file path=ppt/tags/tag183.xml><?xml version="1.0" encoding="utf-8"?>
<p:tagLst xmlns:p="http://schemas.openxmlformats.org/presentationml/2006/main">
  <p:tag name="AS_UNIQUEID" val="579"/>
</p:tagLst>
</file>

<file path=ppt/tags/tag184.xml><?xml version="1.0" encoding="utf-8"?>
<p:tagLst xmlns:p="http://schemas.openxmlformats.org/presentationml/2006/main">
  <p:tag name="AS_UNIQUEID" val="580"/>
</p:tagLst>
</file>

<file path=ppt/tags/tag185.xml><?xml version="1.0" encoding="utf-8"?>
<p:tagLst xmlns:p="http://schemas.openxmlformats.org/presentationml/2006/main">
  <p:tag name="AS_UNIQUEID" val="581"/>
</p:tagLst>
</file>

<file path=ppt/tags/tag186.xml><?xml version="1.0" encoding="utf-8"?>
<p:tagLst xmlns:p="http://schemas.openxmlformats.org/presentationml/2006/main">
  <p:tag name="AS_UNIQUEID" val="582"/>
  <p:tag name="KSO_WM_UNIT_TEXTBOXSTYLE_GUID" val="{32988195-1bd1-42ac-aeb6-5ec587b20444}"/>
</p:tagLst>
</file>

<file path=ppt/tags/tag187.xml><?xml version="1.0" encoding="utf-8"?>
<p:tagLst xmlns:p="http://schemas.openxmlformats.org/presentationml/2006/main">
  <p:tag name="AS_UNIQUEID" val="583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188.xml><?xml version="1.0" encoding="utf-8"?>
<p:tagLst xmlns:p="http://schemas.openxmlformats.org/presentationml/2006/main">
  <p:tag name="AS_UNIQUEID" val="584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189.xml><?xml version="1.0" encoding="utf-8"?>
<p:tagLst xmlns:p="http://schemas.openxmlformats.org/presentationml/2006/main">
  <p:tag name="AS_UNIQUEID" val="585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19.xml><?xml version="1.0" encoding="utf-8"?>
<p:tagLst xmlns:p="http://schemas.openxmlformats.org/presentationml/2006/main">
  <p:tag name="AS_UNIQUEID" val="352"/>
</p:tagLst>
</file>

<file path=ppt/tags/tag190.xml><?xml version="1.0" encoding="utf-8"?>
<p:tagLst xmlns:p="http://schemas.openxmlformats.org/presentationml/2006/main">
  <p:tag name="AS_UNIQUEID" val="563"/>
</p:tagLst>
</file>

<file path=ppt/tags/tag191.xml><?xml version="1.0" encoding="utf-8"?>
<p:tagLst xmlns:p="http://schemas.openxmlformats.org/presentationml/2006/main">
  <p:tag name="AS_UNIQUEID" val="564"/>
</p:tagLst>
</file>

<file path=ppt/tags/tag192.xml><?xml version="1.0" encoding="utf-8"?>
<p:tagLst xmlns:p="http://schemas.openxmlformats.org/presentationml/2006/main">
  <p:tag name="AS_UNIQUEID" val="565"/>
</p:tagLst>
</file>

<file path=ppt/tags/tag193.xml><?xml version="1.0" encoding="utf-8"?>
<p:tagLst xmlns:p="http://schemas.openxmlformats.org/presentationml/2006/main">
  <p:tag name="AS_UNIQUEID" val="566"/>
</p:tagLst>
</file>

<file path=ppt/tags/tag194.xml><?xml version="1.0" encoding="utf-8"?>
<p:tagLst xmlns:p="http://schemas.openxmlformats.org/presentationml/2006/main">
  <p:tag name="AS_UNIQUEID" val="567"/>
</p:tagLst>
</file>

<file path=ppt/tags/tag195.xml><?xml version="1.0" encoding="utf-8"?>
<p:tagLst xmlns:p="http://schemas.openxmlformats.org/presentationml/2006/main">
  <p:tag name="AS_UNIQUEID" val="568"/>
</p:tagLst>
</file>

<file path=ppt/tags/tag196.xml><?xml version="1.0" encoding="utf-8"?>
<p:tagLst xmlns:p="http://schemas.openxmlformats.org/presentationml/2006/main">
  <p:tag name="AS_UNIQUEID" val="569"/>
</p:tagLst>
</file>

<file path=ppt/tags/tag197.xml><?xml version="1.0" encoding="utf-8"?>
<p:tagLst xmlns:p="http://schemas.openxmlformats.org/presentationml/2006/main">
  <p:tag name="AS_UNIQUEID" val="570"/>
</p:tagLst>
</file>

<file path=ppt/tags/tag198.xml><?xml version="1.0" encoding="utf-8"?>
<p:tagLst xmlns:p="http://schemas.openxmlformats.org/presentationml/2006/main">
  <p:tag name="AS_UNIQUEID" val="571"/>
</p:tagLst>
</file>

<file path=ppt/tags/tag199.xml><?xml version="1.0" encoding="utf-8"?>
<p:tagLst xmlns:p="http://schemas.openxmlformats.org/presentationml/2006/main">
  <p:tag name="AS_UNIQUEID" val="572"/>
</p:tagLst>
</file>

<file path=ppt/tags/tag2.xml><?xml version="1.0" encoding="utf-8"?>
<p:tagLst xmlns:p="http://schemas.openxmlformats.org/presentationml/2006/main">
  <p:tag name="AS_UNIQUEID" val="332"/>
</p:tagLst>
</file>

<file path=ppt/tags/tag20.xml><?xml version="1.0" encoding="utf-8"?>
<p:tagLst xmlns:p="http://schemas.openxmlformats.org/presentationml/2006/main">
  <p:tag name="AS_UNIQUEID" val="353"/>
</p:tagLst>
</file>

<file path=ppt/tags/tag200.xml><?xml version="1.0" encoding="utf-8"?>
<p:tagLst xmlns:p="http://schemas.openxmlformats.org/presentationml/2006/main">
  <p:tag name="AS_UNIQUEID" val="573"/>
</p:tagLst>
</file>

<file path=ppt/tags/tag201.xml><?xml version="1.0" encoding="utf-8"?>
<p:tagLst xmlns:p="http://schemas.openxmlformats.org/presentationml/2006/main">
  <p:tag name="AS_UNIQUEID" val="574"/>
</p:tagLst>
</file>

<file path=ppt/tags/tag202.xml><?xml version="1.0" encoding="utf-8"?>
<p:tagLst xmlns:p="http://schemas.openxmlformats.org/presentationml/2006/main">
  <p:tag name="AS_UNIQUEID" val="575"/>
</p:tagLst>
</file>

<file path=ppt/tags/tag203.xml><?xml version="1.0" encoding="utf-8"?>
<p:tagLst xmlns:p="http://schemas.openxmlformats.org/presentationml/2006/main">
  <p:tag name="AS_UNIQUEID" val="576"/>
</p:tagLst>
</file>

<file path=ppt/tags/tag204.xml><?xml version="1.0" encoding="utf-8"?>
<p:tagLst xmlns:p="http://schemas.openxmlformats.org/presentationml/2006/main">
  <p:tag name="AS_UNIQUEID" val="577"/>
</p:tagLst>
</file>

<file path=ppt/tags/tag205.xml><?xml version="1.0" encoding="utf-8"?>
<p:tagLst xmlns:p="http://schemas.openxmlformats.org/presentationml/2006/main">
  <p:tag name="AS_UNIQUEID" val="578"/>
</p:tagLst>
</file>

<file path=ppt/tags/tag206.xml><?xml version="1.0" encoding="utf-8"?>
<p:tagLst xmlns:p="http://schemas.openxmlformats.org/presentationml/2006/main">
  <p:tag name="AS_UNIQUEID" val="579"/>
</p:tagLst>
</file>

<file path=ppt/tags/tag207.xml><?xml version="1.0" encoding="utf-8"?>
<p:tagLst xmlns:p="http://schemas.openxmlformats.org/presentationml/2006/main">
  <p:tag name="AS_UNIQUEID" val="580"/>
</p:tagLst>
</file>

<file path=ppt/tags/tag208.xml><?xml version="1.0" encoding="utf-8"?>
<p:tagLst xmlns:p="http://schemas.openxmlformats.org/presentationml/2006/main">
  <p:tag name="AS_UNIQUEID" val="581"/>
</p:tagLst>
</file>

<file path=ppt/tags/tag209.xml><?xml version="1.0" encoding="utf-8"?>
<p:tagLst xmlns:p="http://schemas.openxmlformats.org/presentationml/2006/main">
  <p:tag name="AS_UNIQUEID" val="582"/>
  <p:tag name="KSO_WM_UNIT_TEXTBOXSTYLE_GUID" val="{32988195-1bd1-42ac-aeb6-5ec587b20444}"/>
</p:tagLst>
</file>

<file path=ppt/tags/tag21.xml><?xml version="1.0" encoding="utf-8"?>
<p:tagLst xmlns:p="http://schemas.openxmlformats.org/presentationml/2006/main">
  <p:tag name="AS_UNIQUEID" val="354"/>
</p:tagLst>
</file>

<file path=ppt/tags/tag210.xml><?xml version="1.0" encoding="utf-8"?>
<p:tagLst xmlns:p="http://schemas.openxmlformats.org/presentationml/2006/main">
  <p:tag name="AS_UNIQUEID" val="583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211.xml><?xml version="1.0" encoding="utf-8"?>
<p:tagLst xmlns:p="http://schemas.openxmlformats.org/presentationml/2006/main">
  <p:tag name="AS_UNIQUEID" val="584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212.xml><?xml version="1.0" encoding="utf-8"?>
<p:tagLst xmlns:p="http://schemas.openxmlformats.org/presentationml/2006/main">
  <p:tag name="AS_UNIQUEID" val="585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213.xml><?xml version="1.0" encoding="utf-8"?>
<p:tagLst xmlns:p="http://schemas.openxmlformats.org/presentationml/2006/main">
  <p:tag name="AS_UNIQUEID" val="378"/>
</p:tagLst>
</file>

<file path=ppt/tags/tag214.xml><?xml version="1.0" encoding="utf-8"?>
<p:tagLst xmlns:p="http://schemas.openxmlformats.org/presentationml/2006/main">
  <p:tag name="AS_UNIQUEID" val="380"/>
</p:tagLst>
</file>

<file path=ppt/tags/tag215.xml><?xml version="1.0" encoding="utf-8"?>
<p:tagLst xmlns:p="http://schemas.openxmlformats.org/presentationml/2006/main">
  <p:tag name="AS_UNIQUEID" val="381"/>
</p:tagLst>
</file>

<file path=ppt/tags/tag216.xml><?xml version="1.0" encoding="utf-8"?>
<p:tagLst xmlns:p="http://schemas.openxmlformats.org/presentationml/2006/main">
  <p:tag name="AS_UNIQUEID" val="382"/>
</p:tagLst>
</file>

<file path=ppt/tags/tag217.xml><?xml version="1.0" encoding="utf-8"?>
<p:tagLst xmlns:p="http://schemas.openxmlformats.org/presentationml/2006/main">
  <p:tag name="AS_UNIQUEID" val="383"/>
</p:tagLst>
</file>

<file path=ppt/tags/tag218.xml><?xml version="1.0" encoding="utf-8"?>
<p:tagLst xmlns:p="http://schemas.openxmlformats.org/presentationml/2006/main">
  <p:tag name="AS_UNIQUEID" val="384"/>
</p:tagLst>
</file>

<file path=ppt/tags/tag219.xml><?xml version="1.0" encoding="utf-8"?>
<p:tagLst xmlns:p="http://schemas.openxmlformats.org/presentationml/2006/main">
  <p:tag name="AS_UNIQUEID" val="385"/>
</p:tagLst>
</file>

<file path=ppt/tags/tag22.xml><?xml version="1.0" encoding="utf-8"?>
<p:tagLst xmlns:p="http://schemas.openxmlformats.org/presentationml/2006/main">
  <p:tag name="AS_UNIQUEID" val="356"/>
</p:tagLst>
</file>

<file path=ppt/tags/tag220.xml><?xml version="1.0" encoding="utf-8"?>
<p:tagLst xmlns:p="http://schemas.openxmlformats.org/presentationml/2006/main">
  <p:tag name="AS_UNIQUEID" val="386"/>
</p:tagLst>
</file>

<file path=ppt/tags/tag221.xml><?xml version="1.0" encoding="utf-8"?>
<p:tagLst xmlns:p="http://schemas.openxmlformats.org/presentationml/2006/main">
  <p:tag name="AS_UNIQUEID" val="387"/>
</p:tagLst>
</file>

<file path=ppt/tags/tag222.xml><?xml version="1.0" encoding="utf-8"?>
<p:tagLst xmlns:p="http://schemas.openxmlformats.org/presentationml/2006/main">
  <p:tag name="AS_UNIQUEID" val="388"/>
</p:tagLst>
</file>

<file path=ppt/tags/tag223.xml><?xml version="1.0" encoding="utf-8"?>
<p:tagLst xmlns:p="http://schemas.openxmlformats.org/presentationml/2006/main">
  <p:tag name="AS_UNIQUEID" val="379"/>
</p:tagLst>
</file>

<file path=ppt/tags/tag224.xml><?xml version="1.0" encoding="utf-8"?>
<p:tagLst xmlns:p="http://schemas.openxmlformats.org/presentationml/2006/main">
  <p:tag name="AS_UNIQUEID" val="382"/>
</p:tagLst>
</file>

<file path=ppt/tags/tag225.xml><?xml version="1.0" encoding="utf-8"?>
<p:tagLst xmlns:p="http://schemas.openxmlformats.org/presentationml/2006/main">
  <p:tag name="AS_UNIQUEID" val="643"/>
</p:tagLst>
</file>

<file path=ppt/tags/tag226.xml><?xml version="1.0" encoding="utf-8"?>
<p:tagLst xmlns:p="http://schemas.openxmlformats.org/presentationml/2006/main">
  <p:tag name="AS_UNIQUEID" val="644"/>
</p:tagLst>
</file>

<file path=ppt/tags/tag227.xml><?xml version="1.0" encoding="utf-8"?>
<p:tagLst xmlns:p="http://schemas.openxmlformats.org/presentationml/2006/main">
  <p:tag name="AS_UNIQUEID" val="645"/>
</p:tagLst>
</file>

<file path=ppt/tags/tag228.xml><?xml version="1.0" encoding="utf-8"?>
<p:tagLst xmlns:p="http://schemas.openxmlformats.org/presentationml/2006/main">
  <p:tag name="AS_UNIQUEID" val="646"/>
</p:tagLst>
</file>

<file path=ppt/tags/tag229.xml><?xml version="1.0" encoding="utf-8"?>
<p:tagLst xmlns:p="http://schemas.openxmlformats.org/presentationml/2006/main">
  <p:tag name="AS_UNIQUEID" val="647"/>
</p:tagLst>
</file>

<file path=ppt/tags/tag23.xml><?xml version="1.0" encoding="utf-8"?>
<p:tagLst xmlns:p="http://schemas.openxmlformats.org/presentationml/2006/main">
  <p:tag name="AS_UNIQUEID" val="357"/>
</p:tagLst>
</file>

<file path=ppt/tags/tag230.xml><?xml version="1.0" encoding="utf-8"?>
<p:tagLst xmlns:p="http://schemas.openxmlformats.org/presentationml/2006/main">
  <p:tag name="AS_UNIQUEID" val="648"/>
</p:tagLst>
</file>

<file path=ppt/tags/tag231.xml><?xml version="1.0" encoding="utf-8"?>
<p:tagLst xmlns:p="http://schemas.openxmlformats.org/presentationml/2006/main">
  <p:tag name="AS_UNIQUEID" val="649"/>
</p:tagLst>
</file>

<file path=ppt/tags/tag232.xml><?xml version="1.0" encoding="utf-8"?>
<p:tagLst xmlns:p="http://schemas.openxmlformats.org/presentationml/2006/main">
  <p:tag name="AS_UNIQUEID" val="650"/>
</p:tagLst>
</file>

<file path=ppt/tags/tag233.xml><?xml version="1.0" encoding="utf-8"?>
<p:tagLst xmlns:p="http://schemas.openxmlformats.org/presentationml/2006/main">
  <p:tag name="AS_UNIQUEID" val="651"/>
</p:tagLst>
</file>

<file path=ppt/tags/tag234.xml><?xml version="1.0" encoding="utf-8"?>
<p:tagLst xmlns:p="http://schemas.openxmlformats.org/presentationml/2006/main">
  <p:tag name="AS_UNIQUEID" val="652"/>
</p:tagLst>
</file>

<file path=ppt/tags/tag235.xml><?xml version="1.0" encoding="utf-8"?>
<p:tagLst xmlns:p="http://schemas.openxmlformats.org/presentationml/2006/main">
  <p:tag name="AS_UNIQUEID" val="653"/>
</p:tagLst>
</file>

<file path=ppt/tags/tag236.xml><?xml version="1.0" encoding="utf-8"?>
<p:tagLst xmlns:p="http://schemas.openxmlformats.org/presentationml/2006/main">
  <p:tag name="AS_UNIQUEID" val="654"/>
</p:tagLst>
</file>

<file path=ppt/tags/tag237.xml><?xml version="1.0" encoding="utf-8"?>
<p:tagLst xmlns:p="http://schemas.openxmlformats.org/presentationml/2006/main">
  <p:tag name="AS_UNIQUEID" val="655"/>
</p:tagLst>
</file>

<file path=ppt/tags/tag238.xml><?xml version="1.0" encoding="utf-8"?>
<p:tagLst xmlns:p="http://schemas.openxmlformats.org/presentationml/2006/main">
  <p:tag name="AS_UNIQUEID" val="656"/>
</p:tagLst>
</file>

<file path=ppt/tags/tag239.xml><?xml version="1.0" encoding="utf-8"?>
<p:tagLst xmlns:p="http://schemas.openxmlformats.org/presentationml/2006/main">
  <p:tag name="AS_UNIQUEID" val="657"/>
</p:tagLst>
</file>

<file path=ppt/tags/tag24.xml><?xml version="1.0" encoding="utf-8"?>
<p:tagLst xmlns:p="http://schemas.openxmlformats.org/presentationml/2006/main">
  <p:tag name="AS_UNIQUEID" val="358"/>
</p:tagLst>
</file>

<file path=ppt/tags/tag240.xml><?xml version="1.0" encoding="utf-8"?>
<p:tagLst xmlns:p="http://schemas.openxmlformats.org/presentationml/2006/main">
  <p:tag name="AS_UNIQUEID" val="658"/>
</p:tagLst>
</file>

<file path=ppt/tags/tag241.xml><?xml version="1.0" encoding="utf-8"?>
<p:tagLst xmlns:p="http://schemas.openxmlformats.org/presentationml/2006/main">
  <p:tag name="AS_UNIQUEID" val="659"/>
</p:tagLst>
</file>

<file path=ppt/tags/tag242.xml><?xml version="1.0" encoding="utf-8"?>
<p:tagLst xmlns:p="http://schemas.openxmlformats.org/presentationml/2006/main">
  <p:tag name="AS_UNIQUEID" val="660"/>
</p:tagLst>
</file>

<file path=ppt/tags/tag243.xml><?xml version="1.0" encoding="utf-8"?>
<p:tagLst xmlns:p="http://schemas.openxmlformats.org/presentationml/2006/main">
  <p:tag name="AS_UNIQUEID" val="661"/>
</p:tagLst>
</file>

<file path=ppt/tags/tag244.xml><?xml version="1.0" encoding="utf-8"?>
<p:tagLst xmlns:p="http://schemas.openxmlformats.org/presentationml/2006/main">
  <p:tag name="AS_UNIQUEID" val="662"/>
  <p:tag name="KSO_WM_UNIT_TEXTBOXSTYLE_GUID" val="{6511ad57-777b-4733-b521-e7f4abb5caa0}"/>
</p:tagLst>
</file>

<file path=ppt/tags/tag245.xml><?xml version="1.0" encoding="utf-8"?>
<p:tagLst xmlns:p="http://schemas.openxmlformats.org/presentationml/2006/main">
  <p:tag name="AS_UNIQUEID" val="663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13"/>
  <p:tag name="KSO_WM_UNIT_INDEX" val="13"/>
  <p:tag name="KSO_WM_UNIT_LAYERLEVEL" val="1"/>
  <p:tag name="KSO_WM_UNIT_TEXTBOXSTYLE_ADJUSTLEFT" val="0_-29.7"/>
  <p:tag name="KSO_WM_UNIT_TEXTBOXSTYLE_ADJUSTTOP" val="0_-40.12512"/>
  <p:tag name="KSO_WM_UNIT_TEXTBOXSTYLE_ADJUSTWIDTH" val="100_69.09999"/>
  <p:tag name="KSO_WM_UNIT_TEXTBOXSTYLE_GUID" val="{6511ad57-777b-4733-b521-e7f4abb5caa0}"/>
  <p:tag name="KSO_WM_UNIT_TEXTBOXSTYLE_SHAPETYPE" val="1"/>
  <p:tag name="KSO_WM_UNIT_TYPE" val="i"/>
</p:tagLst>
</file>

<file path=ppt/tags/tag246.xml><?xml version="1.0" encoding="utf-8"?>
<p:tagLst xmlns:p="http://schemas.openxmlformats.org/presentationml/2006/main">
  <p:tag name="AS_UNIQUEID" val="664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1"/>
  <p:tag name="KSO_WM_UNIT_INDEX" val="1"/>
  <p:tag name="KSO_WM_UNIT_LAYERLEVEL" val="1"/>
  <p:tag name="KSO_WM_UNIT_TEXTBOXSTYLE_ADJUSTLEFT" val="0_-29.7"/>
  <p:tag name="KSO_WM_UNIT_TEXTBOXSTYLE_ADJUSTTOP" val="0_-40.12512"/>
  <p:tag name="KSO_WM_UNIT_TEXTBOXSTYLE_SHAPETYPE" val="1"/>
  <p:tag name="KSO_WM_UNIT_TYPE" val="i"/>
</p:tagLst>
</file>

<file path=ppt/tags/tag247.xml><?xml version="1.0" encoding="utf-8"?>
<p:tagLst xmlns:p="http://schemas.openxmlformats.org/presentationml/2006/main">
  <p:tag name="AS_UNIQUEID" val="665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2"/>
  <p:tag name="KSO_WM_UNIT_INDEX" val="2"/>
  <p:tag name="KSO_WM_UNIT_LAYERLEVEL" val="1"/>
  <p:tag name="KSO_WM_UNIT_TEXTBOXSTYLE_ADJUSTLEFT" val="0_-23.7"/>
  <p:tag name="KSO_WM_UNIT_TEXTBOXSTYLE_ADJUSTTOP" val="0_-28.12504"/>
  <p:tag name="KSO_WM_UNIT_TEXTBOXSTYLE_ADJUSTWIDTH" val="100_63.09999"/>
  <p:tag name="KSO_WM_UNIT_TEXTBOXSTYLE_SHAPETYPE" val="1"/>
  <p:tag name="KSO_WM_UNIT_TYPE" val="i"/>
</p:tagLst>
</file>

<file path=ppt/tags/tag248.xml><?xml version="1.0" encoding="utf-8"?>
<p:tagLst xmlns:p="http://schemas.openxmlformats.org/presentationml/2006/main">
  <p:tag name="AS_UNIQUEID" val="666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3"/>
  <p:tag name="KSO_WM_UNIT_INDEX" val="3"/>
  <p:tag name="KSO_WM_UNIT_LAYERLEVEL" val="1"/>
  <p:tag name="KSO_WM_UNIT_TEXTBOXSTYLE_ADJUSTLEFT" val="20_-6.69"/>
  <p:tag name="KSO_WM_UNIT_TEXTBOXSTYLE_ADJUSTTOP" val="0_-28.12504"/>
  <p:tag name="KSO_WM_UNIT_TEXTBOXSTYLE_SHAPETYPE" val="1"/>
  <p:tag name="KSO_WM_UNIT_TYPE" val="i"/>
</p:tagLst>
</file>

<file path=ppt/tags/tag249.xml><?xml version="1.0" encoding="utf-8"?>
<p:tagLst xmlns:p="http://schemas.openxmlformats.org/presentationml/2006/main">
  <p:tag name="AS_UNIQUEID" val="667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4"/>
  <p:tag name="KSO_WM_UNIT_INDEX" val="4"/>
  <p:tag name="KSO_WM_UNIT_LAYERLEVEL" val="1"/>
  <p:tag name="KSO_WM_UNIT_TEXTBOXSTYLE_ADJUSTLEFT" val="80_2.389997"/>
  <p:tag name="KSO_WM_UNIT_TEXTBOXSTYLE_ADJUSTTOP" val="0_-28.12504"/>
  <p:tag name="KSO_WM_UNIT_TEXTBOXSTYLE_SHAPETYPE" val="1"/>
  <p:tag name="KSO_WM_UNIT_TYPE" val="i"/>
</p:tagLst>
</file>

<file path=ppt/tags/tag25.xml><?xml version="1.0" encoding="utf-8"?>
<p:tagLst xmlns:p="http://schemas.openxmlformats.org/presentationml/2006/main">
  <p:tag name="AS_UNIQUEID" val="359"/>
</p:tagLst>
</file>

<file path=ppt/tags/tag250.xml><?xml version="1.0" encoding="utf-8"?>
<p:tagLst xmlns:p="http://schemas.openxmlformats.org/presentationml/2006/main">
  <p:tag name="AS_UNIQUEID" val="668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5"/>
  <p:tag name="KSO_WM_UNIT_INDEX" val="5"/>
  <p:tag name="KSO_WM_UNIT_LAYERLEVEL" val="1"/>
  <p:tag name="KSO_WM_UNIT_TEXTBOXSTYLE_ADJUSTHEIGTH" val="100_15.55"/>
  <p:tag name="KSO_WM_UNIT_TEXTBOXSTYLE_ADJUSTLEFT" val="0_-16.9"/>
  <p:tag name="KSO_WM_UNIT_TEXTBOXSTYLE_ADJUSTTOP" val="0_-7.77504"/>
  <p:tag name="KSO_WM_UNIT_TEXTBOXSTYLE_ADJUSTWIDTH" val="100_33.8"/>
  <p:tag name="KSO_WM_UNIT_TEXTBOXSTYLE_GUID" val="{6511ad57-777b-4733-b521-e7f4abb5caa0}"/>
  <p:tag name="KSO_WM_UNIT_TEXTBOXSTYLE_SHAPETYPE" val="1"/>
  <p:tag name="KSO_WM_UNIT_TYPE" val="i"/>
</p:tagLst>
</file>

<file path=ppt/tags/tag251.xml><?xml version="1.0" encoding="utf-8"?>
<p:tagLst xmlns:p="http://schemas.openxmlformats.org/presentationml/2006/main">
  <p:tag name="AS_UNIQUEID" val="669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i*11"/>
  <p:tag name="KSO_WM_UNIT_INDEX" val="11"/>
  <p:tag name="KSO_WM_UNIT_LAYERLEVEL" val="1"/>
  <p:tag name="KSO_WM_UNIT_TEXTBOXSTYLE_ADJUSTHEIGTH" val="100_4.100002"/>
  <p:tag name="KSO_WM_UNIT_TEXTBOXSTYLE_ADJUSTLEFT" val="0_-11.87496"/>
  <p:tag name="KSO_WM_UNIT_TEXTBOXSTYLE_ADJUSTTOP" val="0_-2.049999"/>
  <p:tag name="KSO_WM_UNIT_TEXTBOXSTYLE_ADJUSTWIDTH" val="100_23.75002"/>
  <p:tag name="KSO_WM_UNIT_TEXTBOXSTYLE_GUID" val="{6511ad57-777b-4733-b521-e7f4abb5caa0}"/>
  <p:tag name="KSO_WM_UNIT_TEXTBOXSTYLE_SHAPETYPE" val="1"/>
  <p:tag name="KSO_WM_UNIT_TYPE" val="i"/>
</p:tagLst>
</file>

<file path=ppt/tags/tag252.xml><?xml version="1.0" encoding="utf-8"?>
<p:tagLst xmlns:p="http://schemas.openxmlformats.org/presentationml/2006/main">
  <p:tag name="AS_UNIQUEID" val="670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43*a*1"/>
  <p:tag name="KSO_WM_UNIT_INDEX" val="1"/>
  <p:tag name="KSO_WM_UNIT_ISCONTENTSTITLE" val="0"/>
  <p:tag name="KSO_WM_UNIT_LAYERLEVEL" val="1"/>
  <p:tag name="KSO_WM_UNIT_NOCLEAR" val="1"/>
  <p:tag name="KSO_WM_UNIT_PRESET_TEXT" val="单击此处输入正文标题内容"/>
  <p:tag name="KSO_WM_UNIT_TEXTBOXSTYLE_GUID" val="{6511ad57-777b-4733-b521-e7f4abb5caa0}"/>
  <p:tag name="KSO_WM_UNIT_TEXTBOXSTYLE_SHAPETYPE" val="0"/>
  <p:tag name="KSO_WM_UNIT_TEXTBOXSTYLE_TEMPLATEID" val="3131003"/>
  <p:tag name="KSO_WM_UNIT_TEXTBOXSTYLE_TEMPLATETYPE" val="1"/>
  <p:tag name="KSO_WM_UNIT_TEXTBOXSTYLE_TYPE" val="3"/>
  <p:tag name="KSO_WM_UNIT_TYPE" val="a"/>
  <p:tag name="KSO_WM_UNIT_VALUE" val="10"/>
</p:tagLst>
</file>

<file path=ppt/tags/tag253.xml><?xml version="1.0" encoding="utf-8"?>
<p:tagLst xmlns:p="http://schemas.openxmlformats.org/presentationml/2006/main">
  <p:tag name="AS_UNIQUEID" val="619"/>
</p:tagLst>
</file>

<file path=ppt/tags/tag254.xml><?xml version="1.0" encoding="utf-8"?>
<p:tagLst xmlns:p="http://schemas.openxmlformats.org/presentationml/2006/main">
  <p:tag name="AS_UNIQUEID" val="620"/>
</p:tagLst>
</file>

<file path=ppt/tags/tag255.xml><?xml version="1.0" encoding="utf-8"?>
<p:tagLst xmlns:p="http://schemas.openxmlformats.org/presentationml/2006/main">
  <p:tag name="AS_UNIQUEID" val="621"/>
</p:tagLst>
</file>

<file path=ppt/tags/tag256.xml><?xml version="1.0" encoding="utf-8"?>
<p:tagLst xmlns:p="http://schemas.openxmlformats.org/presentationml/2006/main">
  <p:tag name="AS_UNIQUEID" val="622"/>
</p:tagLst>
</file>

<file path=ppt/tags/tag257.xml><?xml version="1.0" encoding="utf-8"?>
<p:tagLst xmlns:p="http://schemas.openxmlformats.org/presentationml/2006/main">
  <p:tag name="AS_UNIQUEID" val="623"/>
</p:tagLst>
</file>

<file path=ppt/tags/tag258.xml><?xml version="1.0" encoding="utf-8"?>
<p:tagLst xmlns:p="http://schemas.openxmlformats.org/presentationml/2006/main">
  <p:tag name="AS_UNIQUEID" val="624"/>
</p:tagLst>
</file>

<file path=ppt/tags/tag259.xml><?xml version="1.0" encoding="utf-8"?>
<p:tagLst xmlns:p="http://schemas.openxmlformats.org/presentationml/2006/main">
  <p:tag name="AS_UNIQUEID" val="625"/>
</p:tagLst>
</file>

<file path=ppt/tags/tag26.xml><?xml version="1.0" encoding="utf-8"?>
<p:tagLst xmlns:p="http://schemas.openxmlformats.org/presentationml/2006/main">
  <p:tag name="AS_UNIQUEID" val="360"/>
</p:tagLst>
</file>

<file path=ppt/tags/tag260.xml><?xml version="1.0" encoding="utf-8"?>
<p:tagLst xmlns:p="http://schemas.openxmlformats.org/presentationml/2006/main">
  <p:tag name="AS_UNIQUEID" val="626"/>
</p:tagLst>
</file>

<file path=ppt/tags/tag261.xml><?xml version="1.0" encoding="utf-8"?>
<p:tagLst xmlns:p="http://schemas.openxmlformats.org/presentationml/2006/main">
  <p:tag name="AS_UNIQUEID" val="627"/>
</p:tagLst>
</file>

<file path=ppt/tags/tag262.xml><?xml version="1.0" encoding="utf-8"?>
<p:tagLst xmlns:p="http://schemas.openxmlformats.org/presentationml/2006/main">
  <p:tag name="AS_UNIQUEID" val="628"/>
</p:tagLst>
</file>

<file path=ppt/tags/tag263.xml><?xml version="1.0" encoding="utf-8"?>
<p:tagLst xmlns:p="http://schemas.openxmlformats.org/presentationml/2006/main">
  <p:tag name="AS_UNIQUEID" val="629"/>
</p:tagLst>
</file>

<file path=ppt/tags/tag264.xml><?xml version="1.0" encoding="utf-8"?>
<p:tagLst xmlns:p="http://schemas.openxmlformats.org/presentationml/2006/main">
  <p:tag name="AS_UNIQUEID" val="630"/>
</p:tagLst>
</file>

<file path=ppt/tags/tag265.xml><?xml version="1.0" encoding="utf-8"?>
<p:tagLst xmlns:p="http://schemas.openxmlformats.org/presentationml/2006/main">
  <p:tag name="AS_UNIQUEID" val="631"/>
</p:tagLst>
</file>

<file path=ppt/tags/tag266.xml><?xml version="1.0" encoding="utf-8"?>
<p:tagLst xmlns:p="http://schemas.openxmlformats.org/presentationml/2006/main">
  <p:tag name="AS_UNIQUEID" val="632"/>
</p:tagLst>
</file>

<file path=ppt/tags/tag267.xml><?xml version="1.0" encoding="utf-8"?>
<p:tagLst xmlns:p="http://schemas.openxmlformats.org/presentationml/2006/main">
  <p:tag name="AS_UNIQUEID" val="633"/>
</p:tagLst>
</file>

<file path=ppt/tags/tag268.xml><?xml version="1.0" encoding="utf-8"?>
<p:tagLst xmlns:p="http://schemas.openxmlformats.org/presentationml/2006/main">
  <p:tag name="AS_UNIQUEID" val="634"/>
</p:tagLst>
</file>

<file path=ppt/tags/tag269.xml><?xml version="1.0" encoding="utf-8"?>
<p:tagLst xmlns:p="http://schemas.openxmlformats.org/presentationml/2006/main">
  <p:tag name="AS_UNIQUEID" val="635"/>
</p:tagLst>
</file>

<file path=ppt/tags/tag27.xml><?xml version="1.0" encoding="utf-8"?>
<p:tagLst xmlns:p="http://schemas.openxmlformats.org/presentationml/2006/main">
  <p:tag name="AS_UNIQUEID" val="361"/>
</p:tagLst>
</file>

<file path=ppt/tags/tag270.xml><?xml version="1.0" encoding="utf-8"?>
<p:tagLst xmlns:p="http://schemas.openxmlformats.org/presentationml/2006/main">
  <p:tag name="AS_UNIQUEID" val="636"/>
</p:tagLst>
</file>

<file path=ppt/tags/tag271.xml><?xml version="1.0" encoding="utf-8"?>
<p:tagLst xmlns:p="http://schemas.openxmlformats.org/presentationml/2006/main">
  <p:tag name="AS_UNIQUEID" val="637"/>
</p:tagLst>
</file>

<file path=ppt/tags/tag272.xml><?xml version="1.0" encoding="utf-8"?>
<p:tagLst xmlns:p="http://schemas.openxmlformats.org/presentationml/2006/main">
  <p:tag name="AS_UNIQUEID" val="596"/>
</p:tagLst>
</file>

<file path=ppt/tags/tag273.xml><?xml version="1.0" encoding="utf-8"?>
<p:tagLst xmlns:p="http://schemas.openxmlformats.org/presentationml/2006/main">
  <p:tag name="AS_UNIQUEID" val="597"/>
</p:tagLst>
</file>

<file path=ppt/tags/tag274.xml><?xml version="1.0" encoding="utf-8"?>
<p:tagLst xmlns:p="http://schemas.openxmlformats.org/presentationml/2006/main">
  <p:tag name="AS_UNIQUEID" val="598"/>
</p:tagLst>
</file>

<file path=ppt/tags/tag275.xml><?xml version="1.0" encoding="utf-8"?>
<p:tagLst xmlns:p="http://schemas.openxmlformats.org/presentationml/2006/main">
  <p:tag name="AS_UNIQUEID" val="599"/>
</p:tagLst>
</file>

<file path=ppt/tags/tag276.xml><?xml version="1.0" encoding="utf-8"?>
<p:tagLst xmlns:p="http://schemas.openxmlformats.org/presentationml/2006/main">
  <p:tag name="AS_UNIQUEID" val="600"/>
</p:tagLst>
</file>

<file path=ppt/tags/tag277.xml><?xml version="1.0" encoding="utf-8"?>
<p:tagLst xmlns:p="http://schemas.openxmlformats.org/presentationml/2006/main">
  <p:tag name="AS_UNIQUEID" val="601"/>
</p:tagLst>
</file>

<file path=ppt/tags/tag278.xml><?xml version="1.0" encoding="utf-8"?>
<p:tagLst xmlns:p="http://schemas.openxmlformats.org/presentationml/2006/main">
  <p:tag name="AS_UNIQUEID" val="602"/>
</p:tagLst>
</file>

<file path=ppt/tags/tag279.xml><?xml version="1.0" encoding="utf-8"?>
<p:tagLst xmlns:p="http://schemas.openxmlformats.org/presentationml/2006/main">
  <p:tag name="AS_UNIQUEID" val="603"/>
</p:tagLst>
</file>

<file path=ppt/tags/tag28.xml><?xml version="1.0" encoding="utf-8"?>
<p:tagLst xmlns:p="http://schemas.openxmlformats.org/presentationml/2006/main">
  <p:tag name="AS_UNIQUEID" val="362"/>
</p:tagLst>
</file>

<file path=ppt/tags/tag280.xml><?xml version="1.0" encoding="utf-8"?>
<p:tagLst xmlns:p="http://schemas.openxmlformats.org/presentationml/2006/main">
  <p:tag name="AS_UNIQUEID" val="604"/>
</p:tagLst>
</file>

<file path=ppt/tags/tag281.xml><?xml version="1.0" encoding="utf-8"?>
<p:tagLst xmlns:p="http://schemas.openxmlformats.org/presentationml/2006/main">
  <p:tag name="AS_UNIQUEID" val="605"/>
</p:tagLst>
</file>

<file path=ppt/tags/tag282.xml><?xml version="1.0" encoding="utf-8"?>
<p:tagLst xmlns:p="http://schemas.openxmlformats.org/presentationml/2006/main">
  <p:tag name="AS_UNIQUEID" val="606"/>
</p:tagLst>
</file>

<file path=ppt/tags/tag283.xml><?xml version="1.0" encoding="utf-8"?>
<p:tagLst xmlns:p="http://schemas.openxmlformats.org/presentationml/2006/main">
  <p:tag name="AS_UNIQUEID" val="607"/>
</p:tagLst>
</file>

<file path=ppt/tags/tag284.xml><?xml version="1.0" encoding="utf-8"?>
<p:tagLst xmlns:p="http://schemas.openxmlformats.org/presentationml/2006/main">
  <p:tag name="AS_UNIQUEID" val="608"/>
</p:tagLst>
</file>

<file path=ppt/tags/tag285.xml><?xml version="1.0" encoding="utf-8"?>
<p:tagLst xmlns:p="http://schemas.openxmlformats.org/presentationml/2006/main">
  <p:tag name="AS_UNIQUEID" val="609"/>
</p:tagLst>
</file>

<file path=ppt/tags/tag286.xml><?xml version="1.0" encoding="utf-8"?>
<p:tagLst xmlns:p="http://schemas.openxmlformats.org/presentationml/2006/main">
  <p:tag name="AS_UNIQUEID" val="610"/>
</p:tagLst>
</file>

<file path=ppt/tags/tag287.xml><?xml version="1.0" encoding="utf-8"?>
<p:tagLst xmlns:p="http://schemas.openxmlformats.org/presentationml/2006/main">
  <p:tag name="AS_UNIQUEID" val="611"/>
</p:tagLst>
</file>

<file path=ppt/tags/tag288.xml><?xml version="1.0" encoding="utf-8"?>
<p:tagLst xmlns:p="http://schemas.openxmlformats.org/presentationml/2006/main">
  <p:tag name="AS_UNIQUEID" val="612"/>
</p:tagLst>
</file>

<file path=ppt/tags/tag289.xml><?xml version="1.0" encoding="utf-8"?>
<p:tagLst xmlns:p="http://schemas.openxmlformats.org/presentationml/2006/main">
  <p:tag name="AS_UNIQUEID" val="613"/>
</p:tagLst>
</file>

<file path=ppt/tags/tag29.xml><?xml version="1.0" encoding="utf-8"?>
<p:tagLst xmlns:p="http://schemas.openxmlformats.org/presentationml/2006/main">
  <p:tag name="AS_UNIQUEID" val="363"/>
</p:tagLst>
</file>

<file path=ppt/tags/tag290.xml><?xml version="1.0" encoding="utf-8"?>
<p:tagLst xmlns:p="http://schemas.openxmlformats.org/presentationml/2006/main">
  <p:tag name="AS_UNIQUEID" val="614"/>
</p:tagLst>
</file>

<file path=ppt/tags/tag291.xml><?xml version="1.0" encoding="utf-8"?>
<p:tagLst xmlns:p="http://schemas.openxmlformats.org/presentationml/2006/main">
  <p:tag name="AS_UNIQUEID" val="615"/>
  <p:tag name="KSO_WM_UNIT_TEXTBOXSTYLE_GUID" val="{32988195-1bd1-42ac-aeb6-5ec587b20444}"/>
</p:tagLst>
</file>

<file path=ppt/tags/tag292.xml><?xml version="1.0" encoding="utf-8"?>
<p:tagLst xmlns:p="http://schemas.openxmlformats.org/presentationml/2006/main">
  <p:tag name="AS_UNIQUEID" val="616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293.xml><?xml version="1.0" encoding="utf-8"?>
<p:tagLst xmlns:p="http://schemas.openxmlformats.org/presentationml/2006/main">
  <p:tag name="AS_UNIQUEID" val="617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294.xml><?xml version="1.0" encoding="utf-8"?>
<p:tagLst xmlns:p="http://schemas.openxmlformats.org/presentationml/2006/main">
  <p:tag name="AS_UNIQUEID" val="61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295.xml><?xml version="1.0" encoding="utf-8"?>
<p:tagLst xmlns:p="http://schemas.openxmlformats.org/presentationml/2006/main">
  <p:tag name="AS_UNIQUEID" val="369"/>
</p:tagLst>
</file>

<file path=ppt/tags/tag296.xml><?xml version="1.0" encoding="utf-8"?>
<p:tagLst xmlns:p="http://schemas.openxmlformats.org/presentationml/2006/main">
  <p:tag name="AS_UNIQUEID" val="164"/>
</p:tagLst>
</file>

<file path=ppt/tags/tag297.xml><?xml version="1.0" encoding="utf-8"?>
<p:tagLst xmlns:p="http://schemas.openxmlformats.org/presentationml/2006/main">
  <p:tag name="AS_UNIQUEID" val="619"/>
</p:tagLst>
</file>

<file path=ppt/tags/tag298.xml><?xml version="1.0" encoding="utf-8"?>
<p:tagLst xmlns:p="http://schemas.openxmlformats.org/presentationml/2006/main">
  <p:tag name="AS_UNIQUEID" val="620"/>
</p:tagLst>
</file>

<file path=ppt/tags/tag299.xml><?xml version="1.0" encoding="utf-8"?>
<p:tagLst xmlns:p="http://schemas.openxmlformats.org/presentationml/2006/main">
  <p:tag name="AS_UNIQUEID" val="621"/>
</p:tagLst>
</file>

<file path=ppt/tags/tag3.xml><?xml version="1.0" encoding="utf-8"?>
<p:tagLst xmlns:p="http://schemas.openxmlformats.org/presentationml/2006/main">
  <p:tag name="AS_UNIQUEID" val="333"/>
</p:tagLst>
</file>

<file path=ppt/tags/tag30.xml><?xml version="1.0" encoding="utf-8"?>
<p:tagLst xmlns:p="http://schemas.openxmlformats.org/presentationml/2006/main">
  <p:tag name="AS_UNIQUEID" val="365"/>
</p:tagLst>
</file>

<file path=ppt/tags/tag300.xml><?xml version="1.0" encoding="utf-8"?>
<p:tagLst xmlns:p="http://schemas.openxmlformats.org/presentationml/2006/main">
  <p:tag name="AS_UNIQUEID" val="622"/>
</p:tagLst>
</file>

<file path=ppt/tags/tag301.xml><?xml version="1.0" encoding="utf-8"?>
<p:tagLst xmlns:p="http://schemas.openxmlformats.org/presentationml/2006/main">
  <p:tag name="AS_UNIQUEID" val="623"/>
</p:tagLst>
</file>

<file path=ppt/tags/tag302.xml><?xml version="1.0" encoding="utf-8"?>
<p:tagLst xmlns:p="http://schemas.openxmlformats.org/presentationml/2006/main">
  <p:tag name="AS_UNIQUEID" val="624"/>
</p:tagLst>
</file>

<file path=ppt/tags/tag303.xml><?xml version="1.0" encoding="utf-8"?>
<p:tagLst xmlns:p="http://schemas.openxmlformats.org/presentationml/2006/main">
  <p:tag name="AS_UNIQUEID" val="625"/>
</p:tagLst>
</file>

<file path=ppt/tags/tag304.xml><?xml version="1.0" encoding="utf-8"?>
<p:tagLst xmlns:p="http://schemas.openxmlformats.org/presentationml/2006/main">
  <p:tag name="AS_UNIQUEID" val="626"/>
</p:tagLst>
</file>

<file path=ppt/tags/tag305.xml><?xml version="1.0" encoding="utf-8"?>
<p:tagLst xmlns:p="http://schemas.openxmlformats.org/presentationml/2006/main">
  <p:tag name="AS_UNIQUEID" val="627"/>
</p:tagLst>
</file>

<file path=ppt/tags/tag306.xml><?xml version="1.0" encoding="utf-8"?>
<p:tagLst xmlns:p="http://schemas.openxmlformats.org/presentationml/2006/main">
  <p:tag name="AS_UNIQUEID" val="628"/>
</p:tagLst>
</file>

<file path=ppt/tags/tag307.xml><?xml version="1.0" encoding="utf-8"?>
<p:tagLst xmlns:p="http://schemas.openxmlformats.org/presentationml/2006/main">
  <p:tag name="AS_UNIQUEID" val="629"/>
</p:tagLst>
</file>

<file path=ppt/tags/tag308.xml><?xml version="1.0" encoding="utf-8"?>
<p:tagLst xmlns:p="http://schemas.openxmlformats.org/presentationml/2006/main">
  <p:tag name="AS_UNIQUEID" val="630"/>
</p:tagLst>
</file>

<file path=ppt/tags/tag309.xml><?xml version="1.0" encoding="utf-8"?>
<p:tagLst xmlns:p="http://schemas.openxmlformats.org/presentationml/2006/main">
  <p:tag name="AS_UNIQUEID" val="631"/>
</p:tagLst>
</file>

<file path=ppt/tags/tag31.xml><?xml version="1.0" encoding="utf-8"?>
<p:tagLst xmlns:p="http://schemas.openxmlformats.org/presentationml/2006/main">
  <p:tag name="AS_UNIQUEID" val="366"/>
</p:tagLst>
</file>

<file path=ppt/tags/tag310.xml><?xml version="1.0" encoding="utf-8"?>
<p:tagLst xmlns:p="http://schemas.openxmlformats.org/presentationml/2006/main">
  <p:tag name="AS_UNIQUEID" val="632"/>
</p:tagLst>
</file>

<file path=ppt/tags/tag311.xml><?xml version="1.0" encoding="utf-8"?>
<p:tagLst xmlns:p="http://schemas.openxmlformats.org/presentationml/2006/main">
  <p:tag name="AS_UNIQUEID" val="633"/>
</p:tagLst>
</file>

<file path=ppt/tags/tag312.xml><?xml version="1.0" encoding="utf-8"?>
<p:tagLst xmlns:p="http://schemas.openxmlformats.org/presentationml/2006/main">
  <p:tag name="AS_UNIQUEID" val="634"/>
</p:tagLst>
</file>

<file path=ppt/tags/tag313.xml><?xml version="1.0" encoding="utf-8"?>
<p:tagLst xmlns:p="http://schemas.openxmlformats.org/presentationml/2006/main">
  <p:tag name="AS_UNIQUEID" val="635"/>
</p:tagLst>
</file>

<file path=ppt/tags/tag314.xml><?xml version="1.0" encoding="utf-8"?>
<p:tagLst xmlns:p="http://schemas.openxmlformats.org/presentationml/2006/main">
  <p:tag name="AS_UNIQUEID" val="636"/>
</p:tagLst>
</file>

<file path=ppt/tags/tag315.xml><?xml version="1.0" encoding="utf-8"?>
<p:tagLst xmlns:p="http://schemas.openxmlformats.org/presentationml/2006/main">
  <p:tag name="AS_UNIQUEID" val="637"/>
</p:tagLst>
</file>

<file path=ppt/tags/tag316.xml><?xml version="1.0" encoding="utf-8"?>
<p:tagLst xmlns:p="http://schemas.openxmlformats.org/presentationml/2006/main">
  <p:tag name="AS_UNIQUEID" val="596"/>
</p:tagLst>
</file>

<file path=ppt/tags/tag317.xml><?xml version="1.0" encoding="utf-8"?>
<p:tagLst xmlns:p="http://schemas.openxmlformats.org/presentationml/2006/main">
  <p:tag name="AS_UNIQUEID" val="597"/>
</p:tagLst>
</file>

<file path=ppt/tags/tag318.xml><?xml version="1.0" encoding="utf-8"?>
<p:tagLst xmlns:p="http://schemas.openxmlformats.org/presentationml/2006/main">
  <p:tag name="AS_UNIQUEID" val="598"/>
</p:tagLst>
</file>

<file path=ppt/tags/tag319.xml><?xml version="1.0" encoding="utf-8"?>
<p:tagLst xmlns:p="http://schemas.openxmlformats.org/presentationml/2006/main">
  <p:tag name="AS_UNIQUEID" val="599"/>
</p:tagLst>
</file>

<file path=ppt/tags/tag32.xml><?xml version="1.0" encoding="utf-8"?>
<p:tagLst xmlns:p="http://schemas.openxmlformats.org/presentationml/2006/main">
  <p:tag name="AS_UNIQUEID" val="367"/>
</p:tagLst>
</file>

<file path=ppt/tags/tag320.xml><?xml version="1.0" encoding="utf-8"?>
<p:tagLst xmlns:p="http://schemas.openxmlformats.org/presentationml/2006/main">
  <p:tag name="AS_UNIQUEID" val="600"/>
</p:tagLst>
</file>

<file path=ppt/tags/tag321.xml><?xml version="1.0" encoding="utf-8"?>
<p:tagLst xmlns:p="http://schemas.openxmlformats.org/presentationml/2006/main">
  <p:tag name="AS_UNIQUEID" val="601"/>
</p:tagLst>
</file>

<file path=ppt/tags/tag322.xml><?xml version="1.0" encoding="utf-8"?>
<p:tagLst xmlns:p="http://schemas.openxmlformats.org/presentationml/2006/main">
  <p:tag name="AS_UNIQUEID" val="602"/>
</p:tagLst>
</file>

<file path=ppt/tags/tag323.xml><?xml version="1.0" encoding="utf-8"?>
<p:tagLst xmlns:p="http://schemas.openxmlformats.org/presentationml/2006/main">
  <p:tag name="AS_UNIQUEID" val="603"/>
</p:tagLst>
</file>

<file path=ppt/tags/tag324.xml><?xml version="1.0" encoding="utf-8"?>
<p:tagLst xmlns:p="http://schemas.openxmlformats.org/presentationml/2006/main">
  <p:tag name="AS_UNIQUEID" val="604"/>
</p:tagLst>
</file>

<file path=ppt/tags/tag325.xml><?xml version="1.0" encoding="utf-8"?>
<p:tagLst xmlns:p="http://schemas.openxmlformats.org/presentationml/2006/main">
  <p:tag name="AS_UNIQUEID" val="605"/>
</p:tagLst>
</file>

<file path=ppt/tags/tag326.xml><?xml version="1.0" encoding="utf-8"?>
<p:tagLst xmlns:p="http://schemas.openxmlformats.org/presentationml/2006/main">
  <p:tag name="AS_UNIQUEID" val="606"/>
</p:tagLst>
</file>

<file path=ppt/tags/tag327.xml><?xml version="1.0" encoding="utf-8"?>
<p:tagLst xmlns:p="http://schemas.openxmlformats.org/presentationml/2006/main">
  <p:tag name="AS_UNIQUEID" val="607"/>
</p:tagLst>
</file>

<file path=ppt/tags/tag328.xml><?xml version="1.0" encoding="utf-8"?>
<p:tagLst xmlns:p="http://schemas.openxmlformats.org/presentationml/2006/main">
  <p:tag name="AS_UNIQUEID" val="608"/>
</p:tagLst>
</file>

<file path=ppt/tags/tag329.xml><?xml version="1.0" encoding="utf-8"?>
<p:tagLst xmlns:p="http://schemas.openxmlformats.org/presentationml/2006/main">
  <p:tag name="AS_UNIQUEID" val="609"/>
</p:tagLst>
</file>

<file path=ppt/tags/tag33.xml><?xml version="1.0" encoding="utf-8"?>
<p:tagLst xmlns:p="http://schemas.openxmlformats.org/presentationml/2006/main">
  <p:tag name="AS_UNIQUEID" val="368"/>
</p:tagLst>
</file>

<file path=ppt/tags/tag330.xml><?xml version="1.0" encoding="utf-8"?>
<p:tagLst xmlns:p="http://schemas.openxmlformats.org/presentationml/2006/main">
  <p:tag name="AS_UNIQUEID" val="610"/>
</p:tagLst>
</file>

<file path=ppt/tags/tag331.xml><?xml version="1.0" encoding="utf-8"?>
<p:tagLst xmlns:p="http://schemas.openxmlformats.org/presentationml/2006/main">
  <p:tag name="AS_UNIQUEID" val="611"/>
</p:tagLst>
</file>

<file path=ppt/tags/tag332.xml><?xml version="1.0" encoding="utf-8"?>
<p:tagLst xmlns:p="http://schemas.openxmlformats.org/presentationml/2006/main">
  <p:tag name="AS_UNIQUEID" val="612"/>
</p:tagLst>
</file>

<file path=ppt/tags/tag333.xml><?xml version="1.0" encoding="utf-8"?>
<p:tagLst xmlns:p="http://schemas.openxmlformats.org/presentationml/2006/main">
  <p:tag name="AS_UNIQUEID" val="613"/>
</p:tagLst>
</file>

<file path=ppt/tags/tag334.xml><?xml version="1.0" encoding="utf-8"?>
<p:tagLst xmlns:p="http://schemas.openxmlformats.org/presentationml/2006/main">
  <p:tag name="AS_UNIQUEID" val="614"/>
</p:tagLst>
</file>

<file path=ppt/tags/tag335.xml><?xml version="1.0" encoding="utf-8"?>
<p:tagLst xmlns:p="http://schemas.openxmlformats.org/presentationml/2006/main">
  <p:tag name="AS_UNIQUEID" val="615"/>
  <p:tag name="KSO_WM_UNIT_TEXTBOXSTYLE_GUID" val="{32988195-1bd1-42ac-aeb6-5ec587b20444}"/>
</p:tagLst>
</file>

<file path=ppt/tags/tag336.xml><?xml version="1.0" encoding="utf-8"?>
<p:tagLst xmlns:p="http://schemas.openxmlformats.org/presentationml/2006/main">
  <p:tag name="AS_UNIQUEID" val="616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337.xml><?xml version="1.0" encoding="utf-8"?>
<p:tagLst xmlns:p="http://schemas.openxmlformats.org/presentationml/2006/main">
  <p:tag name="AS_UNIQUEID" val="617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338.xml><?xml version="1.0" encoding="utf-8"?>
<p:tagLst xmlns:p="http://schemas.openxmlformats.org/presentationml/2006/main">
  <p:tag name="AS_UNIQUEID" val="61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339.xml><?xml version="1.0" encoding="utf-8"?>
<p:tagLst xmlns:p="http://schemas.openxmlformats.org/presentationml/2006/main">
  <p:tag name="AS_UNIQUEID" val="422"/>
</p:tagLst>
</file>

<file path=ppt/tags/tag34.xml><?xml version="1.0" encoding="utf-8"?>
<p:tagLst xmlns:p="http://schemas.openxmlformats.org/presentationml/2006/main">
  <p:tag name="AS_UNIQUEID" val="370"/>
</p:tagLst>
</file>

<file path=ppt/tags/tag340.xml><?xml version="1.0" encoding="utf-8"?>
<p:tagLst xmlns:p="http://schemas.openxmlformats.org/presentationml/2006/main">
  <p:tag name="AS_UNIQUEID" val="423"/>
</p:tagLst>
</file>

<file path=ppt/tags/tag341.xml><?xml version="1.0" encoding="utf-8"?>
<p:tagLst xmlns:p="http://schemas.openxmlformats.org/presentationml/2006/main">
  <p:tag name="AS_UNIQUEID" val="424"/>
</p:tagLst>
</file>

<file path=ppt/tags/tag342.xml><?xml version="1.0" encoding="utf-8"?>
<p:tagLst xmlns:p="http://schemas.openxmlformats.org/presentationml/2006/main">
  <p:tag name="AS_UNIQUEID" val="425"/>
</p:tagLst>
</file>

<file path=ppt/tags/tag343.xml><?xml version="1.0" encoding="utf-8"?>
<p:tagLst xmlns:p="http://schemas.openxmlformats.org/presentationml/2006/main">
  <p:tag name="AS_UNIQUEID" val="426"/>
</p:tagLst>
</file>

<file path=ppt/tags/tag344.xml><?xml version="1.0" encoding="utf-8"?>
<p:tagLst xmlns:p="http://schemas.openxmlformats.org/presentationml/2006/main">
  <p:tag name="AS_UNIQUEID" val="427"/>
</p:tagLst>
</file>

<file path=ppt/tags/tag345.xml><?xml version="1.0" encoding="utf-8"?>
<p:tagLst xmlns:p="http://schemas.openxmlformats.org/presentationml/2006/main">
  <p:tag name="AS_UNIQUEID" val="428"/>
</p:tagLst>
</file>

<file path=ppt/tags/tag346.xml><?xml version="1.0" encoding="utf-8"?>
<p:tagLst xmlns:p="http://schemas.openxmlformats.org/presentationml/2006/main">
  <p:tag name="AS_UNIQUEID" val="429"/>
</p:tagLst>
</file>

<file path=ppt/tags/tag347.xml><?xml version="1.0" encoding="utf-8"?>
<p:tagLst xmlns:p="http://schemas.openxmlformats.org/presentationml/2006/main">
  <p:tag name="AS_UNIQUEID" val="674"/>
</p:tagLst>
</file>

<file path=ppt/tags/tag348.xml><?xml version="1.0" encoding="utf-8"?>
<p:tagLst xmlns:p="http://schemas.openxmlformats.org/presentationml/2006/main">
  <p:tag name="AS_UNIQUEID" val="675"/>
</p:tagLst>
</file>

<file path=ppt/tags/tag349.xml><?xml version="1.0" encoding="utf-8"?>
<p:tagLst xmlns:p="http://schemas.openxmlformats.org/presentationml/2006/main">
  <p:tag name="AS_UNIQUEID" val="676"/>
</p:tagLst>
</file>

<file path=ppt/tags/tag35.xml><?xml version="1.0" encoding="utf-8"?>
<p:tagLst xmlns:p="http://schemas.openxmlformats.org/presentationml/2006/main">
  <p:tag name="AS_UNIQUEID" val="371"/>
</p:tagLst>
</file>

<file path=ppt/tags/tag350.xml><?xml version="1.0" encoding="utf-8"?>
<p:tagLst xmlns:p="http://schemas.openxmlformats.org/presentationml/2006/main">
  <p:tag name="AS_UNIQUEID" val="677"/>
</p:tagLst>
</file>

<file path=ppt/tags/tag351.xml><?xml version="1.0" encoding="utf-8"?>
<p:tagLst xmlns:p="http://schemas.openxmlformats.org/presentationml/2006/main">
  <p:tag name="AS_UNIQUEID" val="678"/>
</p:tagLst>
</file>

<file path=ppt/tags/tag352.xml><?xml version="1.0" encoding="utf-8"?>
<p:tagLst xmlns:p="http://schemas.openxmlformats.org/presentationml/2006/main">
  <p:tag name="AS_UNIQUEID" val="679"/>
</p:tagLst>
</file>

<file path=ppt/tags/tag353.xml><?xml version="1.0" encoding="utf-8"?>
<p:tagLst xmlns:p="http://schemas.openxmlformats.org/presentationml/2006/main">
  <p:tag name="AS_UNIQUEID" val="680"/>
</p:tagLst>
</file>

<file path=ppt/tags/tag354.xml><?xml version="1.0" encoding="utf-8"?>
<p:tagLst xmlns:p="http://schemas.openxmlformats.org/presentationml/2006/main">
  <p:tag name="AS_UNIQUEID" val="681"/>
</p:tagLst>
</file>

<file path=ppt/tags/tag355.xml><?xml version="1.0" encoding="utf-8"?>
<p:tagLst xmlns:p="http://schemas.openxmlformats.org/presentationml/2006/main">
  <p:tag name="AS_UNIQUEID" val="682"/>
</p:tagLst>
</file>

<file path=ppt/tags/tag356.xml><?xml version="1.0" encoding="utf-8"?>
<p:tagLst xmlns:p="http://schemas.openxmlformats.org/presentationml/2006/main">
  <p:tag name="AS_UNIQUEID" val="683"/>
</p:tagLst>
</file>

<file path=ppt/tags/tag357.xml><?xml version="1.0" encoding="utf-8"?>
<p:tagLst xmlns:p="http://schemas.openxmlformats.org/presentationml/2006/main">
  <p:tag name="AS_UNIQUEID" val="684"/>
</p:tagLst>
</file>

<file path=ppt/tags/tag358.xml><?xml version="1.0" encoding="utf-8"?>
<p:tagLst xmlns:p="http://schemas.openxmlformats.org/presentationml/2006/main">
  <p:tag name="AS_UNIQUEID" val="685"/>
</p:tagLst>
</file>

<file path=ppt/tags/tag359.xml><?xml version="1.0" encoding="utf-8"?>
<p:tagLst xmlns:p="http://schemas.openxmlformats.org/presentationml/2006/main">
  <p:tag name="AS_UNIQUEID" val="686"/>
</p:tagLst>
</file>

<file path=ppt/tags/tag36.xml><?xml version="1.0" encoding="utf-8"?>
<p:tagLst xmlns:p="http://schemas.openxmlformats.org/presentationml/2006/main">
  <p:tag name="AS_UNIQUEID" val="372"/>
</p:tagLst>
</file>

<file path=ppt/tags/tag360.xml><?xml version="1.0" encoding="utf-8"?>
<p:tagLst xmlns:p="http://schemas.openxmlformats.org/presentationml/2006/main">
  <p:tag name="AS_UNIQUEID" val="687"/>
</p:tagLst>
</file>

<file path=ppt/tags/tag361.xml><?xml version="1.0" encoding="utf-8"?>
<p:tagLst xmlns:p="http://schemas.openxmlformats.org/presentationml/2006/main">
  <p:tag name="AS_UNIQUEID" val="688"/>
</p:tagLst>
</file>

<file path=ppt/tags/tag362.xml><?xml version="1.0" encoding="utf-8"?>
<p:tagLst xmlns:p="http://schemas.openxmlformats.org/presentationml/2006/main">
  <p:tag name="AS_UNIQUEID" val="689"/>
</p:tagLst>
</file>

<file path=ppt/tags/tag363.xml><?xml version="1.0" encoding="utf-8"?>
<p:tagLst xmlns:p="http://schemas.openxmlformats.org/presentationml/2006/main">
  <p:tag name="AS_UNIQUEID" val="690"/>
</p:tagLst>
</file>

<file path=ppt/tags/tag364.xml><?xml version="1.0" encoding="utf-8"?>
<p:tagLst xmlns:p="http://schemas.openxmlformats.org/presentationml/2006/main">
  <p:tag name="AS_UNIQUEID" val="691"/>
</p:tagLst>
</file>

<file path=ppt/tags/tag365.xml><?xml version="1.0" encoding="utf-8"?>
<p:tagLst xmlns:p="http://schemas.openxmlformats.org/presentationml/2006/main">
  <p:tag name="AS_UNIQUEID" val="692"/>
</p:tagLst>
</file>

<file path=ppt/tags/tag366.xml><?xml version="1.0" encoding="utf-8"?>
<p:tagLst xmlns:p="http://schemas.openxmlformats.org/presentationml/2006/main">
  <p:tag name="AS_UNIQUEID" val="434"/>
  <p:tag name="KSO_WM_UNIT_TABLE_BEAUTIFY" val="smartTable{cb6cdc18-afe6-4f50-ab52-57ff889e294f}"/>
  <p:tag name="TABLE_ENDDRAG_ORIGIN_RECT" val="846*354"/>
  <p:tag name="TABLE_ENDDRAG_RECT" val="0*185*846*354"/>
</p:tagLst>
</file>

<file path=ppt/tags/tag367.xml><?xml version="1.0" encoding="utf-8"?>
<p:tagLst xmlns:p="http://schemas.openxmlformats.org/presentationml/2006/main">
  <p:tag name="AS_UNIQUEID" val="435"/>
</p:tagLst>
</file>

<file path=ppt/tags/tag368.xml><?xml version="1.0" encoding="utf-8"?>
<p:tagLst xmlns:p="http://schemas.openxmlformats.org/presentationml/2006/main">
  <p:tag name="AS_UNIQUEID" val="436"/>
</p:tagLst>
</file>

<file path=ppt/tags/tag369.xml><?xml version="1.0" encoding="utf-8"?>
<p:tagLst xmlns:p="http://schemas.openxmlformats.org/presentationml/2006/main">
  <p:tag name="AS_UNIQUEID" val="437"/>
</p:tagLst>
</file>

<file path=ppt/tags/tag37.xml><?xml version="1.0" encoding="utf-8"?>
<p:tagLst xmlns:p="http://schemas.openxmlformats.org/presentationml/2006/main">
  <p:tag name="AS_UNIQUEID" val="373"/>
</p:tagLst>
</file>

<file path=ppt/tags/tag370.xml><?xml version="1.0" encoding="utf-8"?>
<p:tagLst xmlns:p="http://schemas.openxmlformats.org/presentationml/2006/main">
  <p:tag name="AS_UNIQUEID" val="438"/>
</p:tagLst>
</file>

<file path=ppt/tags/tag371.xml><?xml version="1.0" encoding="utf-8"?>
<p:tagLst xmlns:p="http://schemas.openxmlformats.org/presentationml/2006/main">
  <p:tag name="AS_UNIQUEID" val="439"/>
</p:tagLst>
</file>

<file path=ppt/tags/tag372.xml><?xml version="1.0" encoding="utf-8"?>
<p:tagLst xmlns:p="http://schemas.openxmlformats.org/presentationml/2006/main">
  <p:tag name="AS_UNIQUEID" val="440"/>
</p:tagLst>
</file>

<file path=ppt/tags/tag373.xml><?xml version="1.0" encoding="utf-8"?>
<p:tagLst xmlns:p="http://schemas.openxmlformats.org/presentationml/2006/main">
  <p:tag name="AS_UNIQUEID" val="441"/>
</p:tagLst>
</file>

<file path=ppt/tags/tag374.xml><?xml version="1.0" encoding="utf-8"?>
<p:tagLst xmlns:p="http://schemas.openxmlformats.org/presentationml/2006/main">
  <p:tag name="AS_UNIQUEID" val="1153"/>
</p:tagLst>
</file>

<file path=ppt/tags/tag375.xml><?xml version="1.0" encoding="utf-8"?>
<p:tagLst xmlns:p="http://schemas.openxmlformats.org/presentationml/2006/main">
  <p:tag name="AS_UNIQUEID" val="1154"/>
</p:tagLst>
</file>

<file path=ppt/tags/tag376.xml><?xml version="1.0" encoding="utf-8"?>
<p:tagLst xmlns:p="http://schemas.openxmlformats.org/presentationml/2006/main">
  <p:tag name="AS_UNIQUEID" val="1155"/>
</p:tagLst>
</file>

<file path=ppt/tags/tag377.xml><?xml version="1.0" encoding="utf-8"?>
<p:tagLst xmlns:p="http://schemas.openxmlformats.org/presentationml/2006/main">
  <p:tag name="AS_UNIQUEID" val="1156"/>
</p:tagLst>
</file>

<file path=ppt/tags/tag378.xml><?xml version="1.0" encoding="utf-8"?>
<p:tagLst xmlns:p="http://schemas.openxmlformats.org/presentationml/2006/main">
  <p:tag name="AS_UNIQUEID" val="1157"/>
</p:tagLst>
</file>

<file path=ppt/tags/tag379.xml><?xml version="1.0" encoding="utf-8"?>
<p:tagLst xmlns:p="http://schemas.openxmlformats.org/presentationml/2006/main">
  <p:tag name="AS_UNIQUEID" val="1158"/>
</p:tagLst>
</file>

<file path=ppt/tags/tag38.xml><?xml version="1.0" encoding="utf-8"?>
<p:tagLst xmlns:p="http://schemas.openxmlformats.org/presentationml/2006/main">
  <p:tag name="AS_UNIQUEID" val="375"/>
</p:tagLst>
</file>

<file path=ppt/tags/tag380.xml><?xml version="1.0" encoding="utf-8"?>
<p:tagLst xmlns:p="http://schemas.openxmlformats.org/presentationml/2006/main">
  <p:tag name="AS_UNIQUEID" val="1159"/>
</p:tagLst>
</file>

<file path=ppt/tags/tag381.xml><?xml version="1.0" encoding="utf-8"?>
<p:tagLst xmlns:p="http://schemas.openxmlformats.org/presentationml/2006/main">
  <p:tag name="AS_UNIQUEID" val="1160"/>
</p:tagLst>
</file>

<file path=ppt/tags/tag382.xml><?xml version="1.0" encoding="utf-8"?>
<p:tagLst xmlns:p="http://schemas.openxmlformats.org/presentationml/2006/main">
  <p:tag name="AS_UNIQUEID" val="1161"/>
</p:tagLst>
</file>

<file path=ppt/tags/tag383.xml><?xml version="1.0" encoding="utf-8"?>
<p:tagLst xmlns:p="http://schemas.openxmlformats.org/presentationml/2006/main">
  <p:tag name="AS_UNIQUEID" val="1162"/>
</p:tagLst>
</file>

<file path=ppt/tags/tag384.xml><?xml version="1.0" encoding="utf-8"?>
<p:tagLst xmlns:p="http://schemas.openxmlformats.org/presentationml/2006/main">
  <p:tag name="AS_UNIQUEID" val="1163"/>
</p:tagLst>
</file>

<file path=ppt/tags/tag385.xml><?xml version="1.0" encoding="utf-8"?>
<p:tagLst xmlns:p="http://schemas.openxmlformats.org/presentationml/2006/main">
  <p:tag name="AS_UNIQUEID" val="1164"/>
</p:tagLst>
</file>

<file path=ppt/tags/tag386.xml><?xml version="1.0" encoding="utf-8"?>
<p:tagLst xmlns:p="http://schemas.openxmlformats.org/presentationml/2006/main">
  <p:tag name="AS_UNIQUEID" val="1165"/>
</p:tagLst>
</file>

<file path=ppt/tags/tag387.xml><?xml version="1.0" encoding="utf-8"?>
<p:tagLst xmlns:p="http://schemas.openxmlformats.org/presentationml/2006/main">
  <p:tag name="AS_UNIQUEID" val="1166"/>
</p:tagLst>
</file>

<file path=ppt/tags/tag388.xml><?xml version="1.0" encoding="utf-8"?>
<p:tagLst xmlns:p="http://schemas.openxmlformats.org/presentationml/2006/main">
  <p:tag name="AS_UNIQUEID" val="1167"/>
</p:tagLst>
</file>

<file path=ppt/tags/tag389.xml><?xml version="1.0" encoding="utf-8"?>
<p:tagLst xmlns:p="http://schemas.openxmlformats.org/presentationml/2006/main">
  <p:tag name="AS_UNIQUEID" val="1168"/>
</p:tagLst>
</file>

<file path=ppt/tags/tag39.xml><?xml version="1.0" encoding="utf-8"?>
<p:tagLst xmlns:p="http://schemas.openxmlformats.org/presentationml/2006/main">
  <p:tag name="AS_UNIQUEID" val="376"/>
</p:tagLst>
</file>

<file path=ppt/tags/tag390.xml><?xml version="1.0" encoding="utf-8"?>
<p:tagLst xmlns:p="http://schemas.openxmlformats.org/presentationml/2006/main">
  <p:tag name="AS_UNIQUEID" val="1169"/>
</p:tagLst>
</file>

<file path=ppt/tags/tag391.xml><?xml version="1.0" encoding="utf-8"?>
<p:tagLst xmlns:p="http://schemas.openxmlformats.org/presentationml/2006/main">
  <p:tag name="AS_UNIQUEID" val="1170"/>
</p:tagLst>
</file>

<file path=ppt/tags/tag392.xml><?xml version="1.0" encoding="utf-8"?>
<p:tagLst xmlns:p="http://schemas.openxmlformats.org/presentationml/2006/main">
  <p:tag name="AS_UNIQUEID" val="1171"/>
</p:tagLst>
</file>

<file path=ppt/tags/tag393.xml><?xml version="1.0" encoding="utf-8"?>
<p:tagLst xmlns:p="http://schemas.openxmlformats.org/presentationml/2006/main">
  <p:tag name="AS_UNIQUEID" val="1173"/>
  <p:tag name="KSO_WM_UNIT_TEXTBOXSTYLE_GUID" val="{32988195-1bd1-42ac-aeb6-5ec587b20444}"/>
</p:tagLst>
</file>

<file path=ppt/tags/tag394.xml><?xml version="1.0" encoding="utf-8"?>
<p:tagLst xmlns:p="http://schemas.openxmlformats.org/presentationml/2006/main">
  <p:tag name="AS_UNIQUEID" val="1174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395.xml><?xml version="1.0" encoding="utf-8"?>
<p:tagLst xmlns:p="http://schemas.openxmlformats.org/presentationml/2006/main">
  <p:tag name="AS_UNIQUEID" val="1175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396.xml><?xml version="1.0" encoding="utf-8"?>
<p:tagLst xmlns:p="http://schemas.openxmlformats.org/presentationml/2006/main">
  <p:tag name="AS_UNIQUEID" val="447"/>
</p:tagLst>
</file>

<file path=ppt/tags/tag397.xml><?xml version="1.0" encoding="utf-8"?>
<p:tagLst xmlns:p="http://schemas.openxmlformats.org/presentationml/2006/main">
  <p:tag name="AS_UNIQUEID" val="449"/>
</p:tagLst>
</file>

<file path=ppt/tags/tag398.xml><?xml version="1.0" encoding="utf-8"?>
<p:tagLst xmlns:p="http://schemas.openxmlformats.org/presentationml/2006/main">
  <p:tag name="AS_UNIQUEID" val="450"/>
</p:tagLst>
</file>

<file path=ppt/tags/tag399.xml><?xml version="1.0" encoding="utf-8"?>
<p:tagLst xmlns:p="http://schemas.openxmlformats.org/presentationml/2006/main">
  <p:tag name="AS_UNIQUEID" val="452"/>
</p:tagLst>
</file>

<file path=ppt/tags/tag4.xml><?xml version="1.0" encoding="utf-8"?>
<p:tagLst xmlns:p="http://schemas.openxmlformats.org/presentationml/2006/main">
  <p:tag name="AS_UNIQUEID" val="334"/>
</p:tagLst>
</file>

<file path=ppt/tags/tag40.xml><?xml version="1.0" encoding="utf-8"?>
<p:tagLst xmlns:p="http://schemas.openxmlformats.org/presentationml/2006/main">
  <p:tag name="AS_UNIQUEID" val="377"/>
</p:tagLst>
</file>

<file path=ppt/tags/tag400.xml><?xml version="1.0" encoding="utf-8"?>
<p:tagLst xmlns:p="http://schemas.openxmlformats.org/presentationml/2006/main">
  <p:tag name="AS_UNIQUEID" val="453"/>
</p:tagLst>
</file>

<file path=ppt/tags/tag401.xml><?xml version="1.0" encoding="utf-8"?>
<p:tagLst xmlns:p="http://schemas.openxmlformats.org/presentationml/2006/main">
  <p:tag name="AS_UNIQUEID" val="454"/>
</p:tagLst>
</file>

<file path=ppt/tags/tag402.xml><?xml version="1.0" encoding="utf-8"?>
<p:tagLst xmlns:p="http://schemas.openxmlformats.org/presentationml/2006/main">
  <p:tag name="AS_UNIQUEID" val="455"/>
</p:tagLst>
</file>

<file path=ppt/tags/tag403.xml><?xml version="1.0" encoding="utf-8"?>
<p:tagLst xmlns:p="http://schemas.openxmlformats.org/presentationml/2006/main">
  <p:tag name="AS_UNIQUEID" val="456"/>
</p:tagLst>
</file>

<file path=ppt/tags/tag404.xml><?xml version="1.0" encoding="utf-8"?>
<p:tagLst xmlns:p="http://schemas.openxmlformats.org/presentationml/2006/main">
  <p:tag name="AS_UNIQUEID" val="458"/>
</p:tagLst>
</file>

<file path=ppt/tags/tag405.xml><?xml version="1.0" encoding="utf-8"?>
<p:tagLst xmlns:p="http://schemas.openxmlformats.org/presentationml/2006/main">
  <p:tag name="AS_UNIQUEID" val="459"/>
</p:tagLst>
</file>

<file path=ppt/tags/tag406.xml><?xml version="1.0" encoding="utf-8"?>
<p:tagLst xmlns:p="http://schemas.openxmlformats.org/presentationml/2006/main">
  <p:tag name="AS_UNIQUEID" val="461"/>
</p:tagLst>
</file>

<file path=ppt/tags/tag407.xml><?xml version="1.0" encoding="utf-8"?>
<p:tagLst xmlns:p="http://schemas.openxmlformats.org/presentationml/2006/main">
  <p:tag name="AS_UNIQUEID" val="462"/>
</p:tagLst>
</file>

<file path=ppt/tags/tag408.xml><?xml version="1.0" encoding="utf-8"?>
<p:tagLst xmlns:p="http://schemas.openxmlformats.org/presentationml/2006/main">
  <p:tag name="AS_UNIQUEID" val="463"/>
</p:tagLst>
</file>

<file path=ppt/tags/tag409.xml><?xml version="1.0" encoding="utf-8"?>
<p:tagLst xmlns:p="http://schemas.openxmlformats.org/presentationml/2006/main">
  <p:tag name="AS_UNIQUEID" val="465"/>
</p:tagLst>
</file>

<file path=ppt/tags/tag41.xml><?xml version="1.0" encoding="utf-8"?>
<p:tagLst xmlns:p="http://schemas.openxmlformats.org/presentationml/2006/main">
  <p:tag name="AS_UNIQUEID" val="378"/>
</p:tagLst>
</file>

<file path=ppt/tags/tag410.xml><?xml version="1.0" encoding="utf-8"?>
<p:tagLst xmlns:p="http://schemas.openxmlformats.org/presentationml/2006/main">
  <p:tag name="AS_UNIQUEID" val="466"/>
</p:tagLst>
</file>

<file path=ppt/tags/tag411.xml><?xml version="1.0" encoding="utf-8"?>
<p:tagLst xmlns:p="http://schemas.openxmlformats.org/presentationml/2006/main">
  <p:tag name="AS_UNIQUEID" val="467"/>
</p:tagLst>
</file>

<file path=ppt/tags/tag412.xml><?xml version="1.0" encoding="utf-8"?>
<p:tagLst xmlns:p="http://schemas.openxmlformats.org/presentationml/2006/main">
  <p:tag name="AS_UNIQUEID" val="474"/>
</p:tagLst>
</file>

<file path=ppt/tags/tag413.xml><?xml version="1.0" encoding="utf-8"?>
<p:tagLst xmlns:p="http://schemas.openxmlformats.org/presentationml/2006/main">
  <p:tag name="AS_UNIQUEID" val="475"/>
</p:tagLst>
</file>

<file path=ppt/tags/tag414.xml><?xml version="1.0" encoding="utf-8"?>
<p:tagLst xmlns:p="http://schemas.openxmlformats.org/presentationml/2006/main">
  <p:tag name="AS_UNIQUEID" val="476"/>
</p:tagLst>
</file>

<file path=ppt/tags/tag415.xml><?xml version="1.0" encoding="utf-8"?>
<p:tagLst xmlns:p="http://schemas.openxmlformats.org/presentationml/2006/main">
  <p:tag name="AS_UNIQUEID" val="477"/>
</p:tagLst>
</file>

<file path=ppt/tags/tag416.xml><?xml version="1.0" encoding="utf-8"?>
<p:tagLst xmlns:p="http://schemas.openxmlformats.org/presentationml/2006/main">
  <p:tag name="AS_UNIQUEID" val="448"/>
</p:tagLst>
</file>

<file path=ppt/tags/tag417.xml><?xml version="1.0" encoding="utf-8"?>
<p:tagLst xmlns:p="http://schemas.openxmlformats.org/presentationml/2006/main">
  <p:tag name="AS_UNIQUEID" val="468"/>
</p:tagLst>
</file>

<file path=ppt/tags/tag418.xml><?xml version="1.0" encoding="utf-8"?>
<p:tagLst xmlns:p="http://schemas.openxmlformats.org/presentationml/2006/main">
  <p:tag name="AS_UNIQUEID" val="469"/>
</p:tagLst>
</file>

<file path=ppt/tags/tag419.xml><?xml version="1.0" encoding="utf-8"?>
<p:tagLst xmlns:p="http://schemas.openxmlformats.org/presentationml/2006/main">
  <p:tag name="AS_UNIQUEID" val="470"/>
</p:tagLst>
</file>

<file path=ppt/tags/tag42.xml><?xml version="1.0" encoding="utf-8"?>
<p:tagLst xmlns:p="http://schemas.openxmlformats.org/presentationml/2006/main">
  <p:tag name="AS_UNIQUEID" val="379"/>
</p:tagLst>
</file>

<file path=ppt/tags/tag420.xml><?xml version="1.0" encoding="utf-8"?>
<p:tagLst xmlns:p="http://schemas.openxmlformats.org/presentationml/2006/main">
  <p:tag name="AS_UNIQUEID" val="471"/>
</p:tagLst>
</file>

<file path=ppt/tags/tag421.xml><?xml version="1.0" encoding="utf-8"?>
<p:tagLst xmlns:p="http://schemas.openxmlformats.org/presentationml/2006/main">
  <p:tag name="AS_UNIQUEID" val="472"/>
</p:tagLst>
</file>

<file path=ppt/tags/tag422.xml><?xml version="1.0" encoding="utf-8"?>
<p:tagLst xmlns:p="http://schemas.openxmlformats.org/presentationml/2006/main">
  <p:tag name="AS_UNIQUEID" val="473"/>
</p:tagLst>
</file>

<file path=ppt/tags/tag423.xml><?xml version="1.0" encoding="utf-8"?>
<p:tagLst xmlns:p="http://schemas.openxmlformats.org/presentationml/2006/main">
  <p:tag name="AS_UNIQUEID" val="61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424.xml><?xml version="1.0" encoding="utf-8"?>
<p:tagLst xmlns:p="http://schemas.openxmlformats.org/presentationml/2006/main">
  <p:tag name="AS_UNIQUEID" val="1178"/>
</p:tagLst>
</file>

<file path=ppt/tags/tag425.xml><?xml version="1.0" encoding="utf-8"?>
<p:tagLst xmlns:p="http://schemas.openxmlformats.org/presentationml/2006/main">
  <p:tag name="AS_UNIQUEID" val="1179"/>
</p:tagLst>
</file>

<file path=ppt/tags/tag426.xml><?xml version="1.0" encoding="utf-8"?>
<p:tagLst xmlns:p="http://schemas.openxmlformats.org/presentationml/2006/main">
  <p:tag name="AS_UNIQUEID" val="1180"/>
</p:tagLst>
</file>

<file path=ppt/tags/tag427.xml><?xml version="1.0" encoding="utf-8"?>
<p:tagLst xmlns:p="http://schemas.openxmlformats.org/presentationml/2006/main">
  <p:tag name="AS_UNIQUEID" val="1181"/>
</p:tagLst>
</file>

<file path=ppt/tags/tag428.xml><?xml version="1.0" encoding="utf-8"?>
<p:tagLst xmlns:p="http://schemas.openxmlformats.org/presentationml/2006/main">
  <p:tag name="AS_UNIQUEID" val="1182"/>
</p:tagLst>
</file>

<file path=ppt/tags/tag429.xml><?xml version="1.0" encoding="utf-8"?>
<p:tagLst xmlns:p="http://schemas.openxmlformats.org/presentationml/2006/main">
  <p:tag name="AS_UNIQUEID" val="1183"/>
</p:tagLst>
</file>

<file path=ppt/tags/tag43.xml><?xml version="1.0" encoding="utf-8"?>
<p:tagLst xmlns:p="http://schemas.openxmlformats.org/presentationml/2006/main">
  <p:tag name="AS_UNIQUEID" val="380"/>
</p:tagLst>
</file>

<file path=ppt/tags/tag430.xml><?xml version="1.0" encoding="utf-8"?>
<p:tagLst xmlns:p="http://schemas.openxmlformats.org/presentationml/2006/main">
  <p:tag name="AS_UNIQUEID" val="1184"/>
</p:tagLst>
</file>

<file path=ppt/tags/tag431.xml><?xml version="1.0" encoding="utf-8"?>
<p:tagLst xmlns:p="http://schemas.openxmlformats.org/presentationml/2006/main">
  <p:tag name="AS_UNIQUEID" val="1185"/>
</p:tagLst>
</file>

<file path=ppt/tags/tag432.xml><?xml version="1.0" encoding="utf-8"?>
<p:tagLst xmlns:p="http://schemas.openxmlformats.org/presentationml/2006/main">
  <p:tag name="AS_UNIQUEID" val="1186"/>
</p:tagLst>
</file>

<file path=ppt/tags/tag433.xml><?xml version="1.0" encoding="utf-8"?>
<p:tagLst xmlns:p="http://schemas.openxmlformats.org/presentationml/2006/main">
  <p:tag name="AS_UNIQUEID" val="1187"/>
</p:tagLst>
</file>

<file path=ppt/tags/tag434.xml><?xml version="1.0" encoding="utf-8"?>
<p:tagLst xmlns:p="http://schemas.openxmlformats.org/presentationml/2006/main">
  <p:tag name="AS_UNIQUEID" val="1188"/>
</p:tagLst>
</file>

<file path=ppt/tags/tag435.xml><?xml version="1.0" encoding="utf-8"?>
<p:tagLst xmlns:p="http://schemas.openxmlformats.org/presentationml/2006/main">
  <p:tag name="AS_UNIQUEID" val="1189"/>
</p:tagLst>
</file>

<file path=ppt/tags/tag436.xml><?xml version="1.0" encoding="utf-8"?>
<p:tagLst xmlns:p="http://schemas.openxmlformats.org/presentationml/2006/main">
  <p:tag name="AS_UNIQUEID" val="1190"/>
</p:tagLst>
</file>

<file path=ppt/tags/tag437.xml><?xml version="1.0" encoding="utf-8"?>
<p:tagLst xmlns:p="http://schemas.openxmlformats.org/presentationml/2006/main">
  <p:tag name="AS_UNIQUEID" val="1191"/>
</p:tagLst>
</file>

<file path=ppt/tags/tag438.xml><?xml version="1.0" encoding="utf-8"?>
<p:tagLst xmlns:p="http://schemas.openxmlformats.org/presentationml/2006/main">
  <p:tag name="AS_UNIQUEID" val="1192"/>
</p:tagLst>
</file>

<file path=ppt/tags/tag439.xml><?xml version="1.0" encoding="utf-8"?>
<p:tagLst xmlns:p="http://schemas.openxmlformats.org/presentationml/2006/main">
  <p:tag name="AS_UNIQUEID" val="1193"/>
</p:tagLst>
</file>

<file path=ppt/tags/tag44.xml><?xml version="1.0" encoding="utf-8"?>
<p:tagLst xmlns:p="http://schemas.openxmlformats.org/presentationml/2006/main">
  <p:tag name="AS_UNIQUEID" val="382"/>
</p:tagLst>
</file>

<file path=ppt/tags/tag440.xml><?xml version="1.0" encoding="utf-8"?>
<p:tagLst xmlns:p="http://schemas.openxmlformats.org/presentationml/2006/main">
  <p:tag name="AS_UNIQUEID" val="1194"/>
</p:tagLst>
</file>

<file path=ppt/tags/tag441.xml><?xml version="1.0" encoding="utf-8"?>
<p:tagLst xmlns:p="http://schemas.openxmlformats.org/presentationml/2006/main">
  <p:tag name="AS_UNIQUEID" val="1195"/>
</p:tagLst>
</file>

<file path=ppt/tags/tag442.xml><?xml version="1.0" encoding="utf-8"?>
<p:tagLst xmlns:p="http://schemas.openxmlformats.org/presentationml/2006/main">
  <p:tag name="AS_UNIQUEID" val="1196"/>
</p:tagLst>
</file>

<file path=ppt/tags/tag443.xml><?xml version="1.0" encoding="utf-8"?>
<p:tagLst xmlns:p="http://schemas.openxmlformats.org/presentationml/2006/main">
  <p:tag name="AS_UNIQUEID" val="1197"/>
  <p:tag name="KSO_WM_UNIT_TEXTBOXSTYLE_GUID" val="{32988195-1bd1-42ac-aeb6-5ec587b20444}"/>
</p:tagLst>
</file>

<file path=ppt/tags/tag444.xml><?xml version="1.0" encoding="utf-8"?>
<p:tagLst xmlns:p="http://schemas.openxmlformats.org/presentationml/2006/main">
  <p:tag name="AS_UNIQUEID" val="119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445.xml><?xml version="1.0" encoding="utf-8"?>
<p:tagLst xmlns:p="http://schemas.openxmlformats.org/presentationml/2006/main">
  <p:tag name="AS_UNIQUEID" val="1199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446.xml><?xml version="1.0" encoding="utf-8"?>
<p:tagLst xmlns:p="http://schemas.openxmlformats.org/presentationml/2006/main">
  <p:tag name="AS_UNIQUEID" val="61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447.xml><?xml version="1.0" encoding="utf-8"?>
<p:tagLst xmlns:p="http://schemas.openxmlformats.org/presentationml/2006/main">
  <p:tag name="AS_UNIQUEID" val="1178"/>
</p:tagLst>
</file>

<file path=ppt/tags/tag448.xml><?xml version="1.0" encoding="utf-8"?>
<p:tagLst xmlns:p="http://schemas.openxmlformats.org/presentationml/2006/main">
  <p:tag name="AS_UNIQUEID" val="1179"/>
</p:tagLst>
</file>

<file path=ppt/tags/tag449.xml><?xml version="1.0" encoding="utf-8"?>
<p:tagLst xmlns:p="http://schemas.openxmlformats.org/presentationml/2006/main">
  <p:tag name="AS_UNIQUEID" val="1180"/>
</p:tagLst>
</file>

<file path=ppt/tags/tag45.xml><?xml version="1.0" encoding="utf-8"?>
<p:tagLst xmlns:p="http://schemas.openxmlformats.org/presentationml/2006/main">
  <p:tag name="AS_UNIQUEID" val="383"/>
</p:tagLst>
</file>

<file path=ppt/tags/tag450.xml><?xml version="1.0" encoding="utf-8"?>
<p:tagLst xmlns:p="http://schemas.openxmlformats.org/presentationml/2006/main">
  <p:tag name="AS_UNIQUEID" val="1181"/>
</p:tagLst>
</file>

<file path=ppt/tags/tag451.xml><?xml version="1.0" encoding="utf-8"?>
<p:tagLst xmlns:p="http://schemas.openxmlformats.org/presentationml/2006/main">
  <p:tag name="AS_UNIQUEID" val="1182"/>
</p:tagLst>
</file>

<file path=ppt/tags/tag452.xml><?xml version="1.0" encoding="utf-8"?>
<p:tagLst xmlns:p="http://schemas.openxmlformats.org/presentationml/2006/main">
  <p:tag name="AS_UNIQUEID" val="1183"/>
</p:tagLst>
</file>

<file path=ppt/tags/tag453.xml><?xml version="1.0" encoding="utf-8"?>
<p:tagLst xmlns:p="http://schemas.openxmlformats.org/presentationml/2006/main">
  <p:tag name="AS_UNIQUEID" val="1184"/>
</p:tagLst>
</file>

<file path=ppt/tags/tag454.xml><?xml version="1.0" encoding="utf-8"?>
<p:tagLst xmlns:p="http://schemas.openxmlformats.org/presentationml/2006/main">
  <p:tag name="AS_UNIQUEID" val="1185"/>
</p:tagLst>
</file>

<file path=ppt/tags/tag455.xml><?xml version="1.0" encoding="utf-8"?>
<p:tagLst xmlns:p="http://schemas.openxmlformats.org/presentationml/2006/main">
  <p:tag name="AS_UNIQUEID" val="1186"/>
</p:tagLst>
</file>

<file path=ppt/tags/tag456.xml><?xml version="1.0" encoding="utf-8"?>
<p:tagLst xmlns:p="http://schemas.openxmlformats.org/presentationml/2006/main">
  <p:tag name="AS_UNIQUEID" val="1187"/>
</p:tagLst>
</file>

<file path=ppt/tags/tag457.xml><?xml version="1.0" encoding="utf-8"?>
<p:tagLst xmlns:p="http://schemas.openxmlformats.org/presentationml/2006/main">
  <p:tag name="AS_UNIQUEID" val="1188"/>
</p:tagLst>
</file>

<file path=ppt/tags/tag458.xml><?xml version="1.0" encoding="utf-8"?>
<p:tagLst xmlns:p="http://schemas.openxmlformats.org/presentationml/2006/main">
  <p:tag name="AS_UNIQUEID" val="1189"/>
</p:tagLst>
</file>

<file path=ppt/tags/tag459.xml><?xml version="1.0" encoding="utf-8"?>
<p:tagLst xmlns:p="http://schemas.openxmlformats.org/presentationml/2006/main">
  <p:tag name="AS_UNIQUEID" val="1190"/>
</p:tagLst>
</file>

<file path=ppt/tags/tag46.xml><?xml version="1.0" encoding="utf-8"?>
<p:tagLst xmlns:p="http://schemas.openxmlformats.org/presentationml/2006/main">
  <p:tag name="AS_UNIQUEID" val="384"/>
</p:tagLst>
</file>

<file path=ppt/tags/tag460.xml><?xml version="1.0" encoding="utf-8"?>
<p:tagLst xmlns:p="http://schemas.openxmlformats.org/presentationml/2006/main">
  <p:tag name="AS_UNIQUEID" val="1191"/>
</p:tagLst>
</file>

<file path=ppt/tags/tag461.xml><?xml version="1.0" encoding="utf-8"?>
<p:tagLst xmlns:p="http://schemas.openxmlformats.org/presentationml/2006/main">
  <p:tag name="AS_UNIQUEID" val="1192"/>
</p:tagLst>
</file>

<file path=ppt/tags/tag462.xml><?xml version="1.0" encoding="utf-8"?>
<p:tagLst xmlns:p="http://schemas.openxmlformats.org/presentationml/2006/main">
  <p:tag name="AS_UNIQUEID" val="1193"/>
</p:tagLst>
</file>

<file path=ppt/tags/tag463.xml><?xml version="1.0" encoding="utf-8"?>
<p:tagLst xmlns:p="http://schemas.openxmlformats.org/presentationml/2006/main">
  <p:tag name="AS_UNIQUEID" val="1194"/>
</p:tagLst>
</file>

<file path=ppt/tags/tag464.xml><?xml version="1.0" encoding="utf-8"?>
<p:tagLst xmlns:p="http://schemas.openxmlformats.org/presentationml/2006/main">
  <p:tag name="AS_UNIQUEID" val="1195"/>
</p:tagLst>
</file>

<file path=ppt/tags/tag465.xml><?xml version="1.0" encoding="utf-8"?>
<p:tagLst xmlns:p="http://schemas.openxmlformats.org/presentationml/2006/main">
  <p:tag name="AS_UNIQUEID" val="1196"/>
</p:tagLst>
</file>

<file path=ppt/tags/tag466.xml><?xml version="1.0" encoding="utf-8"?>
<p:tagLst xmlns:p="http://schemas.openxmlformats.org/presentationml/2006/main">
  <p:tag name="AS_UNIQUEID" val="1197"/>
  <p:tag name="KSO_WM_UNIT_TEXTBOXSTYLE_GUID" val="{32988195-1bd1-42ac-aeb6-5ec587b20444}"/>
</p:tagLst>
</file>

<file path=ppt/tags/tag467.xml><?xml version="1.0" encoding="utf-8"?>
<p:tagLst xmlns:p="http://schemas.openxmlformats.org/presentationml/2006/main">
  <p:tag name="AS_UNIQUEID" val="119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1"/>
  <p:tag name="KSO_WM_UNIT_INDEX" val="1"/>
  <p:tag name="KSO_WM_UNIT_LAYERLEVEL" val="1"/>
  <p:tag name="KSO_WM_UNIT_TEXTBOXSTYLE_ADJUSTHEIGTH" val="100_7.300001"/>
  <p:tag name="KSO_WM_UNIT_TEXTBOXSTYLE_ADJUSTLEFT" val="0_-15.7"/>
  <p:tag name="KSO_WM_UNIT_TEXTBOXSTYLE_ADJUSTTOP" val="0_-13.55"/>
  <p:tag name="KSO_WM_UNIT_TEXTBOXSTYLE_GUID" val="{32988195-1bd1-42ac-aeb6-5ec587b20444}"/>
  <p:tag name="KSO_WM_UNIT_TEXTBOXSTYLE_SHAPETYPE" val="1"/>
  <p:tag name="KSO_WM_UNIT_TYPE" val="i"/>
</p:tagLst>
</file>

<file path=ppt/tags/tag468.xml><?xml version="1.0" encoding="utf-8"?>
<p:tagLst xmlns:p="http://schemas.openxmlformats.org/presentationml/2006/main">
  <p:tag name="AS_UNIQUEID" val="1199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i*2"/>
  <p:tag name="KSO_WM_UNIT_INDEX" val="2"/>
  <p:tag name="KSO_WM_UNIT_LAYERLEVEL" val="1"/>
  <p:tag name="KSO_WM_UNIT_TEXTBOXSTYLE_ADJUSTHEIGTH" val="100_14.15"/>
  <p:tag name="KSO_WM_UNIT_TEXTBOXSTYLE_ADJUSTLEFT" val="0_-8.300003"/>
  <p:tag name="KSO_WM_UNIT_TEXTBOXSTYLE_ADJUSTTOP" val="0_-7.049999"/>
  <p:tag name="KSO_WM_UNIT_TEXTBOXSTYLE_ADJUSTWIDTH" val="100_16.3"/>
  <p:tag name="KSO_WM_UNIT_TEXTBOXSTYLE_GUID" val="{32988195-1bd1-42ac-aeb6-5ec587b20444}"/>
  <p:tag name="KSO_WM_UNIT_TEXTBOXSTYLE_SHAPETYPE" val="1"/>
  <p:tag name="KSO_WM_UNIT_TYPE" val="i"/>
</p:tagLst>
</file>

<file path=ppt/tags/tag469.xml><?xml version="1.0" encoding="utf-8"?>
<p:tagLst xmlns:p="http://schemas.openxmlformats.org/presentationml/2006/main">
  <p:tag name="AS_UNIQUEID" val="618"/>
  <p:tag name="KSO_WM_BEAUTIFY_FLAG" val="#wm#"/>
  <p:tag name="KSO_WM_TAG_VERSION" val="1.0"/>
  <p:tag name="KSO_WM_TEMPLATE_CATEGORY" val="mixed"/>
  <p:tag name="KSO_WM_TEMPLATE_INDEX" val="20201883"/>
  <p:tag name="KSO_WM_UNIT_COMPATIBLE" val="0"/>
  <p:tag name="KSO_WM_UNIT_DIAGRAM_ISNUMVISUAL" val="0"/>
  <p:tag name="KSO_WM_UNIT_DIAGRAM_ISREFERUNIT" val="0"/>
  <p:tag name="KSO_WM_UNIT_HIGHLIGHT" val="0"/>
  <p:tag name="KSO_WM_UNIT_ID" val="mixed20201883_191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2988195-1bd1-42ac-aeb6-5ec587b20444}"/>
  <p:tag name="KSO_WM_UNIT_TEXTBOXSTYLE_SHAPETYPE" val="0"/>
  <p:tag name="KSO_WM_UNIT_TEXTBOXSTYLE_TEMPLATEID" val="3131281"/>
  <p:tag name="KSO_WM_UNIT_TEXTBOXSTYLE_TEMPLATETYPE" val="1"/>
  <p:tag name="KSO_WM_UNIT_TEXTBOXSTYLE_TYPE" val="3"/>
  <p:tag name="KSO_WM_UNIT_TYPE" val="a"/>
  <p:tag name="KSO_WM_UNIT_VALUE" val="11"/>
</p:tagLst>
</file>

<file path=ppt/tags/tag47.xml><?xml version="1.0" encoding="utf-8"?>
<p:tagLst xmlns:p="http://schemas.openxmlformats.org/presentationml/2006/main">
  <p:tag name="AS_UNIQUEID" val="385"/>
</p:tagLst>
</file>

<file path=ppt/tags/tag470.xml><?xml version="1.0" encoding="utf-8"?>
<p:tagLst xmlns:p="http://schemas.openxmlformats.org/presentationml/2006/main">
  <p:tag name="AS_UNIQUEID" val="1232"/>
</p:tagLst>
</file>

<file path=ppt/tags/tag471.xml><?xml version="1.0" encoding="utf-8"?>
<p:tagLst xmlns:p="http://schemas.openxmlformats.org/presentationml/2006/main">
  <p:tag name="AS_UNIQUEID" val="1233"/>
</p:tagLst>
</file>

<file path=ppt/tags/tag472.xml><?xml version="1.0" encoding="utf-8"?>
<p:tagLst xmlns:p="http://schemas.openxmlformats.org/presentationml/2006/main">
  <p:tag name="AS_UNIQUEID" val="1234"/>
</p:tagLst>
</file>

<file path=ppt/tags/tag473.xml><?xml version="1.0" encoding="utf-8"?>
<p:tagLst xmlns:p="http://schemas.openxmlformats.org/presentationml/2006/main">
  <p:tag name="AS_UNIQUEID" val="1235"/>
</p:tagLst>
</file>

<file path=ppt/tags/tag474.xml><?xml version="1.0" encoding="utf-8"?>
<p:tagLst xmlns:p="http://schemas.openxmlformats.org/presentationml/2006/main">
  <p:tag name="AS_UNIQUEID" val="1236"/>
</p:tagLst>
</file>

<file path=ppt/tags/tag475.xml><?xml version="1.0" encoding="utf-8"?>
<p:tagLst xmlns:p="http://schemas.openxmlformats.org/presentationml/2006/main">
  <p:tag name="AS_UNIQUEID" val="1237"/>
</p:tagLst>
</file>

<file path=ppt/tags/tag476.xml><?xml version="1.0" encoding="utf-8"?>
<p:tagLst xmlns:p="http://schemas.openxmlformats.org/presentationml/2006/main">
  <p:tag name="AS_UNIQUEID" val="1238"/>
</p:tagLst>
</file>

<file path=ppt/tags/tag477.xml><?xml version="1.0" encoding="utf-8"?>
<p:tagLst xmlns:p="http://schemas.openxmlformats.org/presentationml/2006/main">
  <p:tag name="AS_UNIQUEID" val="1239"/>
</p:tagLst>
</file>

<file path=ppt/tags/tag478.xml><?xml version="1.0" encoding="utf-8"?>
<p:tagLst xmlns:p="http://schemas.openxmlformats.org/presentationml/2006/main">
  <p:tag name="AS_UNIQUEID" val="1240"/>
</p:tagLst>
</file>

<file path=ppt/tags/tag479.xml><?xml version="1.0" encoding="utf-8"?>
<p:tagLst xmlns:p="http://schemas.openxmlformats.org/presentationml/2006/main">
  <p:tag name="AS_UNIQUEID" val="1241"/>
</p:tagLst>
</file>

<file path=ppt/tags/tag48.xml><?xml version="1.0" encoding="utf-8"?>
<p:tagLst xmlns:p="http://schemas.openxmlformats.org/presentationml/2006/main">
  <p:tag name="AS_UNIQUEID" val="386"/>
</p:tagLst>
</file>

<file path=ppt/tags/tag480.xml><?xml version="1.0" encoding="utf-8"?>
<p:tagLst xmlns:p="http://schemas.openxmlformats.org/presentationml/2006/main">
  <p:tag name="AS_UNIQUEID" val="1242"/>
</p:tagLst>
</file>

<file path=ppt/tags/tag481.xml><?xml version="1.0" encoding="utf-8"?>
<p:tagLst xmlns:p="http://schemas.openxmlformats.org/presentationml/2006/main">
  <p:tag name="AS_UNIQUEID" val="1243"/>
</p:tagLst>
</file>

<file path=ppt/tags/tag482.xml><?xml version="1.0" encoding="utf-8"?>
<p:tagLst xmlns:p="http://schemas.openxmlformats.org/presentationml/2006/main">
  <p:tag name="AS_UNIQUEID" val="1244"/>
</p:tagLst>
</file>

<file path=ppt/tags/tag483.xml><?xml version="1.0" encoding="utf-8"?>
<p:tagLst xmlns:p="http://schemas.openxmlformats.org/presentationml/2006/main">
  <p:tag name="AS_UNIQUEID" val="1245"/>
</p:tagLst>
</file>

<file path=ppt/tags/tag484.xml><?xml version="1.0" encoding="utf-8"?>
<p:tagLst xmlns:p="http://schemas.openxmlformats.org/presentationml/2006/main">
  <p:tag name="AS_UNIQUEID" val="1246"/>
</p:tagLst>
</file>

<file path=ppt/tags/tag485.xml><?xml version="1.0" encoding="utf-8"?>
<p:tagLst xmlns:p="http://schemas.openxmlformats.org/presentationml/2006/main">
  <p:tag name="AS_UNIQUEID" val="1247"/>
</p:tagLst>
</file>

<file path=ppt/tags/tag486.xml><?xml version="1.0" encoding="utf-8"?>
<p:tagLst xmlns:p="http://schemas.openxmlformats.org/presentationml/2006/main">
  <p:tag name="AS_UNIQUEID" val="1248"/>
</p:tagLst>
</file>

<file path=ppt/tags/tag487.xml><?xml version="1.0" encoding="utf-8"?>
<p:tagLst xmlns:p="http://schemas.openxmlformats.org/presentationml/2006/main">
  <p:tag name="AS_UNIQUEID" val="1249"/>
</p:tagLst>
</file>

<file path=ppt/tags/tag488.xml><?xml version="1.0" encoding="utf-8"?>
<p:tagLst xmlns:p="http://schemas.openxmlformats.org/presentationml/2006/main">
  <p:tag name="AS_UNIQUEID" val="1250"/>
</p:tagLst>
</file>

<file path=ppt/tags/tag489.xml><?xml version="1.0" encoding="utf-8"?>
<p:tagLst xmlns:p="http://schemas.openxmlformats.org/presentationml/2006/main">
  <p:tag name="AS_UNIQUEID" val="1251"/>
</p:tagLst>
</file>

<file path=ppt/tags/tag49.xml><?xml version="1.0" encoding="utf-8"?>
<p:tagLst xmlns:p="http://schemas.openxmlformats.org/presentationml/2006/main">
  <p:tag name="AS_UNIQUEID" val="388"/>
</p:tagLst>
</file>

<file path=ppt/tags/tag490.xml><?xml version="1.0" encoding="utf-8"?>
<p:tagLst xmlns:p="http://schemas.openxmlformats.org/presentationml/2006/main">
  <p:tag name="AS_UNIQUEID" val="1252"/>
</p:tagLst>
</file>

<file path=ppt/tags/tag491.xml><?xml version="1.0" encoding="utf-8"?>
<p:tagLst xmlns:p="http://schemas.openxmlformats.org/presentationml/2006/main">
  <p:tag name="AS_UNIQUEID" val="399"/>
</p:tagLst>
</file>

<file path=ppt/tags/tag492.xml><?xml version="1.0" encoding="utf-8"?>
<p:tagLst xmlns:p="http://schemas.openxmlformats.org/presentationml/2006/main">
  <p:tag name="AS_UNIQUEID" val="400"/>
</p:tagLst>
</file>

<file path=ppt/tags/tag493.xml><?xml version="1.0" encoding="utf-8"?>
<p:tagLst xmlns:p="http://schemas.openxmlformats.org/presentationml/2006/main">
  <p:tag name="AS_UNIQUEID" val="401"/>
</p:tagLst>
</file>

<file path=ppt/tags/tag494.xml><?xml version="1.0" encoding="utf-8"?>
<p:tagLst xmlns:p="http://schemas.openxmlformats.org/presentationml/2006/main">
  <p:tag name="AS_UNIQUEID" val="402"/>
</p:tagLst>
</file>

<file path=ppt/tags/tag495.xml><?xml version="1.0" encoding="utf-8"?>
<p:tagLst xmlns:p="http://schemas.openxmlformats.org/presentationml/2006/main">
  <p:tag name="AS_UNIQUEID" val="403"/>
</p:tagLst>
</file>

<file path=ppt/tags/tag496.xml><?xml version="1.0" encoding="utf-8"?>
<p:tagLst xmlns:p="http://schemas.openxmlformats.org/presentationml/2006/main">
  <p:tag name="AS_UNIQUEID" val="404"/>
</p:tagLst>
</file>

<file path=ppt/tags/tag49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M_SCREEN_THEME_FLAG" val="Dlrq25wU2PGuGg5bbmjbDAMyME/mYGZwkVibf6T8qnuRtJZOKf8mdD+Ofi/13WmuGTarqFlOI0iLGP3nCZ8aWlCuOHzPeXk0jSv9Oz0Lgj4="/>
</p:tagLst>
</file>

<file path=ppt/tags/tag5.xml><?xml version="1.0" encoding="utf-8"?>
<p:tagLst xmlns:p="http://schemas.openxmlformats.org/presentationml/2006/main">
  <p:tag name="AS_UNIQUEID" val="335"/>
</p:tagLst>
</file>

<file path=ppt/tags/tag50.xml><?xml version="1.0" encoding="utf-8"?>
<p:tagLst xmlns:p="http://schemas.openxmlformats.org/presentationml/2006/main">
  <p:tag name="AS_UNIQUEID" val="389"/>
</p:tagLst>
</file>

<file path=ppt/tags/tag51.xml><?xml version="1.0" encoding="utf-8"?>
<p:tagLst xmlns:p="http://schemas.openxmlformats.org/presentationml/2006/main">
  <p:tag name="AS_UNIQUEID" val="390"/>
</p:tagLst>
</file>

<file path=ppt/tags/tag52.xml><?xml version="1.0" encoding="utf-8"?>
<p:tagLst xmlns:p="http://schemas.openxmlformats.org/presentationml/2006/main">
  <p:tag name="AS_UNIQUEID" val="391"/>
</p:tagLst>
</file>

<file path=ppt/tags/tag53.xml><?xml version="1.0" encoding="utf-8"?>
<p:tagLst xmlns:p="http://schemas.openxmlformats.org/presentationml/2006/main">
  <p:tag name="AS_UNIQUEID" val="393"/>
</p:tagLst>
</file>

<file path=ppt/tags/tag54.xml><?xml version="1.0" encoding="utf-8"?>
<p:tagLst xmlns:p="http://schemas.openxmlformats.org/presentationml/2006/main">
  <p:tag name="AS_UNIQUEID" val="394"/>
</p:tagLst>
</file>

<file path=ppt/tags/tag55.xml><?xml version="1.0" encoding="utf-8"?>
<p:tagLst xmlns:p="http://schemas.openxmlformats.org/presentationml/2006/main">
  <p:tag name="AS_UNIQUEID" val="395"/>
</p:tagLst>
</file>

<file path=ppt/tags/tag56.xml><?xml version="1.0" encoding="utf-8"?>
<p:tagLst xmlns:p="http://schemas.openxmlformats.org/presentationml/2006/main">
  <p:tag name="AS_UNIQUEID" val="396"/>
</p:tagLst>
</file>

<file path=ppt/tags/tag57.xml><?xml version="1.0" encoding="utf-8"?>
<p:tagLst xmlns:p="http://schemas.openxmlformats.org/presentationml/2006/main">
  <p:tag name="AS_UNIQUEID" val="397"/>
</p:tagLst>
</file>

<file path=ppt/tags/tag58.xml><?xml version="1.0" encoding="utf-8"?>
<p:tagLst xmlns:p="http://schemas.openxmlformats.org/presentationml/2006/main">
  <p:tag name="AS_UNIQUEID" val="464"/>
</p:tagLst>
</file>

<file path=ppt/tags/tag59.xml><?xml version="1.0" encoding="utf-8"?>
<p:tagLst xmlns:p="http://schemas.openxmlformats.org/presentationml/2006/main">
  <p:tag name="AS_UNIQUEID" val="465"/>
</p:tagLst>
</file>

<file path=ppt/tags/tag6.xml><?xml version="1.0" encoding="utf-8"?>
<p:tagLst xmlns:p="http://schemas.openxmlformats.org/presentationml/2006/main">
  <p:tag name="AS_UNIQUEID" val="337"/>
</p:tagLst>
</file>

<file path=ppt/tags/tag60.xml><?xml version="1.0" encoding="utf-8"?>
<p:tagLst xmlns:p="http://schemas.openxmlformats.org/presentationml/2006/main">
  <p:tag name="AS_UNIQUEID" val="466"/>
</p:tagLst>
</file>

<file path=ppt/tags/tag61.xml><?xml version="1.0" encoding="utf-8"?>
<p:tagLst xmlns:p="http://schemas.openxmlformats.org/presentationml/2006/main">
  <p:tag name="AS_UNIQUEID" val="467"/>
</p:tagLst>
</file>

<file path=ppt/tags/tag62.xml><?xml version="1.0" encoding="utf-8"?>
<p:tagLst xmlns:p="http://schemas.openxmlformats.org/presentationml/2006/main">
  <p:tag name="AS_UNIQUEID" val="468"/>
</p:tagLst>
</file>

<file path=ppt/tags/tag63.xml><?xml version="1.0" encoding="utf-8"?>
<p:tagLst xmlns:p="http://schemas.openxmlformats.org/presentationml/2006/main">
  <p:tag name="AS_UNIQUEID" val="469"/>
</p:tagLst>
</file>

<file path=ppt/tags/tag64.xml><?xml version="1.0" encoding="utf-8"?>
<p:tagLst xmlns:p="http://schemas.openxmlformats.org/presentationml/2006/main">
  <p:tag name="AS_UNIQUEID" val="470"/>
</p:tagLst>
</file>

<file path=ppt/tags/tag65.xml><?xml version="1.0" encoding="utf-8"?>
<p:tagLst xmlns:p="http://schemas.openxmlformats.org/presentationml/2006/main">
  <p:tag name="AS_UNIQUEID" val="471"/>
</p:tagLst>
</file>

<file path=ppt/tags/tag66.xml><?xml version="1.0" encoding="utf-8"?>
<p:tagLst xmlns:p="http://schemas.openxmlformats.org/presentationml/2006/main">
  <p:tag name="AS_UNIQUEID" val="472"/>
</p:tagLst>
</file>

<file path=ppt/tags/tag67.xml><?xml version="1.0" encoding="utf-8"?>
<p:tagLst xmlns:p="http://schemas.openxmlformats.org/presentationml/2006/main">
  <p:tag name="AS_UNIQUEID" val="473"/>
</p:tagLst>
</file>

<file path=ppt/tags/tag68.xml><?xml version="1.0" encoding="utf-8"?>
<p:tagLst xmlns:p="http://schemas.openxmlformats.org/presentationml/2006/main">
  <p:tag name="AS_UNIQUEID" val="474"/>
</p:tagLst>
</file>

<file path=ppt/tags/tag69.xml><?xml version="1.0" encoding="utf-8"?>
<p:tagLst xmlns:p="http://schemas.openxmlformats.org/presentationml/2006/main">
  <p:tag name="AS_UNIQUEID" val="475"/>
</p:tagLst>
</file>

<file path=ppt/tags/tag7.xml><?xml version="1.0" encoding="utf-8"?>
<p:tagLst xmlns:p="http://schemas.openxmlformats.org/presentationml/2006/main">
  <p:tag name="AS_UNIQUEID" val="338"/>
</p:tagLst>
</file>

<file path=ppt/tags/tag70.xml><?xml version="1.0" encoding="utf-8"?>
<p:tagLst xmlns:p="http://schemas.openxmlformats.org/presentationml/2006/main">
  <p:tag name="AS_UNIQUEID" val="476"/>
</p:tagLst>
</file>

<file path=ppt/tags/tag71.xml><?xml version="1.0" encoding="utf-8"?>
<p:tagLst xmlns:p="http://schemas.openxmlformats.org/presentationml/2006/main">
  <p:tag name="AS_UNIQUEID" val="477"/>
</p:tagLst>
</file>

<file path=ppt/tags/tag72.xml><?xml version="1.0" encoding="utf-8"?>
<p:tagLst xmlns:p="http://schemas.openxmlformats.org/presentationml/2006/main">
  <p:tag name="AS_UNIQUEID" val="478"/>
</p:tagLst>
</file>

<file path=ppt/tags/tag73.xml><?xml version="1.0" encoding="utf-8"?>
<p:tagLst xmlns:p="http://schemas.openxmlformats.org/presentationml/2006/main">
  <p:tag name="AS_UNIQUEID" val="479"/>
</p:tagLst>
</file>

<file path=ppt/tags/tag74.xml><?xml version="1.0" encoding="utf-8"?>
<p:tagLst xmlns:p="http://schemas.openxmlformats.org/presentationml/2006/main">
  <p:tag name="AS_UNIQUEID" val="480"/>
</p:tagLst>
</file>

<file path=ppt/tags/tag75.xml><?xml version="1.0" encoding="utf-8"?>
<p:tagLst xmlns:p="http://schemas.openxmlformats.org/presentationml/2006/main">
  <p:tag name="AS_UNIQUEID" val="481"/>
</p:tagLst>
</file>

<file path=ppt/tags/tag76.xml><?xml version="1.0" encoding="utf-8"?>
<p:tagLst xmlns:p="http://schemas.openxmlformats.org/presentationml/2006/main">
  <p:tag name="AS_UNIQUEID" val="482"/>
</p:tagLst>
</file>

<file path=ppt/tags/tag77.xml><?xml version="1.0" encoding="utf-8"?>
<p:tagLst xmlns:p="http://schemas.openxmlformats.org/presentationml/2006/main">
  <p:tag name="AS_UNIQUEID" val="483"/>
</p:tagLst>
</file>

<file path=ppt/tags/tag78.xml><?xml version="1.0" encoding="utf-8"?>
<p:tagLst xmlns:p="http://schemas.openxmlformats.org/presentationml/2006/main">
  <p:tag name="AS_UNIQUEID" val="484"/>
</p:tagLst>
</file>

<file path=ppt/tags/tag79.xml><?xml version="1.0" encoding="utf-8"?>
<p:tagLst xmlns:p="http://schemas.openxmlformats.org/presentationml/2006/main">
  <p:tag name="AS_UNIQUEID" val="485"/>
</p:tagLst>
</file>

<file path=ppt/tags/tag8.xml><?xml version="1.0" encoding="utf-8"?>
<p:tagLst xmlns:p="http://schemas.openxmlformats.org/presentationml/2006/main">
  <p:tag name="AS_UNIQUEID" val="339"/>
</p:tagLst>
</file>

<file path=ppt/tags/tag80.xml><?xml version="1.0" encoding="utf-8"?>
<p:tagLst xmlns:p="http://schemas.openxmlformats.org/presentationml/2006/main">
  <p:tag name="AS_UNIQUEID" val="486"/>
</p:tagLst>
</file>

<file path=ppt/tags/tag81.xml><?xml version="1.0" encoding="utf-8"?>
<p:tagLst xmlns:p="http://schemas.openxmlformats.org/presentationml/2006/main">
  <p:tag name="AS_UNIQUEID" val="487"/>
</p:tagLst>
</file>

<file path=ppt/tags/tag82.xml><?xml version="1.0" encoding="utf-8"?>
<p:tagLst xmlns:p="http://schemas.openxmlformats.org/presentationml/2006/main">
  <p:tag name="AS_UNIQUEID" val="488"/>
</p:tagLst>
</file>

<file path=ppt/tags/tag83.xml><?xml version="1.0" encoding="utf-8"?>
<p:tagLst xmlns:p="http://schemas.openxmlformats.org/presentationml/2006/main">
  <p:tag name="AS_UNIQUEID" val="489"/>
</p:tagLst>
</file>

<file path=ppt/tags/tag84.xml><?xml version="1.0" encoding="utf-8"?>
<p:tagLst xmlns:p="http://schemas.openxmlformats.org/presentationml/2006/main">
  <p:tag name="AS_UNIQUEID" val="490"/>
</p:tagLst>
</file>

<file path=ppt/tags/tag85.xml><?xml version="1.0" encoding="utf-8"?>
<p:tagLst xmlns:p="http://schemas.openxmlformats.org/presentationml/2006/main">
  <p:tag name="AS_UNIQUEID" val="491"/>
  <p:tag name="KSO_WM_BEAUTIFY_FLAG" val="#wm#"/>
  <p:tag name="KSO_WM_DYNAMICNUM_SPEED" val="3"/>
  <p:tag name="KSO_WM_UNIT_DIAGRAM_MODELTYPE" val="dynamicNum"/>
  <p:tag name="KSO_WM_UNIT_DYNMNUM_DGM_ANIMTYPE" val="5"/>
  <p:tag name="KSO_WM_UNIT_DYNMNUM_TYPE" val="1"/>
  <p:tag name="KSO_WM_UNIT_INDEX" val="1599996585847_1_1"/>
  <p:tag name="KSO_WM_UNIT_TYPE" val="ζ_h_f"/>
</p:tagLst>
</file>

<file path=ppt/tags/tag86.xml><?xml version="1.0" encoding="utf-8"?>
<p:tagLst xmlns:p="http://schemas.openxmlformats.org/presentationml/2006/main">
  <p:tag name="AS_UNIQUEID" val="286"/>
</p:tagLst>
</file>

<file path=ppt/tags/tag87.xml><?xml version="1.0" encoding="utf-8"?>
<p:tagLst xmlns:p="http://schemas.openxmlformats.org/presentationml/2006/main">
  <p:tag name="AS_UNIQUEID" val="287"/>
</p:tagLst>
</file>

<file path=ppt/tags/tag88.xml><?xml version="1.0" encoding="utf-8"?>
<p:tagLst xmlns:p="http://schemas.openxmlformats.org/presentationml/2006/main">
  <p:tag name="AS_UNIQUEID" val="288"/>
</p:tagLst>
</file>

<file path=ppt/tags/tag89.xml><?xml version="1.0" encoding="utf-8"?>
<p:tagLst xmlns:p="http://schemas.openxmlformats.org/presentationml/2006/main">
  <p:tag name="AS_UNIQUEID" val="289"/>
</p:tagLst>
</file>

<file path=ppt/tags/tag9.xml><?xml version="1.0" encoding="utf-8"?>
<p:tagLst xmlns:p="http://schemas.openxmlformats.org/presentationml/2006/main">
  <p:tag name="AS_UNIQUEID" val="340"/>
</p:tagLst>
</file>

<file path=ppt/tags/tag90.xml><?xml version="1.0" encoding="utf-8"?>
<p:tagLst xmlns:p="http://schemas.openxmlformats.org/presentationml/2006/main">
  <p:tag name="AS_UNIQUEID" val="290"/>
</p:tagLst>
</file>

<file path=ppt/tags/tag91.xml><?xml version="1.0" encoding="utf-8"?>
<p:tagLst xmlns:p="http://schemas.openxmlformats.org/presentationml/2006/main">
  <p:tag name="AS_UNIQUEID" val="496"/>
  <p:tag name="KSO_WM_UNIT_TEXTBOXSTYLE_GUID" val="{36b5de26-f734-4476-8bcd-6315d63a470c}"/>
</p:tagLst>
</file>

<file path=ppt/tags/tag92.xml><?xml version="1.0" encoding="utf-8"?>
<p:tagLst xmlns:p="http://schemas.openxmlformats.org/presentationml/2006/main">
  <p:tag name="AS_UNIQUEID" val="497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60*i*1"/>
  <p:tag name="KSO_WM_UNIT_INDEX" val="1"/>
  <p:tag name="KSO_WM_UNIT_LAYERLEVEL" val="1"/>
  <p:tag name="KSO_WM_UNIT_TEXTBOXSTYLE_ADJUSTHEIGTH" val="100_20.3"/>
  <p:tag name="KSO_WM_UNIT_TEXTBOXSTYLE_ADJUSTLEFT" val="0_-6.400002"/>
  <p:tag name="KSO_WM_UNIT_TEXTBOXSTYLE_ADJUSTTOP" val="0_-2.25"/>
  <p:tag name="KSO_WM_UNIT_TEXTBOXSTYLE_ADJUSTWIDTH" val="100_25.35001"/>
  <p:tag name="KSO_WM_UNIT_TEXTBOXSTYLE_GUID" val="{36b5de26-f734-4476-8bcd-6315d63a470c}"/>
  <p:tag name="KSO_WM_UNIT_TEXTBOXSTYLE_SHAPETYPE" val="1"/>
  <p:tag name="KSO_WM_UNIT_TYPE" val="i"/>
</p:tagLst>
</file>

<file path=ppt/tags/tag93.xml><?xml version="1.0" encoding="utf-8"?>
<p:tagLst xmlns:p="http://schemas.openxmlformats.org/presentationml/2006/main">
  <p:tag name="AS_UNIQUEID" val="498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60*i*2"/>
  <p:tag name="KSO_WM_UNIT_INDEX" val="2"/>
  <p:tag name="KSO_WM_UNIT_LAYERLEVEL" val="1"/>
  <p:tag name="KSO_WM_UNIT_TEXTBOXSTYLE_ADJUSTHEIGTH" val="100_20.3"/>
  <p:tag name="KSO_WM_UNIT_TEXTBOXSTYLE_ADJUSTLEFT" val="0_-12.65"/>
  <p:tag name="KSO_WM_UNIT_TEXTBOXSTYLE_ADJUSTTOP" val="0_-10.15"/>
  <p:tag name="KSO_WM_UNIT_TEXTBOXSTYLE_ADJUSTWIDTH" val="100_25.35001"/>
  <p:tag name="KSO_WM_UNIT_TEXTBOXSTYLE_GUID" val="{36b5de26-f734-4476-8bcd-6315d63a470c}"/>
  <p:tag name="KSO_WM_UNIT_TEXTBOXSTYLE_SHAPETYPE" val="1"/>
  <p:tag name="KSO_WM_UNIT_TYPE" val="i"/>
</p:tagLst>
</file>

<file path=ppt/tags/tag94.xml><?xml version="1.0" encoding="utf-8"?>
<p:tagLst xmlns:p="http://schemas.openxmlformats.org/presentationml/2006/main">
  <p:tag name="AS_UNIQUEID" val="499"/>
  <p:tag name="KSO_WM_BEAUTIFY_FLAG" val="#wm#"/>
  <p:tag name="KSO_WM_TAG_VERSION" val="1.0"/>
  <p:tag name="KSO_WM_TEMPLATE_CATEGORY" val="mixed"/>
  <p:tag name="KSO_WM_TEMPLATE_INDEX" val="20201884"/>
  <p:tag name="KSO_WM_UNIT_COMPATIBLE" val="0"/>
  <p:tag name="KSO_WM_UNIT_DIAGRAM_ISNUMVISUAL" val="0"/>
  <p:tag name="KSO_WM_UNIT_DIAGRAM_ISREFERUNIT" val="0"/>
  <p:tag name="KSO_WM_UNIT_HIGHLIGHT" val="0"/>
  <p:tag name="KSO_WM_UNIT_ID" val="mixed20201884_160*a*1"/>
  <p:tag name="KSO_WM_UNIT_INDEX" val="1"/>
  <p:tag name="KSO_WM_UNIT_ISCONTENTSTITLE" val="0"/>
  <p:tag name="KSO_WM_UNIT_LAYERLEVEL" val="1"/>
  <p:tag name="KSO_WM_UNIT_NOCLEAR" val="0"/>
  <p:tag name="KSO_WM_UNIT_PRESET_TEXT" val="单击此处输入正文标题内容"/>
  <p:tag name="KSO_WM_UNIT_TEXTBOXSTYLE_GUID" val="{36b5de26-f734-4476-8bcd-6315d63a470c}"/>
  <p:tag name="KSO_WM_UNIT_TEXTBOXSTYLE_SHAPETYPE" val="0"/>
  <p:tag name="KSO_WM_UNIT_TEXTBOXSTYLE_TEMPLATEID" val="3131020"/>
  <p:tag name="KSO_WM_UNIT_TEXTBOXSTYLE_TEMPLATETYPE" val="1"/>
  <p:tag name="KSO_WM_UNIT_TEXTBOXSTYLE_TYPE" val="3"/>
  <p:tag name="KSO_WM_UNIT_TYPE" val="a"/>
  <p:tag name="KSO_WM_UNIT_VALUE" val="13"/>
</p:tagLst>
</file>

<file path=ppt/tags/tag95.xml><?xml version="1.0" encoding="utf-8"?>
<p:tagLst xmlns:p="http://schemas.openxmlformats.org/presentationml/2006/main">
  <p:tag name="AS_UNIQUEID" val="500"/>
</p:tagLst>
</file>

<file path=ppt/tags/tag96.xml><?xml version="1.0" encoding="utf-8"?>
<p:tagLst xmlns:p="http://schemas.openxmlformats.org/presentationml/2006/main">
  <p:tag name="AS_UNIQUEID" val="501"/>
</p:tagLst>
</file>

<file path=ppt/tags/tag97.xml><?xml version="1.0" encoding="utf-8"?>
<p:tagLst xmlns:p="http://schemas.openxmlformats.org/presentationml/2006/main">
  <p:tag name="AS_UNIQUEID" val="502"/>
</p:tagLst>
</file>

<file path=ppt/tags/tag98.xml><?xml version="1.0" encoding="utf-8"?>
<p:tagLst xmlns:p="http://schemas.openxmlformats.org/presentationml/2006/main">
  <p:tag name="AS_UNIQUEID" val="503"/>
</p:tagLst>
</file>

<file path=ppt/tags/tag99.xml><?xml version="1.0" encoding="utf-8"?>
<p:tagLst xmlns:p="http://schemas.openxmlformats.org/presentationml/2006/main">
  <p:tag name="AS_UNIQUEID" val="504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A9285"/>
      </a:accent1>
      <a:accent2>
        <a:srgbClr val="A18A7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微软雅黑"/>
        <a:ea typeface="微软雅黑"/>
        <a:cs typeface="Arial"/>
      </a:majorFont>
      <a:minorFont>
        <a:latin typeface="微软雅黑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 lang="zh-CN" altLang="en-US">
            <a:ea typeface="楷体" panose="02010609060101010101" charset="-122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2014</Words>
  <PresentationFormat/>
  <Paragraphs>217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楷体</vt:lpstr>
      <vt:lpstr>华文行楷</vt:lpstr>
      <vt:lpstr>Segoe UI</vt:lpstr>
      <vt:lpstr>微软雅黑</vt:lpstr>
      <vt:lpstr>华文隶书</vt:lpstr>
      <vt:lpstr>黑体</vt:lpstr>
      <vt:lpstr>华文中宋</vt:lpstr>
      <vt:lpstr>微软雅黑 Light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2021-09-01T10:56:00Z</cp:lastPrinted>
  <dcterms:created xsi:type="dcterms:W3CDTF">2021-09-01T10:56:00Z</dcterms:created>
  <dcterms:modified xsi:type="dcterms:W3CDTF">2021-09-16T02:47:38Z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B5B3960DEDB44AE388E5A5B3F1C2995C</vt:lpwstr>
  </property>
  <property fmtid="{D5CDD505-2E9C-101B-9397-08002B2CF9AE}" pid="7" name="KSOProductBuildVer">
    <vt:lpwstr>2052-11.1.0.10938</vt:lpwstr>
  </property>
</Properties>
</file>