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media/image16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  <p:sldMasterId id="2147483674" r:id="rId4"/>
  </p:sldMasterIdLst>
  <p:notesMasterIdLst>
    <p:notesMasterId r:id="rId13"/>
  </p:notesMasterIdLst>
  <p:handoutMasterIdLst>
    <p:handoutMasterId r:id="rId30"/>
  </p:handoutMasterIdLst>
  <p:sldIdLst>
    <p:sldId id="284" r:id="rId5"/>
    <p:sldId id="359" r:id="rId6"/>
    <p:sldId id="361" r:id="rId7"/>
    <p:sldId id="301" r:id="rId8"/>
    <p:sldId id="382" r:id="rId9"/>
    <p:sldId id="363" r:id="rId10"/>
    <p:sldId id="404" r:id="rId11"/>
    <p:sldId id="380" r:id="rId12"/>
    <p:sldId id="376" r:id="rId14"/>
    <p:sldId id="379" r:id="rId15"/>
    <p:sldId id="381" r:id="rId16"/>
    <p:sldId id="378" r:id="rId17"/>
    <p:sldId id="367" r:id="rId18"/>
    <p:sldId id="407" r:id="rId19"/>
    <p:sldId id="291" r:id="rId20"/>
    <p:sldId id="302" r:id="rId21"/>
    <p:sldId id="288" r:id="rId22"/>
    <p:sldId id="267" r:id="rId23"/>
    <p:sldId id="321" r:id="rId24"/>
    <p:sldId id="287" r:id="rId25"/>
    <p:sldId id="373" r:id="rId26"/>
    <p:sldId id="406" r:id="rId27"/>
    <p:sldId id="336" r:id="rId28"/>
    <p:sldId id="374" r:id="rId29"/>
  </p:sldIdLst>
  <p:sldSz cx="12192000" cy="6858000"/>
  <p:notesSz cx="6858000" cy="9144000"/>
  <p:embeddedFontLst>
    <p:embeddedFont>
      <p:font typeface="方正字迹-龙吟体 简" panose="02000500000000000000" charset="-122"/>
      <p:regular r:id="rId35"/>
    </p:embeddedFont>
    <p:embeddedFont>
      <p:font typeface="方正粗金陵简体" panose="02000000000000000000" charset="-122"/>
      <p:regular r:id="rId36"/>
    </p:embeddedFont>
    <p:embeddedFont>
      <p:font typeface="体制内标准楷体" panose="02000503000000000000" charset="-122"/>
      <p:regular r:id="rId37"/>
    </p:embeddedFont>
    <p:embeddedFont>
      <p:font typeface="三极拙楷简体" panose="00000500000000000000" charset="-122"/>
      <p:regular r:id="rId38"/>
    </p:embeddedFont>
    <p:embeddedFont>
      <p:font typeface="米开阅读楷体" panose="03000600000000000000" charset="-122"/>
      <p:regular r:id="rId39"/>
    </p:embeddedFont>
    <p:embeddedFont>
      <p:font typeface="楷体" panose="02010609060101010101" pitchFamily="49" charset="-122"/>
      <p:regular r:id="rId40"/>
    </p:embeddedFont>
    <p:embeddedFont>
      <p:font typeface="新蒂黑板报体底字" panose="03000600000000000000" charset="-122"/>
      <p:regular r:id="rId41"/>
    </p:embeddedFont>
    <p:embeddedFont>
      <p:font typeface="柳公权楷书" panose="02010600010101010101" charset="-122"/>
      <p:regular r:id="rId42"/>
    </p:embeddedFont>
    <p:embeddedFont>
      <p:font typeface="黑体" panose="02010609060101010101" charset="-122"/>
      <p:regular r:id="rId43"/>
    </p:embeddedFont>
    <p:embeddedFont>
      <p:font typeface="微软雅黑" panose="020B0503020204020204" charset="-122"/>
      <p:regular r:id="rId44"/>
    </p:embeddedFont>
    <p:embeddedFont>
      <p:font typeface="轻畔长街落花楷" panose="02000503000000000000" charset="-122"/>
      <p:regular r:id="rId45"/>
    </p:embeddedFont>
    <p:embeddedFont>
      <p:font typeface="方正苏新诗柳楷_GBK" panose="02010600010101010101" charset="-122"/>
      <p:regular r:id="rId46"/>
    </p:embeddedFont>
    <p:embeddedFont>
      <p:font typeface="Calibri" panose="020F0502020204030204" charset="0"/>
      <p:regular r:id="rId47"/>
      <p:bold r:id="rId48"/>
      <p:italic r:id="rId49"/>
      <p:boldItalic r:id="rId50"/>
    </p:embeddedFont>
    <p:embeddedFont>
      <p:font typeface="微软雅黑 Light" panose="020B0502040204020203" charset="-122"/>
      <p:regular r:id="rId51"/>
    </p:embeddedFont>
    <p:embeddedFont>
      <p:font typeface="仿宋" panose="02010609060101010101" charset="-122"/>
      <p:regular r:id="rId52"/>
    </p:embeddedFont>
    <p:embeddedFont>
      <p:font typeface="汉仪尚巍手书W" panose="00020600040101010101" charset="-122"/>
      <p:regular r:id="rId53"/>
    </p:embeddedFont>
    <p:embeddedFont>
      <p:font typeface="方正清楷 简" panose="02000500000000000000" charset="-122"/>
      <p:regular r:id="rId54"/>
    </p:embeddedFont>
    <p:embeddedFont>
      <p:font typeface="标准粗黑" panose="02000503000000000000" charset="-122"/>
      <p:regular r:id="rId55"/>
    </p:embeddedFont>
    <p:embeddedFont>
      <p:font typeface="标准软笔楷体" panose="02000503000000000000" charset="-122"/>
      <p:regular r:id="rId56"/>
    </p:embeddedFont>
  </p:embeddedFontLst>
  <p:custDataLst>
    <p:tags r:id="rId5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3" userDrawn="1">
          <p15:clr>
            <a:srgbClr val="A4A3A4"/>
          </p15:clr>
        </p15:guide>
        <p15:guide id="2" pos="377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  <p:cmAuthor id="1" name="пользователь Microsoft Office" initials="п" lastIdx="1" clrIdx="0"/>
  <p:cmAuthor id="2" name="rebacca" initials="r" lastIdx="0" clrIdx="1"/>
  <p:cmAuthor id="3" name="HUANGSHAOTONG" initials="H" lastIdx="0" clrIdx="2"/>
  <p:cmAuthor id="4" name="王习习" initials="王" lastIdx="0" clrIdx="0"/>
  <p:cmAuthor id="5" name="宋洁然" initials="宋" lastIdx="0" clrIdx="1"/>
  <p:cmAuthor id="6" name="ming qiu" initials="m" lastIdx="0" clrIdx="1"/>
  <p:cmAuthor id="7" name="1206988966@qq.com" initials="1" lastIdx="0" clrIdx="2"/>
  <p:cmAuthor id="8" name="姜伟光" initials="姜" lastIdx="0" clrIdx="0"/>
  <p:cmAuthor id="9" name="幸兴" initials="幸" lastIdx="1" clrIdx="8"/>
  <p:cmAuthor id="10" name="86136" initials="8" lastIdx="0" clrIdx="9"/>
  <p:cmAuthor id="11" name="11832" initials="1" lastIdx="1" clrIdx="10"/>
  <p:cmAuthor id="12" name="201" initials="2" lastIdx="1" clrIdx="11"/>
  <p:cmAuthor id="13" name="26291" initials="2" lastIdx="0" clrIdx="12"/>
  <p:cmAuthor id="15" name="jh050717" initials="j" lastIdx="0" clrIdx="14"/>
  <p:cmAuthor id="14" name="222" initials="" lastIdx="0" clrIdx="0"/>
  <p:cmAuthor id="17" name="孙宇婷" initials="" lastIdx="0" clrIdx="21"/>
  <p:cmAuthor id="21" name="li marry" initials="" lastIdx="0" clrIdx="0"/>
  <p:cmAuthor id="76" name="陈 志民" initials="陈" lastIdx="0" clrIdx="25"/>
  <p:cmAuthor id="19" name="Windows 用户" initials="" lastIdx="0" clrIdx="0"/>
  <p:cmAuthor id="20" name="ASUS" initials="" lastIdx="0" clrIdx="0"/>
  <p:cmAuthor id="18" name="未知用户1" initials="未知用户1" lastIdx="0" clrIdx="0"/>
  <p:cmAuthor id="22" name="win" initials="" lastIdx="0" clrIdx="0"/>
  <p:cmAuthor id="23" name="16587" initials="1" lastIdx="0" clrIdx="2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92B1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42" y="708"/>
      </p:cViewPr>
      <p:guideLst>
        <p:guide orient="horz" pos="2253"/>
        <p:guide pos="37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7" Type="http://schemas.openxmlformats.org/officeDocument/2006/relationships/tags" Target="tags/tag263.xml"/><Relationship Id="rId56" Type="http://schemas.openxmlformats.org/officeDocument/2006/relationships/font" Target="fonts/font22.fntdata"/><Relationship Id="rId55" Type="http://schemas.openxmlformats.org/officeDocument/2006/relationships/font" Target="fonts/font21.fntdata"/><Relationship Id="rId54" Type="http://schemas.openxmlformats.org/officeDocument/2006/relationships/font" Target="fonts/font20.fntdata"/><Relationship Id="rId53" Type="http://schemas.openxmlformats.org/officeDocument/2006/relationships/font" Target="fonts/font19.fntdata"/><Relationship Id="rId52" Type="http://schemas.openxmlformats.org/officeDocument/2006/relationships/font" Target="fonts/font18.fntdata"/><Relationship Id="rId51" Type="http://schemas.openxmlformats.org/officeDocument/2006/relationships/font" Target="fonts/font17.fntdata"/><Relationship Id="rId50" Type="http://schemas.openxmlformats.org/officeDocument/2006/relationships/font" Target="fonts/font16.fntdata"/><Relationship Id="rId5" Type="http://schemas.openxmlformats.org/officeDocument/2006/relationships/slide" Target="slides/slide1.xml"/><Relationship Id="rId49" Type="http://schemas.openxmlformats.org/officeDocument/2006/relationships/font" Target="fonts/font15.fntdata"/><Relationship Id="rId48" Type="http://schemas.openxmlformats.org/officeDocument/2006/relationships/font" Target="fonts/font14.fntdata"/><Relationship Id="rId47" Type="http://schemas.openxmlformats.org/officeDocument/2006/relationships/font" Target="fonts/font13.fntdata"/><Relationship Id="rId46" Type="http://schemas.openxmlformats.org/officeDocument/2006/relationships/font" Target="fonts/font12.fntdata"/><Relationship Id="rId45" Type="http://schemas.openxmlformats.org/officeDocument/2006/relationships/font" Target="fonts/font11.fntdata"/><Relationship Id="rId44" Type="http://schemas.openxmlformats.org/officeDocument/2006/relationships/font" Target="fonts/font10.fntdata"/><Relationship Id="rId43" Type="http://schemas.openxmlformats.org/officeDocument/2006/relationships/font" Target="fonts/font9.fntdata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9" Type="http://schemas.openxmlformats.org/officeDocument/2006/relationships/theme" Target="../theme/theme3.xml"/><Relationship Id="rId18" Type="http://schemas.openxmlformats.org/officeDocument/2006/relationships/tags" Target="../tags/tag186.xml"/><Relationship Id="rId17" Type="http://schemas.openxmlformats.org/officeDocument/2006/relationships/tags" Target="../tags/tag185.xml"/><Relationship Id="rId16" Type="http://schemas.openxmlformats.org/officeDocument/2006/relationships/tags" Target="../tags/tag184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188.xml"/><Relationship Id="rId5" Type="http://schemas.openxmlformats.org/officeDocument/2006/relationships/image" Target="../media/image7.png"/><Relationship Id="rId4" Type="http://schemas.openxmlformats.org/officeDocument/2006/relationships/tags" Target="../tags/tag187.xml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8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tags" Target="../tags/tag233.xml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image" Target="../media/image12.png"/><Relationship Id="rId4" Type="http://schemas.openxmlformats.org/officeDocument/2006/relationships/tags" Target="../tags/tag230.xml"/><Relationship Id="rId3" Type="http://schemas.openxmlformats.org/officeDocument/2006/relationships/image" Target="../media/image13.png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249.xml"/><Relationship Id="rId25" Type="http://schemas.openxmlformats.org/officeDocument/2006/relationships/tags" Target="../tags/tag248.xml"/><Relationship Id="rId24" Type="http://schemas.openxmlformats.org/officeDocument/2006/relationships/tags" Target="../tags/tag247.xml"/><Relationship Id="rId23" Type="http://schemas.openxmlformats.org/officeDocument/2006/relationships/tags" Target="../tags/tag246.xml"/><Relationship Id="rId22" Type="http://schemas.openxmlformats.org/officeDocument/2006/relationships/tags" Target="../tags/tag245.xml"/><Relationship Id="rId21" Type="http://schemas.openxmlformats.org/officeDocument/2006/relationships/tags" Target="../tags/tag244.xml"/><Relationship Id="rId20" Type="http://schemas.openxmlformats.org/officeDocument/2006/relationships/tags" Target="../tags/tag243.xml"/><Relationship Id="rId2" Type="http://schemas.openxmlformats.org/officeDocument/2006/relationships/tags" Target="../tags/tag229.xml"/><Relationship Id="rId19" Type="http://schemas.openxmlformats.org/officeDocument/2006/relationships/tags" Target="../tags/tag242.xml"/><Relationship Id="rId18" Type="http://schemas.openxmlformats.org/officeDocument/2006/relationships/tags" Target="../tags/tag241.xml"/><Relationship Id="rId17" Type="http://schemas.openxmlformats.org/officeDocument/2006/relationships/tags" Target="../tags/tag240.xml"/><Relationship Id="rId16" Type="http://schemas.openxmlformats.org/officeDocument/2006/relationships/tags" Target="../tags/tag239.xml"/><Relationship Id="rId15" Type="http://schemas.openxmlformats.org/officeDocument/2006/relationships/image" Target="../media/image11.png"/><Relationship Id="rId14" Type="http://schemas.openxmlformats.org/officeDocument/2006/relationships/tags" Target="../tags/tag238.xml"/><Relationship Id="rId13" Type="http://schemas.openxmlformats.org/officeDocument/2006/relationships/image" Target="../media/image14.png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89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5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image" Target="../media/image17.jpeg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image" Target="../media/image10.png"/><Relationship Id="rId4" Type="http://schemas.openxmlformats.org/officeDocument/2006/relationships/tags" Target="../tags/tag193.xml"/><Relationship Id="rId3" Type="http://schemas.openxmlformats.org/officeDocument/2006/relationships/image" Target="../media/image9.png"/><Relationship Id="rId2" Type="http://schemas.openxmlformats.org/officeDocument/2006/relationships/tags" Target="../tags/tag19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99.xml"/><Relationship Id="rId6" Type="http://schemas.openxmlformats.org/officeDocument/2006/relationships/image" Target="../media/image12.png"/><Relationship Id="rId5" Type="http://schemas.openxmlformats.org/officeDocument/2006/relationships/tags" Target="../tags/tag198.xml"/><Relationship Id="rId4" Type="http://schemas.openxmlformats.org/officeDocument/2006/relationships/image" Target="../media/image11.png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image" Target="../media/image10.png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image" Target="../media/image12.png"/><Relationship Id="rId2" Type="http://schemas.openxmlformats.org/officeDocument/2006/relationships/tags" Target="../tags/tag202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1.xml"/><Relationship Id="rId1" Type="http://schemas.openxmlformats.org/officeDocument/2006/relationships/image" Target="../media/image4.png"/></Relationships>
</file>

<file path=ppt/slides/slide1.xml><?xml version="1.0" encoding="utf-8"?>
<p:sld xmlns:asvg="http://schemas.microsoft.com/office/drawing/2016/SVG/main" xmlns:wpsdc="http://www.wps.cn/officeDocument/2017/drawingmlCustomData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6710" y="1457325"/>
            <a:ext cx="7113905" cy="890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6600"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崖山之后无</a:t>
            </a:r>
            <a:r>
              <a:rPr lang="zh-CN" altLang="en-US" sz="6600">
                <a:solidFill>
                  <a:srgbClr val="FF0000"/>
                </a:solidFill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中国</a:t>
            </a:r>
            <a:endParaRPr lang="zh-CN" altLang="en-US" sz="4800">
              <a:latin typeface="方正字迹-龙吟体 简" panose="02000500000000000000" charset="-122"/>
              <a:ea typeface="方正字迹-龙吟体 简" panose="02000500000000000000" charset="-122"/>
              <a:cs typeface="方正粗金陵简体" panose="02000000000000000000" charset="-122"/>
            </a:endParaRPr>
          </a:p>
          <a:p>
            <a:pPr algn="r"/>
            <a:endParaRPr lang="zh-CN" altLang="en-US" sz="4800">
              <a:latin typeface="方正字迹-龙吟体 简" panose="02000500000000000000" charset="-122"/>
              <a:ea typeface="方正字迹-龙吟体 简" panose="02000500000000000000" charset="-122"/>
              <a:cs typeface="方正粗金陵简体" panose="02000000000000000000" charset="-122"/>
            </a:endParaRPr>
          </a:p>
        </p:txBody>
      </p:sp>
      <p:pic>
        <p:nvPicPr>
          <p:cNvPr id="5" name="图片 4" descr="3b32313534383335323bcecabac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20000">
            <a:off x="7299325" y="418465"/>
            <a:ext cx="2199640" cy="2819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9775" y="3218180"/>
            <a:ext cx="7366000" cy="34150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indent="914400" fontAlgn="auto">
              <a:extLst>
                <a:ext uri="{35155182-B16C-46BC-9424-99874614C6A1}">
                  <wpsdc:indentchars xmlns:wpsdc="http://www.wps.cn/officeDocument/2017/drawingmlCustomData" val="200" checksum="797548545"/>
                </a:ext>
              </a:extLst>
            </a:pPr>
            <a:r>
              <a:rPr lang="zh-CN" altLang="en-US" sz="3600" b="1">
                <a:solidFill>
                  <a:srgbClr val="FF0000"/>
                </a:solidFill>
                <a:latin typeface="体制内标准楷体" panose="02000503000000000000" charset="-122"/>
                <a:ea typeface="体制内标准楷体" panose="02000503000000000000" charset="-122"/>
                <a:cs typeface="三极拙楷简体" panose="00000500000000000000" charset="-122"/>
              </a:rPr>
              <a:t>崖山海战</a:t>
            </a:r>
            <a:r>
              <a:rPr lang="zh-CN" altLang="en-US" sz="3600">
                <a:latin typeface="体制内标准楷体" panose="02000503000000000000" charset="-122"/>
                <a:ea typeface="体制内标准楷体" panose="02000503000000000000" charset="-122"/>
                <a:cs typeface="三极拙楷简体" panose="00000500000000000000" charset="-122"/>
              </a:rPr>
              <a:t>是宋元之间的决战。战争的最后元军以少胜多，宋军全军覆灭。南宋灭国，陆秀夫背着少帝赵昺投海自尽，许多忠臣追随其后，十万军民跳海殉国。此次战役之后，南宋残余势力彻底灭亡。</a:t>
            </a:r>
            <a:endParaRPr lang="zh-CN" altLang="en-US" sz="3600">
              <a:latin typeface="体制内标准楷体" panose="02000503000000000000" charset="-122"/>
              <a:ea typeface="体制内标准楷体" panose="02000503000000000000" charset="-122"/>
              <a:cs typeface="三极拙楷简体" panose="00000500000000000000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86295" y="1068070"/>
            <a:ext cx="5289550" cy="58483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42260" y="2098257"/>
          <a:ext cx="8911990" cy="34849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0251"/>
                <a:gridCol w="7911739"/>
              </a:tblGrid>
              <a:tr h="450377">
                <a:tc>
                  <a:txBody>
                    <a:bodyPr/>
                    <a:lstStyle/>
                    <a:p>
                      <a:pPr algn="ctr" fontAlgn="auto"/>
                      <a:endParaRPr lang="zh-CN" altLang="en-US" sz="2800" b="1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auto" latinLnBrk="0" hangingPunct="1"/>
                      <a:r>
                        <a:rPr kumimoji="0" lang="zh-CN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辽、夏、金的制度</a:t>
                      </a:r>
                      <a:endParaRPr kumimoji="0" lang="zh-CN" altLang="en-US" sz="2800" b="1" kern="1200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282889">
                <a:tc>
                  <a:txBody>
                    <a:bodyPr/>
                    <a:lstStyle/>
                    <a:p>
                      <a:pPr marL="0" algn="ctr" rtl="0" eaLnBrk="1" fontAlgn="auto" latinLnBrk="0" hangingPunct="1"/>
                      <a:r>
                        <a:rPr kumimoji="0"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辽</a:t>
                      </a:r>
                      <a:endParaRPr kumimoji="0" lang="zh-CN" altLang="en-US" sz="2400" b="1" kern="1200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7797">
                <a:tc>
                  <a:txBody>
                    <a:bodyPr/>
                    <a:lstStyle/>
                    <a:p>
                      <a:pPr marL="0" algn="ctr" rtl="0" eaLnBrk="1" fontAlgn="auto" latinLnBrk="0" hangingPunct="1"/>
                      <a:r>
                        <a:rPr kumimoji="0"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西夏</a:t>
                      </a:r>
                      <a:endParaRPr kumimoji="0" lang="zh-CN" altLang="en-US" sz="2400" b="1" kern="1200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algn="ctr" rtl="0" eaLnBrk="1" fontAlgn="auto" latinLnBrk="0" hangingPunct="1"/>
                      <a:r>
                        <a:rPr kumimoji="0"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金</a:t>
                      </a:r>
                      <a:endParaRPr kumimoji="0" lang="zh-CN" altLang="en-US" sz="2400" b="1" kern="1200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zh-CN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24514" y="2709134"/>
            <a:ext cx="690576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南北面官制。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南面官负责汉人农耕事物；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北面官负责契丹游牧民族事物。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四时捺钵制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91902" y="4686331"/>
            <a:ext cx="6096000" cy="8299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沿袭唐宋政治制度，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同时保持猛安谋克制度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4848" y="4037723"/>
            <a:ext cx="809312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模仿宋制，中央机构除汉式官称外，同时使用本民族官称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5935" y="5844540"/>
            <a:ext cx="8619490" cy="4603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借鉴汉族制度，保留本民族特色，蕃汉分治，</a:t>
            </a:r>
            <a:r>
              <a:rPr lang="zh-CN" altLang="en-US" sz="2400" b="1" dirty="0" smtClean="0"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因俗而治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484202" y="3126605"/>
            <a:ext cx="3753135" cy="3668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483905" y="4009645"/>
            <a:ext cx="4728164" cy="51633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524809" y="4615825"/>
            <a:ext cx="2831124" cy="46240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592066" y="3493489"/>
            <a:ext cx="4108991" cy="355894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092113" y="4009520"/>
            <a:ext cx="2143713" cy="483757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914978" y="5078178"/>
            <a:ext cx="1938996" cy="44386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79070" y="219710"/>
            <a:ext cx="14871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探究二</a:t>
            </a:r>
            <a:endParaRPr lang="zh-CN" altLang="en-US" sz="3200" b="1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765935" y="899160"/>
            <a:ext cx="5808980" cy="44704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latin typeface="+mn-ea"/>
                <a:cs typeface="+mn-ea"/>
                <a:sym typeface="+mn-ea"/>
              </a:rPr>
              <a:t>1.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阅读教材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58-6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0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页，完成表格。</a:t>
            </a:r>
            <a:endParaRPr lang="en-US" altLang="zh-CN" sz="2400" b="1">
              <a:latin typeface="+mn-ea"/>
              <a:cs typeface="+mn-ea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2400" b="1">
              <a:latin typeface="+mn-ea"/>
              <a:cs typeface="+mn-ea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2400" b="1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2302510" y="220980"/>
            <a:ext cx="57029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（一）辽夏金的制度建设</a:t>
            </a:r>
            <a:endParaRPr lang="zh-CN" altLang="en-US" sz="3200" b="1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86908" y="3408175"/>
            <a:ext cx="2143713" cy="483757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765935" y="1454785"/>
            <a:ext cx="8223250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en-US" altLang="zh-CN" sz="2400" b="1">
                <a:latin typeface="+mn-ea"/>
                <a:cs typeface="+mn-ea"/>
                <a:sym typeface="+mn-ea"/>
              </a:rPr>
              <a:t>2.结合表格内容，概括辽、夏、金在制度建设上的共性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。</a:t>
            </a:r>
            <a:endParaRPr lang="en-US" altLang="zh-CN" sz="2400" b="1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17" grpId="0" animBg="1"/>
      <p:bldP spid="17" grpId="1" animBg="1"/>
      <p:bldP spid="6" grpId="0"/>
      <p:bldP spid="6" grpId="1"/>
      <p:bldP spid="8" grpId="0"/>
      <p:bldP spid="8" grpId="1"/>
      <p:bldP spid="7" grpId="0"/>
      <p:bldP spid="7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164465" y="173566"/>
            <a:ext cx="11861800" cy="6510867"/>
          </a:xfrm>
          <a:prstGeom prst="rect">
            <a:avLst/>
          </a:prstGeom>
          <a:solidFill>
            <a:srgbClr val="F9F3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346835" y="3077845"/>
            <a:ext cx="3368040" cy="76835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汉仪字酷堂义山楷W" panose="00020600040101010101" charset="-122"/>
                <a:ea typeface="汉仪字酷堂义山楷W" panose="00020600040101010101" charset="-122"/>
                <a:cs typeface="汉仪字酷堂义山楷W" panose="00020600040101010101" charset="-122"/>
              </a:rPr>
              <a:t>一国两制</a:t>
            </a:r>
            <a:endParaRPr lang="zh-CN" altLang="en-US" sz="4400" b="1" dirty="0">
              <a:solidFill>
                <a:schemeClr val="bg1"/>
              </a:solidFill>
              <a:latin typeface="汉仪字酷堂义山楷W" panose="00020600040101010101" charset="-122"/>
              <a:ea typeface="汉仪字酷堂义山楷W" panose="00020600040101010101" charset="-122"/>
              <a:cs typeface="汉仪字酷堂义山楷W" panose="00020600040101010101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942330" y="3077845"/>
            <a:ext cx="4893945" cy="76835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汉仪字酷堂义山楷W" panose="00020600040101010101" charset="-122"/>
                <a:ea typeface="汉仪字酷堂义山楷W" panose="00020600040101010101" charset="-122"/>
              </a:rPr>
              <a:t>民族区域自治制度</a:t>
            </a:r>
            <a:endParaRPr lang="zh-CN" altLang="en-US" sz="4400" b="1" dirty="0">
              <a:solidFill>
                <a:schemeClr val="bg1"/>
              </a:solidFill>
              <a:latin typeface="汉仪字酷堂义山楷W" panose="00020600040101010101" charset="-122"/>
              <a:ea typeface="汉仪字酷堂义山楷W" panose="00020600040101010101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36195" y="4895215"/>
            <a:ext cx="12025630" cy="9480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丰富</a:t>
            </a:r>
            <a:r>
              <a:rPr lang="zh-CN" altLang="en-US" sz="66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治国理念</a:t>
            </a:r>
            <a:r>
              <a:rPr lang="en-US" altLang="zh-C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—</a:t>
            </a:r>
            <a:r>
              <a:rPr lang="zh-CN" altLang="en-US" sz="66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注重因俗而治</a:t>
            </a:r>
            <a:endParaRPr lang="zh-CN" altLang="en-US" sz="66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江西拙楷" panose="02010600040101010101" charset="-122"/>
              <a:sym typeface="+mn-ea"/>
            </a:endParaRPr>
          </a:p>
        </p:txBody>
      </p:sp>
      <p:sp>
        <p:nvSpPr>
          <p:cNvPr id="26" name="TextBox 3"/>
          <p:cNvSpPr txBox="1"/>
          <p:nvPr>
            <p:custDataLst>
              <p:tags r:id="rId3"/>
            </p:custDataLst>
          </p:nvPr>
        </p:nvSpPr>
        <p:spPr>
          <a:xfrm>
            <a:off x="-46990" y="469445"/>
            <a:ext cx="12192000" cy="6451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汉仪字酷堂义山楷W" panose="00020600040101010101" charset="-122"/>
                <a:ea typeface="汉仪字酷堂义山楷W" panose="00020600040101010101" charset="-122"/>
                <a:cs typeface="汉仪字酷堂义山楷W" panose="00020600040101010101" charset="-122"/>
                <a:sym typeface="+mn-ea"/>
              </a:rPr>
              <a:t>思考“因俗而治”治国理念，在现代国家治理中的体现？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字酷堂义山楷W" panose="00020600040101010101" charset="-122"/>
              <a:ea typeface="汉仪字酷堂义山楷W" panose="00020600040101010101" charset="-122"/>
              <a:cs typeface="汉仪字酷堂义山楷W" panose="0002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bldLvl="0" animBg="1"/>
      <p:bldP spid="2" grpId="0" bldLvl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79070" y="219710"/>
            <a:ext cx="14871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探究二</a:t>
            </a:r>
            <a:endParaRPr lang="zh-CN" altLang="en-US" sz="3200" b="1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608455" y="1115060"/>
            <a:ext cx="8846185" cy="82994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latin typeface="+mn-ea"/>
                <a:cs typeface="+mn-ea"/>
                <a:sym typeface="+mn-ea"/>
              </a:rPr>
              <a:t>1.面对广袤的国土，元朝采取了一系列管理措施，其中在地方管理的创新是？</a:t>
            </a:r>
            <a:endParaRPr lang="en-US" altLang="zh-CN" sz="2400" b="1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302510" y="220980"/>
            <a:ext cx="57029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（二）元朝的制度建设</a:t>
            </a:r>
            <a:endParaRPr lang="zh-CN" altLang="en-US" sz="3200" b="1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542415" y="2098040"/>
          <a:ext cx="8912225" cy="35331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8660"/>
                <a:gridCol w="5663565"/>
              </a:tblGrid>
              <a:tr h="548640">
                <a:tc gridSpan="2">
                  <a:txBody>
                    <a:bodyPr/>
                    <a:p>
                      <a:pPr algn="ctr" fontAlgn="auto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元朝的制度</a:t>
                      </a:r>
                      <a:endParaRPr lang="zh-CN" altLang="en-US" sz="2800" b="1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842645">
                <a:tc>
                  <a:txBody>
                    <a:bodyPr/>
                    <a:p>
                      <a:pPr marL="0" algn="ctr" rtl="0" eaLnBrk="1" fontAlgn="auto" latinLnBrk="0" hangingPunct="1"/>
                      <a:r>
                        <a:rPr kumimoji="0"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交通运输</a:t>
                      </a:r>
                      <a:endParaRPr kumimoji="0" lang="zh-CN" altLang="en-US" sz="2400" b="1" kern="1200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auto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82700">
                <a:tc>
                  <a:txBody>
                    <a:bodyPr/>
                    <a:p>
                      <a:pPr marL="0" algn="ctr" rtl="0" eaLnBrk="1" fontAlgn="auto" latinLnBrk="0" hangingPunct="1"/>
                      <a:r>
                        <a:rPr kumimoji="0"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地方管理</a:t>
                      </a:r>
                      <a:endParaRPr kumimoji="0" lang="zh-CN" altLang="en-US" sz="2400" b="1" kern="1200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fontAlgn="auto"/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9155">
                <a:tc>
                  <a:txBody>
                    <a:bodyPr/>
                    <a:p>
                      <a:pPr marL="0" algn="ctr" rtl="0" eaLnBrk="1" fontAlgn="auto" latinLnBrk="0" hangingPunct="1"/>
                      <a:r>
                        <a:rPr kumimoji="0" lang="zh-CN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民族管理</a:t>
                      </a:r>
                      <a:endParaRPr kumimoji="0" lang="zh-CN" altLang="en-US" sz="2400" b="1" kern="1200" dirty="0" smtClea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auto"/>
                      <a:endParaRPr lang="zh-CN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1580" y="2708910"/>
            <a:ext cx="5118100" cy="3752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驿道（驿站、急递铺）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5021580" y="3618865"/>
            <a:ext cx="5118100" cy="1111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行省制度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5021580" y="4994910"/>
            <a:ext cx="5118100" cy="719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148580" y="4988560"/>
            <a:ext cx="5118100" cy="3752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四等人制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3" grpId="1"/>
      <p:bldP spid="2" grpId="0"/>
      <p:bldP spid="2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79070" y="219710"/>
            <a:ext cx="14871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探究二</a:t>
            </a:r>
            <a:endParaRPr lang="zh-CN" altLang="en-US" sz="3200" b="1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073900" y="41910"/>
            <a:ext cx="4925695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+mn-ea"/>
                <a:cs typeface="+mn-ea"/>
                <a:sym typeface="+mn-ea"/>
              </a:rPr>
              <a:t>2.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依据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材料，概括行省制的特点？</a:t>
            </a:r>
            <a:endParaRPr lang="zh-CN" altLang="en-US" sz="2400" b="1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302510" y="220980"/>
            <a:ext cx="46983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 b="1">
                <a:latin typeface="柳公权楷书" panose="02010600010101010101" charset="-122"/>
                <a:ea typeface="柳公权楷书" panose="02010600010101010101" charset="-122"/>
                <a:cs typeface="+mn-ea"/>
                <a:sym typeface="+mn-ea"/>
              </a:rPr>
              <a:t>（二）元朝的制度建设</a:t>
            </a:r>
            <a:endParaRPr lang="en-US" altLang="zh-CN" sz="3200" b="1">
              <a:latin typeface="柳公权楷书" panose="02010600010101010101" charset="-122"/>
              <a:ea typeface="柳公权楷书" panose="02010600010101010101" charset="-122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8435" y="4908550"/>
            <a:ext cx="11989435" cy="1617980"/>
          </a:xfrm>
          <a:prstGeom prst="rect">
            <a:avLst/>
          </a:prstGeom>
          <a:solidFill>
            <a:schemeClr val="bg1"/>
          </a:solidFill>
          <a:ln w="9525" cmpd="sng">
            <a:solidFill>
              <a:sysClr val="windowText" lastClr="000000"/>
            </a:solidFill>
            <a:prstDash val="solid"/>
          </a:ln>
          <a:effectLst>
            <a:glow rad="127000">
              <a:sysClr val="windowText" lastClr="000000">
                <a:lumMod val="65000"/>
                <a:lumOff val="35000"/>
                <a:alpha val="40000"/>
              </a:sysClr>
            </a:glow>
          </a:effectLst>
        </p:spPr>
        <p:txBody>
          <a:bodyPr wrap="square" rtlCol="0" anchor="t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材料四 </a:t>
            </a: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五岭地区被纵向切开，以江西、广东合为江西行省，湘、鄂、桂 并入湖广行省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分设治所于南昌、武昌。于是，五岭不复为凭险割据的条件。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                         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李治安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《元代行省制的特点与历史作用 》</a:t>
            </a: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12"/>
          <p:cNvSpPr txBox="1"/>
          <p:nvPr/>
        </p:nvSpPr>
        <p:spPr>
          <a:xfrm>
            <a:off x="179070" y="1354455"/>
            <a:ext cx="11988800" cy="922020"/>
          </a:xfrm>
          <a:prstGeom prst="rect">
            <a:avLst/>
          </a:prstGeom>
          <a:solidFill>
            <a:schemeClr val="bg1"/>
          </a:solidFill>
          <a:ln w="9525" cmpd="sng">
            <a:solidFill>
              <a:sysClr val="windowText" lastClr="000000"/>
            </a:solidFill>
            <a:prstDash val="solid"/>
          </a:ln>
          <a:effectLst>
            <a:glow rad="127000">
              <a:sysClr val="windowText" lastClr="000000">
                <a:lumMod val="65000"/>
                <a:lumOff val="35000"/>
                <a:alpha val="40000"/>
              </a:sysClr>
            </a:glow>
          </a:effectLst>
        </p:spPr>
        <p:txBody>
          <a:bodyPr wrap="square" anchor="t">
            <a:spAutoFit/>
          </a:bodyPr>
          <a:p>
            <a:pPr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材料二 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 Light" panose="020B0502040204020203" charset="-122"/>
              </a:rPr>
              <a:t>行省皆掌国庶务……凡钱粮、兵甲、屯种、漕运，军国重事，无不领之。</a:t>
            </a:r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微软雅黑 Light" panose="020B0502040204020203" charset="-122"/>
            </a:endParaRPr>
          </a:p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微软雅黑 Light" panose="020B0502040204020203" charset="-122"/>
              </a:rPr>
              <a:t>                           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 Light" panose="020B0502040204020203" charset="-122"/>
              </a:rPr>
              <a:t>——《元史》卷九一《百官志七》  </a:t>
            </a:r>
            <a:r>
              <a:rPr lang="en-US" altLang="zh-CN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sym typeface="微软雅黑 Light" panose="020B0502040204020203" charset="-122"/>
              </a:rPr>
              <a:t>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7" name="文本框 12"/>
          <p:cNvSpPr txBox="1"/>
          <p:nvPr/>
        </p:nvSpPr>
        <p:spPr>
          <a:xfrm>
            <a:off x="179070" y="2915920"/>
            <a:ext cx="11887200" cy="1753235"/>
          </a:xfrm>
          <a:prstGeom prst="rect">
            <a:avLst/>
          </a:prstGeom>
          <a:solidFill>
            <a:schemeClr val="bg1"/>
          </a:solidFill>
          <a:ln w="9525" cmpd="sng">
            <a:solidFill>
              <a:sysClr val="windowText" lastClr="000000"/>
            </a:solidFill>
            <a:prstDash val="solid"/>
          </a:ln>
          <a:effectLst>
            <a:glow rad="127000">
              <a:sysClr val="windowText" lastClr="000000">
                <a:lumMod val="65000"/>
                <a:lumOff val="35000"/>
                <a:alpha val="40000"/>
              </a:sysClr>
            </a:glow>
          </a:effectLst>
        </p:spPr>
        <p:txBody>
          <a:bodyPr wrap="square" anchor="t">
            <a:spAutoFit/>
          </a:bodyPr>
          <a:p>
            <a:pPr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材料三 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各行省的重大民政事务必须呈报中书省，军政要务则需呈报枢密院。没有来自中央的诏旨，行省官员既不能更改赋税征收制度，也不得调动军队。此外，行省官员还要定期觐见皇帝，向皇帝述职。</a:t>
            </a:r>
            <a:endParaRPr lang="zh-CN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                         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 Light" panose="020B0502040204020203" charset="-122"/>
              </a:rPr>
              <a:t>人民版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《高中历史·必修一》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472055" y="2335530"/>
            <a:ext cx="6260465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汉仪字酷堂义山楷W" panose="00020600040101010101" charset="-122"/>
                <a:ea typeface="汉仪字酷堂义山楷W" panose="00020600040101010101" charset="-122"/>
                <a:cs typeface="宋体" panose="02010600030101010101" pitchFamily="2" charset="-122"/>
                <a:sym typeface="+mn-ea"/>
              </a:rPr>
              <a:t>行省权力“大而不专”，受制于中央。</a:t>
            </a:r>
            <a:endParaRPr lang="zh-CN" altLang="en-US" sz="2800" b="1">
              <a:solidFill>
                <a:schemeClr val="bg1"/>
              </a:solidFill>
              <a:latin typeface="汉仪字酷堂义山楷W" panose="00020600040101010101" charset="-122"/>
              <a:ea typeface="汉仪字酷堂义山楷W" panose="0002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72055" y="5782310"/>
            <a:ext cx="3400425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汉仪字酷堂义山楷W" panose="00020600040101010101" charset="-122"/>
                <a:ea typeface="汉仪字酷堂义山楷W" panose="00020600040101010101" charset="-122"/>
                <a:cs typeface="宋体" panose="02010600030101010101" pitchFamily="2" charset="-122"/>
                <a:sym typeface="+mn-ea"/>
              </a:rPr>
              <a:t>犬牙交错的划分依据</a:t>
            </a:r>
            <a:endParaRPr lang="zh-CN" altLang="en-US" sz="2800" b="1">
              <a:solidFill>
                <a:schemeClr val="bg1"/>
              </a:solidFill>
              <a:latin typeface="汉仪字酷堂义山楷W" panose="00020600040101010101" charset="-122"/>
              <a:ea typeface="汉仪字酷堂义山楷W" panose="00020600040101010101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3" grpId="1" animBg="1"/>
      <p:bldP spid="31" grpId="0" bldLvl="0" animBg="1"/>
      <p:bldP spid="31" grpId="1" animBg="1"/>
      <p:bldP spid="17" grpId="0" bldLvl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1295" y="1209040"/>
            <a:ext cx="5651500" cy="22199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对地方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促进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边疆地区开发，使其快速融入国家政权。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1315" y="3937000"/>
            <a:ext cx="8134350" cy="20897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对后世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是中国古代地方行政制度的重大变革，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是我国省制的开端，影响深远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5090" y="173355"/>
            <a:ext cx="10948035" cy="60769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结合所学，从中央、地方等不同角度概括行省制的影响？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2" name="TextBox 12"/>
          <p:cNvSpPr txBox="1"/>
          <p:nvPr>
            <p:custDataLst>
              <p:tags r:id="rId3"/>
            </p:custDataLst>
          </p:nvPr>
        </p:nvSpPr>
        <p:spPr>
          <a:xfrm>
            <a:off x="6307455" y="1209040"/>
            <a:ext cx="5651500" cy="2238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对中央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加强中央集权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促进统一多民族国家发展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0" grpId="1" animBg="1"/>
      <p:bldP spid="22" grpId="0" bldLvl="0" animBg="1"/>
      <p:bldP spid="1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文本框 84"/>
          <p:cNvSpPr txBox="1"/>
          <p:nvPr/>
        </p:nvSpPr>
        <p:spPr>
          <a:xfrm>
            <a:off x="245745" y="4625975"/>
            <a:ext cx="11700510" cy="1076325"/>
          </a:xfrm>
          <a:prstGeom prst="rect">
            <a:avLst/>
          </a:prstGeom>
          <a:gradFill>
            <a:gsLst>
              <a:gs pos="100000">
                <a:srgbClr val="F8F3B1"/>
              </a:gs>
              <a:gs pos="0">
                <a:srgbClr val="FBBE97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证据二：“制度里有中国”，辽夏金元少数民族政权</a:t>
            </a:r>
            <a:r>
              <a:rPr lang="zh-CN" altLang="en-US" sz="3200" b="1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丰富中国古代国家治理模式</a:t>
            </a:r>
            <a:r>
              <a:rPr lang="zh-CN" altLang="en-US" sz="32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，提升统一多民族封建国家的治理</a:t>
            </a:r>
            <a:r>
              <a:rPr lang="zh-CN" altLang="en-US" sz="3200">
                <a:latin typeface="柳公权楷书" panose="02010600010101010101" charset="-122"/>
                <a:ea typeface="柳公权楷书" panose="02010600010101010101" charset="-122"/>
                <a:cs typeface="轻畔长街落花楷" panose="02000503000000000000" charset="-122"/>
                <a:sym typeface="+mn-ea"/>
              </a:rPr>
              <a:t>水平</a:t>
            </a:r>
            <a:r>
              <a:rPr lang="zh-CN" altLang="en-US" sz="32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。</a:t>
            </a:r>
            <a:endParaRPr lang="zh-CN" altLang="en-US" sz="3200">
              <a:latin typeface="轻畔长街落花楷" panose="02000503000000000000" charset="-122"/>
              <a:ea typeface="轻畔长街落花楷" panose="02000503000000000000" charset="-122"/>
              <a:cs typeface="轻畔长街落花楷" panose="02000503000000000000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110105" y="641350"/>
            <a:ext cx="7039610" cy="9480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丰富</a:t>
            </a:r>
            <a:r>
              <a:rPr lang="zh-CN" altLang="en-US" sz="40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治国理念</a:t>
            </a: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—</a:t>
            </a:r>
            <a:r>
              <a:rPr lang="zh-CN" altLang="en-US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注重因俗而治</a:t>
            </a:r>
            <a:endParaRPr lang="zh-CN" altLang="en-US" sz="40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江西拙楷" panose="02010600040101010101" charset="-122"/>
              <a:sym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10105" y="1977390"/>
            <a:ext cx="7335520" cy="65659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升级制度设计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—</a:t>
            </a:r>
            <a:r>
              <a:rPr lang="zh-CN" altLang="en-US" sz="4000" b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江西拙楷" panose="02010600040101010101" charset="-122"/>
                <a:sym typeface="+mn-ea"/>
              </a:rPr>
              <a:t>央地有效管辖</a:t>
            </a:r>
            <a:endParaRPr lang="zh-CN" altLang="en-US" sz="40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江西拙楷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10105" y="2907665"/>
            <a:ext cx="7548245" cy="1383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 smtClean="0">
                <a:highlight>
                  <a:srgbClr val="FFFF00"/>
                </a:highlight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制度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：从中原王朝的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郡县制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拓展到边疆帝国创造的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多元治理体制</a:t>
            </a:r>
            <a:endParaRPr lang="zh-CN" altLang="zh-CN" sz="2800" b="1" dirty="0" smtClean="0">
              <a:solidFill>
                <a:srgbClr val="C00000"/>
              </a:solidFill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3" grpId="0" bldLvl="0" animBg="1"/>
      <p:bldP spid="33" grpId="1" animBg="1"/>
      <p:bldP spid="2" grpId="0" animBg="1"/>
      <p:bldP spid="2" grpId="1" animBg="1"/>
      <p:bldP spid="85" grpId="0" animBg="1"/>
      <p:bldP spid="85" grpId="1" animBg="1"/>
    </p:bldLst>
  </p:timing>
</p:sld>
</file>

<file path=ppt/slides/slide16.xml><?xml version="1.0" encoding="utf-8"?>
<p:sld xmlns:wpsdc="http://www.wps.cn/officeDocument/2022/drawingmlCustomData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6215" y="811530"/>
            <a:ext cx="6868795" cy="922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lstStyle/>
          <a:p>
            <a:pPr lvl="0" algn="l">
              <a:buClrTx/>
              <a:buSzTx/>
              <a:buFontTx/>
            </a:pPr>
            <a:r>
              <a:rPr lang="zh-CN" altLang="en-US" sz="5400" b="1" spc="400">
                <a:latin typeface="汉仪尚巍手书W" panose="00020600040101010101" charset="-122"/>
                <a:ea typeface="汉仪尚巍手书W" panose="00020600040101010101" charset="-122"/>
                <a:sym typeface="+mn-ea"/>
              </a:rPr>
              <a:t>角度三：民族认同</a:t>
            </a:r>
            <a:endParaRPr lang="zh-CN" altLang="en-US" sz="5400" b="1" spc="400">
              <a:latin typeface="汉仪尚巍手书W" panose="00020600040101010101" charset="-122"/>
              <a:ea typeface="汉仪尚巍手书W" panose="0002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4830" y="1971675"/>
            <a:ext cx="10687685" cy="427672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>
              <a:lnSpc>
                <a:spcPct val="170000"/>
              </a:lnSpc>
            </a:pP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学习任务三</a:t>
            </a:r>
            <a:r>
              <a:rPr lang="en-US" altLang="zh-CN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 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：</a:t>
            </a:r>
            <a:endParaRPr lang="zh-CN" altLang="en-US" sz="4000"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</a:endParaRPr>
          </a:p>
          <a:p>
            <a:pPr algn="l">
              <a:lnSpc>
                <a:spcPct val="170000"/>
              </a:lnSpc>
            </a:pP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 </a:t>
            </a:r>
            <a:r>
              <a:rPr lang="en-US" altLang="zh-CN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    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请从</a:t>
            </a:r>
            <a:r>
              <a:rPr lang="zh-CN" altLang="en-US" sz="4000">
                <a:solidFill>
                  <a:srgbClr val="FF0000"/>
                </a:solidFill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民族</a:t>
            </a:r>
            <a:r>
              <a:rPr lang="zh-CN" altLang="en-US" sz="4000" b="1">
                <a:solidFill>
                  <a:srgbClr val="FF0000"/>
                </a:solidFill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认同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的角度，用本节课学习的知识，找出“崖山之后有中国”的证据。</a:t>
            </a:r>
            <a:endParaRPr lang="zh-CN" altLang="en-US" sz="4000"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  <a:sym typeface="+mn-ea"/>
            </a:endParaRPr>
          </a:p>
          <a:p>
            <a:pPr algn="l">
              <a:lnSpc>
                <a:spcPct val="170000"/>
              </a:lnSpc>
            </a:pPr>
            <a:endParaRPr lang="zh-CN" altLang="en-US" sz="4000"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4320" y="1400810"/>
            <a:ext cx="5821045" cy="5245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88075" y="1340485"/>
            <a:ext cx="5646420" cy="52914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4340225" y="3562350"/>
            <a:ext cx="1130935" cy="654483"/>
          </a:xfrm>
          <a:prstGeom prst="ellips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女真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911860" y="2836545"/>
            <a:ext cx="1130935" cy="654483"/>
          </a:xfrm>
          <a:prstGeom prst="ellips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契丹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3787775" y="4808855"/>
            <a:ext cx="1130935" cy="650833"/>
          </a:xfrm>
          <a:prstGeom prst="ellips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汉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2436495" y="3133725"/>
            <a:ext cx="1130935" cy="654483"/>
          </a:xfrm>
          <a:prstGeom prst="ellips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党项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2964180" y="2078990"/>
            <a:ext cx="1130935" cy="654483"/>
          </a:xfrm>
          <a:prstGeom prst="ellips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蒙古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>
          <a:xfrm>
            <a:off x="389890" y="1922780"/>
            <a:ext cx="1130935" cy="654483"/>
          </a:xfrm>
          <a:prstGeom prst="ellips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色目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pic>
        <p:nvPicPr>
          <p:cNvPr id="33" name="图片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b="4455"/>
          <a:stretch>
            <a:fillRect/>
          </a:stretch>
        </p:blipFill>
        <p:spPr>
          <a:xfrm>
            <a:off x="227965" y="1301115"/>
            <a:ext cx="5913755" cy="53441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4" name="图片 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b="6538"/>
          <a:stretch>
            <a:fillRect/>
          </a:stretch>
        </p:blipFill>
        <p:spPr>
          <a:xfrm>
            <a:off x="6188075" y="1301115"/>
            <a:ext cx="5645785" cy="53441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9792335" y="3012440"/>
            <a:ext cx="1130935" cy="654483"/>
          </a:xfrm>
          <a:prstGeom prst="ellipse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女真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3209290" y="2836545"/>
            <a:ext cx="1130935" cy="654483"/>
          </a:xfrm>
          <a:prstGeom prst="ellipse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契丹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2436495" y="3667125"/>
            <a:ext cx="1130935" cy="652067"/>
          </a:xfrm>
          <a:prstGeom prst="ellipse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党项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8557895" y="3626485"/>
            <a:ext cx="1130935" cy="654483"/>
          </a:xfrm>
          <a:prstGeom prst="ellipse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党项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0"/>
            </p:custDataLst>
          </p:nvPr>
        </p:nvSpPr>
        <p:spPr>
          <a:xfrm>
            <a:off x="9415145" y="5038725"/>
            <a:ext cx="1130935" cy="651153"/>
          </a:xfrm>
          <a:prstGeom prst="ellipse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汉人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1"/>
            </p:custDataLst>
          </p:nvPr>
        </p:nvSpPr>
        <p:spPr>
          <a:xfrm>
            <a:off x="3336290" y="4895850"/>
            <a:ext cx="1130935" cy="651153"/>
          </a:xfrm>
          <a:prstGeom prst="ellipse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汉人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11" name="椭圆 10"/>
          <p:cNvSpPr/>
          <p:nvPr>
            <p:custDataLst>
              <p:tags r:id="rId22"/>
            </p:custDataLst>
          </p:nvPr>
        </p:nvSpPr>
        <p:spPr>
          <a:xfrm rot="20640000">
            <a:off x="7860665" y="3130550"/>
            <a:ext cx="917575" cy="43688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23"/>
            </p:custDataLst>
          </p:nvPr>
        </p:nvSpPr>
        <p:spPr>
          <a:xfrm rot="19500000">
            <a:off x="9310370" y="2134870"/>
            <a:ext cx="1185545" cy="54991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24"/>
            </p:custDataLst>
          </p:nvPr>
        </p:nvSpPr>
        <p:spPr>
          <a:xfrm>
            <a:off x="1833245" y="2361565"/>
            <a:ext cx="1130935" cy="651153"/>
          </a:xfrm>
          <a:prstGeom prst="ellips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回回</a:t>
            </a:r>
            <a:endParaRPr lang="zh-CN" altLang="en-US" sz="2400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78" name="文本框 77"/>
          <p:cNvSpPr txBox="1"/>
          <p:nvPr>
            <p:custDataLst>
              <p:tags r:id="rId25"/>
            </p:custDataLst>
          </p:nvPr>
        </p:nvSpPr>
        <p:spPr>
          <a:xfrm>
            <a:off x="532130" y="192405"/>
            <a:ext cx="111277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latin typeface="体制内标准楷体" panose="02000503000000000000" charset="-122"/>
                <a:ea typeface="体制内标准楷体" panose="02000503000000000000" charset="-122"/>
                <a:sym typeface="+mn-ea"/>
              </a:rPr>
              <a:t>随着元代疆域的扩大，各民族交流交往交融，民族认同的程度进一步加深。</a:t>
            </a:r>
            <a:endParaRPr lang="en-US" altLang="zh-CN" sz="2800">
              <a:latin typeface="体制内标准楷体" panose="02000503000000000000" charset="-122"/>
              <a:ea typeface="体制内标准楷体" panose="02000503000000000000" charset="-122"/>
            </a:endParaRPr>
          </a:p>
        </p:txBody>
      </p:sp>
    </p:spTree>
    <p:custDataLst>
      <p:tags r:id="rId2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44635 0.127037 " pathEditMode="relative" rAng="0" ptsTypes="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69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3333 0 L 0.536615 0.11463 " pathEditMode="relative" rAng="0" ptsTypes="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00" y="58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9167 0 L 0.565521 0.114907 " pathEditMode="relative" rAng="0" ptsTypes="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0" y="40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73958 -0.00407407 L 0.482083 0.185463 " pathEditMode="relative" rAng="0" ptsTypes="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78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9844 0.015 " pathEditMode="relative" rAng="0" ptsTypes="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6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792 0 L 0.474375 -0.0511111 " pathEditMode="relative" rAng="0" ptsTypes="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9375 0.00277778 L 0.585312 0.186111 " pathEditMode="relative" rAng="0" ptsTypes="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  <p:bldP spid="19" grpId="1" bldLvl="0" animBg="1"/>
      <p:bldP spid="20" grpId="0" bldLvl="0" animBg="1"/>
      <p:bldP spid="20" grpId="1" bldLvl="0" animBg="1"/>
      <p:bldP spid="21" grpId="0" bldLvl="0" animBg="1"/>
      <p:bldP spid="21" grpId="1" bldLvl="0" animBg="1"/>
      <p:bldP spid="23" grpId="0" bldLvl="0" animBg="1"/>
      <p:bldP spid="23" grpId="1" bldLvl="0" animBg="1"/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10" grpId="0" bldLvl="0" animBg="1"/>
      <p:bldP spid="11" grpId="0" bldLvl="0" animBg="1"/>
      <p:bldP spid="11" grpId="1" bldLvl="0" animBg="1"/>
      <p:bldP spid="12" grpId="0" bldLvl="0" animBg="1"/>
      <p:bldP spid="12" grpId="1" bldLvl="0" animBg="1"/>
      <p:bldP spid="15" grpId="0" bldLvl="0" animBg="1"/>
      <p:bldP spid="15" grpId="1" bldLvl="0" animBg="1"/>
    </p:bldLst>
  </p:timing>
</p:sld>
</file>

<file path=ppt/slides/slide18.xml><?xml version="1.0" encoding="utf-8"?>
<p:sld xmlns:wpsdc="http://www.wps.cn/officeDocument/2017/drawingmlCustomData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79070" y="219710"/>
            <a:ext cx="14871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探究三</a:t>
            </a:r>
            <a:endParaRPr lang="zh-CN" altLang="en-US" sz="3200" b="1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50745" y="219710"/>
            <a:ext cx="6993255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+mn-ea"/>
                <a:cs typeface="+mn-ea"/>
                <a:sym typeface="+mn-ea"/>
              </a:rPr>
              <a:t>根据材料，概括这一时期民族认同的表现？</a:t>
            </a:r>
            <a:endParaRPr lang="en-US" altLang="zh-CN" sz="2400" b="1">
              <a:latin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600" y="1235710"/>
            <a:ext cx="11989435" cy="939800"/>
          </a:xfrm>
          <a:prstGeom prst="rect">
            <a:avLst/>
          </a:prstGeom>
          <a:solidFill>
            <a:schemeClr val="bg1"/>
          </a:solidFill>
          <a:ln w="9525" cmpd="sng">
            <a:solidFill>
              <a:sysClr val="windowText" lastClr="000000"/>
            </a:solidFill>
            <a:prstDash val="solid"/>
          </a:ln>
          <a:effectLst>
            <a:glow rad="127000">
              <a:sysClr val="windowText" lastClr="000000">
                <a:lumMod val="65000"/>
                <a:lumOff val="35000"/>
                <a:alpha val="40000"/>
              </a:sysClr>
            </a:glow>
          </a:effectLst>
        </p:spPr>
        <p:txBody>
          <a:bodyPr wrap="square" rtlCol="0" anchor="t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材料五  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国家系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轩辕黄帝之后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——《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永清公主墓志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》</a:t>
            </a: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“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辽之先，出自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炎帝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，世为审吉国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[元]脱脱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辽史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》</a:t>
            </a: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</a:t>
            </a: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600" y="2892425"/>
            <a:ext cx="11848465" cy="3313430"/>
          </a:xfrm>
          <a:prstGeom prst="rect">
            <a:avLst/>
          </a:prstGeom>
          <a:solidFill>
            <a:schemeClr val="bg1"/>
          </a:solidFill>
          <a:ln w="9525" cmpd="sng">
            <a:solidFill>
              <a:sysClr val="windowText" lastClr="000000"/>
            </a:solidFill>
            <a:prstDash val="solid"/>
          </a:ln>
          <a:effectLst>
            <a:glow rad="127000">
              <a:sysClr val="windowText" lastClr="000000">
                <a:lumMod val="65000"/>
                <a:lumOff val="35000"/>
                <a:alpha val="40000"/>
              </a:sysClr>
            </a:glow>
          </a:effectLst>
        </p:spPr>
        <p:txBody>
          <a:bodyPr wrap="square" rtlCol="0" anchor="t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材料六：</a:t>
            </a:r>
            <a:r>
              <a:rPr lang="en-US" altLang="zh-CN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耶律阿保机在918年接受了皇太子耶律倍的建议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下诏在各地修建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孔庙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。在此之后，辽朝境内的“华夷”都共同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尊孔子为“大圣人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indent="660400"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326428930"/>
                </a:ext>
              </a:extLst>
            </a:pP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了方便西夏贵族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学习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儒家经典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,李元昊还把《孝经》《尔雅》《四言杂字》翻译为西夏文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indent="660400"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326428930"/>
                </a:ext>
              </a:extLst>
            </a:pP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金朝十分崇拜孔子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具体表现为不断地册封每一代孔子的子孙为衍圣公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确立孔子后代的政治地位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而且还让孔子的后代担任各种官员。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indent="660400"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326428930"/>
                </a:ext>
              </a:extLst>
            </a:pP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建立元朝后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，忽必烈还推行了一系列发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展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农业生产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尊崇儒学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的政策。  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——张岂之：《中国历史十五讲》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83435" y="2303780"/>
            <a:ext cx="2406650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标准粗黑" panose="02000503000000000000" charset="-122"/>
                <a:ea typeface="标准粗黑" panose="02000503000000000000" charset="-122"/>
                <a:cs typeface="三极拙楷简体" panose="00000500000000000000" charset="-122"/>
                <a:sym typeface="+mn-ea"/>
              </a:rPr>
              <a:t>同源共祖观念</a:t>
            </a:r>
            <a:endParaRPr lang="zh-CN" altLang="en-US" sz="2400">
              <a:solidFill>
                <a:srgbClr val="FF0000"/>
              </a:solidFill>
              <a:latin typeface="标准粗黑" panose="02000503000000000000" charset="-122"/>
              <a:ea typeface="标准粗黑" panose="02000503000000000000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4667885" y="2264410"/>
            <a:ext cx="708660" cy="5391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6" name="文本框 5"/>
          <p:cNvSpPr txBox="1"/>
          <p:nvPr/>
        </p:nvSpPr>
        <p:spPr>
          <a:xfrm>
            <a:off x="5617845" y="2303780"/>
            <a:ext cx="2164080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latin typeface="标准粗黑" panose="02000503000000000000" charset="-122"/>
                <a:ea typeface="标准粗黑" panose="02000503000000000000" charset="-122"/>
                <a:cs typeface="三极拙楷简体" panose="00000500000000000000" charset="-122"/>
                <a:sym typeface="+mn-ea"/>
              </a:rPr>
              <a:t>构建血缘认同</a:t>
            </a:r>
            <a:endParaRPr lang="zh-CN" altLang="en-US" sz="2400">
              <a:solidFill>
                <a:srgbClr val="FF0000"/>
              </a:solidFill>
              <a:latin typeface="标准粗黑" panose="02000503000000000000" charset="-122"/>
              <a:ea typeface="标准粗黑" panose="02000503000000000000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19505" y="6213475"/>
            <a:ext cx="1624330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latin typeface="标准粗黑" panose="02000503000000000000" charset="-122"/>
                <a:ea typeface="标准粗黑" panose="02000503000000000000" charset="-122"/>
                <a:cs typeface="三极拙楷简体" panose="00000500000000000000" charset="-122"/>
                <a:sym typeface="+mn-ea"/>
              </a:rPr>
              <a:t>尊孔崇儒</a:t>
            </a:r>
            <a:endParaRPr lang="zh-CN" altLang="en-US" sz="2400">
              <a:solidFill>
                <a:srgbClr val="FF0000"/>
              </a:solidFill>
              <a:latin typeface="标准粗黑" panose="02000503000000000000" charset="-122"/>
              <a:ea typeface="标准粗黑" panose="02000503000000000000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3091180" y="6182360"/>
            <a:ext cx="708660" cy="5391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3963035" y="6213475"/>
            <a:ext cx="2230755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标准粗黑" panose="02000503000000000000" charset="-122"/>
                <a:ea typeface="标准粗黑" panose="02000503000000000000" charset="-122"/>
                <a:cs typeface="三极拙楷简体" panose="00000500000000000000" charset="-122"/>
                <a:sym typeface="+mn-ea"/>
              </a:rPr>
              <a:t>构建文化认同</a:t>
            </a:r>
            <a:endParaRPr lang="zh-CN" altLang="en-US" sz="2400">
              <a:solidFill>
                <a:srgbClr val="FF0000"/>
              </a:solidFill>
              <a:latin typeface="标准粗黑" panose="02000503000000000000" charset="-122"/>
              <a:ea typeface="标准粗黑" panose="02000503000000000000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50585" y="4097655"/>
            <a:ext cx="2165350" cy="485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latin typeface="标准粗黑" panose="02000503000000000000" charset="-122"/>
                <a:ea typeface="标准粗黑" panose="02000503000000000000" charset="-122"/>
                <a:cs typeface="三极拙楷简体" panose="00000500000000000000" charset="-122"/>
                <a:sym typeface="+mn-ea"/>
              </a:rPr>
              <a:t>发展农业生产</a:t>
            </a:r>
            <a:endParaRPr lang="zh-CN" altLang="en-US" sz="2400">
              <a:solidFill>
                <a:srgbClr val="FF0000"/>
              </a:solidFill>
              <a:latin typeface="标准粗黑" panose="02000503000000000000" charset="-122"/>
              <a:ea typeface="标准粗黑" panose="02000503000000000000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8299450" y="4097655"/>
            <a:ext cx="708660" cy="5391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9144000" y="4097655"/>
            <a:ext cx="2165350" cy="485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latin typeface="标准粗黑" panose="02000503000000000000" charset="-122"/>
                <a:ea typeface="标准粗黑" panose="02000503000000000000" charset="-122"/>
                <a:cs typeface="三极拙楷简体" panose="00000500000000000000" charset="-122"/>
                <a:sym typeface="+mn-ea"/>
              </a:rPr>
              <a:t>构建经济认同</a:t>
            </a:r>
            <a:endParaRPr lang="zh-CN" altLang="en-US" sz="2400">
              <a:solidFill>
                <a:srgbClr val="FF0000"/>
              </a:solidFill>
              <a:latin typeface="标准粗黑" panose="02000503000000000000" charset="-122"/>
              <a:ea typeface="标准粗黑" panose="02000503000000000000" charset="-122"/>
              <a:cs typeface="三极拙楷简体" panose="000005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3" grpId="1"/>
      <p:bldP spid="10" grpId="0" bldLvl="0" animBg="1"/>
      <p:bldP spid="10" grpId="1" animBg="1"/>
      <p:bldP spid="14" grpId="0" bldLvl="0" animBg="1"/>
      <p:bldP spid="14" grpId="1" animBg="1"/>
      <p:bldP spid="15" grpId="0" bldLvl="0" animBg="1"/>
      <p:bldP spid="15" grpId="1" animBg="1"/>
      <p:bldP spid="6" grpId="0" bldLvl="0" animBg="1"/>
      <p:bldP spid="6" grpId="1" animBg="1"/>
      <p:bldP spid="13" grpId="0" bldLvl="0" animBg="1"/>
      <p:bldP spid="13" grpId="1" animBg="1"/>
      <p:bldP spid="22" grpId="0" bldLvl="0" animBg="1"/>
      <p:bldP spid="22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19.xml><?xml version="1.0" encoding="utf-8"?>
<p:sld xmlns:wpsdc="http://www.wps.cn/officeDocument/2022/drawingmlCustomData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186815" y="1160145"/>
            <a:ext cx="27127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三极拙楷简体" panose="00000500000000000000" charset="-122"/>
                <a:sym typeface="+mn-ea"/>
              </a:rPr>
              <a:t>同源共祖观念</a:t>
            </a:r>
            <a:endParaRPr lang="zh-CN" altLang="en-US" sz="32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3996690" y="1199515"/>
            <a:ext cx="708660" cy="5391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4917440" y="1191260"/>
            <a:ext cx="54775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三极拙楷简体" panose="00000500000000000000" charset="-122"/>
                <a:sym typeface="+mn-ea"/>
              </a:rPr>
              <a:t>构建血缘认同</a:t>
            </a:r>
            <a:endParaRPr lang="zh-CN" altLang="en-US" sz="32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08100" y="1861820"/>
            <a:ext cx="1847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三极拙楷简体" panose="00000500000000000000" charset="-122"/>
                <a:sym typeface="+mn-ea"/>
              </a:rPr>
              <a:t>尊孔崇儒</a:t>
            </a:r>
            <a:endParaRPr lang="zh-CN" altLang="en-US" sz="32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3996690" y="1908810"/>
            <a:ext cx="708660" cy="5391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2" name="文本框 21"/>
          <p:cNvSpPr txBox="1"/>
          <p:nvPr/>
        </p:nvSpPr>
        <p:spPr>
          <a:xfrm>
            <a:off x="4917440" y="1908810"/>
            <a:ext cx="54775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三极拙楷简体" panose="00000500000000000000" charset="-122"/>
                <a:sym typeface="+mn-ea"/>
              </a:rPr>
              <a:t>构建文化认同</a:t>
            </a:r>
            <a:endParaRPr lang="zh-CN" altLang="en-US" sz="32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24155" y="4458970"/>
            <a:ext cx="11824335" cy="1568450"/>
          </a:xfrm>
          <a:prstGeom prst="rect">
            <a:avLst/>
          </a:prstGeom>
          <a:gradFill>
            <a:gsLst>
              <a:gs pos="100000">
                <a:srgbClr val="F8F3B1"/>
              </a:gs>
              <a:gs pos="0">
                <a:srgbClr val="FBBE97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证据三：“民族中有中国”，辽夏金元少数民族政权</a:t>
            </a:r>
            <a:r>
              <a:rPr lang="zh-CN" altLang="en-US" sz="3200" b="1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推动民族交融</a:t>
            </a:r>
            <a:r>
              <a:rPr lang="zh-CN" altLang="en-US" sz="32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，</a:t>
            </a:r>
            <a:r>
              <a:rPr lang="zh-CN" altLang="en-US" sz="3200">
                <a:solidFill>
                  <a:srgbClr val="FF0000"/>
                </a:solidFill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持续强化中华民族共同体意识，推动中华民族多元一体格局的不断发展</a:t>
            </a:r>
            <a:r>
              <a:rPr lang="zh-CN" altLang="en-US" sz="32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。</a:t>
            </a:r>
            <a:endParaRPr lang="zh-CN" altLang="en-US" sz="3200">
              <a:latin typeface="轻畔长街落花楷" panose="02000503000000000000" charset="-122"/>
              <a:ea typeface="轻畔长街落花楷" panose="02000503000000000000" charset="-122"/>
              <a:cs typeface="轻畔长街落花楷" panose="02000503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34770" y="3429000"/>
            <a:ext cx="1466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三极拙楷简体" panose="00000500000000000000" charset="-122"/>
                <a:sym typeface="+mn-ea"/>
              </a:rPr>
              <a:t>行汉制</a:t>
            </a:r>
            <a:endParaRPr lang="zh-CN" altLang="en-US" sz="32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3996690" y="3429000"/>
            <a:ext cx="708660" cy="5391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" name="文本框 6"/>
          <p:cNvSpPr txBox="1"/>
          <p:nvPr/>
        </p:nvSpPr>
        <p:spPr>
          <a:xfrm>
            <a:off x="5023485" y="3458845"/>
            <a:ext cx="54775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三极拙楷简体" panose="00000500000000000000" charset="-122"/>
                <a:sym typeface="+mn-ea"/>
              </a:rPr>
              <a:t>构建制度认同</a:t>
            </a:r>
            <a:endParaRPr lang="zh-CN" altLang="en-US" sz="32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8" name="右大括号 7"/>
          <p:cNvSpPr/>
          <p:nvPr/>
        </p:nvSpPr>
        <p:spPr>
          <a:xfrm>
            <a:off x="7447915" y="1445260"/>
            <a:ext cx="628015" cy="2610485"/>
          </a:xfrm>
          <a:prstGeom prst="rightBrace">
            <a:avLst/>
          </a:prstGeom>
          <a:ln w="31750">
            <a:gradFill>
              <a:gsLst>
                <a:gs pos="0">
                  <a:prstClr val="black">
                    <a:hueOff val="-4200000"/>
                  </a:prstClr>
                </a:gs>
                <a:gs pos="100000">
                  <a:prstClr val="black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891145" y="1597025"/>
            <a:ext cx="3107690" cy="14452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ctr"/>
            <a:r>
              <a:rPr lang="zh-CN" altLang="en-US" sz="44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构建</a:t>
            </a:r>
            <a:endParaRPr lang="zh-CN" altLang="en-US" sz="44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  <a:p>
            <a:pPr algn="ctr"/>
            <a:r>
              <a:rPr lang="zh-CN" altLang="en-US" sz="44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民族认同</a:t>
            </a:r>
            <a:endParaRPr lang="zh-CN" altLang="en-US" sz="44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7450" y="2563495"/>
            <a:ext cx="27120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发展农业生产</a:t>
            </a:r>
            <a:endParaRPr lang="zh-CN" altLang="en-US" sz="3200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3996690" y="2721610"/>
            <a:ext cx="708660" cy="5391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11" name="文本框 10"/>
          <p:cNvSpPr txBox="1"/>
          <p:nvPr/>
        </p:nvSpPr>
        <p:spPr>
          <a:xfrm>
            <a:off x="4917440" y="2671445"/>
            <a:ext cx="54775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三极拙楷简体" panose="00000500000000000000" charset="-122"/>
                <a:sym typeface="+mn-ea"/>
              </a:rPr>
              <a:t>构建</a:t>
            </a:r>
            <a:r>
              <a:rPr lang="zh-CN" altLang="en-US" sz="3200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经济</a:t>
            </a:r>
            <a:r>
              <a:rPr lang="zh-CN" altLang="en-US" sz="3200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三极拙楷简体" panose="00000500000000000000" charset="-122"/>
                <a:sym typeface="+mn-ea"/>
              </a:rPr>
              <a:t>认同</a:t>
            </a:r>
            <a:endParaRPr lang="zh-CN" altLang="en-US" sz="3200">
              <a:solidFill>
                <a:srgbClr val="FF0000"/>
              </a:solidFill>
              <a:latin typeface="方正苏新诗柳楷_GBK" panose="02010600010101010101" charset="-122"/>
              <a:ea typeface="方正苏新诗柳楷_GBK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1840" y="190500"/>
            <a:ext cx="10311130" cy="7372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 smtClean="0">
                <a:highlight>
                  <a:srgbClr val="FFFF00"/>
                </a:highlight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民族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：从单</a:t>
            </a:r>
            <a:r>
              <a:rPr lang="zh-CN" altLang="en-US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一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汉族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共同体扩展到包含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少数民族的多民族共同体</a:t>
            </a:r>
            <a:endParaRPr lang="zh-CN" altLang="zh-CN" sz="2800" b="1" dirty="0" smtClean="0">
              <a:solidFill>
                <a:srgbClr val="C00000"/>
              </a:solidFill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5" grpId="2" animBg="1"/>
      <p:bldP spid="21" grpId="1" animBg="1"/>
      <p:bldP spid="21" grpId="2" animBg="1"/>
      <p:bldP spid="6" grpId="1" animBg="1"/>
      <p:bldP spid="6" grpId="2" animBg="1"/>
      <p:bldP spid="14" grpId="0"/>
      <p:bldP spid="14" grpId="1"/>
      <p:bldP spid="3" grpId="0"/>
      <p:bldP spid="3" grpId="1"/>
      <p:bldP spid="13" grpId="0"/>
      <p:bldP spid="13" grpId="1"/>
      <p:bldP spid="22" grpId="0"/>
      <p:bldP spid="22" grpId="1"/>
      <p:bldP spid="4" grpId="0"/>
      <p:bldP spid="4" grpId="1"/>
      <p:bldP spid="11" grpId="0"/>
      <p:bldP spid="11" grpId="1"/>
      <p:bldP spid="5" grpId="0"/>
      <p:bldP spid="5" grpId="1"/>
      <p:bldP spid="7" grpId="0"/>
      <p:bldP spid="7" grpId="1"/>
      <p:bldP spid="9" grpId="0"/>
      <p:bldP spid="9" grpId="1"/>
      <p:bldP spid="2" grpId="0" animBg="1"/>
      <p:bldP spid="2" grpId="1" animBg="1"/>
      <p:bldP spid="85" grpId="0" animBg="1"/>
      <p:bldP spid="85" grpId="1" animBg="1"/>
    </p:bldLst>
  </p:timing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1280" y="1529080"/>
            <a:ext cx="11983085" cy="22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solidFill>
                  <a:schemeClr val="accent6">
                    <a:lumMod val="50000"/>
                  </a:schemeClr>
                </a:solidFill>
                <a:latin typeface="米开阅读楷体" panose="03000600000000000000" charset="-122"/>
                <a:ea typeface="米开阅读楷体" panose="03000600000000000000" charset="-122"/>
                <a:cs typeface="米开阅读楷体" panose="03000600000000000000" charset="-122"/>
                <a:sym typeface="+mn-ea"/>
              </a:rPr>
              <a:t>崖山之后无中国？</a:t>
            </a:r>
            <a:endParaRPr lang="zh-CN" altLang="en-US" sz="8000">
              <a:solidFill>
                <a:schemeClr val="accent6">
                  <a:lumMod val="50000"/>
                </a:schemeClr>
              </a:solidFill>
              <a:latin typeface="米开阅读楷体" panose="03000600000000000000" charset="-122"/>
              <a:ea typeface="米开阅读楷体" panose="03000600000000000000" charset="-122"/>
              <a:cs typeface="米开阅读楷体" panose="03000600000000000000" charset="-122"/>
              <a:sym typeface="+mn-ea"/>
            </a:endParaRPr>
          </a:p>
          <a:p>
            <a:pPr algn="ctr"/>
            <a:r>
              <a:rPr lang="en-US" altLang="zh-CN" sz="6000">
                <a:solidFill>
                  <a:schemeClr val="accent6">
                    <a:lumMod val="50000"/>
                  </a:schemeClr>
                </a:solidFill>
                <a:latin typeface="米开阅读楷体" panose="03000600000000000000" charset="-122"/>
                <a:ea typeface="米开阅读楷体" panose="03000600000000000000" charset="-122"/>
                <a:cs typeface="米开阅读楷体" panose="03000600000000000000" charset="-122"/>
                <a:sym typeface="+mn-ea"/>
              </a:rPr>
              <a:t>——</a:t>
            </a:r>
            <a:r>
              <a:rPr lang="zh-CN" altLang="en-US" sz="540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米开阅读楷体" panose="03000600000000000000" charset="-122"/>
                <a:sym typeface="+mn-ea"/>
              </a:rPr>
              <a:t>辽夏金元的统治</a:t>
            </a:r>
            <a:endParaRPr lang="zh-CN" altLang="en-US" sz="540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米开阅读楷体" panose="030006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635" y="4103370"/>
            <a:ext cx="11983085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三极拙楷简体" panose="00000500000000000000" charset="-122"/>
                <a:ea typeface="三极拙楷简体" panose="00000500000000000000" charset="-122"/>
              </a:rPr>
              <a:t>课程标准：通过了解辽夏金元诸政权的建立、发展和相关制度建设，认识北方少数民族政权在统一多民族国家发展中的重要作用。</a:t>
            </a:r>
            <a:endParaRPr lang="zh-CN" altLang="en-US" sz="2400">
              <a:latin typeface="三极拙楷简体" panose="00000500000000000000" charset="-122"/>
              <a:ea typeface="三极拙楷简体" panose="000005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34660" y="414655"/>
            <a:ext cx="1033780" cy="58394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崖山之后无</a:t>
            </a:r>
            <a:r>
              <a:rPr lang="zh-CN" altLang="en-US" sz="5400">
                <a:solidFill>
                  <a:srgbClr val="FF0000"/>
                </a:solidFill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中国</a:t>
            </a:r>
            <a:endParaRPr lang="zh-CN" altLang="en-US" sz="4000">
              <a:latin typeface="方正字迹-龙吟体 简" panose="02000500000000000000" charset="-122"/>
              <a:ea typeface="方正字迹-龙吟体 简" panose="02000500000000000000" charset="-122"/>
              <a:cs typeface="方正粗金陵简体" panose="02000000000000000000" charset="-122"/>
            </a:endParaRPr>
          </a:p>
          <a:p>
            <a:pPr algn="r"/>
            <a:endParaRPr lang="zh-CN" altLang="en-US" sz="4000">
              <a:latin typeface="方正字迹-龙吟体 简" panose="02000500000000000000" charset="-122"/>
              <a:ea typeface="方正字迹-龙吟体 简" panose="02000500000000000000" charset="-122"/>
              <a:cs typeface="方正粗金陵简体" panose="02000000000000000000" charset="-122"/>
            </a:endParaRPr>
          </a:p>
        </p:txBody>
      </p:sp>
      <p:sp>
        <p:nvSpPr>
          <p:cNvPr id="85" name="文本框 84"/>
          <p:cNvSpPr txBox="1"/>
          <p:nvPr>
            <p:custDataLst>
              <p:tags r:id="rId2"/>
            </p:custDataLst>
          </p:nvPr>
        </p:nvSpPr>
        <p:spPr>
          <a:xfrm>
            <a:off x="217170" y="1178560"/>
            <a:ext cx="5133340" cy="2245360"/>
          </a:xfrm>
          <a:prstGeom prst="rect">
            <a:avLst/>
          </a:prstGeom>
          <a:gradFill>
            <a:gsLst>
              <a:gs pos="100000">
                <a:srgbClr val="F8F3B1"/>
              </a:gs>
              <a:gs pos="0">
                <a:srgbClr val="FBBE97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证据一：“疆域里有中国”，辽夏金元少数民族政权</a:t>
            </a:r>
            <a:r>
              <a:rPr lang="zh-CN" altLang="en-US" sz="2800" b="1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拓展中国疆域</a:t>
            </a:r>
            <a:r>
              <a:rPr lang="zh-CN" altLang="en-US" sz="28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，提供多元文明的发展空间，奠定明清乃至现代中国疆域版图之基础。</a:t>
            </a:r>
            <a:endParaRPr lang="zh-CN" altLang="en-US" sz="2800">
              <a:latin typeface="轻畔长街落花楷" panose="02000503000000000000" charset="-122"/>
              <a:ea typeface="轻畔长街落花楷" panose="02000503000000000000" charset="-122"/>
              <a:cs typeface="轻畔长街落花楷" panose="02000503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7170" y="3863340"/>
            <a:ext cx="5133340" cy="1814830"/>
          </a:xfrm>
          <a:prstGeom prst="rect">
            <a:avLst/>
          </a:prstGeom>
          <a:gradFill>
            <a:gsLst>
              <a:gs pos="100000">
                <a:srgbClr val="F8F3B1"/>
              </a:gs>
              <a:gs pos="0">
                <a:srgbClr val="FBBE97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证据二：“制度里有中国”，辽夏金元少数民族政权</a:t>
            </a:r>
            <a:r>
              <a:rPr lang="zh-CN" altLang="en-US" sz="2800" b="1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丰富中国古代国家治理模式</a:t>
            </a:r>
            <a:r>
              <a:rPr lang="zh-CN" altLang="en-US" sz="28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，提升统一多民族封建国家的治理水平。</a:t>
            </a:r>
            <a:endParaRPr lang="zh-CN" altLang="en-US" sz="2800">
              <a:latin typeface="轻畔长街落花楷" panose="02000503000000000000" charset="-122"/>
              <a:ea typeface="轻畔长街落花楷" panose="02000503000000000000" charset="-122"/>
              <a:cs typeface="轻畔长街落花楷" panose="02000503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722745" y="2592705"/>
            <a:ext cx="5262245" cy="2245360"/>
          </a:xfrm>
          <a:prstGeom prst="rect">
            <a:avLst/>
          </a:prstGeom>
          <a:gradFill>
            <a:gsLst>
              <a:gs pos="100000">
                <a:srgbClr val="F8F3B1"/>
              </a:gs>
              <a:gs pos="0">
                <a:srgbClr val="FBBE97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证据三：“民族中有中国”，辽夏金元少数民族政权</a:t>
            </a:r>
            <a:r>
              <a:rPr lang="zh-CN" altLang="en-US" sz="2800" b="1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推动民族交融</a:t>
            </a:r>
            <a:r>
              <a:rPr lang="zh-CN" altLang="en-US" sz="28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，持续强化中华民族共同体意识，推动中华民族多元一体格局的不断发展。</a:t>
            </a:r>
            <a:endParaRPr lang="zh-CN" altLang="en-US" sz="2800">
              <a:latin typeface="轻畔长街落花楷" panose="02000503000000000000" charset="-122"/>
              <a:ea typeface="轻畔长街落花楷" panose="02000503000000000000" charset="-122"/>
              <a:cs typeface="轻畔长街落花楷" panose="02000503000000000000" charset="-122"/>
              <a:sym typeface="+mn-ea"/>
            </a:endParaRPr>
          </a:p>
        </p:txBody>
      </p:sp>
      <p:pic>
        <p:nvPicPr>
          <p:cNvPr id="9" name="图片 8" descr="3b32313538343430393bb4edcef3b1eacab6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8900" y="2592705"/>
            <a:ext cx="1553845" cy="15538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5" grpId="0" bldLvl="0" animBg="1"/>
      <p:bldP spid="4" grpId="0" bldLvl="0" animBg="1"/>
      <p:bldP spid="7" grpId="0" bldLvl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31495" y="1450340"/>
            <a:ext cx="1066165" cy="425513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fontAlgn="auto">
              <a:lnSpc>
                <a:spcPct val="150000"/>
              </a:lnSpc>
            </a:pPr>
            <a:r>
              <a:rPr lang="zh-CN" altLang="en-US" sz="4000" b="1">
                <a:latin typeface="标准软笔楷体" panose="02000503000000000000" charset="-122"/>
                <a:ea typeface="标准软笔楷体" panose="02000503000000000000" charset="-122"/>
              </a:rPr>
              <a:t>辽夏金元的统治</a:t>
            </a:r>
            <a:endParaRPr lang="zh-CN" altLang="en-US" sz="4000" b="1">
              <a:latin typeface="标准软笔楷体" panose="02000503000000000000" charset="-122"/>
              <a:ea typeface="标准软笔楷体" panose="02000503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26180" y="594995"/>
            <a:ext cx="2584450" cy="8553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rtlCol="0">
            <a:noAutofit/>
          </a:bodyPr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sz="2800" b="1">
                <a:sym typeface="+mn-ea"/>
              </a:rPr>
              <a:t>分裂：辽夏金</a:t>
            </a:r>
            <a:endParaRPr lang="zh-CN" sz="2800" b="1"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-78" y="172"/>
            <a:ext cx="11259403" cy="92202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3600" b="1" dirty="0" smtClean="0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sym typeface="+mn-ea"/>
              </a:rPr>
              <a:t>    </a:t>
            </a:r>
            <a:r>
              <a:rPr lang="zh-CN" altLang="en-US" sz="5400" b="1" dirty="0" smtClean="0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小结</a:t>
            </a:r>
            <a:endParaRPr lang="zh-CN" altLang="en-US" sz="5400" b="1" dirty="0" smtClean="0">
              <a:solidFill>
                <a:srgbClr val="C00000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15055" y="4414520"/>
            <a:ext cx="2584450" cy="8553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rtlCol="0">
            <a:noAutofit/>
          </a:bodyPr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2800" b="1">
                <a:sym typeface="+mn-ea"/>
              </a:rPr>
              <a:t>大一统：元</a:t>
            </a:r>
            <a:endParaRPr lang="zh-CN" altLang="en-US" sz="2800" b="1">
              <a:sym typeface="+mn-ea"/>
            </a:endParaRPr>
          </a:p>
        </p:txBody>
      </p:sp>
      <p:sp>
        <p:nvSpPr>
          <p:cNvPr id="3" name="右箭头 2"/>
          <p:cNvSpPr/>
          <p:nvPr/>
        </p:nvSpPr>
        <p:spPr>
          <a:xfrm rot="5400000">
            <a:off x="3550285" y="2623185"/>
            <a:ext cx="2713355" cy="6184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412865" y="4581525"/>
            <a:ext cx="5660390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>
                <a:latin typeface="汉仪尚巍手书W" panose="00020600040101010101" charset="-122"/>
                <a:ea typeface="汉仪尚巍手书W" panose="00020600040101010101" charset="-122"/>
              </a:rPr>
              <a:t>统一多民族封建国家进一步发展</a:t>
            </a:r>
            <a:endParaRPr lang="zh-CN" altLang="en-US" sz="2800"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13195" y="1840230"/>
            <a:ext cx="20942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疆域拓展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13195" y="2671445"/>
            <a:ext cx="2713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制度传承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+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升华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13195" y="3429000"/>
            <a:ext cx="2713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民族认同</a:t>
            </a:r>
            <a:endParaRPr 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  <p:bldP spid="3" grpId="0" animBg="1"/>
      <p:bldP spid="3" grpId="1" animBg="1"/>
      <p:bldP spid="17" grpId="0" animBg="1"/>
      <p:bldP spid="17" grpId="1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86332" y="1203497"/>
            <a:ext cx="1125940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600" b="1" dirty="0" smtClean="0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sym typeface="+mn-ea"/>
              </a:rPr>
              <a:t>     </a:t>
            </a:r>
            <a:r>
              <a:rPr lang="zh-CN" altLang="en-US" sz="3600" b="1" dirty="0" smtClean="0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sym typeface="+mn-ea"/>
              </a:rPr>
              <a:t>一部中国史，就是一部各民族交融汇聚成多元一体中华民族的历史。</a:t>
            </a:r>
            <a:endParaRPr lang="zh-CN" altLang="en-US" sz="3600" b="1" dirty="0" smtClean="0">
              <a:solidFill>
                <a:srgbClr val="C00000"/>
              </a:solidFill>
              <a:latin typeface="轻畔长街落花楷" panose="02000503000000000000" charset="-122"/>
              <a:ea typeface="轻畔长街落花楷" panose="02000503000000000000" charset="-122"/>
              <a:sym typeface="+mn-ea"/>
            </a:endParaRPr>
          </a:p>
        </p:txBody>
      </p:sp>
      <p:pic>
        <p:nvPicPr>
          <p:cNvPr id="2" name="Picture 3" descr="http://news.youth.cn/sz/202010/W020201012610565198738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109" y="2478506"/>
            <a:ext cx="3824906" cy="2793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标注 7"/>
          <p:cNvSpPr/>
          <p:nvPr>
            <p:custDataLst>
              <p:tags r:id="rId5"/>
            </p:custDataLst>
          </p:nvPr>
        </p:nvSpPr>
        <p:spPr>
          <a:xfrm>
            <a:off x="4785995" y="2875915"/>
            <a:ext cx="6595110" cy="2219325"/>
          </a:xfrm>
          <a:prstGeom prst="wedgeRectCallout">
            <a:avLst>
              <a:gd name="adj1" fmla="val -68893"/>
              <a:gd name="adj2" fmla="val 749"/>
            </a:avLst>
          </a:prstGeom>
          <a:gradFill>
            <a:gsLst>
              <a:gs pos="100000">
                <a:srgbClr val="F8F3B1"/>
              </a:gs>
              <a:gs pos="0">
                <a:srgbClr val="FBBE9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我们辽阔的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疆域</a:t>
            </a:r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是各民族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共同</a:t>
            </a:r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开拓的。</a:t>
            </a:r>
            <a:endParaRPr lang="en-US" altLang="zh-CN" sz="2800" b="1" dirty="0" smtClean="0">
              <a:solidFill>
                <a:schemeClr val="tx1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我们悠久的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历史</a:t>
            </a:r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是各民族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共同</a:t>
            </a:r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书写的。</a:t>
            </a:r>
            <a:endParaRPr lang="en-US" altLang="zh-CN" sz="2800" b="1" dirty="0" smtClean="0">
              <a:solidFill>
                <a:schemeClr val="tx1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我们灿烂的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文化</a:t>
            </a:r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是各民族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共同</a:t>
            </a:r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创造的。</a:t>
            </a:r>
            <a:endParaRPr lang="en-US" altLang="zh-CN" sz="2800" b="1" dirty="0" smtClean="0">
              <a:solidFill>
                <a:schemeClr val="tx1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我们伟大的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精神</a:t>
            </a:r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是各民族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共同</a:t>
            </a:r>
            <a:r>
              <a:rPr lang="zh-CN" altLang="en-US" sz="2800" b="1" dirty="0" smtClean="0">
                <a:solidFill>
                  <a:schemeClr val="tx1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培育的。</a:t>
            </a:r>
            <a:endParaRPr lang="zh-CN" altLang="en-US" sz="2800" b="1" dirty="0" smtClean="0">
              <a:solidFill>
                <a:schemeClr val="tx1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1970" y="5517515"/>
            <a:ext cx="91878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latin typeface="汉仪尚巍手书W" panose="00020600040101010101" charset="-122"/>
                <a:ea typeface="汉仪尚巍手书W" panose="00020600040101010101" charset="-122"/>
              </a:rPr>
              <a:t>铸牢中华民族共同体意识</a:t>
            </a:r>
            <a:endParaRPr lang="zh-CN" altLang="en-US" sz="6000"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65759"/>
            <a:ext cx="12192000" cy="41541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．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（2022·天津·统考高考真题）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辽都上京城由北部的皇城和南部的汉城组成，皇城是契丹皇帝和贵族理政、生活之地，皇城内除宫城外还有官署、孔庙和佛寺；汉城为汉人、商人、使节等居住之所。这样的都城布局体现了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（   ）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A．因俗而治的统治思想	B．游牧民族的生活方式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C．儒家文化的全面影响	D．称霸中原的强盛国力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．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2018·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浙江高考）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元朝的大一统超迈前代，其疆域“北踰阴山，西极流沙，东尽辽左，南越海表”。为实施有效管理，在全国分设十个行省。行省的设立旨在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(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　　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)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A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．独立民政事务，调动地方政治自主性 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B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．加强中央集权，调整中央与地方关系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C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．监察地方政治，加强中央对地方控制 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D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．防范宰相擅权，提高中央政府行政效率</a:t>
            </a:r>
            <a:endParaRPr kumimoji="0" lang="zh-CN" alt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8994"/>
            <a:ext cx="12192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当堂检测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体验高考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4654" y="1744980"/>
            <a:ext cx="65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A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44630" y="3851547"/>
            <a:ext cx="65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B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 txBox="1">
            <a:spLocks noChangeArrowheads="1"/>
          </p:cNvSpPr>
          <p:nvPr/>
        </p:nvSpPr>
        <p:spPr bwMode="auto">
          <a:xfrm>
            <a:off x="371475" y="1572260"/>
            <a:ext cx="11449050" cy="3416935"/>
          </a:xfrm>
          <a:prstGeom prst="rect">
            <a:avLst/>
          </a:prstGeom>
          <a:solidFill>
            <a:schemeClr val="bg1"/>
          </a:solidFill>
          <a:ln w="9525" cmpd="sng">
            <a:solidFill>
              <a:sysClr val="windowText" lastClr="000000"/>
            </a:solidFill>
            <a:prstDash val="solid"/>
          </a:ln>
          <a:effectLst>
            <a:glow rad="127000">
              <a:sysClr val="windowText" lastClr="000000">
                <a:lumMod val="65000"/>
                <a:lumOff val="35000"/>
                <a:alpha val="40000"/>
              </a:sysClr>
            </a:glow>
          </a:effectLst>
        </p:spPr>
        <p:txBody>
          <a:bodyPr vert="horz" wrap="square" lIns="91440" tIns="45720" rIns="91440" bIns="45720" numCol="1" rtlCol="0" anchor="t" anchorCtr="0" compatLnSpc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材</a:t>
            </a: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料九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历史上，“中国”的形成与中华民族共同体的发展密不可分，无论是“大一统”王朝还是分裂动荡时期，各民族的向心凝聚始终是主流。任何形式的“无中国”说都是缺乏中华民族共同体意识而出现的错误观点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“崖山之后无中国”是被东洋史学“遗毒”植入、西洋史学讹谬塑造的伪历史观，实质上是要割裂中华文明、掩盖中华民族大家庭交往交流交融真相，反映出网络舆论乱象中的历史虚无主义错误思潮。</a:t>
            </a:r>
            <a:endParaRPr lang="zh-CN" altLang="en-US" sz="2600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en-US" altLang="zh-CN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               </a:t>
            </a:r>
            <a:endParaRPr lang="en-US" altLang="zh-CN" sz="2600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                  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——廖靖靖《以中华民族共同体意识重审“崖山之后无中国”说的错谬》</a:t>
            </a: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8994"/>
            <a:ext cx="12192000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课后作业</a:t>
            </a:r>
            <a:endParaRPr 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443355" y="5312410"/>
            <a:ext cx="94754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+mn-ea"/>
                <a:cs typeface="+mn-ea"/>
                <a:sym typeface="+mn-ea"/>
              </a:rPr>
              <a:t>根据材料并结合所学知识，对</a:t>
            </a:r>
            <a:r>
              <a:rPr lang="en-US" altLang="zh-CN" sz="2400">
                <a:latin typeface="+mn-ea"/>
                <a:cs typeface="+mn-ea"/>
                <a:sym typeface="+mn-ea"/>
              </a:rPr>
              <a:t>“</a:t>
            </a:r>
            <a:r>
              <a:rPr lang="zh-CN" altLang="en-US" sz="2400">
                <a:latin typeface="+mn-ea"/>
                <a:cs typeface="+mn-ea"/>
                <a:sym typeface="+mn-ea"/>
              </a:rPr>
              <a:t>崖山之后有中国</a:t>
            </a:r>
            <a:r>
              <a:rPr lang="en-US" altLang="zh-CN" sz="2400">
                <a:latin typeface="+mn-ea"/>
                <a:cs typeface="+mn-ea"/>
                <a:sym typeface="+mn-ea"/>
              </a:rPr>
              <a:t>”</a:t>
            </a:r>
            <a:r>
              <a:rPr lang="zh-CN" altLang="en-US" sz="2400">
                <a:latin typeface="+mn-ea"/>
                <a:cs typeface="+mn-ea"/>
                <a:sym typeface="+mn-ea"/>
              </a:rPr>
              <a:t>进行阐述（要求：观点明确，史实准确，论证充分，表述清晰。）</a:t>
            </a:r>
            <a:endParaRPr lang="en-US" altLang="zh-CN" sz="240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294640" y="1685925"/>
            <a:ext cx="11600180" cy="47961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   “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中国</a:t>
            </a:r>
            <a:r>
              <a:rPr lang="en-US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”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从区分汉族与少数民族的民族标识变成了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多民族</a:t>
            </a:r>
            <a:r>
              <a:rPr lang="zh-CN" altLang="en-US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共同体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的政治符号，成为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统一</a:t>
            </a:r>
            <a:r>
              <a:rPr lang="zh-CN" altLang="zh-CN" sz="2800" b="1" u="sng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多民族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国家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代名词。</a:t>
            </a:r>
            <a:endParaRPr lang="en-US" altLang="zh-CN" sz="2800" b="1" dirty="0" smtClean="0">
              <a:solidFill>
                <a:srgbClr val="00B0F0"/>
              </a:solidFill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 smtClean="0">
                <a:highlight>
                  <a:srgbClr val="FFFF00"/>
                </a:highlight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疆域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：从局限于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黄河长江流域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扩展到囊括周边四夷之地的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辽阔疆域</a:t>
            </a:r>
            <a:endParaRPr lang="zh-CN" altLang="zh-CN" sz="2800" b="1" dirty="0" smtClean="0">
              <a:solidFill>
                <a:srgbClr val="C00000"/>
              </a:solidFill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经济：从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农耕经济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区扩展到包含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农耕、游牧两大经济区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</a:rPr>
              <a:t>的经济共同体</a:t>
            </a:r>
            <a:endParaRPr lang="zh-CN" altLang="zh-CN" sz="2800" b="1" dirty="0" smtClean="0"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 smtClean="0">
                <a:highlight>
                  <a:srgbClr val="FFFF00"/>
                </a:highlight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制度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：从中原王朝的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郡县制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拓展到边疆帝国创造的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多元治理体制</a:t>
            </a:r>
            <a:endParaRPr lang="zh-CN" altLang="zh-CN" sz="2800" b="1" dirty="0" smtClean="0"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文化：从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儒家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礼乐文明扩展到包含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少数民族文化的多元文化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体系</a:t>
            </a:r>
            <a:endParaRPr lang="zh-CN" altLang="zh-CN" sz="2800" b="1" dirty="0" smtClean="0"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b="1" dirty="0" smtClean="0">
                <a:highlight>
                  <a:srgbClr val="FFFF00"/>
                </a:highlight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民族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：从单</a:t>
            </a:r>
            <a:r>
              <a:rPr lang="zh-CN" altLang="en-US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一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汉族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共同体扩展到包含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少数民族的多民族共同体</a:t>
            </a:r>
            <a:endParaRPr lang="zh-CN" altLang="zh-CN" sz="2800" b="1" dirty="0" smtClean="0">
              <a:solidFill>
                <a:srgbClr val="C00000"/>
              </a:solidFill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zh-CN" sz="2800" b="1" dirty="0" smtClean="0">
              <a:solidFill>
                <a:srgbClr val="C00000"/>
              </a:solidFill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zh-CN" sz="2800" b="1" dirty="0" smtClean="0">
              <a:solidFill>
                <a:srgbClr val="00B0F0"/>
              </a:solidFill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4640" y="495300"/>
            <a:ext cx="11845290" cy="890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5400"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崖山之后</a:t>
            </a:r>
            <a:r>
              <a:rPr lang="zh-CN" altLang="en-US" sz="5400">
                <a:solidFill>
                  <a:srgbClr val="FF0000"/>
                </a:solidFill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无</a:t>
            </a:r>
            <a:r>
              <a:rPr lang="zh-CN" altLang="en-US" sz="5400">
                <a:solidFill>
                  <a:schemeClr val="tx1"/>
                </a:solidFill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中国</a:t>
            </a:r>
            <a:r>
              <a:rPr lang="en-US" altLang="zh-CN" sz="5400">
                <a:solidFill>
                  <a:schemeClr val="tx1"/>
                </a:solidFill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  VS  </a:t>
            </a:r>
            <a:r>
              <a:rPr lang="zh-CN" altLang="en-US" sz="5400"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  <a:sym typeface="+mn-ea"/>
              </a:rPr>
              <a:t>崖山之后</a:t>
            </a:r>
            <a:r>
              <a:rPr lang="zh-CN" altLang="en-US" sz="5400">
                <a:solidFill>
                  <a:srgbClr val="FF0000"/>
                </a:solidFill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  <a:sym typeface="+mn-ea"/>
              </a:rPr>
              <a:t>有</a:t>
            </a:r>
            <a:r>
              <a:rPr lang="zh-CN" altLang="en-US" sz="5400"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  <a:sym typeface="+mn-ea"/>
              </a:rPr>
              <a:t>中国</a:t>
            </a:r>
            <a:r>
              <a:rPr lang="en-US" altLang="zh-CN" sz="5400">
                <a:solidFill>
                  <a:schemeClr val="tx1"/>
                </a:solidFill>
                <a:latin typeface="方正字迹-龙吟体 简" panose="02000500000000000000" charset="-122"/>
                <a:ea typeface="方正字迹-龙吟体 简" panose="02000500000000000000" charset="-122"/>
                <a:cs typeface="方正粗金陵简体" panose="02000000000000000000" charset="-122"/>
              </a:rPr>
              <a:t> </a:t>
            </a:r>
            <a:endParaRPr lang="zh-CN" altLang="en-US" sz="4000">
              <a:latin typeface="方正字迹-龙吟体 简" panose="02000500000000000000" charset="-122"/>
              <a:ea typeface="方正字迹-龙吟体 简" panose="02000500000000000000" charset="-122"/>
              <a:cs typeface="方正粗金陵简体" panose="02000000000000000000" charset="-122"/>
            </a:endParaRPr>
          </a:p>
          <a:p>
            <a:pPr algn="r"/>
            <a:endParaRPr lang="zh-CN" altLang="en-US" sz="4000">
              <a:latin typeface="方正字迹-龙吟体 简" panose="02000500000000000000" charset="-122"/>
              <a:ea typeface="方正字迹-龙吟体 简" panose="02000500000000000000" charset="-122"/>
              <a:cs typeface="方正粗金陵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wpsdc="http://www.wps.cn/officeDocument/2022/drawingmlCustomData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6215" y="811530"/>
            <a:ext cx="6868795" cy="922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lstStyle/>
          <a:p>
            <a:pPr lvl="0" algn="l">
              <a:buClrTx/>
              <a:buSzTx/>
              <a:buFontTx/>
            </a:pPr>
            <a:r>
              <a:rPr lang="zh-CN" altLang="en-US" sz="5400" b="1" spc="400">
                <a:latin typeface="方正字迹-龙吟体 简" panose="02000500000000000000" charset="-122"/>
                <a:ea typeface="方正字迹-龙吟体 简" panose="02000500000000000000" charset="-122"/>
                <a:sym typeface="+mn-ea"/>
              </a:rPr>
              <a:t>角度一：疆域变化</a:t>
            </a:r>
            <a:endParaRPr lang="zh-CN" altLang="en-US" sz="5400" b="1" spc="400">
              <a:latin typeface="方正字迹-龙吟体 简" panose="02000500000000000000" charset="-122"/>
              <a:ea typeface="方正字迹-龙吟体 简" panose="0200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4830" y="1971675"/>
            <a:ext cx="10687685" cy="32302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>
              <a:lnSpc>
                <a:spcPct val="170000"/>
              </a:lnSpc>
            </a:pP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学习任务一</a:t>
            </a:r>
            <a:r>
              <a:rPr lang="en-US" altLang="zh-CN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 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：</a:t>
            </a:r>
            <a:endParaRPr lang="zh-CN" altLang="en-US" sz="4000"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</a:endParaRPr>
          </a:p>
          <a:p>
            <a:pPr algn="l">
              <a:lnSpc>
                <a:spcPct val="170000"/>
              </a:lnSpc>
            </a:pP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 </a:t>
            </a:r>
            <a:r>
              <a:rPr lang="en-US" altLang="zh-CN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    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请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从</a:t>
            </a:r>
            <a:r>
              <a:rPr lang="zh-CN" altLang="en-US" sz="4000">
                <a:solidFill>
                  <a:srgbClr val="FF0000"/>
                </a:solidFill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疆域变化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的角度，用本节课学习的知识，</a:t>
            </a:r>
            <a:r>
              <a:rPr lang="zh-CN" altLang="en-US" sz="4000">
                <a:solidFill>
                  <a:schemeClr val="tx1"/>
                </a:solidFill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找出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“崖山之后有中国”的证据。</a:t>
            </a:r>
            <a:endParaRPr lang="zh-CN" altLang="en-US" sz="4000"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43675" y="1764030"/>
            <a:ext cx="5267325" cy="4526915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7393305" y="6290945"/>
            <a:ext cx="38639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▲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辽、北宋、西夏形势图（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1111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年）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8434" name="内容占位符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336" t="1830" r="1816" b="2074"/>
          <a:stretch>
            <a:fillRect/>
          </a:stretch>
        </p:blipFill>
        <p:spPr>
          <a:xfrm>
            <a:off x="639445" y="1770380"/>
            <a:ext cx="5459095" cy="4459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824865" y="6290945"/>
            <a:ext cx="5080000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b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▲</a:t>
            </a:r>
            <a:r>
              <a:rPr lang="zh-CN" altLang="en-US" sz="1800" b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唐朝前期形势和边疆各族分布图（</a:t>
            </a:r>
            <a:r>
              <a:rPr lang="en-US" altLang="zh-CN" sz="1800" b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669</a:t>
            </a:r>
            <a:r>
              <a:rPr lang="zh-CN" altLang="en-US" sz="1800" b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年）</a:t>
            </a:r>
            <a:endParaRPr lang="zh-CN" altLang="en-US" sz="220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79070" y="219710"/>
            <a:ext cx="14871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探究一</a:t>
            </a:r>
            <a:endParaRPr lang="zh-CN" altLang="en-US" sz="3200" b="1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1560" y="912495"/>
            <a:ext cx="60960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sym typeface="+mn-ea"/>
              </a:rPr>
              <a:t>材料一：</a:t>
            </a:r>
            <a:endParaRPr lang="zh-CN" altLang="en-US" sz="26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  <p:bldLst>
      <p:bldP spid="50" grpId="0" bldLvl="0" animBg="1"/>
      <p:bldP spid="5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79070" y="219710"/>
            <a:ext cx="14871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探究一</a:t>
            </a:r>
            <a:endParaRPr lang="zh-CN" altLang="en-US" sz="3200" b="1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pic>
        <p:nvPicPr>
          <p:cNvPr id="3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6538"/>
          <a:stretch>
            <a:fillRect/>
          </a:stretch>
        </p:blipFill>
        <p:spPr>
          <a:xfrm>
            <a:off x="893445" y="1826895"/>
            <a:ext cx="5011420" cy="44780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58" name="文本框 57"/>
          <p:cNvSpPr txBox="1"/>
          <p:nvPr/>
        </p:nvSpPr>
        <p:spPr>
          <a:xfrm>
            <a:off x="1332865" y="6290945"/>
            <a:ext cx="397891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▲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金、南宋、西夏形势图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1142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年）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11290" y="1827530"/>
            <a:ext cx="4906010" cy="446341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62" name="文本框 61"/>
          <p:cNvSpPr txBox="1"/>
          <p:nvPr/>
        </p:nvSpPr>
        <p:spPr>
          <a:xfrm>
            <a:off x="7812405" y="6304915"/>
            <a:ext cx="315785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▲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元朝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形势图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1330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年）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79070" y="219710"/>
            <a:ext cx="14871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三极拙楷简体" panose="00000500000000000000" charset="-122"/>
                <a:sym typeface="+mn-ea"/>
              </a:rPr>
              <a:t>探究一</a:t>
            </a:r>
            <a:endParaRPr lang="zh-CN" altLang="en-US" sz="3200" b="1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cs typeface="三极拙楷简体" panose="0000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4955" y="871855"/>
            <a:ext cx="9667240" cy="82994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+mn-ea"/>
                <a:cs typeface="+mn-ea"/>
                <a:sym typeface="+mn-ea"/>
              </a:rPr>
              <a:t>1.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依据材料一并结合所学知识，梳理从唐到元政权更迭的基本过程，并概括中国政局的发展趋势。</a:t>
            </a:r>
            <a:endParaRPr lang="zh-CN" altLang="en-US" sz="2400" b="1">
              <a:latin typeface="+mn-ea"/>
              <a:cs typeface="+mn-ea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87375" y="2759710"/>
            <a:ext cx="1630680" cy="16389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862580" y="2759710"/>
            <a:ext cx="1630680" cy="16389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019040" y="2759710"/>
            <a:ext cx="1630680" cy="16389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331075" y="2826385"/>
            <a:ext cx="1630680" cy="16389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582150" y="2826385"/>
            <a:ext cx="1630680" cy="16389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2298700" y="3397885"/>
            <a:ext cx="483235" cy="362585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4533265" y="3397885"/>
            <a:ext cx="483235" cy="362585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6767830" y="3397885"/>
            <a:ext cx="483235" cy="362585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9041765" y="3397885"/>
            <a:ext cx="483235" cy="362585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06780" y="3238500"/>
            <a:ext cx="992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唐朝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连接符 13"/>
          <p:cNvCxnSpPr>
            <a:stCxn id="5" idx="2"/>
            <a:endCxn id="5" idx="6"/>
          </p:cNvCxnSpPr>
          <p:nvPr/>
        </p:nvCxnSpPr>
        <p:spPr>
          <a:xfrm>
            <a:off x="2862580" y="3579495"/>
            <a:ext cx="163068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17135" y="3579495"/>
            <a:ext cx="163068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6" idx="0"/>
          </p:cNvCxnSpPr>
          <p:nvPr/>
        </p:nvCxnSpPr>
        <p:spPr>
          <a:xfrm flipH="1">
            <a:off x="5823585" y="2759710"/>
            <a:ext cx="10795" cy="8108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7" idx="2"/>
            <a:endCxn id="7" idx="6"/>
          </p:cNvCxnSpPr>
          <p:nvPr/>
        </p:nvCxnSpPr>
        <p:spPr>
          <a:xfrm>
            <a:off x="7331075" y="3646170"/>
            <a:ext cx="1630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7" idx="0"/>
          </p:cNvCxnSpPr>
          <p:nvPr/>
        </p:nvCxnSpPr>
        <p:spPr>
          <a:xfrm>
            <a:off x="8146415" y="2826385"/>
            <a:ext cx="6350" cy="8305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901555" y="3317875"/>
            <a:ext cx="992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元朝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59455" y="3048635"/>
            <a:ext cx="992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69895" y="3632200"/>
            <a:ext cx="1466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五代十国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19040" y="3048635"/>
            <a:ext cx="802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西夏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50485" y="3759200"/>
            <a:ext cx="1466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北宋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823585" y="3048635"/>
            <a:ext cx="992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31710" y="3110230"/>
            <a:ext cx="11423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西夏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197215" y="3119120"/>
            <a:ext cx="678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金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603490" y="3760470"/>
            <a:ext cx="1024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南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宋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544955" y="4855845"/>
            <a:ext cx="9438005" cy="73088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indent="-285750" algn="ctr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anose="05000000000000000000" charset="0"/>
              <a:buNone/>
            </a:pPr>
            <a:r>
              <a:rPr lang="zh-CN" altLang="en-US" sz="3200" b="1" spc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从多民族政权并立到多民族国家统一</a:t>
            </a:r>
            <a:endParaRPr lang="zh-CN" altLang="en-US" sz="3200" b="1" spc="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6" grpId="1"/>
      <p:bldP spid="24" grpId="0"/>
      <p:bldP spid="24" grpId="1"/>
      <p:bldP spid="27" grpId="0"/>
      <p:bldP spid="27" grpId="1"/>
      <p:bldP spid="29" grpId="0"/>
      <p:bldP spid="29" grpId="1"/>
      <p:bldP spid="28" grpId="0"/>
      <p:bldP spid="28" grpId="1"/>
      <p:bldP spid="61" grpId="0" bldLvl="0" animBg="1"/>
      <p:bldP spid="61" grpId="1" animBg="1"/>
    </p:bldLst>
  </p:timing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7869555" y="5581650"/>
            <a:ext cx="315785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▲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元朝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形势图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1330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年）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27355" y="5590540"/>
            <a:ext cx="5080000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b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▲</a:t>
            </a:r>
            <a:r>
              <a:rPr lang="zh-CN" altLang="en-US" sz="1800" b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唐朝前期形势和边疆各族分布图（</a:t>
            </a:r>
            <a:r>
              <a:rPr lang="en-US" altLang="zh-CN" sz="1800" b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669</a:t>
            </a:r>
            <a:r>
              <a:rPr lang="zh-CN" altLang="en-US" sz="1800" b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年）</a:t>
            </a:r>
            <a:endParaRPr lang="zh-CN" altLang="en-US" sz="220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08700" y="747395"/>
            <a:ext cx="5972175" cy="48342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6108700" y="4201795"/>
            <a:ext cx="1429385" cy="34607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434" name="内容占位符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3336" t="1830" r="1816" b="2074"/>
          <a:stretch>
            <a:fillRect/>
          </a:stretch>
        </p:blipFill>
        <p:spPr>
          <a:xfrm>
            <a:off x="0" y="763270"/>
            <a:ext cx="5909945" cy="4827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任意多边形 16"/>
          <p:cNvSpPr/>
          <p:nvPr>
            <p:custDataLst>
              <p:tags r:id="rId7"/>
            </p:custDataLst>
          </p:nvPr>
        </p:nvSpPr>
        <p:spPr>
          <a:xfrm>
            <a:off x="146685" y="911860"/>
            <a:ext cx="5062220" cy="4505325"/>
          </a:xfrm>
          <a:custGeom>
            <a:avLst/>
            <a:gdLst>
              <a:gd name="connisteX0" fmla="*/ 4037067 w 5092813"/>
              <a:gd name="connsiteY0" fmla="*/ 196073 h 4477898"/>
              <a:gd name="connisteX1" fmla="*/ 4037067 w 5092813"/>
              <a:gd name="connsiteY1" fmla="*/ 267193 h 4477898"/>
              <a:gd name="connisteX2" fmla="*/ 4037067 w 5092813"/>
              <a:gd name="connsiteY2" fmla="*/ 338313 h 4477898"/>
              <a:gd name="connisteX3" fmla="*/ 4037067 w 5092813"/>
              <a:gd name="connsiteY3" fmla="*/ 419593 h 4477898"/>
              <a:gd name="connisteX4" fmla="*/ 4037067 w 5092813"/>
              <a:gd name="connsiteY4" fmla="*/ 490713 h 4477898"/>
              <a:gd name="connisteX5" fmla="*/ 4037067 w 5092813"/>
              <a:gd name="connsiteY5" fmla="*/ 561198 h 4477898"/>
              <a:gd name="connisteX6" fmla="*/ 4037067 w 5092813"/>
              <a:gd name="connsiteY6" fmla="*/ 632318 h 4477898"/>
              <a:gd name="connisteX7" fmla="*/ 4037067 w 5092813"/>
              <a:gd name="connsiteY7" fmla="*/ 703438 h 4477898"/>
              <a:gd name="connisteX8" fmla="*/ 4016747 w 5092813"/>
              <a:gd name="connsiteY8" fmla="*/ 774558 h 4477898"/>
              <a:gd name="connisteX9" fmla="*/ 3986267 w 5092813"/>
              <a:gd name="connsiteY9" fmla="*/ 845678 h 4477898"/>
              <a:gd name="connisteX10" fmla="*/ 3945627 w 5092813"/>
              <a:gd name="connsiteY10" fmla="*/ 916163 h 4477898"/>
              <a:gd name="connisteX11" fmla="*/ 3915147 w 5092813"/>
              <a:gd name="connsiteY11" fmla="*/ 987283 h 4477898"/>
              <a:gd name="connisteX12" fmla="*/ 3915147 w 5092813"/>
              <a:gd name="connsiteY12" fmla="*/ 1068563 h 4477898"/>
              <a:gd name="connisteX13" fmla="*/ 3986267 w 5092813"/>
              <a:gd name="connsiteY13" fmla="*/ 1099043 h 4477898"/>
              <a:gd name="connisteX14" fmla="*/ 4057387 w 5092813"/>
              <a:gd name="connsiteY14" fmla="*/ 1119363 h 4477898"/>
              <a:gd name="connisteX15" fmla="*/ 4138667 w 5092813"/>
              <a:gd name="connsiteY15" fmla="*/ 1139683 h 4477898"/>
              <a:gd name="connisteX16" fmla="*/ 4209787 w 5092813"/>
              <a:gd name="connsiteY16" fmla="*/ 1160003 h 4477898"/>
              <a:gd name="connisteX17" fmla="*/ 4280272 w 5092813"/>
              <a:gd name="connsiteY17" fmla="*/ 1160003 h 4477898"/>
              <a:gd name="connisteX18" fmla="*/ 4351392 w 5092813"/>
              <a:gd name="connsiteY18" fmla="*/ 1160003 h 4477898"/>
              <a:gd name="connisteX19" fmla="*/ 4422512 w 5092813"/>
              <a:gd name="connsiteY19" fmla="*/ 1220963 h 4477898"/>
              <a:gd name="connisteX20" fmla="*/ 4493632 w 5092813"/>
              <a:gd name="connsiteY20" fmla="*/ 1271128 h 4477898"/>
              <a:gd name="connisteX21" fmla="*/ 4564752 w 5092813"/>
              <a:gd name="connsiteY21" fmla="*/ 1301608 h 4477898"/>
              <a:gd name="connisteX22" fmla="*/ 4635237 w 5092813"/>
              <a:gd name="connsiteY22" fmla="*/ 1332088 h 4477898"/>
              <a:gd name="connisteX23" fmla="*/ 4706357 w 5092813"/>
              <a:gd name="connsiteY23" fmla="*/ 1393048 h 4477898"/>
              <a:gd name="connisteX24" fmla="*/ 4736837 w 5092813"/>
              <a:gd name="connsiteY24" fmla="*/ 1464168 h 4477898"/>
              <a:gd name="connisteX25" fmla="*/ 4807957 w 5092813"/>
              <a:gd name="connsiteY25" fmla="*/ 1525128 h 4477898"/>
              <a:gd name="connisteX26" fmla="*/ 4879077 w 5092813"/>
              <a:gd name="connsiteY26" fmla="*/ 1514968 h 4477898"/>
              <a:gd name="connisteX27" fmla="*/ 4909557 w 5092813"/>
              <a:gd name="connsiteY27" fmla="*/ 1443848 h 4477898"/>
              <a:gd name="connisteX28" fmla="*/ 4980677 w 5092813"/>
              <a:gd name="connsiteY28" fmla="*/ 1423528 h 4477898"/>
              <a:gd name="connisteX29" fmla="*/ 5051162 w 5092813"/>
              <a:gd name="connsiteY29" fmla="*/ 1423528 h 4477898"/>
              <a:gd name="connisteX30" fmla="*/ 5091802 w 5092813"/>
              <a:gd name="connsiteY30" fmla="*/ 1494648 h 4477898"/>
              <a:gd name="connisteX31" fmla="*/ 5020682 w 5092813"/>
              <a:gd name="connsiteY31" fmla="*/ 1575928 h 4477898"/>
              <a:gd name="connisteX32" fmla="*/ 4980677 w 5092813"/>
              <a:gd name="connsiteY32" fmla="*/ 1647048 h 4477898"/>
              <a:gd name="connisteX33" fmla="*/ 4950197 w 5092813"/>
              <a:gd name="connsiteY33" fmla="*/ 1717533 h 4477898"/>
              <a:gd name="connisteX34" fmla="*/ 4919717 w 5092813"/>
              <a:gd name="connsiteY34" fmla="*/ 1788653 h 4477898"/>
              <a:gd name="connisteX35" fmla="*/ 4858757 w 5092813"/>
              <a:gd name="connsiteY35" fmla="*/ 1859773 h 4477898"/>
              <a:gd name="connisteX36" fmla="*/ 4838437 w 5092813"/>
              <a:gd name="connsiteY36" fmla="*/ 1930893 h 4477898"/>
              <a:gd name="connisteX37" fmla="*/ 4797797 w 5092813"/>
              <a:gd name="connsiteY37" fmla="*/ 2002013 h 4477898"/>
              <a:gd name="connisteX38" fmla="*/ 4726677 w 5092813"/>
              <a:gd name="connsiteY38" fmla="*/ 2002013 h 4477898"/>
              <a:gd name="connisteX39" fmla="*/ 4686037 w 5092813"/>
              <a:gd name="connsiteY39" fmla="*/ 1930893 h 4477898"/>
              <a:gd name="connisteX40" fmla="*/ 4615552 w 5092813"/>
              <a:gd name="connsiteY40" fmla="*/ 1869933 h 4477898"/>
              <a:gd name="connisteX41" fmla="*/ 4534272 w 5092813"/>
              <a:gd name="connsiteY41" fmla="*/ 1900413 h 4477898"/>
              <a:gd name="connisteX42" fmla="*/ 4493632 w 5092813"/>
              <a:gd name="connsiteY42" fmla="*/ 1981693 h 4477898"/>
              <a:gd name="connisteX43" fmla="*/ 4422512 w 5092813"/>
              <a:gd name="connsiteY43" fmla="*/ 2002013 h 4477898"/>
              <a:gd name="connisteX44" fmla="*/ 4381872 w 5092813"/>
              <a:gd name="connsiteY44" fmla="*/ 1930893 h 4477898"/>
              <a:gd name="connisteX45" fmla="*/ 4422512 w 5092813"/>
              <a:gd name="connsiteY45" fmla="*/ 1859773 h 4477898"/>
              <a:gd name="connisteX46" fmla="*/ 4341232 w 5092813"/>
              <a:gd name="connsiteY46" fmla="*/ 1849613 h 4477898"/>
              <a:gd name="connisteX47" fmla="*/ 4300592 w 5092813"/>
              <a:gd name="connsiteY47" fmla="*/ 1920733 h 4477898"/>
              <a:gd name="connisteX48" fmla="*/ 4259952 w 5092813"/>
              <a:gd name="connsiteY48" fmla="*/ 1991853 h 4477898"/>
              <a:gd name="connisteX49" fmla="*/ 4259952 w 5092813"/>
              <a:gd name="connsiteY49" fmla="*/ 2062338 h 4477898"/>
              <a:gd name="connisteX50" fmla="*/ 4249792 w 5092813"/>
              <a:gd name="connsiteY50" fmla="*/ 2133458 h 4477898"/>
              <a:gd name="connisteX51" fmla="*/ 4280272 w 5092813"/>
              <a:gd name="connsiteY51" fmla="*/ 2204578 h 4477898"/>
              <a:gd name="connisteX52" fmla="*/ 4351392 w 5092813"/>
              <a:gd name="connsiteY52" fmla="*/ 2255378 h 4477898"/>
              <a:gd name="connisteX53" fmla="*/ 4422512 w 5092813"/>
              <a:gd name="connsiteY53" fmla="*/ 2194418 h 4477898"/>
              <a:gd name="connisteX54" fmla="*/ 4493632 w 5092813"/>
              <a:gd name="connsiteY54" fmla="*/ 2194418 h 4477898"/>
              <a:gd name="connisteX55" fmla="*/ 4564752 w 5092813"/>
              <a:gd name="connsiteY55" fmla="*/ 2204578 h 4477898"/>
              <a:gd name="connisteX56" fmla="*/ 4493632 w 5092813"/>
              <a:gd name="connsiteY56" fmla="*/ 2245218 h 4477898"/>
              <a:gd name="connisteX57" fmla="*/ 4463152 w 5092813"/>
              <a:gd name="connsiteY57" fmla="*/ 2316338 h 4477898"/>
              <a:gd name="connisteX58" fmla="*/ 4452992 w 5092813"/>
              <a:gd name="connsiteY58" fmla="*/ 2387458 h 4477898"/>
              <a:gd name="connisteX59" fmla="*/ 4432672 w 5092813"/>
              <a:gd name="connsiteY59" fmla="*/ 2457943 h 4477898"/>
              <a:gd name="connisteX60" fmla="*/ 4381872 w 5092813"/>
              <a:gd name="connsiteY60" fmla="*/ 2529063 h 4477898"/>
              <a:gd name="connisteX61" fmla="*/ 4402192 w 5092813"/>
              <a:gd name="connsiteY61" fmla="*/ 2600183 h 4477898"/>
              <a:gd name="connisteX62" fmla="*/ 4463152 w 5092813"/>
              <a:gd name="connsiteY62" fmla="*/ 2671303 h 4477898"/>
              <a:gd name="connisteX63" fmla="*/ 4524112 w 5092813"/>
              <a:gd name="connsiteY63" fmla="*/ 2752583 h 4477898"/>
              <a:gd name="connisteX64" fmla="*/ 4564752 w 5092813"/>
              <a:gd name="connsiteY64" fmla="*/ 2823068 h 4477898"/>
              <a:gd name="connisteX65" fmla="*/ 4645397 w 5092813"/>
              <a:gd name="connsiteY65" fmla="*/ 3138028 h 4477898"/>
              <a:gd name="connisteX66" fmla="*/ 4625077 w 5092813"/>
              <a:gd name="connsiteY66" fmla="*/ 3208513 h 4477898"/>
              <a:gd name="connisteX67" fmla="*/ 4605392 w 5092813"/>
              <a:gd name="connsiteY67" fmla="*/ 3279633 h 4477898"/>
              <a:gd name="connisteX68" fmla="*/ 4595232 w 5092813"/>
              <a:gd name="connsiteY68" fmla="*/ 3360913 h 4477898"/>
              <a:gd name="connisteX69" fmla="*/ 4574912 w 5092813"/>
              <a:gd name="connsiteY69" fmla="*/ 3432033 h 4477898"/>
              <a:gd name="connisteX70" fmla="*/ 4574912 w 5092813"/>
              <a:gd name="connsiteY70" fmla="*/ 3513313 h 4477898"/>
              <a:gd name="connisteX71" fmla="*/ 4554592 w 5092813"/>
              <a:gd name="connsiteY71" fmla="*/ 3583798 h 4477898"/>
              <a:gd name="connisteX72" fmla="*/ 4483472 w 5092813"/>
              <a:gd name="connsiteY72" fmla="*/ 3644758 h 4477898"/>
              <a:gd name="connisteX73" fmla="*/ 4432672 w 5092813"/>
              <a:gd name="connsiteY73" fmla="*/ 3726038 h 4477898"/>
              <a:gd name="connisteX74" fmla="*/ 4371712 w 5092813"/>
              <a:gd name="connsiteY74" fmla="*/ 3807318 h 4477898"/>
              <a:gd name="connisteX75" fmla="*/ 4331072 w 5092813"/>
              <a:gd name="connsiteY75" fmla="*/ 3878438 h 4477898"/>
              <a:gd name="connisteX76" fmla="*/ 4259952 w 5092813"/>
              <a:gd name="connsiteY76" fmla="*/ 3898758 h 4477898"/>
              <a:gd name="connisteX77" fmla="*/ 4189467 w 5092813"/>
              <a:gd name="connsiteY77" fmla="*/ 3959083 h 4477898"/>
              <a:gd name="connisteX78" fmla="*/ 4118347 w 5092813"/>
              <a:gd name="connsiteY78" fmla="*/ 3959083 h 4477898"/>
              <a:gd name="connisteX79" fmla="*/ 4067547 w 5092813"/>
              <a:gd name="connsiteY79" fmla="*/ 4030203 h 4477898"/>
              <a:gd name="connisteX80" fmla="*/ 4016747 w 5092813"/>
              <a:gd name="connsiteY80" fmla="*/ 4111483 h 4477898"/>
              <a:gd name="connisteX81" fmla="*/ 3945627 w 5092813"/>
              <a:gd name="connsiteY81" fmla="*/ 4111483 h 4477898"/>
              <a:gd name="connisteX82" fmla="*/ 3874507 w 5092813"/>
              <a:gd name="connsiteY82" fmla="*/ 4141963 h 4477898"/>
              <a:gd name="connisteX83" fmla="*/ 3844662 w 5092813"/>
              <a:gd name="connsiteY83" fmla="*/ 4223243 h 4477898"/>
              <a:gd name="connisteX84" fmla="*/ 3844662 w 5092813"/>
              <a:gd name="connsiteY84" fmla="*/ 4294363 h 4477898"/>
              <a:gd name="connisteX85" fmla="*/ 3844662 w 5092813"/>
              <a:gd name="connsiteY85" fmla="*/ 4364848 h 4477898"/>
              <a:gd name="connisteX86" fmla="*/ 3844662 w 5092813"/>
              <a:gd name="connsiteY86" fmla="*/ 4435968 h 4477898"/>
              <a:gd name="connisteX87" fmla="*/ 3753222 w 5092813"/>
              <a:gd name="connsiteY87" fmla="*/ 4435968 h 4477898"/>
              <a:gd name="connisteX88" fmla="*/ 3682102 w 5092813"/>
              <a:gd name="connsiteY88" fmla="*/ 4435968 h 4477898"/>
              <a:gd name="connisteX89" fmla="*/ 3692262 w 5092813"/>
              <a:gd name="connsiteY89" fmla="*/ 4364848 h 4477898"/>
              <a:gd name="connisteX90" fmla="*/ 3702422 w 5092813"/>
              <a:gd name="connsiteY90" fmla="*/ 4294363 h 4477898"/>
              <a:gd name="connisteX91" fmla="*/ 3753222 w 5092813"/>
              <a:gd name="connsiteY91" fmla="*/ 4223243 h 4477898"/>
              <a:gd name="connisteX92" fmla="*/ 3682102 w 5092813"/>
              <a:gd name="connsiteY92" fmla="*/ 4162283 h 4477898"/>
              <a:gd name="connisteX93" fmla="*/ 3600822 w 5092813"/>
              <a:gd name="connsiteY93" fmla="*/ 4172443 h 4477898"/>
              <a:gd name="connisteX94" fmla="*/ 3560182 w 5092813"/>
              <a:gd name="connsiteY94" fmla="*/ 4243563 h 4477898"/>
              <a:gd name="connisteX95" fmla="*/ 3529702 w 5092813"/>
              <a:gd name="connsiteY95" fmla="*/ 4314683 h 4477898"/>
              <a:gd name="connisteX96" fmla="*/ 3459217 w 5092813"/>
              <a:gd name="connsiteY96" fmla="*/ 4385168 h 4477898"/>
              <a:gd name="connisteX97" fmla="*/ 3418577 w 5092813"/>
              <a:gd name="connsiteY97" fmla="*/ 4466448 h 4477898"/>
              <a:gd name="connisteX98" fmla="*/ 3337297 w 5092813"/>
              <a:gd name="connsiteY98" fmla="*/ 4466448 h 4477898"/>
              <a:gd name="connisteX99" fmla="*/ 3306817 w 5092813"/>
              <a:gd name="connsiteY99" fmla="*/ 4395328 h 4477898"/>
              <a:gd name="connisteX100" fmla="*/ 3306817 w 5092813"/>
              <a:gd name="connsiteY100" fmla="*/ 4324208 h 4477898"/>
              <a:gd name="connisteX101" fmla="*/ 3276337 w 5092813"/>
              <a:gd name="connsiteY101" fmla="*/ 4253723 h 4477898"/>
              <a:gd name="connisteX102" fmla="*/ 3266177 w 5092813"/>
              <a:gd name="connsiteY102" fmla="*/ 4182603 h 4477898"/>
              <a:gd name="connisteX103" fmla="*/ 3225537 w 5092813"/>
              <a:gd name="connsiteY103" fmla="*/ 4111483 h 4477898"/>
              <a:gd name="connisteX104" fmla="*/ 3174737 w 5092813"/>
              <a:gd name="connsiteY104" fmla="*/ 4040363 h 4477898"/>
              <a:gd name="connisteX105" fmla="*/ 3103617 w 5092813"/>
              <a:gd name="connsiteY105" fmla="*/ 3969243 h 4477898"/>
              <a:gd name="connisteX106" fmla="*/ 3033132 w 5092813"/>
              <a:gd name="connsiteY106" fmla="*/ 3929238 h 4477898"/>
              <a:gd name="connisteX107" fmla="*/ 2962012 w 5092813"/>
              <a:gd name="connsiteY107" fmla="*/ 3888598 h 4477898"/>
              <a:gd name="connisteX108" fmla="*/ 2890892 w 5092813"/>
              <a:gd name="connsiteY108" fmla="*/ 3847958 h 4477898"/>
              <a:gd name="connisteX109" fmla="*/ 2809612 w 5092813"/>
              <a:gd name="connsiteY109" fmla="*/ 3776838 h 4477898"/>
              <a:gd name="connisteX110" fmla="*/ 2758812 w 5092813"/>
              <a:gd name="connsiteY110" fmla="*/ 3695558 h 4477898"/>
              <a:gd name="connisteX111" fmla="*/ 2829932 w 5092813"/>
              <a:gd name="connsiteY111" fmla="*/ 3654918 h 4477898"/>
              <a:gd name="connisteX112" fmla="*/ 2901052 w 5092813"/>
              <a:gd name="connsiteY112" fmla="*/ 3644758 h 4477898"/>
              <a:gd name="connisteX113" fmla="*/ 2972172 w 5092813"/>
              <a:gd name="connsiteY113" fmla="*/ 3634598 h 4477898"/>
              <a:gd name="connisteX114" fmla="*/ 3022972 w 5092813"/>
              <a:gd name="connsiteY114" fmla="*/ 3563478 h 4477898"/>
              <a:gd name="connisteX115" fmla="*/ 3022972 w 5092813"/>
              <a:gd name="connsiteY115" fmla="*/ 3492993 h 4477898"/>
              <a:gd name="connisteX116" fmla="*/ 3022972 w 5092813"/>
              <a:gd name="connsiteY116" fmla="*/ 3411713 h 4477898"/>
              <a:gd name="connisteX117" fmla="*/ 3012812 w 5092813"/>
              <a:gd name="connsiteY117" fmla="*/ 3340593 h 4477898"/>
              <a:gd name="connisteX118" fmla="*/ 3012812 w 5092813"/>
              <a:gd name="connsiteY118" fmla="*/ 3269473 h 4477898"/>
              <a:gd name="connisteX119" fmla="*/ 3043292 w 5092813"/>
              <a:gd name="connsiteY119" fmla="*/ 3198353 h 4477898"/>
              <a:gd name="connisteX120" fmla="*/ 3094092 w 5092813"/>
              <a:gd name="connsiteY120" fmla="*/ 3127868 h 4477898"/>
              <a:gd name="connisteX121" fmla="*/ 3134097 w 5092813"/>
              <a:gd name="connsiteY121" fmla="*/ 3056748 h 4477898"/>
              <a:gd name="connisteX122" fmla="*/ 3134097 w 5092813"/>
              <a:gd name="connsiteY122" fmla="*/ 2985628 h 4477898"/>
              <a:gd name="connisteX123" fmla="*/ 3134097 w 5092813"/>
              <a:gd name="connsiteY123" fmla="*/ 2914508 h 4477898"/>
              <a:gd name="connisteX124" fmla="*/ 3134097 w 5092813"/>
              <a:gd name="connsiteY124" fmla="*/ 2843388 h 4477898"/>
              <a:gd name="connisteX125" fmla="*/ 3134097 w 5092813"/>
              <a:gd name="connsiteY125" fmla="*/ 2772903 h 4477898"/>
              <a:gd name="connisteX126" fmla="*/ 3134097 w 5092813"/>
              <a:gd name="connsiteY126" fmla="*/ 2701783 h 4477898"/>
              <a:gd name="connisteX127" fmla="*/ 3134097 w 5092813"/>
              <a:gd name="connsiteY127" fmla="*/ 2630663 h 4477898"/>
              <a:gd name="connisteX128" fmla="*/ 3123937 w 5092813"/>
              <a:gd name="connsiteY128" fmla="*/ 2559543 h 4477898"/>
              <a:gd name="connisteX129" fmla="*/ 3083932 w 5092813"/>
              <a:gd name="connsiteY129" fmla="*/ 2488423 h 4477898"/>
              <a:gd name="connisteX130" fmla="*/ 3063612 w 5092813"/>
              <a:gd name="connsiteY130" fmla="*/ 2417303 h 4477898"/>
              <a:gd name="connisteX131" fmla="*/ 3033132 w 5092813"/>
              <a:gd name="connsiteY131" fmla="*/ 2346818 h 4477898"/>
              <a:gd name="connisteX132" fmla="*/ 2992492 w 5092813"/>
              <a:gd name="connsiteY132" fmla="*/ 2275698 h 4477898"/>
              <a:gd name="connisteX133" fmla="*/ 2951852 w 5092813"/>
              <a:gd name="connsiteY133" fmla="*/ 2204578 h 4477898"/>
              <a:gd name="connisteX134" fmla="*/ 2880732 w 5092813"/>
              <a:gd name="connsiteY134" fmla="*/ 2174098 h 4477898"/>
              <a:gd name="connisteX135" fmla="*/ 2809612 w 5092813"/>
              <a:gd name="connsiteY135" fmla="*/ 2133458 h 4477898"/>
              <a:gd name="connisteX136" fmla="*/ 2738492 w 5092813"/>
              <a:gd name="connsiteY136" fmla="*/ 2102978 h 4477898"/>
              <a:gd name="connisteX137" fmla="*/ 2668007 w 5092813"/>
              <a:gd name="connsiteY137" fmla="*/ 2092818 h 4477898"/>
              <a:gd name="connisteX138" fmla="*/ 2596887 w 5092813"/>
              <a:gd name="connsiteY138" fmla="*/ 2102978 h 4477898"/>
              <a:gd name="connisteX139" fmla="*/ 2525767 w 5092813"/>
              <a:gd name="connsiteY139" fmla="*/ 2102978 h 4477898"/>
              <a:gd name="connisteX140" fmla="*/ 2454647 w 5092813"/>
              <a:gd name="connsiteY140" fmla="*/ 2133458 h 4477898"/>
              <a:gd name="connisteX141" fmla="*/ 2373367 w 5092813"/>
              <a:gd name="connsiteY141" fmla="*/ 2174098 h 4477898"/>
              <a:gd name="connisteX142" fmla="*/ 2302882 w 5092813"/>
              <a:gd name="connsiteY142" fmla="*/ 2174098 h 4477898"/>
              <a:gd name="connisteX143" fmla="*/ 2262242 w 5092813"/>
              <a:gd name="connsiteY143" fmla="*/ 2255378 h 4477898"/>
              <a:gd name="connisteX144" fmla="*/ 2272402 w 5092813"/>
              <a:gd name="connsiteY144" fmla="*/ 2336658 h 4477898"/>
              <a:gd name="connisteX145" fmla="*/ 2282562 w 5092813"/>
              <a:gd name="connsiteY145" fmla="*/ 2407778 h 4477898"/>
              <a:gd name="connisteX146" fmla="*/ 2211442 w 5092813"/>
              <a:gd name="connsiteY146" fmla="*/ 2437623 h 4477898"/>
              <a:gd name="connisteX147" fmla="*/ 2140322 w 5092813"/>
              <a:gd name="connsiteY147" fmla="*/ 2407778 h 4477898"/>
              <a:gd name="connisteX148" fmla="*/ 2069202 w 5092813"/>
              <a:gd name="connsiteY148" fmla="*/ 2397618 h 4477898"/>
              <a:gd name="connisteX149" fmla="*/ 1998082 w 5092813"/>
              <a:gd name="connsiteY149" fmla="*/ 2387458 h 4477898"/>
              <a:gd name="connisteX150" fmla="*/ 1927597 w 5092813"/>
              <a:gd name="connsiteY150" fmla="*/ 2397618 h 4477898"/>
              <a:gd name="connisteX151" fmla="*/ 1856477 w 5092813"/>
              <a:gd name="connsiteY151" fmla="*/ 2417303 h 4477898"/>
              <a:gd name="connisteX152" fmla="*/ 1754877 w 5092813"/>
              <a:gd name="connsiteY152" fmla="*/ 2417303 h 4477898"/>
              <a:gd name="connisteX153" fmla="*/ 1683757 w 5092813"/>
              <a:gd name="connsiteY153" fmla="*/ 2417303 h 4477898"/>
              <a:gd name="connisteX154" fmla="*/ 1612637 w 5092813"/>
              <a:gd name="connsiteY154" fmla="*/ 2417303 h 4477898"/>
              <a:gd name="connisteX155" fmla="*/ 1542152 w 5092813"/>
              <a:gd name="connsiteY155" fmla="*/ 2397618 h 4477898"/>
              <a:gd name="connisteX156" fmla="*/ 1471032 w 5092813"/>
              <a:gd name="connsiteY156" fmla="*/ 2417303 h 4477898"/>
              <a:gd name="connisteX157" fmla="*/ 1399912 w 5092813"/>
              <a:gd name="connsiteY157" fmla="*/ 2447783 h 4477898"/>
              <a:gd name="connisteX158" fmla="*/ 1328792 w 5092813"/>
              <a:gd name="connsiteY158" fmla="*/ 2447783 h 4477898"/>
              <a:gd name="connisteX159" fmla="*/ 1257672 w 5092813"/>
              <a:gd name="connsiteY159" fmla="*/ 2397618 h 4477898"/>
              <a:gd name="connisteX160" fmla="*/ 1196712 w 5092813"/>
              <a:gd name="connsiteY160" fmla="*/ 2326498 h 4477898"/>
              <a:gd name="connisteX161" fmla="*/ 1166867 w 5092813"/>
              <a:gd name="connsiteY161" fmla="*/ 2255378 h 4477898"/>
              <a:gd name="connisteX162" fmla="*/ 1126227 w 5092813"/>
              <a:gd name="connsiteY162" fmla="*/ 2184258 h 4477898"/>
              <a:gd name="connisteX163" fmla="*/ 1055107 w 5092813"/>
              <a:gd name="connsiteY163" fmla="*/ 2123298 h 4477898"/>
              <a:gd name="connisteX164" fmla="*/ 994147 w 5092813"/>
              <a:gd name="connsiteY164" fmla="*/ 2194418 h 4477898"/>
              <a:gd name="connisteX165" fmla="*/ 923027 w 5092813"/>
              <a:gd name="connsiteY165" fmla="*/ 2235058 h 4477898"/>
              <a:gd name="connisteX166" fmla="*/ 841747 w 5092813"/>
              <a:gd name="connsiteY166" fmla="*/ 2285858 h 4477898"/>
              <a:gd name="connisteX167" fmla="*/ 771262 w 5092813"/>
              <a:gd name="connsiteY167" fmla="*/ 2326498 h 4477898"/>
              <a:gd name="connisteX168" fmla="*/ 700142 w 5092813"/>
              <a:gd name="connsiteY168" fmla="*/ 2367138 h 4477898"/>
              <a:gd name="connisteX169" fmla="*/ 629022 w 5092813"/>
              <a:gd name="connsiteY169" fmla="*/ 2387458 h 4477898"/>
              <a:gd name="connisteX170" fmla="*/ 547742 w 5092813"/>
              <a:gd name="connsiteY170" fmla="*/ 2397618 h 4477898"/>
              <a:gd name="connisteX171" fmla="*/ 476622 w 5092813"/>
              <a:gd name="connsiteY171" fmla="*/ 2427463 h 4477898"/>
              <a:gd name="connisteX172" fmla="*/ 406137 w 5092813"/>
              <a:gd name="connsiteY172" fmla="*/ 2427463 h 4477898"/>
              <a:gd name="connisteX173" fmla="*/ 335017 w 5092813"/>
              <a:gd name="connsiteY173" fmla="*/ 2427463 h 4477898"/>
              <a:gd name="connisteX174" fmla="*/ 263897 w 5092813"/>
              <a:gd name="connsiteY174" fmla="*/ 2427463 h 4477898"/>
              <a:gd name="connisteX175" fmla="*/ 172457 w 5092813"/>
              <a:gd name="connsiteY175" fmla="*/ 2427463 h 4477898"/>
              <a:gd name="connisteX176" fmla="*/ 101337 w 5092813"/>
              <a:gd name="connsiteY176" fmla="*/ 2407778 h 4477898"/>
              <a:gd name="connisteX177" fmla="*/ 30852 w 5092813"/>
              <a:gd name="connsiteY177" fmla="*/ 2397618 h 4477898"/>
              <a:gd name="connisteX178" fmla="*/ 10532 w 5092813"/>
              <a:gd name="connsiteY178" fmla="*/ 2326498 h 4477898"/>
              <a:gd name="connisteX179" fmla="*/ 372 w 5092813"/>
              <a:gd name="connsiteY179" fmla="*/ 2255378 h 4477898"/>
              <a:gd name="connisteX180" fmla="*/ 20692 w 5092813"/>
              <a:gd name="connsiteY180" fmla="*/ 2184258 h 4477898"/>
              <a:gd name="connisteX181" fmla="*/ 91177 w 5092813"/>
              <a:gd name="connsiteY181" fmla="*/ 2133458 h 4477898"/>
              <a:gd name="connisteX182" fmla="*/ 162297 w 5092813"/>
              <a:gd name="connsiteY182" fmla="*/ 2082658 h 4477898"/>
              <a:gd name="connisteX183" fmla="*/ 202937 w 5092813"/>
              <a:gd name="connsiteY183" fmla="*/ 2012173 h 4477898"/>
              <a:gd name="connisteX184" fmla="*/ 223257 w 5092813"/>
              <a:gd name="connsiteY184" fmla="*/ 1941053 h 4477898"/>
              <a:gd name="connisteX185" fmla="*/ 223257 w 5092813"/>
              <a:gd name="connsiteY185" fmla="*/ 1869933 h 4477898"/>
              <a:gd name="connisteX186" fmla="*/ 233417 w 5092813"/>
              <a:gd name="connsiteY186" fmla="*/ 1798813 h 4477898"/>
              <a:gd name="connisteX187" fmla="*/ 253737 w 5092813"/>
              <a:gd name="connsiteY187" fmla="*/ 1727693 h 4477898"/>
              <a:gd name="connisteX188" fmla="*/ 284217 w 5092813"/>
              <a:gd name="connsiteY188" fmla="*/ 1647048 h 4477898"/>
              <a:gd name="connisteX189" fmla="*/ 294377 w 5092813"/>
              <a:gd name="connsiteY189" fmla="*/ 1575928 h 4477898"/>
              <a:gd name="connisteX190" fmla="*/ 314697 w 5092813"/>
              <a:gd name="connsiteY190" fmla="*/ 1504808 h 4477898"/>
              <a:gd name="connisteX191" fmla="*/ 314697 w 5092813"/>
              <a:gd name="connsiteY191" fmla="*/ 1433688 h 4477898"/>
              <a:gd name="connisteX192" fmla="*/ 314697 w 5092813"/>
              <a:gd name="connsiteY192" fmla="*/ 1362568 h 4477898"/>
              <a:gd name="connisteX193" fmla="*/ 314697 w 5092813"/>
              <a:gd name="connsiteY193" fmla="*/ 1291448 h 4477898"/>
              <a:gd name="connisteX194" fmla="*/ 304537 w 5092813"/>
              <a:gd name="connsiteY194" fmla="*/ 1220963 h 4477898"/>
              <a:gd name="connisteX195" fmla="*/ 304537 w 5092813"/>
              <a:gd name="connsiteY195" fmla="*/ 1149843 h 4477898"/>
              <a:gd name="connisteX196" fmla="*/ 294377 w 5092813"/>
              <a:gd name="connsiteY196" fmla="*/ 1078723 h 4477898"/>
              <a:gd name="connisteX197" fmla="*/ 284217 w 5092813"/>
              <a:gd name="connsiteY197" fmla="*/ 997443 h 4477898"/>
              <a:gd name="connisteX198" fmla="*/ 284217 w 5092813"/>
              <a:gd name="connsiteY198" fmla="*/ 926323 h 4477898"/>
              <a:gd name="connisteX199" fmla="*/ 385817 w 5092813"/>
              <a:gd name="connsiteY199" fmla="*/ 865998 h 4477898"/>
              <a:gd name="connisteX200" fmla="*/ 527422 w 5092813"/>
              <a:gd name="connsiteY200" fmla="*/ 895843 h 4477898"/>
              <a:gd name="connisteX201" fmla="*/ 598542 w 5092813"/>
              <a:gd name="connsiteY201" fmla="*/ 906003 h 4477898"/>
              <a:gd name="connisteX202" fmla="*/ 598542 w 5092813"/>
              <a:gd name="connsiteY202" fmla="*/ 835518 h 4477898"/>
              <a:gd name="connisteX203" fmla="*/ 608702 w 5092813"/>
              <a:gd name="connsiteY203" fmla="*/ 744078 h 4477898"/>
              <a:gd name="connisteX204" fmla="*/ 608702 w 5092813"/>
              <a:gd name="connsiteY204" fmla="*/ 672958 h 4477898"/>
              <a:gd name="connisteX205" fmla="*/ 679822 w 5092813"/>
              <a:gd name="connsiteY205" fmla="*/ 744078 h 4477898"/>
              <a:gd name="connisteX206" fmla="*/ 740782 w 5092813"/>
              <a:gd name="connsiteY206" fmla="*/ 815198 h 4477898"/>
              <a:gd name="connisteX207" fmla="*/ 811267 w 5092813"/>
              <a:gd name="connsiteY207" fmla="*/ 855838 h 4477898"/>
              <a:gd name="connisteX208" fmla="*/ 882387 w 5092813"/>
              <a:gd name="connsiteY208" fmla="*/ 886318 h 4477898"/>
              <a:gd name="connisteX209" fmla="*/ 953507 w 5092813"/>
              <a:gd name="connsiteY209" fmla="*/ 895843 h 4477898"/>
              <a:gd name="connisteX210" fmla="*/ 1034787 w 5092813"/>
              <a:gd name="connsiteY210" fmla="*/ 906003 h 4477898"/>
              <a:gd name="connisteX211" fmla="*/ 1116067 w 5092813"/>
              <a:gd name="connsiteY211" fmla="*/ 916163 h 4477898"/>
              <a:gd name="connisteX212" fmla="*/ 1187187 w 5092813"/>
              <a:gd name="connsiteY212" fmla="*/ 936483 h 4477898"/>
              <a:gd name="connisteX213" fmla="*/ 1257672 w 5092813"/>
              <a:gd name="connsiteY213" fmla="*/ 966963 h 4477898"/>
              <a:gd name="connisteX214" fmla="*/ 1328792 w 5092813"/>
              <a:gd name="connsiteY214" fmla="*/ 1027923 h 4477898"/>
              <a:gd name="connisteX215" fmla="*/ 1399912 w 5092813"/>
              <a:gd name="connsiteY215" fmla="*/ 1058403 h 4477898"/>
              <a:gd name="connisteX216" fmla="*/ 1471032 w 5092813"/>
              <a:gd name="connsiteY216" fmla="*/ 1058403 h 4477898"/>
              <a:gd name="connisteX217" fmla="*/ 1552312 w 5092813"/>
              <a:gd name="connsiteY217" fmla="*/ 1058403 h 4477898"/>
              <a:gd name="connisteX218" fmla="*/ 1622797 w 5092813"/>
              <a:gd name="connsiteY218" fmla="*/ 1058403 h 4477898"/>
              <a:gd name="connisteX219" fmla="*/ 1704077 w 5092813"/>
              <a:gd name="connsiteY219" fmla="*/ 1048243 h 4477898"/>
              <a:gd name="connisteX220" fmla="*/ 1754877 w 5092813"/>
              <a:gd name="connsiteY220" fmla="*/ 977123 h 4477898"/>
              <a:gd name="connisteX221" fmla="*/ 1836157 w 5092813"/>
              <a:gd name="connsiteY221" fmla="*/ 916163 h 4477898"/>
              <a:gd name="connisteX222" fmla="*/ 1907277 w 5092813"/>
              <a:gd name="connsiteY222" fmla="*/ 865998 h 4477898"/>
              <a:gd name="connisteX223" fmla="*/ 1977762 w 5092813"/>
              <a:gd name="connsiteY223" fmla="*/ 825358 h 4477898"/>
              <a:gd name="connisteX224" fmla="*/ 1998082 w 5092813"/>
              <a:gd name="connsiteY224" fmla="*/ 754238 h 4477898"/>
              <a:gd name="connisteX225" fmla="*/ 1998082 w 5092813"/>
              <a:gd name="connsiteY225" fmla="*/ 683118 h 4477898"/>
              <a:gd name="connisteX226" fmla="*/ 2038722 w 5092813"/>
              <a:gd name="connsiteY226" fmla="*/ 611998 h 4477898"/>
              <a:gd name="connisteX227" fmla="*/ 2109842 w 5092813"/>
              <a:gd name="connsiteY227" fmla="*/ 581518 h 4477898"/>
              <a:gd name="connisteX228" fmla="*/ 2180962 w 5092813"/>
              <a:gd name="connsiteY228" fmla="*/ 571358 h 4477898"/>
              <a:gd name="connisteX229" fmla="*/ 2252082 w 5092813"/>
              <a:gd name="connsiteY229" fmla="*/ 540878 h 4477898"/>
              <a:gd name="connisteX230" fmla="*/ 2262242 w 5092813"/>
              <a:gd name="connsiteY230" fmla="*/ 470393 h 4477898"/>
              <a:gd name="connisteX231" fmla="*/ 2292722 w 5092813"/>
              <a:gd name="connsiteY231" fmla="*/ 399273 h 4477898"/>
              <a:gd name="connisteX232" fmla="*/ 2332727 w 5092813"/>
              <a:gd name="connsiteY232" fmla="*/ 328153 h 4477898"/>
              <a:gd name="connisteX233" fmla="*/ 2403847 w 5092813"/>
              <a:gd name="connsiteY233" fmla="*/ 257033 h 4477898"/>
              <a:gd name="connisteX234" fmla="*/ 2444487 w 5092813"/>
              <a:gd name="connsiteY234" fmla="*/ 185913 h 4477898"/>
              <a:gd name="connisteX235" fmla="*/ 2505447 w 5092813"/>
              <a:gd name="connsiteY235" fmla="*/ 115428 h 4477898"/>
              <a:gd name="connisteX236" fmla="*/ 2556247 w 5092813"/>
              <a:gd name="connsiteY236" fmla="*/ 44308 h 4477898"/>
              <a:gd name="connisteX237" fmla="*/ 2627367 w 5092813"/>
              <a:gd name="connsiteY237" fmla="*/ 3668 h 4477898"/>
              <a:gd name="connisteX238" fmla="*/ 2708647 w 5092813"/>
              <a:gd name="connsiteY238" fmla="*/ 3668 h 4477898"/>
              <a:gd name="connisteX239" fmla="*/ 2779132 w 5092813"/>
              <a:gd name="connsiteY239" fmla="*/ 3668 h 4477898"/>
              <a:gd name="connisteX240" fmla="*/ 2850252 w 5092813"/>
              <a:gd name="connsiteY240" fmla="*/ 3668 h 4477898"/>
              <a:gd name="connisteX241" fmla="*/ 2921372 w 5092813"/>
              <a:gd name="connsiteY241" fmla="*/ 3668 h 4477898"/>
              <a:gd name="connisteX242" fmla="*/ 2992492 w 5092813"/>
              <a:gd name="connsiteY242" fmla="*/ 3668 h 4477898"/>
              <a:gd name="connisteX243" fmla="*/ 3063612 w 5092813"/>
              <a:gd name="connsiteY243" fmla="*/ 3668 h 4477898"/>
              <a:gd name="connisteX244" fmla="*/ 3134097 w 5092813"/>
              <a:gd name="connsiteY244" fmla="*/ 3668 h 4477898"/>
              <a:gd name="connisteX245" fmla="*/ 3205217 w 5092813"/>
              <a:gd name="connsiteY245" fmla="*/ 23988 h 4477898"/>
              <a:gd name="connisteX246" fmla="*/ 3276337 w 5092813"/>
              <a:gd name="connsiteY246" fmla="*/ 54468 h 4477898"/>
              <a:gd name="connisteX247" fmla="*/ 3347457 w 5092813"/>
              <a:gd name="connsiteY247" fmla="*/ 84948 h 4477898"/>
              <a:gd name="connisteX248" fmla="*/ 3418577 w 5092813"/>
              <a:gd name="connsiteY248" fmla="*/ 135113 h 4477898"/>
              <a:gd name="connisteX249" fmla="*/ 3489062 w 5092813"/>
              <a:gd name="connsiteY249" fmla="*/ 155433 h 4477898"/>
              <a:gd name="connisteX250" fmla="*/ 3580502 w 5092813"/>
              <a:gd name="connsiteY250" fmla="*/ 165593 h 4477898"/>
              <a:gd name="connisteX251" fmla="*/ 3651622 w 5092813"/>
              <a:gd name="connsiteY251" fmla="*/ 175753 h 4477898"/>
              <a:gd name="connisteX252" fmla="*/ 3722742 w 5092813"/>
              <a:gd name="connsiteY252" fmla="*/ 175753 h 4477898"/>
              <a:gd name="connisteX253" fmla="*/ 3793862 w 5092813"/>
              <a:gd name="connsiteY253" fmla="*/ 175753 h 4477898"/>
              <a:gd name="connisteX254" fmla="*/ 3864347 w 5092813"/>
              <a:gd name="connsiteY254" fmla="*/ 175753 h 4477898"/>
              <a:gd name="connisteX255" fmla="*/ 3935467 w 5092813"/>
              <a:gd name="connsiteY255" fmla="*/ 175753 h 4477898"/>
              <a:gd name="connisteX256" fmla="*/ 4006587 w 5092813"/>
              <a:gd name="connsiteY256" fmla="*/ 206233 h 4477898"/>
              <a:gd name="connisteX257" fmla="*/ 4037067 w 5092813"/>
              <a:gd name="connsiteY257" fmla="*/ 196073 h 447789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</a:cxnLst>
            <a:rect l="l" t="t" r="r" b="b"/>
            <a:pathLst>
              <a:path w="5092813" h="4477899">
                <a:moveTo>
                  <a:pt x="4037067" y="196074"/>
                </a:moveTo>
                <a:cubicBezTo>
                  <a:pt x="4043417" y="208139"/>
                  <a:pt x="4037067" y="238619"/>
                  <a:pt x="4037067" y="267194"/>
                </a:cubicBezTo>
                <a:cubicBezTo>
                  <a:pt x="4037067" y="295769"/>
                  <a:pt x="4037067" y="307834"/>
                  <a:pt x="4037067" y="338314"/>
                </a:cubicBezTo>
                <a:cubicBezTo>
                  <a:pt x="4037067" y="368794"/>
                  <a:pt x="4037067" y="389114"/>
                  <a:pt x="4037067" y="419594"/>
                </a:cubicBezTo>
                <a:cubicBezTo>
                  <a:pt x="4037067" y="450074"/>
                  <a:pt x="4037067" y="462139"/>
                  <a:pt x="4037067" y="490714"/>
                </a:cubicBezTo>
                <a:cubicBezTo>
                  <a:pt x="4037067" y="519289"/>
                  <a:pt x="4037067" y="532624"/>
                  <a:pt x="4037067" y="561199"/>
                </a:cubicBezTo>
                <a:cubicBezTo>
                  <a:pt x="4037067" y="589774"/>
                  <a:pt x="4037067" y="603744"/>
                  <a:pt x="4037067" y="632319"/>
                </a:cubicBezTo>
                <a:cubicBezTo>
                  <a:pt x="4037067" y="660894"/>
                  <a:pt x="4040877" y="674864"/>
                  <a:pt x="4037067" y="703439"/>
                </a:cubicBezTo>
                <a:cubicBezTo>
                  <a:pt x="4033257" y="732014"/>
                  <a:pt x="4026907" y="745984"/>
                  <a:pt x="4016747" y="774559"/>
                </a:cubicBezTo>
                <a:cubicBezTo>
                  <a:pt x="4006587" y="803134"/>
                  <a:pt x="4000237" y="817104"/>
                  <a:pt x="3986267" y="845679"/>
                </a:cubicBezTo>
                <a:cubicBezTo>
                  <a:pt x="3972297" y="874254"/>
                  <a:pt x="3959597" y="887589"/>
                  <a:pt x="3945627" y="916164"/>
                </a:cubicBezTo>
                <a:cubicBezTo>
                  <a:pt x="3931657" y="944739"/>
                  <a:pt x="3921497" y="956804"/>
                  <a:pt x="3915147" y="987284"/>
                </a:cubicBezTo>
                <a:cubicBezTo>
                  <a:pt x="3908797" y="1017764"/>
                  <a:pt x="3901177" y="1046339"/>
                  <a:pt x="3915147" y="1068564"/>
                </a:cubicBezTo>
                <a:cubicBezTo>
                  <a:pt x="3929117" y="1090789"/>
                  <a:pt x="3957692" y="1088884"/>
                  <a:pt x="3986267" y="1099044"/>
                </a:cubicBezTo>
                <a:cubicBezTo>
                  <a:pt x="4014842" y="1109204"/>
                  <a:pt x="4026907" y="1111109"/>
                  <a:pt x="4057387" y="1119364"/>
                </a:cubicBezTo>
                <a:cubicBezTo>
                  <a:pt x="4087867" y="1127619"/>
                  <a:pt x="4108187" y="1131429"/>
                  <a:pt x="4138667" y="1139684"/>
                </a:cubicBezTo>
                <a:cubicBezTo>
                  <a:pt x="4169147" y="1147939"/>
                  <a:pt x="4181212" y="1156194"/>
                  <a:pt x="4209787" y="1160004"/>
                </a:cubicBezTo>
                <a:cubicBezTo>
                  <a:pt x="4238362" y="1163814"/>
                  <a:pt x="4251697" y="1160004"/>
                  <a:pt x="4280272" y="1160004"/>
                </a:cubicBezTo>
                <a:cubicBezTo>
                  <a:pt x="4308847" y="1160004"/>
                  <a:pt x="4322817" y="1147939"/>
                  <a:pt x="4351392" y="1160004"/>
                </a:cubicBezTo>
                <a:cubicBezTo>
                  <a:pt x="4379967" y="1172069"/>
                  <a:pt x="4393937" y="1198739"/>
                  <a:pt x="4422512" y="1220964"/>
                </a:cubicBezTo>
                <a:cubicBezTo>
                  <a:pt x="4451087" y="1243189"/>
                  <a:pt x="4465057" y="1255254"/>
                  <a:pt x="4493632" y="1271129"/>
                </a:cubicBezTo>
                <a:cubicBezTo>
                  <a:pt x="4522207" y="1287004"/>
                  <a:pt x="4536177" y="1289544"/>
                  <a:pt x="4564752" y="1301609"/>
                </a:cubicBezTo>
                <a:cubicBezTo>
                  <a:pt x="4593327" y="1313674"/>
                  <a:pt x="4606662" y="1313674"/>
                  <a:pt x="4635237" y="1332089"/>
                </a:cubicBezTo>
                <a:cubicBezTo>
                  <a:pt x="4663812" y="1350504"/>
                  <a:pt x="4686037" y="1366379"/>
                  <a:pt x="4706357" y="1393049"/>
                </a:cubicBezTo>
                <a:cubicBezTo>
                  <a:pt x="4726677" y="1419719"/>
                  <a:pt x="4716517" y="1437499"/>
                  <a:pt x="4736837" y="1464169"/>
                </a:cubicBezTo>
                <a:cubicBezTo>
                  <a:pt x="4757157" y="1490839"/>
                  <a:pt x="4779382" y="1514969"/>
                  <a:pt x="4807957" y="1525129"/>
                </a:cubicBezTo>
                <a:cubicBezTo>
                  <a:pt x="4836532" y="1535289"/>
                  <a:pt x="4858757" y="1531479"/>
                  <a:pt x="4879077" y="1514969"/>
                </a:cubicBezTo>
                <a:cubicBezTo>
                  <a:pt x="4899397" y="1498459"/>
                  <a:pt x="4889237" y="1462264"/>
                  <a:pt x="4909557" y="1443849"/>
                </a:cubicBezTo>
                <a:cubicBezTo>
                  <a:pt x="4929877" y="1425434"/>
                  <a:pt x="4952102" y="1427339"/>
                  <a:pt x="4980677" y="1423529"/>
                </a:cubicBezTo>
                <a:cubicBezTo>
                  <a:pt x="5009252" y="1419719"/>
                  <a:pt x="5028937" y="1409559"/>
                  <a:pt x="5051162" y="1423529"/>
                </a:cubicBezTo>
                <a:cubicBezTo>
                  <a:pt x="5073387" y="1437499"/>
                  <a:pt x="5098152" y="1464169"/>
                  <a:pt x="5091802" y="1494649"/>
                </a:cubicBezTo>
                <a:cubicBezTo>
                  <a:pt x="5085452" y="1525129"/>
                  <a:pt x="5042907" y="1545449"/>
                  <a:pt x="5020682" y="1575929"/>
                </a:cubicBezTo>
                <a:cubicBezTo>
                  <a:pt x="4998457" y="1606409"/>
                  <a:pt x="4994647" y="1618474"/>
                  <a:pt x="4980677" y="1647049"/>
                </a:cubicBezTo>
                <a:cubicBezTo>
                  <a:pt x="4966707" y="1675624"/>
                  <a:pt x="4962262" y="1688959"/>
                  <a:pt x="4950197" y="1717534"/>
                </a:cubicBezTo>
                <a:cubicBezTo>
                  <a:pt x="4938132" y="1746109"/>
                  <a:pt x="4938132" y="1760079"/>
                  <a:pt x="4919717" y="1788654"/>
                </a:cubicBezTo>
                <a:cubicBezTo>
                  <a:pt x="4901302" y="1817229"/>
                  <a:pt x="4875267" y="1831199"/>
                  <a:pt x="4858757" y="1859774"/>
                </a:cubicBezTo>
                <a:cubicBezTo>
                  <a:pt x="4842247" y="1888349"/>
                  <a:pt x="4850502" y="1902319"/>
                  <a:pt x="4838437" y="1930894"/>
                </a:cubicBezTo>
                <a:cubicBezTo>
                  <a:pt x="4826372" y="1959469"/>
                  <a:pt x="4820022" y="1988044"/>
                  <a:pt x="4797797" y="2002014"/>
                </a:cubicBezTo>
                <a:cubicBezTo>
                  <a:pt x="4775572" y="2015984"/>
                  <a:pt x="4748902" y="2015984"/>
                  <a:pt x="4726677" y="2002014"/>
                </a:cubicBezTo>
                <a:cubicBezTo>
                  <a:pt x="4704452" y="1988044"/>
                  <a:pt x="4708262" y="1957564"/>
                  <a:pt x="4686037" y="1930894"/>
                </a:cubicBezTo>
                <a:cubicBezTo>
                  <a:pt x="4663812" y="1904224"/>
                  <a:pt x="4646032" y="1876284"/>
                  <a:pt x="4615552" y="1869934"/>
                </a:cubicBezTo>
                <a:cubicBezTo>
                  <a:pt x="4585072" y="1863584"/>
                  <a:pt x="4558402" y="1878189"/>
                  <a:pt x="4534272" y="1900414"/>
                </a:cubicBezTo>
                <a:cubicBezTo>
                  <a:pt x="4510142" y="1922639"/>
                  <a:pt x="4515857" y="1961374"/>
                  <a:pt x="4493632" y="1981694"/>
                </a:cubicBezTo>
                <a:cubicBezTo>
                  <a:pt x="4471407" y="2002014"/>
                  <a:pt x="4444737" y="2012174"/>
                  <a:pt x="4422512" y="2002014"/>
                </a:cubicBezTo>
                <a:cubicBezTo>
                  <a:pt x="4400287" y="1991854"/>
                  <a:pt x="4381872" y="1959469"/>
                  <a:pt x="4381872" y="1930894"/>
                </a:cubicBezTo>
                <a:cubicBezTo>
                  <a:pt x="4381872" y="1902319"/>
                  <a:pt x="4430767" y="1876284"/>
                  <a:pt x="4422512" y="1859774"/>
                </a:cubicBezTo>
                <a:cubicBezTo>
                  <a:pt x="4414257" y="1843264"/>
                  <a:pt x="4365362" y="1837549"/>
                  <a:pt x="4341232" y="1849614"/>
                </a:cubicBezTo>
                <a:cubicBezTo>
                  <a:pt x="4317102" y="1861679"/>
                  <a:pt x="4317102" y="1892159"/>
                  <a:pt x="4300592" y="1920734"/>
                </a:cubicBezTo>
                <a:cubicBezTo>
                  <a:pt x="4284082" y="1949309"/>
                  <a:pt x="4268207" y="1963279"/>
                  <a:pt x="4259952" y="1991854"/>
                </a:cubicBezTo>
                <a:cubicBezTo>
                  <a:pt x="4251697" y="2020429"/>
                  <a:pt x="4261857" y="2033764"/>
                  <a:pt x="4259952" y="2062339"/>
                </a:cubicBezTo>
                <a:cubicBezTo>
                  <a:pt x="4258047" y="2090914"/>
                  <a:pt x="4245982" y="2104884"/>
                  <a:pt x="4249792" y="2133459"/>
                </a:cubicBezTo>
                <a:cubicBezTo>
                  <a:pt x="4253602" y="2162034"/>
                  <a:pt x="4259952" y="2180449"/>
                  <a:pt x="4280272" y="2204579"/>
                </a:cubicBezTo>
                <a:cubicBezTo>
                  <a:pt x="4300592" y="2228709"/>
                  <a:pt x="4322817" y="2257284"/>
                  <a:pt x="4351392" y="2255379"/>
                </a:cubicBezTo>
                <a:cubicBezTo>
                  <a:pt x="4379967" y="2253474"/>
                  <a:pt x="4393937" y="2206484"/>
                  <a:pt x="4422512" y="2194419"/>
                </a:cubicBezTo>
                <a:cubicBezTo>
                  <a:pt x="4451087" y="2182354"/>
                  <a:pt x="4465057" y="2192514"/>
                  <a:pt x="4493632" y="2194419"/>
                </a:cubicBezTo>
                <a:cubicBezTo>
                  <a:pt x="4522207" y="2196324"/>
                  <a:pt x="4564752" y="2194419"/>
                  <a:pt x="4564752" y="2204579"/>
                </a:cubicBezTo>
                <a:cubicBezTo>
                  <a:pt x="4564752" y="2214739"/>
                  <a:pt x="4513952" y="2222994"/>
                  <a:pt x="4493632" y="2245219"/>
                </a:cubicBezTo>
                <a:cubicBezTo>
                  <a:pt x="4473312" y="2267444"/>
                  <a:pt x="4471407" y="2287764"/>
                  <a:pt x="4463152" y="2316339"/>
                </a:cubicBezTo>
                <a:cubicBezTo>
                  <a:pt x="4454897" y="2344914"/>
                  <a:pt x="4459342" y="2358884"/>
                  <a:pt x="4452992" y="2387459"/>
                </a:cubicBezTo>
                <a:cubicBezTo>
                  <a:pt x="4446642" y="2416034"/>
                  <a:pt x="4446642" y="2429369"/>
                  <a:pt x="4432672" y="2457944"/>
                </a:cubicBezTo>
                <a:cubicBezTo>
                  <a:pt x="4418702" y="2486519"/>
                  <a:pt x="4388222" y="2500489"/>
                  <a:pt x="4381872" y="2529064"/>
                </a:cubicBezTo>
                <a:cubicBezTo>
                  <a:pt x="4375522" y="2557639"/>
                  <a:pt x="4385682" y="2571609"/>
                  <a:pt x="4402192" y="2600184"/>
                </a:cubicBezTo>
                <a:cubicBezTo>
                  <a:pt x="4418702" y="2628759"/>
                  <a:pt x="4439022" y="2640824"/>
                  <a:pt x="4463152" y="2671304"/>
                </a:cubicBezTo>
                <a:cubicBezTo>
                  <a:pt x="4487282" y="2701784"/>
                  <a:pt x="4503792" y="2722104"/>
                  <a:pt x="4524112" y="2752584"/>
                </a:cubicBezTo>
                <a:cubicBezTo>
                  <a:pt x="4544432" y="2783064"/>
                  <a:pt x="4540622" y="2746234"/>
                  <a:pt x="4564752" y="2823069"/>
                </a:cubicBezTo>
                <a:cubicBezTo>
                  <a:pt x="4588882" y="2899904"/>
                  <a:pt x="4633332" y="3061194"/>
                  <a:pt x="4645397" y="3138029"/>
                </a:cubicBezTo>
                <a:cubicBezTo>
                  <a:pt x="4657462" y="3214864"/>
                  <a:pt x="4633332" y="3179939"/>
                  <a:pt x="4625077" y="3208514"/>
                </a:cubicBezTo>
                <a:cubicBezTo>
                  <a:pt x="4616822" y="3237089"/>
                  <a:pt x="4611107" y="3249154"/>
                  <a:pt x="4605392" y="3279634"/>
                </a:cubicBezTo>
                <a:cubicBezTo>
                  <a:pt x="4599677" y="3310114"/>
                  <a:pt x="4601582" y="3330434"/>
                  <a:pt x="4595232" y="3360914"/>
                </a:cubicBezTo>
                <a:cubicBezTo>
                  <a:pt x="4588882" y="3391394"/>
                  <a:pt x="4578722" y="3401554"/>
                  <a:pt x="4574912" y="3432034"/>
                </a:cubicBezTo>
                <a:cubicBezTo>
                  <a:pt x="4571102" y="3462514"/>
                  <a:pt x="4578722" y="3482834"/>
                  <a:pt x="4574912" y="3513314"/>
                </a:cubicBezTo>
                <a:cubicBezTo>
                  <a:pt x="4571102" y="3543794"/>
                  <a:pt x="4573007" y="3557764"/>
                  <a:pt x="4554592" y="3583799"/>
                </a:cubicBezTo>
                <a:cubicBezTo>
                  <a:pt x="4536177" y="3609834"/>
                  <a:pt x="4507602" y="3616184"/>
                  <a:pt x="4483472" y="3644759"/>
                </a:cubicBezTo>
                <a:cubicBezTo>
                  <a:pt x="4459342" y="3673334"/>
                  <a:pt x="4454897" y="3693654"/>
                  <a:pt x="4432672" y="3726039"/>
                </a:cubicBezTo>
                <a:cubicBezTo>
                  <a:pt x="4410447" y="3758424"/>
                  <a:pt x="4392032" y="3776839"/>
                  <a:pt x="4371712" y="3807319"/>
                </a:cubicBezTo>
                <a:cubicBezTo>
                  <a:pt x="4351392" y="3837799"/>
                  <a:pt x="4353297" y="3860024"/>
                  <a:pt x="4331072" y="3878439"/>
                </a:cubicBezTo>
                <a:cubicBezTo>
                  <a:pt x="4308847" y="3896854"/>
                  <a:pt x="4288527" y="3882884"/>
                  <a:pt x="4259952" y="3898759"/>
                </a:cubicBezTo>
                <a:cubicBezTo>
                  <a:pt x="4231377" y="3914634"/>
                  <a:pt x="4218042" y="3947019"/>
                  <a:pt x="4189467" y="3959084"/>
                </a:cubicBezTo>
                <a:cubicBezTo>
                  <a:pt x="4160892" y="3971149"/>
                  <a:pt x="4142477" y="3945114"/>
                  <a:pt x="4118347" y="3959084"/>
                </a:cubicBezTo>
                <a:cubicBezTo>
                  <a:pt x="4094217" y="3973054"/>
                  <a:pt x="4087867" y="3999724"/>
                  <a:pt x="4067547" y="4030204"/>
                </a:cubicBezTo>
                <a:cubicBezTo>
                  <a:pt x="4047227" y="4060684"/>
                  <a:pt x="4040877" y="4094974"/>
                  <a:pt x="4016747" y="4111484"/>
                </a:cubicBezTo>
                <a:cubicBezTo>
                  <a:pt x="3992617" y="4127994"/>
                  <a:pt x="3974202" y="4105134"/>
                  <a:pt x="3945627" y="4111484"/>
                </a:cubicBezTo>
                <a:cubicBezTo>
                  <a:pt x="3917052" y="4117834"/>
                  <a:pt x="3894827" y="4119739"/>
                  <a:pt x="3874507" y="4141964"/>
                </a:cubicBezTo>
                <a:cubicBezTo>
                  <a:pt x="3854187" y="4164189"/>
                  <a:pt x="3850377" y="4192764"/>
                  <a:pt x="3844662" y="4223244"/>
                </a:cubicBezTo>
                <a:cubicBezTo>
                  <a:pt x="3838947" y="4253724"/>
                  <a:pt x="3844662" y="4265789"/>
                  <a:pt x="3844662" y="4294364"/>
                </a:cubicBezTo>
                <a:cubicBezTo>
                  <a:pt x="3844662" y="4322939"/>
                  <a:pt x="3844662" y="4336274"/>
                  <a:pt x="3844662" y="4364849"/>
                </a:cubicBezTo>
                <a:cubicBezTo>
                  <a:pt x="3844662" y="4393424"/>
                  <a:pt x="3863077" y="4421999"/>
                  <a:pt x="3844662" y="4435969"/>
                </a:cubicBezTo>
                <a:cubicBezTo>
                  <a:pt x="3826247" y="4449939"/>
                  <a:pt x="3785607" y="4435969"/>
                  <a:pt x="3753222" y="4435969"/>
                </a:cubicBezTo>
                <a:cubicBezTo>
                  <a:pt x="3720837" y="4435969"/>
                  <a:pt x="3694167" y="4449939"/>
                  <a:pt x="3682102" y="4435969"/>
                </a:cubicBezTo>
                <a:cubicBezTo>
                  <a:pt x="3670037" y="4421999"/>
                  <a:pt x="3688452" y="4393424"/>
                  <a:pt x="3692262" y="4364849"/>
                </a:cubicBezTo>
                <a:cubicBezTo>
                  <a:pt x="3696072" y="4336274"/>
                  <a:pt x="3690357" y="4322939"/>
                  <a:pt x="3702422" y="4294364"/>
                </a:cubicBezTo>
                <a:cubicBezTo>
                  <a:pt x="3714487" y="4265789"/>
                  <a:pt x="3757032" y="4249914"/>
                  <a:pt x="3753222" y="4223244"/>
                </a:cubicBezTo>
                <a:cubicBezTo>
                  <a:pt x="3749412" y="4196574"/>
                  <a:pt x="3712582" y="4172444"/>
                  <a:pt x="3682102" y="4162284"/>
                </a:cubicBezTo>
                <a:cubicBezTo>
                  <a:pt x="3651622" y="4152124"/>
                  <a:pt x="3624952" y="4155934"/>
                  <a:pt x="3600822" y="4172444"/>
                </a:cubicBezTo>
                <a:cubicBezTo>
                  <a:pt x="3576692" y="4188954"/>
                  <a:pt x="3574152" y="4214989"/>
                  <a:pt x="3560182" y="4243564"/>
                </a:cubicBezTo>
                <a:cubicBezTo>
                  <a:pt x="3546212" y="4272139"/>
                  <a:pt x="3550022" y="4286109"/>
                  <a:pt x="3529702" y="4314684"/>
                </a:cubicBezTo>
                <a:cubicBezTo>
                  <a:pt x="3509382" y="4343259"/>
                  <a:pt x="3481442" y="4354689"/>
                  <a:pt x="3459217" y="4385169"/>
                </a:cubicBezTo>
                <a:cubicBezTo>
                  <a:pt x="3436992" y="4415649"/>
                  <a:pt x="3442707" y="4449939"/>
                  <a:pt x="3418577" y="4466449"/>
                </a:cubicBezTo>
                <a:cubicBezTo>
                  <a:pt x="3394447" y="4482959"/>
                  <a:pt x="3359522" y="4480419"/>
                  <a:pt x="3337297" y="4466449"/>
                </a:cubicBezTo>
                <a:cubicBezTo>
                  <a:pt x="3315072" y="4452479"/>
                  <a:pt x="3313167" y="4423904"/>
                  <a:pt x="3306817" y="4395329"/>
                </a:cubicBezTo>
                <a:cubicBezTo>
                  <a:pt x="3300467" y="4366754"/>
                  <a:pt x="3313167" y="4352784"/>
                  <a:pt x="3306817" y="4324209"/>
                </a:cubicBezTo>
                <a:cubicBezTo>
                  <a:pt x="3300467" y="4295634"/>
                  <a:pt x="3284592" y="4282299"/>
                  <a:pt x="3276337" y="4253724"/>
                </a:cubicBezTo>
                <a:cubicBezTo>
                  <a:pt x="3268082" y="4225149"/>
                  <a:pt x="3276337" y="4211179"/>
                  <a:pt x="3266177" y="4182604"/>
                </a:cubicBezTo>
                <a:cubicBezTo>
                  <a:pt x="3256017" y="4154029"/>
                  <a:pt x="3243952" y="4140059"/>
                  <a:pt x="3225537" y="4111484"/>
                </a:cubicBezTo>
                <a:cubicBezTo>
                  <a:pt x="3207122" y="4082909"/>
                  <a:pt x="3198867" y="4068939"/>
                  <a:pt x="3174737" y="4040364"/>
                </a:cubicBezTo>
                <a:cubicBezTo>
                  <a:pt x="3150607" y="4011789"/>
                  <a:pt x="3132192" y="3991469"/>
                  <a:pt x="3103617" y="3969244"/>
                </a:cubicBezTo>
                <a:cubicBezTo>
                  <a:pt x="3075042" y="3947019"/>
                  <a:pt x="3061707" y="3945114"/>
                  <a:pt x="3033132" y="3929239"/>
                </a:cubicBezTo>
                <a:cubicBezTo>
                  <a:pt x="3004557" y="3913364"/>
                  <a:pt x="2990587" y="3905109"/>
                  <a:pt x="2962012" y="3888599"/>
                </a:cubicBezTo>
                <a:cubicBezTo>
                  <a:pt x="2933437" y="3872089"/>
                  <a:pt x="2921372" y="3870184"/>
                  <a:pt x="2890892" y="3847959"/>
                </a:cubicBezTo>
                <a:cubicBezTo>
                  <a:pt x="2860412" y="3825734"/>
                  <a:pt x="2836282" y="3807319"/>
                  <a:pt x="2809612" y="3776839"/>
                </a:cubicBezTo>
                <a:cubicBezTo>
                  <a:pt x="2782942" y="3746359"/>
                  <a:pt x="2755002" y="3719689"/>
                  <a:pt x="2758812" y="3695559"/>
                </a:cubicBezTo>
                <a:cubicBezTo>
                  <a:pt x="2762622" y="3671429"/>
                  <a:pt x="2801357" y="3665079"/>
                  <a:pt x="2829932" y="3654919"/>
                </a:cubicBezTo>
                <a:cubicBezTo>
                  <a:pt x="2858507" y="3644759"/>
                  <a:pt x="2872477" y="3648569"/>
                  <a:pt x="2901052" y="3644759"/>
                </a:cubicBezTo>
                <a:cubicBezTo>
                  <a:pt x="2929627" y="3640949"/>
                  <a:pt x="2948042" y="3651109"/>
                  <a:pt x="2972172" y="3634599"/>
                </a:cubicBezTo>
                <a:cubicBezTo>
                  <a:pt x="2996302" y="3618089"/>
                  <a:pt x="3012812" y="3592054"/>
                  <a:pt x="3022972" y="3563479"/>
                </a:cubicBezTo>
                <a:cubicBezTo>
                  <a:pt x="3033132" y="3534904"/>
                  <a:pt x="3022972" y="3523474"/>
                  <a:pt x="3022972" y="3492994"/>
                </a:cubicBezTo>
                <a:cubicBezTo>
                  <a:pt x="3022972" y="3462514"/>
                  <a:pt x="3024877" y="3442194"/>
                  <a:pt x="3022972" y="3411714"/>
                </a:cubicBezTo>
                <a:cubicBezTo>
                  <a:pt x="3021067" y="3381234"/>
                  <a:pt x="3014717" y="3369169"/>
                  <a:pt x="3012812" y="3340594"/>
                </a:cubicBezTo>
                <a:cubicBezTo>
                  <a:pt x="3010907" y="3312019"/>
                  <a:pt x="3006462" y="3298049"/>
                  <a:pt x="3012812" y="3269474"/>
                </a:cubicBezTo>
                <a:cubicBezTo>
                  <a:pt x="3019162" y="3240899"/>
                  <a:pt x="3026782" y="3226929"/>
                  <a:pt x="3043292" y="3198354"/>
                </a:cubicBezTo>
                <a:cubicBezTo>
                  <a:pt x="3059802" y="3169779"/>
                  <a:pt x="3075677" y="3156444"/>
                  <a:pt x="3094092" y="3127869"/>
                </a:cubicBezTo>
                <a:cubicBezTo>
                  <a:pt x="3112507" y="3099294"/>
                  <a:pt x="3125842" y="3085324"/>
                  <a:pt x="3134097" y="3056749"/>
                </a:cubicBezTo>
                <a:cubicBezTo>
                  <a:pt x="3142352" y="3028174"/>
                  <a:pt x="3134097" y="3014204"/>
                  <a:pt x="3134097" y="2985629"/>
                </a:cubicBezTo>
                <a:cubicBezTo>
                  <a:pt x="3134097" y="2957054"/>
                  <a:pt x="3134097" y="2943084"/>
                  <a:pt x="3134097" y="2914509"/>
                </a:cubicBezTo>
                <a:cubicBezTo>
                  <a:pt x="3134097" y="2885934"/>
                  <a:pt x="3134097" y="2871964"/>
                  <a:pt x="3134097" y="2843389"/>
                </a:cubicBezTo>
                <a:cubicBezTo>
                  <a:pt x="3134097" y="2814814"/>
                  <a:pt x="3134097" y="2801479"/>
                  <a:pt x="3134097" y="2772904"/>
                </a:cubicBezTo>
                <a:cubicBezTo>
                  <a:pt x="3134097" y="2744329"/>
                  <a:pt x="3134097" y="2730359"/>
                  <a:pt x="3134097" y="2701784"/>
                </a:cubicBezTo>
                <a:cubicBezTo>
                  <a:pt x="3134097" y="2673209"/>
                  <a:pt x="3136002" y="2659239"/>
                  <a:pt x="3134097" y="2630664"/>
                </a:cubicBezTo>
                <a:cubicBezTo>
                  <a:pt x="3132192" y="2602089"/>
                  <a:pt x="3134097" y="2588119"/>
                  <a:pt x="3123937" y="2559544"/>
                </a:cubicBezTo>
                <a:cubicBezTo>
                  <a:pt x="3113777" y="2530969"/>
                  <a:pt x="3095997" y="2516999"/>
                  <a:pt x="3083932" y="2488424"/>
                </a:cubicBezTo>
                <a:cubicBezTo>
                  <a:pt x="3071867" y="2459849"/>
                  <a:pt x="3073772" y="2445879"/>
                  <a:pt x="3063612" y="2417304"/>
                </a:cubicBezTo>
                <a:cubicBezTo>
                  <a:pt x="3053452" y="2388729"/>
                  <a:pt x="3047102" y="2375394"/>
                  <a:pt x="3033132" y="2346819"/>
                </a:cubicBezTo>
                <a:cubicBezTo>
                  <a:pt x="3019162" y="2318244"/>
                  <a:pt x="3009002" y="2304274"/>
                  <a:pt x="2992492" y="2275699"/>
                </a:cubicBezTo>
                <a:cubicBezTo>
                  <a:pt x="2975982" y="2247124"/>
                  <a:pt x="2974077" y="2224899"/>
                  <a:pt x="2951852" y="2204579"/>
                </a:cubicBezTo>
                <a:cubicBezTo>
                  <a:pt x="2929627" y="2184259"/>
                  <a:pt x="2909307" y="2188069"/>
                  <a:pt x="2880732" y="2174099"/>
                </a:cubicBezTo>
                <a:cubicBezTo>
                  <a:pt x="2852157" y="2160129"/>
                  <a:pt x="2838187" y="2147429"/>
                  <a:pt x="2809612" y="2133459"/>
                </a:cubicBezTo>
                <a:cubicBezTo>
                  <a:pt x="2781037" y="2119489"/>
                  <a:pt x="2767067" y="2111234"/>
                  <a:pt x="2738492" y="2102979"/>
                </a:cubicBezTo>
                <a:cubicBezTo>
                  <a:pt x="2709917" y="2094724"/>
                  <a:pt x="2696582" y="2092819"/>
                  <a:pt x="2668007" y="2092819"/>
                </a:cubicBezTo>
                <a:cubicBezTo>
                  <a:pt x="2639432" y="2092819"/>
                  <a:pt x="2625462" y="2101074"/>
                  <a:pt x="2596887" y="2102979"/>
                </a:cubicBezTo>
                <a:cubicBezTo>
                  <a:pt x="2568312" y="2104884"/>
                  <a:pt x="2554342" y="2096629"/>
                  <a:pt x="2525767" y="2102979"/>
                </a:cubicBezTo>
                <a:cubicBezTo>
                  <a:pt x="2497192" y="2109329"/>
                  <a:pt x="2485127" y="2119489"/>
                  <a:pt x="2454647" y="2133459"/>
                </a:cubicBezTo>
                <a:cubicBezTo>
                  <a:pt x="2424167" y="2147429"/>
                  <a:pt x="2403847" y="2165844"/>
                  <a:pt x="2373367" y="2174099"/>
                </a:cubicBezTo>
                <a:cubicBezTo>
                  <a:pt x="2342887" y="2182354"/>
                  <a:pt x="2325107" y="2157589"/>
                  <a:pt x="2302882" y="2174099"/>
                </a:cubicBezTo>
                <a:cubicBezTo>
                  <a:pt x="2280657" y="2190609"/>
                  <a:pt x="2268592" y="2222994"/>
                  <a:pt x="2262242" y="2255379"/>
                </a:cubicBezTo>
                <a:cubicBezTo>
                  <a:pt x="2255892" y="2287764"/>
                  <a:pt x="2268592" y="2306179"/>
                  <a:pt x="2272402" y="2336659"/>
                </a:cubicBezTo>
                <a:cubicBezTo>
                  <a:pt x="2276212" y="2367139"/>
                  <a:pt x="2294627" y="2387459"/>
                  <a:pt x="2282562" y="2407779"/>
                </a:cubicBezTo>
                <a:cubicBezTo>
                  <a:pt x="2270497" y="2428099"/>
                  <a:pt x="2240017" y="2437624"/>
                  <a:pt x="2211442" y="2437624"/>
                </a:cubicBezTo>
                <a:cubicBezTo>
                  <a:pt x="2182867" y="2437624"/>
                  <a:pt x="2168897" y="2416034"/>
                  <a:pt x="2140322" y="2407779"/>
                </a:cubicBezTo>
                <a:cubicBezTo>
                  <a:pt x="2111747" y="2399524"/>
                  <a:pt x="2097777" y="2401429"/>
                  <a:pt x="2069202" y="2397619"/>
                </a:cubicBezTo>
                <a:cubicBezTo>
                  <a:pt x="2040627" y="2393809"/>
                  <a:pt x="2026657" y="2387459"/>
                  <a:pt x="1998082" y="2387459"/>
                </a:cubicBezTo>
                <a:cubicBezTo>
                  <a:pt x="1969507" y="2387459"/>
                  <a:pt x="1956172" y="2391904"/>
                  <a:pt x="1927597" y="2397619"/>
                </a:cubicBezTo>
                <a:cubicBezTo>
                  <a:pt x="1899022" y="2403334"/>
                  <a:pt x="1890767" y="2413494"/>
                  <a:pt x="1856477" y="2417304"/>
                </a:cubicBezTo>
                <a:cubicBezTo>
                  <a:pt x="1822187" y="2421114"/>
                  <a:pt x="1789167" y="2417304"/>
                  <a:pt x="1754877" y="2417304"/>
                </a:cubicBezTo>
                <a:cubicBezTo>
                  <a:pt x="1720587" y="2417304"/>
                  <a:pt x="1712332" y="2417304"/>
                  <a:pt x="1683757" y="2417304"/>
                </a:cubicBezTo>
                <a:cubicBezTo>
                  <a:pt x="1655182" y="2417304"/>
                  <a:pt x="1641212" y="2421114"/>
                  <a:pt x="1612637" y="2417304"/>
                </a:cubicBezTo>
                <a:cubicBezTo>
                  <a:pt x="1584062" y="2413494"/>
                  <a:pt x="1570727" y="2397619"/>
                  <a:pt x="1542152" y="2397619"/>
                </a:cubicBezTo>
                <a:cubicBezTo>
                  <a:pt x="1513577" y="2397619"/>
                  <a:pt x="1499607" y="2407144"/>
                  <a:pt x="1471032" y="2417304"/>
                </a:cubicBezTo>
                <a:cubicBezTo>
                  <a:pt x="1442457" y="2427464"/>
                  <a:pt x="1428487" y="2441434"/>
                  <a:pt x="1399912" y="2447784"/>
                </a:cubicBezTo>
                <a:cubicBezTo>
                  <a:pt x="1371337" y="2454134"/>
                  <a:pt x="1357367" y="2457944"/>
                  <a:pt x="1328792" y="2447784"/>
                </a:cubicBezTo>
                <a:cubicBezTo>
                  <a:pt x="1300217" y="2437624"/>
                  <a:pt x="1284342" y="2421749"/>
                  <a:pt x="1257672" y="2397619"/>
                </a:cubicBezTo>
                <a:cubicBezTo>
                  <a:pt x="1231002" y="2373489"/>
                  <a:pt x="1215127" y="2355074"/>
                  <a:pt x="1196712" y="2326499"/>
                </a:cubicBezTo>
                <a:cubicBezTo>
                  <a:pt x="1178297" y="2297924"/>
                  <a:pt x="1180837" y="2283954"/>
                  <a:pt x="1166867" y="2255379"/>
                </a:cubicBezTo>
                <a:cubicBezTo>
                  <a:pt x="1152897" y="2226804"/>
                  <a:pt x="1148452" y="2210929"/>
                  <a:pt x="1126227" y="2184259"/>
                </a:cubicBezTo>
                <a:cubicBezTo>
                  <a:pt x="1104002" y="2157589"/>
                  <a:pt x="1081777" y="2121394"/>
                  <a:pt x="1055107" y="2123299"/>
                </a:cubicBezTo>
                <a:cubicBezTo>
                  <a:pt x="1028437" y="2125204"/>
                  <a:pt x="1020817" y="2172194"/>
                  <a:pt x="994147" y="2194419"/>
                </a:cubicBezTo>
                <a:cubicBezTo>
                  <a:pt x="967477" y="2216644"/>
                  <a:pt x="953507" y="2216644"/>
                  <a:pt x="923027" y="2235059"/>
                </a:cubicBezTo>
                <a:cubicBezTo>
                  <a:pt x="892547" y="2253474"/>
                  <a:pt x="872227" y="2267444"/>
                  <a:pt x="841747" y="2285859"/>
                </a:cubicBezTo>
                <a:cubicBezTo>
                  <a:pt x="811267" y="2304274"/>
                  <a:pt x="799837" y="2309989"/>
                  <a:pt x="771262" y="2326499"/>
                </a:cubicBezTo>
                <a:cubicBezTo>
                  <a:pt x="742687" y="2343009"/>
                  <a:pt x="728717" y="2355074"/>
                  <a:pt x="700142" y="2367139"/>
                </a:cubicBezTo>
                <a:cubicBezTo>
                  <a:pt x="671567" y="2379204"/>
                  <a:pt x="659502" y="2381109"/>
                  <a:pt x="629022" y="2387459"/>
                </a:cubicBezTo>
                <a:cubicBezTo>
                  <a:pt x="598542" y="2393809"/>
                  <a:pt x="578222" y="2389364"/>
                  <a:pt x="547742" y="2397619"/>
                </a:cubicBezTo>
                <a:cubicBezTo>
                  <a:pt x="517262" y="2405874"/>
                  <a:pt x="505197" y="2421749"/>
                  <a:pt x="476622" y="2427464"/>
                </a:cubicBezTo>
                <a:cubicBezTo>
                  <a:pt x="448047" y="2433179"/>
                  <a:pt x="434712" y="2427464"/>
                  <a:pt x="406137" y="2427464"/>
                </a:cubicBezTo>
                <a:cubicBezTo>
                  <a:pt x="377562" y="2427464"/>
                  <a:pt x="363592" y="2427464"/>
                  <a:pt x="335017" y="2427464"/>
                </a:cubicBezTo>
                <a:cubicBezTo>
                  <a:pt x="306442" y="2427464"/>
                  <a:pt x="296282" y="2427464"/>
                  <a:pt x="263897" y="2427464"/>
                </a:cubicBezTo>
                <a:cubicBezTo>
                  <a:pt x="231512" y="2427464"/>
                  <a:pt x="204842" y="2431274"/>
                  <a:pt x="172457" y="2427464"/>
                </a:cubicBezTo>
                <a:cubicBezTo>
                  <a:pt x="140072" y="2423654"/>
                  <a:pt x="129912" y="2413494"/>
                  <a:pt x="101337" y="2407779"/>
                </a:cubicBezTo>
                <a:cubicBezTo>
                  <a:pt x="72762" y="2402064"/>
                  <a:pt x="49267" y="2414129"/>
                  <a:pt x="30852" y="2397619"/>
                </a:cubicBezTo>
                <a:cubicBezTo>
                  <a:pt x="12437" y="2381109"/>
                  <a:pt x="16882" y="2355074"/>
                  <a:pt x="10532" y="2326499"/>
                </a:cubicBezTo>
                <a:cubicBezTo>
                  <a:pt x="4182" y="2297924"/>
                  <a:pt x="-1533" y="2283954"/>
                  <a:pt x="372" y="2255379"/>
                </a:cubicBezTo>
                <a:cubicBezTo>
                  <a:pt x="2277" y="2226804"/>
                  <a:pt x="2277" y="2208389"/>
                  <a:pt x="20692" y="2184259"/>
                </a:cubicBezTo>
                <a:cubicBezTo>
                  <a:pt x="39107" y="2160129"/>
                  <a:pt x="62602" y="2153779"/>
                  <a:pt x="91177" y="2133459"/>
                </a:cubicBezTo>
                <a:cubicBezTo>
                  <a:pt x="119752" y="2113139"/>
                  <a:pt x="140072" y="2106789"/>
                  <a:pt x="162297" y="2082659"/>
                </a:cubicBezTo>
                <a:cubicBezTo>
                  <a:pt x="184522" y="2058529"/>
                  <a:pt x="190872" y="2040749"/>
                  <a:pt x="202937" y="2012174"/>
                </a:cubicBezTo>
                <a:cubicBezTo>
                  <a:pt x="215002" y="1983599"/>
                  <a:pt x="219447" y="1969629"/>
                  <a:pt x="223257" y="1941054"/>
                </a:cubicBezTo>
                <a:cubicBezTo>
                  <a:pt x="227067" y="1912479"/>
                  <a:pt x="221352" y="1898509"/>
                  <a:pt x="223257" y="1869934"/>
                </a:cubicBezTo>
                <a:cubicBezTo>
                  <a:pt x="225162" y="1841359"/>
                  <a:pt x="227067" y="1827389"/>
                  <a:pt x="233417" y="1798814"/>
                </a:cubicBezTo>
                <a:cubicBezTo>
                  <a:pt x="239767" y="1770239"/>
                  <a:pt x="243577" y="1758174"/>
                  <a:pt x="253737" y="1727694"/>
                </a:cubicBezTo>
                <a:cubicBezTo>
                  <a:pt x="263897" y="1697214"/>
                  <a:pt x="275962" y="1677529"/>
                  <a:pt x="284217" y="1647049"/>
                </a:cubicBezTo>
                <a:cubicBezTo>
                  <a:pt x="292472" y="1616569"/>
                  <a:pt x="288027" y="1604504"/>
                  <a:pt x="294377" y="1575929"/>
                </a:cubicBezTo>
                <a:cubicBezTo>
                  <a:pt x="300727" y="1547354"/>
                  <a:pt x="310887" y="1533384"/>
                  <a:pt x="314697" y="1504809"/>
                </a:cubicBezTo>
                <a:cubicBezTo>
                  <a:pt x="318507" y="1476234"/>
                  <a:pt x="314697" y="1462264"/>
                  <a:pt x="314697" y="1433689"/>
                </a:cubicBezTo>
                <a:cubicBezTo>
                  <a:pt x="314697" y="1405114"/>
                  <a:pt x="314697" y="1391144"/>
                  <a:pt x="314697" y="1362569"/>
                </a:cubicBezTo>
                <a:cubicBezTo>
                  <a:pt x="314697" y="1333994"/>
                  <a:pt x="316602" y="1320024"/>
                  <a:pt x="314697" y="1291449"/>
                </a:cubicBezTo>
                <a:cubicBezTo>
                  <a:pt x="312792" y="1262874"/>
                  <a:pt x="306442" y="1249539"/>
                  <a:pt x="304537" y="1220964"/>
                </a:cubicBezTo>
                <a:cubicBezTo>
                  <a:pt x="302632" y="1192389"/>
                  <a:pt x="306442" y="1178419"/>
                  <a:pt x="304537" y="1149844"/>
                </a:cubicBezTo>
                <a:cubicBezTo>
                  <a:pt x="302632" y="1121269"/>
                  <a:pt x="298187" y="1109204"/>
                  <a:pt x="294377" y="1078724"/>
                </a:cubicBezTo>
                <a:cubicBezTo>
                  <a:pt x="290567" y="1048244"/>
                  <a:pt x="286122" y="1027924"/>
                  <a:pt x="284217" y="997444"/>
                </a:cubicBezTo>
                <a:cubicBezTo>
                  <a:pt x="282312" y="966964"/>
                  <a:pt x="263897" y="952359"/>
                  <a:pt x="284217" y="926324"/>
                </a:cubicBezTo>
                <a:cubicBezTo>
                  <a:pt x="304537" y="900289"/>
                  <a:pt x="336922" y="872349"/>
                  <a:pt x="385817" y="865999"/>
                </a:cubicBezTo>
                <a:cubicBezTo>
                  <a:pt x="434712" y="859649"/>
                  <a:pt x="484877" y="887589"/>
                  <a:pt x="527422" y="895844"/>
                </a:cubicBezTo>
                <a:cubicBezTo>
                  <a:pt x="569967" y="904099"/>
                  <a:pt x="584572" y="918069"/>
                  <a:pt x="598542" y="906004"/>
                </a:cubicBezTo>
                <a:cubicBezTo>
                  <a:pt x="612512" y="893939"/>
                  <a:pt x="596637" y="867904"/>
                  <a:pt x="598542" y="835519"/>
                </a:cubicBezTo>
                <a:cubicBezTo>
                  <a:pt x="600447" y="803134"/>
                  <a:pt x="606797" y="776464"/>
                  <a:pt x="608702" y="744079"/>
                </a:cubicBezTo>
                <a:cubicBezTo>
                  <a:pt x="610607" y="711694"/>
                  <a:pt x="594732" y="672959"/>
                  <a:pt x="608702" y="672959"/>
                </a:cubicBezTo>
                <a:cubicBezTo>
                  <a:pt x="622672" y="672959"/>
                  <a:pt x="653152" y="715504"/>
                  <a:pt x="679822" y="744079"/>
                </a:cubicBezTo>
                <a:cubicBezTo>
                  <a:pt x="706492" y="772654"/>
                  <a:pt x="714747" y="792974"/>
                  <a:pt x="740782" y="815199"/>
                </a:cubicBezTo>
                <a:cubicBezTo>
                  <a:pt x="766817" y="837424"/>
                  <a:pt x="782692" y="841869"/>
                  <a:pt x="811267" y="855839"/>
                </a:cubicBezTo>
                <a:cubicBezTo>
                  <a:pt x="839842" y="869809"/>
                  <a:pt x="853812" y="878064"/>
                  <a:pt x="882387" y="886319"/>
                </a:cubicBezTo>
                <a:cubicBezTo>
                  <a:pt x="910962" y="894574"/>
                  <a:pt x="923027" y="892034"/>
                  <a:pt x="953507" y="895844"/>
                </a:cubicBezTo>
                <a:cubicBezTo>
                  <a:pt x="983987" y="899654"/>
                  <a:pt x="1002402" y="902194"/>
                  <a:pt x="1034787" y="906004"/>
                </a:cubicBezTo>
                <a:cubicBezTo>
                  <a:pt x="1067172" y="909814"/>
                  <a:pt x="1085587" y="909814"/>
                  <a:pt x="1116067" y="916164"/>
                </a:cubicBezTo>
                <a:cubicBezTo>
                  <a:pt x="1146547" y="922514"/>
                  <a:pt x="1158612" y="926324"/>
                  <a:pt x="1187187" y="936484"/>
                </a:cubicBezTo>
                <a:cubicBezTo>
                  <a:pt x="1215762" y="946644"/>
                  <a:pt x="1229097" y="948549"/>
                  <a:pt x="1257672" y="966964"/>
                </a:cubicBezTo>
                <a:cubicBezTo>
                  <a:pt x="1286247" y="985379"/>
                  <a:pt x="1300217" y="1009509"/>
                  <a:pt x="1328792" y="1027924"/>
                </a:cubicBezTo>
                <a:cubicBezTo>
                  <a:pt x="1357367" y="1046339"/>
                  <a:pt x="1371337" y="1052054"/>
                  <a:pt x="1399912" y="1058404"/>
                </a:cubicBezTo>
                <a:cubicBezTo>
                  <a:pt x="1428487" y="1064754"/>
                  <a:pt x="1440552" y="1058404"/>
                  <a:pt x="1471032" y="1058404"/>
                </a:cubicBezTo>
                <a:cubicBezTo>
                  <a:pt x="1501512" y="1058404"/>
                  <a:pt x="1521832" y="1058404"/>
                  <a:pt x="1552312" y="1058404"/>
                </a:cubicBezTo>
                <a:cubicBezTo>
                  <a:pt x="1582792" y="1058404"/>
                  <a:pt x="1592317" y="1060309"/>
                  <a:pt x="1622797" y="1058404"/>
                </a:cubicBezTo>
                <a:cubicBezTo>
                  <a:pt x="1653277" y="1056499"/>
                  <a:pt x="1677407" y="1064754"/>
                  <a:pt x="1704077" y="1048244"/>
                </a:cubicBezTo>
                <a:cubicBezTo>
                  <a:pt x="1730747" y="1031734"/>
                  <a:pt x="1728207" y="1003794"/>
                  <a:pt x="1754877" y="977124"/>
                </a:cubicBezTo>
                <a:cubicBezTo>
                  <a:pt x="1781547" y="950454"/>
                  <a:pt x="1805677" y="938389"/>
                  <a:pt x="1836157" y="916164"/>
                </a:cubicBezTo>
                <a:cubicBezTo>
                  <a:pt x="1866637" y="893939"/>
                  <a:pt x="1878702" y="884414"/>
                  <a:pt x="1907277" y="865999"/>
                </a:cubicBezTo>
                <a:cubicBezTo>
                  <a:pt x="1935852" y="847584"/>
                  <a:pt x="1959347" y="847584"/>
                  <a:pt x="1977762" y="825359"/>
                </a:cubicBezTo>
                <a:cubicBezTo>
                  <a:pt x="1996177" y="803134"/>
                  <a:pt x="1994272" y="782814"/>
                  <a:pt x="1998082" y="754239"/>
                </a:cubicBezTo>
                <a:cubicBezTo>
                  <a:pt x="2001892" y="725664"/>
                  <a:pt x="1989827" y="711694"/>
                  <a:pt x="1998082" y="683119"/>
                </a:cubicBezTo>
                <a:cubicBezTo>
                  <a:pt x="2006337" y="654544"/>
                  <a:pt x="2016497" y="632319"/>
                  <a:pt x="2038722" y="611999"/>
                </a:cubicBezTo>
                <a:cubicBezTo>
                  <a:pt x="2060947" y="591679"/>
                  <a:pt x="2081267" y="589774"/>
                  <a:pt x="2109842" y="581519"/>
                </a:cubicBezTo>
                <a:cubicBezTo>
                  <a:pt x="2138417" y="573264"/>
                  <a:pt x="2152387" y="579614"/>
                  <a:pt x="2180962" y="571359"/>
                </a:cubicBezTo>
                <a:cubicBezTo>
                  <a:pt x="2209537" y="563104"/>
                  <a:pt x="2235572" y="561199"/>
                  <a:pt x="2252082" y="540879"/>
                </a:cubicBezTo>
                <a:cubicBezTo>
                  <a:pt x="2268592" y="520559"/>
                  <a:pt x="2253987" y="498969"/>
                  <a:pt x="2262242" y="470394"/>
                </a:cubicBezTo>
                <a:cubicBezTo>
                  <a:pt x="2270497" y="441819"/>
                  <a:pt x="2278752" y="427849"/>
                  <a:pt x="2292722" y="399274"/>
                </a:cubicBezTo>
                <a:cubicBezTo>
                  <a:pt x="2306692" y="370699"/>
                  <a:pt x="2310502" y="356729"/>
                  <a:pt x="2332727" y="328154"/>
                </a:cubicBezTo>
                <a:cubicBezTo>
                  <a:pt x="2354952" y="299579"/>
                  <a:pt x="2381622" y="285609"/>
                  <a:pt x="2403847" y="257034"/>
                </a:cubicBezTo>
                <a:cubicBezTo>
                  <a:pt x="2426072" y="228459"/>
                  <a:pt x="2424167" y="214489"/>
                  <a:pt x="2444487" y="185914"/>
                </a:cubicBezTo>
                <a:cubicBezTo>
                  <a:pt x="2464807" y="157339"/>
                  <a:pt x="2483222" y="144004"/>
                  <a:pt x="2505447" y="115429"/>
                </a:cubicBezTo>
                <a:cubicBezTo>
                  <a:pt x="2527672" y="86854"/>
                  <a:pt x="2532117" y="66534"/>
                  <a:pt x="2556247" y="44309"/>
                </a:cubicBezTo>
                <a:cubicBezTo>
                  <a:pt x="2580377" y="22084"/>
                  <a:pt x="2596887" y="11924"/>
                  <a:pt x="2627367" y="3669"/>
                </a:cubicBezTo>
                <a:cubicBezTo>
                  <a:pt x="2657847" y="-4586"/>
                  <a:pt x="2678167" y="3669"/>
                  <a:pt x="2708647" y="3669"/>
                </a:cubicBezTo>
                <a:cubicBezTo>
                  <a:pt x="2739127" y="3669"/>
                  <a:pt x="2750557" y="3669"/>
                  <a:pt x="2779132" y="3669"/>
                </a:cubicBezTo>
                <a:cubicBezTo>
                  <a:pt x="2807707" y="3669"/>
                  <a:pt x="2821677" y="3669"/>
                  <a:pt x="2850252" y="3669"/>
                </a:cubicBezTo>
                <a:cubicBezTo>
                  <a:pt x="2878827" y="3669"/>
                  <a:pt x="2892797" y="3669"/>
                  <a:pt x="2921372" y="3669"/>
                </a:cubicBezTo>
                <a:cubicBezTo>
                  <a:pt x="2949947" y="3669"/>
                  <a:pt x="2963917" y="3669"/>
                  <a:pt x="2992492" y="3669"/>
                </a:cubicBezTo>
                <a:cubicBezTo>
                  <a:pt x="3021067" y="3669"/>
                  <a:pt x="3035037" y="3669"/>
                  <a:pt x="3063612" y="3669"/>
                </a:cubicBezTo>
                <a:cubicBezTo>
                  <a:pt x="3092187" y="3669"/>
                  <a:pt x="3105522" y="-141"/>
                  <a:pt x="3134097" y="3669"/>
                </a:cubicBezTo>
                <a:cubicBezTo>
                  <a:pt x="3162672" y="7479"/>
                  <a:pt x="3176642" y="13829"/>
                  <a:pt x="3205217" y="23989"/>
                </a:cubicBezTo>
                <a:cubicBezTo>
                  <a:pt x="3233792" y="34149"/>
                  <a:pt x="3247762" y="42404"/>
                  <a:pt x="3276337" y="54469"/>
                </a:cubicBezTo>
                <a:cubicBezTo>
                  <a:pt x="3304912" y="66534"/>
                  <a:pt x="3318882" y="69074"/>
                  <a:pt x="3347457" y="84949"/>
                </a:cubicBezTo>
                <a:cubicBezTo>
                  <a:pt x="3376032" y="100824"/>
                  <a:pt x="3390002" y="121144"/>
                  <a:pt x="3418577" y="135114"/>
                </a:cubicBezTo>
                <a:cubicBezTo>
                  <a:pt x="3447152" y="149084"/>
                  <a:pt x="3456677" y="149084"/>
                  <a:pt x="3489062" y="155434"/>
                </a:cubicBezTo>
                <a:cubicBezTo>
                  <a:pt x="3521447" y="161784"/>
                  <a:pt x="3548117" y="161784"/>
                  <a:pt x="3580502" y="165594"/>
                </a:cubicBezTo>
                <a:cubicBezTo>
                  <a:pt x="3612887" y="169404"/>
                  <a:pt x="3623047" y="173849"/>
                  <a:pt x="3651622" y="175754"/>
                </a:cubicBezTo>
                <a:cubicBezTo>
                  <a:pt x="3680197" y="177659"/>
                  <a:pt x="3694167" y="175754"/>
                  <a:pt x="3722742" y="175754"/>
                </a:cubicBezTo>
                <a:cubicBezTo>
                  <a:pt x="3751317" y="175754"/>
                  <a:pt x="3765287" y="175754"/>
                  <a:pt x="3793862" y="175754"/>
                </a:cubicBezTo>
                <a:cubicBezTo>
                  <a:pt x="3822437" y="175754"/>
                  <a:pt x="3835772" y="175754"/>
                  <a:pt x="3864347" y="175754"/>
                </a:cubicBezTo>
                <a:cubicBezTo>
                  <a:pt x="3892922" y="175754"/>
                  <a:pt x="3906892" y="169404"/>
                  <a:pt x="3935467" y="175754"/>
                </a:cubicBezTo>
                <a:cubicBezTo>
                  <a:pt x="3964042" y="182104"/>
                  <a:pt x="3986267" y="202424"/>
                  <a:pt x="4006587" y="206234"/>
                </a:cubicBezTo>
                <a:cubicBezTo>
                  <a:pt x="4026907" y="210044"/>
                  <a:pt x="4030717" y="184009"/>
                  <a:pt x="4037067" y="196074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>
            <p:custDataLst>
              <p:tags r:id="rId8"/>
            </p:custDataLst>
          </p:nvPr>
        </p:nvSpPr>
        <p:spPr>
          <a:xfrm>
            <a:off x="4102100" y="763270"/>
            <a:ext cx="1405255" cy="1644650"/>
          </a:xfrm>
          <a:custGeom>
            <a:avLst/>
            <a:gdLst>
              <a:gd name="connisteX0" fmla="*/ 146755 w 1476022"/>
              <a:gd name="connsiteY0" fmla="*/ 31326 h 1644942"/>
              <a:gd name="connisteX1" fmla="*/ 207715 w 1476022"/>
              <a:gd name="connsiteY1" fmla="*/ 102446 h 1644942"/>
              <a:gd name="connisteX2" fmla="*/ 187395 w 1476022"/>
              <a:gd name="connsiteY2" fmla="*/ 173566 h 1644942"/>
              <a:gd name="connisteX3" fmla="*/ 116275 w 1476022"/>
              <a:gd name="connsiteY3" fmla="*/ 224366 h 1644942"/>
              <a:gd name="connisteX4" fmla="*/ 85795 w 1476022"/>
              <a:gd name="connsiteY4" fmla="*/ 294851 h 1644942"/>
              <a:gd name="connisteX5" fmla="*/ 75635 w 1476022"/>
              <a:gd name="connsiteY5" fmla="*/ 365971 h 1644942"/>
              <a:gd name="connisteX6" fmla="*/ 75635 w 1476022"/>
              <a:gd name="connsiteY6" fmla="*/ 437091 h 1644942"/>
              <a:gd name="connisteX7" fmla="*/ 116275 w 1476022"/>
              <a:gd name="connsiteY7" fmla="*/ 508211 h 1644942"/>
              <a:gd name="connisteX8" fmla="*/ 106115 w 1476022"/>
              <a:gd name="connsiteY8" fmla="*/ 589491 h 1644942"/>
              <a:gd name="connisteX9" fmla="*/ 65475 w 1476022"/>
              <a:gd name="connsiteY9" fmla="*/ 660611 h 1644942"/>
              <a:gd name="connisteX10" fmla="*/ 24835 w 1476022"/>
              <a:gd name="connsiteY10" fmla="*/ 731096 h 1644942"/>
              <a:gd name="connisteX11" fmla="*/ 4515 w 1476022"/>
              <a:gd name="connsiteY11" fmla="*/ 802216 h 1644942"/>
              <a:gd name="connisteX12" fmla="*/ 4515 w 1476022"/>
              <a:gd name="connsiteY12" fmla="*/ 873336 h 1644942"/>
              <a:gd name="connisteX13" fmla="*/ 4515 w 1476022"/>
              <a:gd name="connsiteY13" fmla="*/ 944456 h 1644942"/>
              <a:gd name="connisteX14" fmla="*/ 4515 w 1476022"/>
              <a:gd name="connsiteY14" fmla="*/ 1015576 h 1644942"/>
              <a:gd name="connisteX15" fmla="*/ 4515 w 1476022"/>
              <a:gd name="connsiteY15" fmla="*/ 1086061 h 1644942"/>
              <a:gd name="connisteX16" fmla="*/ 4515 w 1476022"/>
              <a:gd name="connsiteY16" fmla="*/ 1167341 h 1644942"/>
              <a:gd name="connisteX17" fmla="*/ 55315 w 1476022"/>
              <a:gd name="connsiteY17" fmla="*/ 1238461 h 1644942"/>
              <a:gd name="connisteX18" fmla="*/ 146755 w 1476022"/>
              <a:gd name="connsiteY18" fmla="*/ 1248621 h 1644942"/>
              <a:gd name="connisteX19" fmla="*/ 217875 w 1476022"/>
              <a:gd name="connsiteY19" fmla="*/ 1248621 h 1644942"/>
              <a:gd name="connisteX20" fmla="*/ 288995 w 1476022"/>
              <a:gd name="connsiteY20" fmla="*/ 1258781 h 1644942"/>
              <a:gd name="connisteX21" fmla="*/ 359480 w 1476022"/>
              <a:gd name="connsiteY21" fmla="*/ 1279101 h 1644942"/>
              <a:gd name="connisteX22" fmla="*/ 430600 w 1476022"/>
              <a:gd name="connsiteY22" fmla="*/ 1340061 h 1644942"/>
              <a:gd name="connisteX23" fmla="*/ 501720 w 1476022"/>
              <a:gd name="connsiteY23" fmla="*/ 1390861 h 1644942"/>
              <a:gd name="connisteX24" fmla="*/ 572840 w 1476022"/>
              <a:gd name="connsiteY24" fmla="*/ 1441026 h 1644942"/>
              <a:gd name="connisteX25" fmla="*/ 643960 w 1476022"/>
              <a:gd name="connsiteY25" fmla="*/ 1501986 h 1644942"/>
              <a:gd name="connisteX26" fmla="*/ 714445 w 1476022"/>
              <a:gd name="connsiteY26" fmla="*/ 1532466 h 1644942"/>
              <a:gd name="connisteX27" fmla="*/ 805885 w 1476022"/>
              <a:gd name="connsiteY27" fmla="*/ 1583266 h 1644942"/>
              <a:gd name="connisteX28" fmla="*/ 877005 w 1476022"/>
              <a:gd name="connsiteY28" fmla="*/ 1623906 h 1644942"/>
              <a:gd name="connisteX29" fmla="*/ 948125 w 1476022"/>
              <a:gd name="connsiteY29" fmla="*/ 1644226 h 1644942"/>
              <a:gd name="connisteX30" fmla="*/ 1019245 w 1476022"/>
              <a:gd name="connsiteY30" fmla="*/ 1603586 h 1644942"/>
              <a:gd name="connisteX31" fmla="*/ 1099890 w 1476022"/>
              <a:gd name="connsiteY31" fmla="*/ 1583266 h 1644942"/>
              <a:gd name="connisteX32" fmla="*/ 1171010 w 1476022"/>
              <a:gd name="connsiteY32" fmla="*/ 1542626 h 1644942"/>
              <a:gd name="connisteX33" fmla="*/ 1242130 w 1476022"/>
              <a:gd name="connsiteY33" fmla="*/ 1532466 h 1644942"/>
              <a:gd name="connisteX34" fmla="*/ 1303090 w 1476022"/>
              <a:gd name="connsiteY34" fmla="*/ 1461346 h 1644942"/>
              <a:gd name="connisteX35" fmla="*/ 1303090 w 1476022"/>
              <a:gd name="connsiteY35" fmla="*/ 1390861 h 1644942"/>
              <a:gd name="connisteX36" fmla="*/ 1303090 w 1476022"/>
              <a:gd name="connsiteY36" fmla="*/ 1319741 h 1644942"/>
              <a:gd name="connisteX37" fmla="*/ 1333570 w 1476022"/>
              <a:gd name="connsiteY37" fmla="*/ 1248621 h 1644942"/>
              <a:gd name="connisteX38" fmla="*/ 1404690 w 1476022"/>
              <a:gd name="connsiteY38" fmla="*/ 1207981 h 1644942"/>
              <a:gd name="connisteX39" fmla="*/ 1435170 w 1476022"/>
              <a:gd name="connsiteY39" fmla="*/ 1126701 h 1644942"/>
              <a:gd name="connisteX40" fmla="*/ 1445330 w 1476022"/>
              <a:gd name="connsiteY40" fmla="*/ 1055581 h 1644942"/>
              <a:gd name="connisteX41" fmla="*/ 1465015 w 1476022"/>
              <a:gd name="connsiteY41" fmla="*/ 985096 h 1644942"/>
              <a:gd name="connisteX42" fmla="*/ 1475175 w 1476022"/>
              <a:gd name="connsiteY42" fmla="*/ 893656 h 1644942"/>
              <a:gd name="connisteX43" fmla="*/ 1475175 w 1476022"/>
              <a:gd name="connsiteY43" fmla="*/ 822536 h 1644942"/>
              <a:gd name="connisteX44" fmla="*/ 1475175 w 1476022"/>
              <a:gd name="connsiteY44" fmla="*/ 751416 h 1644942"/>
              <a:gd name="connisteX45" fmla="*/ 1475175 w 1476022"/>
              <a:gd name="connsiteY45" fmla="*/ 680296 h 1644942"/>
              <a:gd name="connisteX46" fmla="*/ 1475175 w 1476022"/>
              <a:gd name="connsiteY46" fmla="*/ 609811 h 1644942"/>
              <a:gd name="connisteX47" fmla="*/ 1475175 w 1476022"/>
              <a:gd name="connsiteY47" fmla="*/ 538691 h 1644942"/>
              <a:gd name="connisteX48" fmla="*/ 1475175 w 1476022"/>
              <a:gd name="connsiteY48" fmla="*/ 467571 h 1644942"/>
              <a:gd name="connisteX49" fmla="*/ 1465015 w 1476022"/>
              <a:gd name="connsiteY49" fmla="*/ 396451 h 1644942"/>
              <a:gd name="connisteX50" fmla="*/ 1425010 w 1476022"/>
              <a:gd name="connsiteY50" fmla="*/ 325331 h 1644942"/>
              <a:gd name="connisteX51" fmla="*/ 1425010 w 1476022"/>
              <a:gd name="connsiteY51" fmla="*/ 254846 h 1644942"/>
              <a:gd name="connisteX52" fmla="*/ 1404690 w 1476022"/>
              <a:gd name="connsiteY52" fmla="*/ 173566 h 1644942"/>
              <a:gd name="connisteX53" fmla="*/ 1323410 w 1476022"/>
              <a:gd name="connsiteY53" fmla="*/ 102446 h 1644942"/>
              <a:gd name="connisteX54" fmla="*/ 1272610 w 1476022"/>
              <a:gd name="connsiteY54" fmla="*/ 173566 h 1644942"/>
              <a:gd name="connisteX55" fmla="*/ 1201490 w 1476022"/>
              <a:gd name="connsiteY55" fmla="*/ 204046 h 1644942"/>
              <a:gd name="connisteX56" fmla="*/ 1130370 w 1476022"/>
              <a:gd name="connsiteY56" fmla="*/ 204046 h 1644942"/>
              <a:gd name="connisteX57" fmla="*/ 1059885 w 1476022"/>
              <a:gd name="connsiteY57" fmla="*/ 204046 h 1644942"/>
              <a:gd name="connisteX58" fmla="*/ 988765 w 1476022"/>
              <a:gd name="connsiteY58" fmla="*/ 153246 h 1644942"/>
              <a:gd name="connisteX59" fmla="*/ 1059885 w 1476022"/>
              <a:gd name="connsiteY59" fmla="*/ 143086 h 1644942"/>
              <a:gd name="connisteX60" fmla="*/ 1130370 w 1476022"/>
              <a:gd name="connsiteY60" fmla="*/ 122766 h 1644942"/>
              <a:gd name="connisteX61" fmla="*/ 1160850 w 1476022"/>
              <a:gd name="connsiteY61" fmla="*/ 51646 h 1644942"/>
              <a:gd name="connisteX62" fmla="*/ 1089730 w 1476022"/>
              <a:gd name="connsiteY62" fmla="*/ 21166 h 1644942"/>
              <a:gd name="connisteX63" fmla="*/ 1019245 w 1476022"/>
              <a:gd name="connsiteY63" fmla="*/ 21166 h 1644942"/>
              <a:gd name="connisteX64" fmla="*/ 937965 w 1476022"/>
              <a:gd name="connsiteY64" fmla="*/ 21166 h 1644942"/>
              <a:gd name="connisteX65" fmla="*/ 866845 w 1476022"/>
              <a:gd name="connsiteY65" fmla="*/ 21166 h 1644942"/>
              <a:gd name="connisteX66" fmla="*/ 795725 w 1476022"/>
              <a:gd name="connsiteY66" fmla="*/ 21166 h 1644942"/>
              <a:gd name="connisteX67" fmla="*/ 724605 w 1476022"/>
              <a:gd name="connsiteY67" fmla="*/ 21166 h 1644942"/>
              <a:gd name="connisteX68" fmla="*/ 643960 w 1476022"/>
              <a:gd name="connsiteY68" fmla="*/ 11006 h 1644942"/>
              <a:gd name="connisteX69" fmla="*/ 562680 w 1476022"/>
              <a:gd name="connsiteY69" fmla="*/ 846 h 1644942"/>
              <a:gd name="connisteX70" fmla="*/ 491560 w 1476022"/>
              <a:gd name="connsiteY70" fmla="*/ 846 h 1644942"/>
              <a:gd name="connisteX71" fmla="*/ 400120 w 1476022"/>
              <a:gd name="connsiteY71" fmla="*/ 846 h 1644942"/>
              <a:gd name="connisteX72" fmla="*/ 318840 w 1476022"/>
              <a:gd name="connsiteY72" fmla="*/ 846 h 1644942"/>
              <a:gd name="connisteX73" fmla="*/ 248355 w 1476022"/>
              <a:gd name="connsiteY73" fmla="*/ 846 h 164494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</a:cxnLst>
            <a:rect l="l" t="t" r="r" b="b"/>
            <a:pathLst>
              <a:path w="1476022" h="1644943">
                <a:moveTo>
                  <a:pt x="146756" y="31327"/>
                </a:moveTo>
                <a:cubicBezTo>
                  <a:pt x="159456" y="44027"/>
                  <a:pt x="199461" y="73872"/>
                  <a:pt x="207716" y="102447"/>
                </a:cubicBezTo>
                <a:cubicBezTo>
                  <a:pt x="215971" y="131022"/>
                  <a:pt x="205811" y="149437"/>
                  <a:pt x="187396" y="173567"/>
                </a:cubicBezTo>
                <a:cubicBezTo>
                  <a:pt x="168981" y="197697"/>
                  <a:pt x="136596" y="200237"/>
                  <a:pt x="116276" y="224367"/>
                </a:cubicBezTo>
                <a:cubicBezTo>
                  <a:pt x="95956" y="248497"/>
                  <a:pt x="94051" y="266277"/>
                  <a:pt x="85796" y="294852"/>
                </a:cubicBezTo>
                <a:cubicBezTo>
                  <a:pt x="77541" y="323427"/>
                  <a:pt x="77541" y="337397"/>
                  <a:pt x="75636" y="365972"/>
                </a:cubicBezTo>
                <a:cubicBezTo>
                  <a:pt x="73731" y="394547"/>
                  <a:pt x="67381" y="408517"/>
                  <a:pt x="75636" y="437092"/>
                </a:cubicBezTo>
                <a:cubicBezTo>
                  <a:pt x="83891" y="465667"/>
                  <a:pt x="109926" y="477732"/>
                  <a:pt x="116276" y="508212"/>
                </a:cubicBezTo>
                <a:cubicBezTo>
                  <a:pt x="122626" y="538692"/>
                  <a:pt x="116276" y="559012"/>
                  <a:pt x="106116" y="589492"/>
                </a:cubicBezTo>
                <a:cubicBezTo>
                  <a:pt x="95956" y="619972"/>
                  <a:pt x="81986" y="632037"/>
                  <a:pt x="65476" y="660612"/>
                </a:cubicBezTo>
                <a:cubicBezTo>
                  <a:pt x="48966" y="689187"/>
                  <a:pt x="36901" y="702522"/>
                  <a:pt x="24836" y="731097"/>
                </a:cubicBezTo>
                <a:cubicBezTo>
                  <a:pt x="12771" y="759672"/>
                  <a:pt x="8326" y="773642"/>
                  <a:pt x="4516" y="802217"/>
                </a:cubicBezTo>
                <a:cubicBezTo>
                  <a:pt x="706" y="830792"/>
                  <a:pt x="4516" y="844762"/>
                  <a:pt x="4516" y="873337"/>
                </a:cubicBezTo>
                <a:cubicBezTo>
                  <a:pt x="4516" y="901912"/>
                  <a:pt x="4516" y="915882"/>
                  <a:pt x="4516" y="944457"/>
                </a:cubicBezTo>
                <a:cubicBezTo>
                  <a:pt x="4516" y="973032"/>
                  <a:pt x="4516" y="987002"/>
                  <a:pt x="4516" y="1015577"/>
                </a:cubicBezTo>
                <a:cubicBezTo>
                  <a:pt x="4516" y="1044152"/>
                  <a:pt x="4516" y="1055582"/>
                  <a:pt x="4516" y="1086062"/>
                </a:cubicBezTo>
                <a:cubicBezTo>
                  <a:pt x="4516" y="1116542"/>
                  <a:pt x="-5644" y="1136862"/>
                  <a:pt x="4516" y="1167342"/>
                </a:cubicBezTo>
                <a:cubicBezTo>
                  <a:pt x="14676" y="1197822"/>
                  <a:pt x="26741" y="1221952"/>
                  <a:pt x="55316" y="1238462"/>
                </a:cubicBezTo>
                <a:cubicBezTo>
                  <a:pt x="83891" y="1254972"/>
                  <a:pt x="114371" y="1246717"/>
                  <a:pt x="146756" y="1248622"/>
                </a:cubicBezTo>
                <a:cubicBezTo>
                  <a:pt x="179141" y="1250527"/>
                  <a:pt x="189301" y="1246717"/>
                  <a:pt x="217876" y="1248622"/>
                </a:cubicBezTo>
                <a:cubicBezTo>
                  <a:pt x="246451" y="1250527"/>
                  <a:pt x="260421" y="1252432"/>
                  <a:pt x="288996" y="1258782"/>
                </a:cubicBezTo>
                <a:cubicBezTo>
                  <a:pt x="317571" y="1265132"/>
                  <a:pt x="330906" y="1262592"/>
                  <a:pt x="359481" y="1279102"/>
                </a:cubicBezTo>
                <a:cubicBezTo>
                  <a:pt x="388056" y="1295612"/>
                  <a:pt x="402026" y="1317837"/>
                  <a:pt x="430601" y="1340062"/>
                </a:cubicBezTo>
                <a:cubicBezTo>
                  <a:pt x="459176" y="1362287"/>
                  <a:pt x="473146" y="1370542"/>
                  <a:pt x="501721" y="1390862"/>
                </a:cubicBezTo>
                <a:cubicBezTo>
                  <a:pt x="530296" y="1411182"/>
                  <a:pt x="544266" y="1418802"/>
                  <a:pt x="572841" y="1441027"/>
                </a:cubicBezTo>
                <a:cubicBezTo>
                  <a:pt x="601416" y="1463252"/>
                  <a:pt x="615386" y="1483572"/>
                  <a:pt x="643961" y="1501987"/>
                </a:cubicBezTo>
                <a:cubicBezTo>
                  <a:pt x="672536" y="1520402"/>
                  <a:pt x="682061" y="1515957"/>
                  <a:pt x="714446" y="1532467"/>
                </a:cubicBezTo>
                <a:cubicBezTo>
                  <a:pt x="746831" y="1548977"/>
                  <a:pt x="773501" y="1564852"/>
                  <a:pt x="805886" y="1583267"/>
                </a:cubicBezTo>
                <a:cubicBezTo>
                  <a:pt x="838271" y="1601682"/>
                  <a:pt x="848431" y="1611842"/>
                  <a:pt x="877006" y="1623907"/>
                </a:cubicBezTo>
                <a:cubicBezTo>
                  <a:pt x="905581" y="1635972"/>
                  <a:pt x="919551" y="1648037"/>
                  <a:pt x="948126" y="1644227"/>
                </a:cubicBezTo>
                <a:cubicBezTo>
                  <a:pt x="976701" y="1640417"/>
                  <a:pt x="988766" y="1615652"/>
                  <a:pt x="1019246" y="1603587"/>
                </a:cubicBezTo>
                <a:cubicBezTo>
                  <a:pt x="1049726" y="1591522"/>
                  <a:pt x="1069411" y="1595332"/>
                  <a:pt x="1099891" y="1583267"/>
                </a:cubicBezTo>
                <a:cubicBezTo>
                  <a:pt x="1130371" y="1571202"/>
                  <a:pt x="1142436" y="1552787"/>
                  <a:pt x="1171011" y="1542627"/>
                </a:cubicBezTo>
                <a:cubicBezTo>
                  <a:pt x="1199586" y="1532467"/>
                  <a:pt x="1215461" y="1548977"/>
                  <a:pt x="1242131" y="1532467"/>
                </a:cubicBezTo>
                <a:cubicBezTo>
                  <a:pt x="1268801" y="1515957"/>
                  <a:pt x="1291026" y="1489922"/>
                  <a:pt x="1303091" y="1461347"/>
                </a:cubicBezTo>
                <a:cubicBezTo>
                  <a:pt x="1315156" y="1432772"/>
                  <a:pt x="1303091" y="1419437"/>
                  <a:pt x="1303091" y="1390862"/>
                </a:cubicBezTo>
                <a:cubicBezTo>
                  <a:pt x="1303091" y="1362287"/>
                  <a:pt x="1296741" y="1348317"/>
                  <a:pt x="1303091" y="1319742"/>
                </a:cubicBezTo>
                <a:cubicBezTo>
                  <a:pt x="1309441" y="1291167"/>
                  <a:pt x="1313251" y="1270847"/>
                  <a:pt x="1333571" y="1248622"/>
                </a:cubicBezTo>
                <a:cubicBezTo>
                  <a:pt x="1353891" y="1226397"/>
                  <a:pt x="1384371" y="1232112"/>
                  <a:pt x="1404691" y="1207982"/>
                </a:cubicBezTo>
                <a:cubicBezTo>
                  <a:pt x="1425011" y="1183852"/>
                  <a:pt x="1426916" y="1157182"/>
                  <a:pt x="1435171" y="1126702"/>
                </a:cubicBezTo>
                <a:cubicBezTo>
                  <a:pt x="1443426" y="1096222"/>
                  <a:pt x="1439616" y="1084157"/>
                  <a:pt x="1445331" y="1055582"/>
                </a:cubicBezTo>
                <a:cubicBezTo>
                  <a:pt x="1451046" y="1027007"/>
                  <a:pt x="1459301" y="1017482"/>
                  <a:pt x="1465016" y="985097"/>
                </a:cubicBezTo>
                <a:cubicBezTo>
                  <a:pt x="1470731" y="952712"/>
                  <a:pt x="1473271" y="926042"/>
                  <a:pt x="1475176" y="893657"/>
                </a:cubicBezTo>
                <a:cubicBezTo>
                  <a:pt x="1477081" y="861272"/>
                  <a:pt x="1475176" y="851112"/>
                  <a:pt x="1475176" y="822537"/>
                </a:cubicBezTo>
                <a:cubicBezTo>
                  <a:pt x="1475176" y="793962"/>
                  <a:pt x="1475176" y="779992"/>
                  <a:pt x="1475176" y="751417"/>
                </a:cubicBezTo>
                <a:cubicBezTo>
                  <a:pt x="1475176" y="722842"/>
                  <a:pt x="1475176" y="708872"/>
                  <a:pt x="1475176" y="680297"/>
                </a:cubicBezTo>
                <a:cubicBezTo>
                  <a:pt x="1475176" y="651722"/>
                  <a:pt x="1475176" y="638387"/>
                  <a:pt x="1475176" y="609812"/>
                </a:cubicBezTo>
                <a:cubicBezTo>
                  <a:pt x="1475176" y="581237"/>
                  <a:pt x="1475176" y="567267"/>
                  <a:pt x="1475176" y="538692"/>
                </a:cubicBezTo>
                <a:cubicBezTo>
                  <a:pt x="1475176" y="510117"/>
                  <a:pt x="1477081" y="496147"/>
                  <a:pt x="1475176" y="467572"/>
                </a:cubicBezTo>
                <a:cubicBezTo>
                  <a:pt x="1473271" y="438997"/>
                  <a:pt x="1475176" y="425027"/>
                  <a:pt x="1465016" y="396452"/>
                </a:cubicBezTo>
                <a:cubicBezTo>
                  <a:pt x="1454856" y="367877"/>
                  <a:pt x="1433266" y="353907"/>
                  <a:pt x="1425011" y="325332"/>
                </a:cubicBezTo>
                <a:cubicBezTo>
                  <a:pt x="1416756" y="296757"/>
                  <a:pt x="1428821" y="285327"/>
                  <a:pt x="1425011" y="254847"/>
                </a:cubicBezTo>
                <a:cubicBezTo>
                  <a:pt x="1421201" y="224367"/>
                  <a:pt x="1425011" y="204047"/>
                  <a:pt x="1404691" y="173567"/>
                </a:cubicBezTo>
                <a:cubicBezTo>
                  <a:pt x="1384371" y="143087"/>
                  <a:pt x="1350081" y="102447"/>
                  <a:pt x="1323411" y="102447"/>
                </a:cubicBezTo>
                <a:cubicBezTo>
                  <a:pt x="1296741" y="102447"/>
                  <a:pt x="1296741" y="153247"/>
                  <a:pt x="1272611" y="173567"/>
                </a:cubicBezTo>
                <a:cubicBezTo>
                  <a:pt x="1248481" y="193887"/>
                  <a:pt x="1230066" y="197697"/>
                  <a:pt x="1201491" y="204047"/>
                </a:cubicBezTo>
                <a:cubicBezTo>
                  <a:pt x="1172916" y="210397"/>
                  <a:pt x="1158946" y="204047"/>
                  <a:pt x="1130371" y="204047"/>
                </a:cubicBezTo>
                <a:cubicBezTo>
                  <a:pt x="1101796" y="204047"/>
                  <a:pt x="1088461" y="214207"/>
                  <a:pt x="1059886" y="204047"/>
                </a:cubicBezTo>
                <a:cubicBezTo>
                  <a:pt x="1031311" y="193887"/>
                  <a:pt x="988766" y="165312"/>
                  <a:pt x="988766" y="153247"/>
                </a:cubicBezTo>
                <a:cubicBezTo>
                  <a:pt x="988766" y="141182"/>
                  <a:pt x="1031311" y="149437"/>
                  <a:pt x="1059886" y="143087"/>
                </a:cubicBezTo>
                <a:cubicBezTo>
                  <a:pt x="1088461" y="136737"/>
                  <a:pt x="1110051" y="141182"/>
                  <a:pt x="1130371" y="122767"/>
                </a:cubicBezTo>
                <a:cubicBezTo>
                  <a:pt x="1150691" y="104352"/>
                  <a:pt x="1169106" y="71967"/>
                  <a:pt x="1160851" y="51647"/>
                </a:cubicBezTo>
                <a:cubicBezTo>
                  <a:pt x="1152596" y="31327"/>
                  <a:pt x="1118306" y="27517"/>
                  <a:pt x="1089731" y="21167"/>
                </a:cubicBezTo>
                <a:cubicBezTo>
                  <a:pt x="1061156" y="14817"/>
                  <a:pt x="1049726" y="21167"/>
                  <a:pt x="1019246" y="21167"/>
                </a:cubicBezTo>
                <a:cubicBezTo>
                  <a:pt x="988766" y="21167"/>
                  <a:pt x="968446" y="21167"/>
                  <a:pt x="937966" y="21167"/>
                </a:cubicBezTo>
                <a:cubicBezTo>
                  <a:pt x="907486" y="21167"/>
                  <a:pt x="895421" y="21167"/>
                  <a:pt x="866846" y="21167"/>
                </a:cubicBezTo>
                <a:cubicBezTo>
                  <a:pt x="838271" y="21167"/>
                  <a:pt x="824301" y="21167"/>
                  <a:pt x="795726" y="21167"/>
                </a:cubicBezTo>
                <a:cubicBezTo>
                  <a:pt x="767151" y="21167"/>
                  <a:pt x="755086" y="23072"/>
                  <a:pt x="724606" y="21167"/>
                </a:cubicBezTo>
                <a:cubicBezTo>
                  <a:pt x="694126" y="19262"/>
                  <a:pt x="676346" y="14817"/>
                  <a:pt x="643961" y="11007"/>
                </a:cubicBezTo>
                <a:cubicBezTo>
                  <a:pt x="611576" y="7197"/>
                  <a:pt x="593161" y="2752"/>
                  <a:pt x="562681" y="847"/>
                </a:cubicBezTo>
                <a:cubicBezTo>
                  <a:pt x="532201" y="-1058"/>
                  <a:pt x="523946" y="847"/>
                  <a:pt x="491561" y="847"/>
                </a:cubicBezTo>
                <a:cubicBezTo>
                  <a:pt x="459176" y="847"/>
                  <a:pt x="434411" y="847"/>
                  <a:pt x="400121" y="847"/>
                </a:cubicBezTo>
                <a:cubicBezTo>
                  <a:pt x="365831" y="847"/>
                  <a:pt x="349321" y="847"/>
                  <a:pt x="318841" y="847"/>
                </a:cubicBezTo>
                <a:cubicBezTo>
                  <a:pt x="288361" y="847"/>
                  <a:pt x="261056" y="847"/>
                  <a:pt x="248356" y="847"/>
                </a:cubicBez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>
            <p:custDataLst>
              <p:tags r:id="rId9"/>
            </p:custDataLst>
          </p:nvPr>
        </p:nvSpPr>
        <p:spPr>
          <a:xfrm>
            <a:off x="1121410" y="2995930"/>
            <a:ext cx="2169795" cy="1772285"/>
          </a:xfrm>
          <a:custGeom>
            <a:avLst/>
            <a:gdLst>
              <a:gd name="connisteX0" fmla="*/ 1809172 w 2169500"/>
              <a:gd name="connsiteY0" fmla="*/ 1632836 h 1772601"/>
              <a:gd name="connisteX1" fmla="*/ 1768532 w 2169500"/>
              <a:gd name="connsiteY1" fmla="*/ 1703956 h 1772601"/>
              <a:gd name="connisteX2" fmla="*/ 1698047 w 2169500"/>
              <a:gd name="connsiteY2" fmla="*/ 1764916 h 1772601"/>
              <a:gd name="connisteX3" fmla="*/ 1626927 w 2169500"/>
              <a:gd name="connsiteY3" fmla="*/ 1764916 h 1772601"/>
              <a:gd name="connisteX4" fmla="*/ 1555807 w 2169500"/>
              <a:gd name="connsiteY4" fmla="*/ 1724276 h 1772601"/>
              <a:gd name="connisteX5" fmla="*/ 1525327 w 2169500"/>
              <a:gd name="connsiteY5" fmla="*/ 1653156 h 1772601"/>
              <a:gd name="connisteX6" fmla="*/ 1525327 w 2169500"/>
              <a:gd name="connsiteY6" fmla="*/ 1571876 h 1772601"/>
              <a:gd name="connisteX7" fmla="*/ 1586287 w 2169500"/>
              <a:gd name="connsiteY7" fmla="*/ 1500756 h 1772601"/>
              <a:gd name="connisteX8" fmla="*/ 1657407 w 2169500"/>
              <a:gd name="connsiteY8" fmla="*/ 1460751 h 1772601"/>
              <a:gd name="connisteX9" fmla="*/ 1687887 w 2169500"/>
              <a:gd name="connsiteY9" fmla="*/ 1389631 h 1772601"/>
              <a:gd name="connisteX10" fmla="*/ 1637087 w 2169500"/>
              <a:gd name="connsiteY10" fmla="*/ 1318511 h 1772601"/>
              <a:gd name="connisteX11" fmla="*/ 1565967 w 2169500"/>
              <a:gd name="connsiteY11" fmla="*/ 1318511 h 1772601"/>
              <a:gd name="connisteX12" fmla="*/ 1494847 w 2169500"/>
              <a:gd name="connsiteY12" fmla="*/ 1348991 h 1772601"/>
              <a:gd name="connisteX13" fmla="*/ 1433887 w 2169500"/>
              <a:gd name="connsiteY13" fmla="*/ 1420111 h 1772601"/>
              <a:gd name="connisteX14" fmla="*/ 1362767 w 2169500"/>
              <a:gd name="connsiteY14" fmla="*/ 1430271 h 1772601"/>
              <a:gd name="connisteX15" fmla="*/ 1292282 w 2169500"/>
              <a:gd name="connsiteY15" fmla="*/ 1430271 h 1772601"/>
              <a:gd name="connisteX16" fmla="*/ 1211002 w 2169500"/>
              <a:gd name="connsiteY16" fmla="*/ 1430271 h 1772601"/>
              <a:gd name="connisteX17" fmla="*/ 1139882 w 2169500"/>
              <a:gd name="connsiteY17" fmla="*/ 1430271 h 1772601"/>
              <a:gd name="connisteX18" fmla="*/ 1068762 w 2169500"/>
              <a:gd name="connsiteY18" fmla="*/ 1430271 h 1772601"/>
              <a:gd name="connisteX19" fmla="*/ 997642 w 2169500"/>
              <a:gd name="connsiteY19" fmla="*/ 1420111 h 1772601"/>
              <a:gd name="connisteX20" fmla="*/ 927157 w 2169500"/>
              <a:gd name="connsiteY20" fmla="*/ 1389631 h 1772601"/>
              <a:gd name="connisteX21" fmla="*/ 845877 w 2169500"/>
              <a:gd name="connsiteY21" fmla="*/ 1369311 h 1772601"/>
              <a:gd name="connisteX22" fmla="*/ 774757 w 2169500"/>
              <a:gd name="connsiteY22" fmla="*/ 1338831 h 1772601"/>
              <a:gd name="connisteX23" fmla="*/ 683317 w 2169500"/>
              <a:gd name="connsiteY23" fmla="*/ 1308351 h 1772601"/>
              <a:gd name="connisteX24" fmla="*/ 652837 w 2169500"/>
              <a:gd name="connsiteY24" fmla="*/ 1237231 h 1772601"/>
              <a:gd name="connisteX25" fmla="*/ 602037 w 2169500"/>
              <a:gd name="connsiteY25" fmla="*/ 1166111 h 1772601"/>
              <a:gd name="connisteX26" fmla="*/ 541712 w 2169500"/>
              <a:gd name="connsiteY26" fmla="*/ 1095626 h 1772601"/>
              <a:gd name="connisteX27" fmla="*/ 511232 w 2169500"/>
              <a:gd name="connsiteY27" fmla="*/ 1024506 h 1772601"/>
              <a:gd name="connisteX28" fmla="*/ 440112 w 2169500"/>
              <a:gd name="connsiteY28" fmla="*/ 953386 h 1772601"/>
              <a:gd name="connisteX29" fmla="*/ 389312 w 2169500"/>
              <a:gd name="connsiteY29" fmla="*/ 882266 h 1772601"/>
              <a:gd name="connisteX30" fmla="*/ 328352 w 2169500"/>
              <a:gd name="connsiteY30" fmla="*/ 811146 h 1772601"/>
              <a:gd name="connisteX31" fmla="*/ 287712 w 2169500"/>
              <a:gd name="connsiteY31" fmla="*/ 740026 h 1772601"/>
              <a:gd name="connisteX32" fmla="*/ 236912 w 2169500"/>
              <a:gd name="connsiteY32" fmla="*/ 669541 h 1772601"/>
              <a:gd name="connisteX33" fmla="*/ 216592 w 2169500"/>
              <a:gd name="connsiteY33" fmla="*/ 598421 h 1772601"/>
              <a:gd name="connisteX34" fmla="*/ 176587 w 2169500"/>
              <a:gd name="connsiteY34" fmla="*/ 517141 h 1772601"/>
              <a:gd name="connisteX35" fmla="*/ 135947 w 2169500"/>
              <a:gd name="connsiteY35" fmla="*/ 446021 h 1772601"/>
              <a:gd name="connisteX36" fmla="*/ 105467 w 2169500"/>
              <a:gd name="connsiteY36" fmla="*/ 374901 h 1772601"/>
              <a:gd name="connisteX37" fmla="*/ 64827 w 2169500"/>
              <a:gd name="connsiteY37" fmla="*/ 304416 h 1772601"/>
              <a:gd name="connisteX38" fmla="*/ 34347 w 2169500"/>
              <a:gd name="connsiteY38" fmla="*/ 233296 h 1772601"/>
              <a:gd name="connisteX39" fmla="*/ 3867 w 2169500"/>
              <a:gd name="connsiteY39" fmla="*/ 162176 h 1772601"/>
              <a:gd name="connisteX40" fmla="*/ 3867 w 2169500"/>
              <a:gd name="connsiteY40" fmla="*/ 80896 h 1772601"/>
              <a:gd name="connisteX41" fmla="*/ 24187 w 2169500"/>
              <a:gd name="connsiteY41" fmla="*/ 9776 h 1772601"/>
              <a:gd name="connisteX42" fmla="*/ 95307 w 2169500"/>
              <a:gd name="connsiteY42" fmla="*/ 9776 h 1772601"/>
              <a:gd name="connisteX43" fmla="*/ 176587 w 2169500"/>
              <a:gd name="connsiteY43" fmla="*/ 70736 h 1772601"/>
              <a:gd name="connisteX44" fmla="*/ 206432 w 2169500"/>
              <a:gd name="connsiteY44" fmla="*/ 141856 h 1772601"/>
              <a:gd name="connisteX45" fmla="*/ 236912 w 2169500"/>
              <a:gd name="connsiteY45" fmla="*/ 212976 h 1772601"/>
              <a:gd name="connisteX46" fmla="*/ 287712 w 2169500"/>
              <a:gd name="connsiteY46" fmla="*/ 284096 h 1772601"/>
              <a:gd name="connisteX47" fmla="*/ 328352 w 2169500"/>
              <a:gd name="connsiteY47" fmla="*/ 354581 h 1772601"/>
              <a:gd name="connisteX48" fmla="*/ 399472 w 2169500"/>
              <a:gd name="connsiteY48" fmla="*/ 385061 h 1772601"/>
              <a:gd name="connisteX49" fmla="*/ 470592 w 2169500"/>
              <a:gd name="connsiteY49" fmla="*/ 385061 h 1772601"/>
              <a:gd name="connisteX50" fmla="*/ 541712 w 2169500"/>
              <a:gd name="connsiteY50" fmla="*/ 374901 h 1772601"/>
              <a:gd name="connisteX51" fmla="*/ 612197 w 2169500"/>
              <a:gd name="connsiteY51" fmla="*/ 374901 h 1772601"/>
              <a:gd name="connisteX52" fmla="*/ 683317 w 2169500"/>
              <a:gd name="connsiteY52" fmla="*/ 374901 h 1772601"/>
              <a:gd name="connisteX53" fmla="*/ 754437 w 2169500"/>
              <a:gd name="connsiteY53" fmla="*/ 374901 h 1772601"/>
              <a:gd name="connisteX54" fmla="*/ 825557 w 2169500"/>
              <a:gd name="connsiteY54" fmla="*/ 354581 h 1772601"/>
              <a:gd name="connisteX55" fmla="*/ 896677 w 2169500"/>
              <a:gd name="connsiteY55" fmla="*/ 354581 h 1772601"/>
              <a:gd name="connisteX56" fmla="*/ 977322 w 2169500"/>
              <a:gd name="connsiteY56" fmla="*/ 354581 h 1772601"/>
              <a:gd name="connisteX57" fmla="*/ 1048442 w 2169500"/>
              <a:gd name="connsiteY57" fmla="*/ 354581 h 1772601"/>
              <a:gd name="connisteX58" fmla="*/ 1119562 w 2169500"/>
              <a:gd name="connsiteY58" fmla="*/ 354581 h 1772601"/>
              <a:gd name="connisteX59" fmla="*/ 1190682 w 2169500"/>
              <a:gd name="connsiteY59" fmla="*/ 354581 h 1772601"/>
              <a:gd name="connisteX60" fmla="*/ 1261802 w 2169500"/>
              <a:gd name="connsiteY60" fmla="*/ 334896 h 1772601"/>
              <a:gd name="connisteX61" fmla="*/ 1282122 w 2169500"/>
              <a:gd name="connsiteY61" fmla="*/ 263776 h 1772601"/>
              <a:gd name="connisteX62" fmla="*/ 1271962 w 2169500"/>
              <a:gd name="connsiteY62" fmla="*/ 182496 h 1772601"/>
              <a:gd name="connisteX63" fmla="*/ 1342447 w 2169500"/>
              <a:gd name="connsiteY63" fmla="*/ 121536 h 1772601"/>
              <a:gd name="connisteX64" fmla="*/ 1413567 w 2169500"/>
              <a:gd name="connsiteY64" fmla="*/ 121536 h 1772601"/>
              <a:gd name="connisteX65" fmla="*/ 1484687 w 2169500"/>
              <a:gd name="connsiteY65" fmla="*/ 111376 h 1772601"/>
              <a:gd name="connisteX66" fmla="*/ 1555807 w 2169500"/>
              <a:gd name="connsiteY66" fmla="*/ 80896 h 1772601"/>
              <a:gd name="connisteX67" fmla="*/ 1626927 w 2169500"/>
              <a:gd name="connsiteY67" fmla="*/ 40256 h 1772601"/>
              <a:gd name="connisteX68" fmla="*/ 1698047 w 2169500"/>
              <a:gd name="connsiteY68" fmla="*/ 40256 h 1772601"/>
              <a:gd name="connisteX69" fmla="*/ 1768532 w 2169500"/>
              <a:gd name="connsiteY69" fmla="*/ 60576 h 1772601"/>
              <a:gd name="connisteX70" fmla="*/ 1849812 w 2169500"/>
              <a:gd name="connsiteY70" fmla="*/ 101216 h 1772601"/>
              <a:gd name="connisteX71" fmla="*/ 1920932 w 2169500"/>
              <a:gd name="connsiteY71" fmla="*/ 182496 h 1772601"/>
              <a:gd name="connisteX72" fmla="*/ 1981892 w 2169500"/>
              <a:gd name="connsiteY72" fmla="*/ 263776 h 1772601"/>
              <a:gd name="connisteX73" fmla="*/ 2012372 w 2169500"/>
              <a:gd name="connsiteY73" fmla="*/ 334896 h 1772601"/>
              <a:gd name="connisteX74" fmla="*/ 2063172 w 2169500"/>
              <a:gd name="connsiteY74" fmla="*/ 405381 h 1772601"/>
              <a:gd name="connisteX75" fmla="*/ 2073332 w 2169500"/>
              <a:gd name="connsiteY75" fmla="*/ 476501 h 1772601"/>
              <a:gd name="connisteX76" fmla="*/ 2073332 w 2169500"/>
              <a:gd name="connsiteY76" fmla="*/ 547621 h 1772601"/>
              <a:gd name="connisteX77" fmla="*/ 2103177 w 2169500"/>
              <a:gd name="connsiteY77" fmla="*/ 618741 h 1772601"/>
              <a:gd name="connisteX78" fmla="*/ 2164137 w 2169500"/>
              <a:gd name="connsiteY78" fmla="*/ 700021 h 1772601"/>
              <a:gd name="connisteX79" fmla="*/ 2164137 w 2169500"/>
              <a:gd name="connsiteY79" fmla="*/ 770506 h 1772601"/>
              <a:gd name="connisteX80" fmla="*/ 2164137 w 2169500"/>
              <a:gd name="connsiteY80" fmla="*/ 841626 h 1772601"/>
              <a:gd name="connisteX81" fmla="*/ 2164137 w 2169500"/>
              <a:gd name="connsiteY81" fmla="*/ 912746 h 1772601"/>
              <a:gd name="connisteX82" fmla="*/ 2113337 w 2169500"/>
              <a:gd name="connsiteY82" fmla="*/ 983866 h 1772601"/>
              <a:gd name="connisteX83" fmla="*/ 2053012 w 2169500"/>
              <a:gd name="connsiteY83" fmla="*/ 1054986 h 1772601"/>
              <a:gd name="connisteX84" fmla="*/ 2042852 w 2169500"/>
              <a:gd name="connsiteY84" fmla="*/ 1125471 h 1772601"/>
              <a:gd name="connisteX85" fmla="*/ 2042852 w 2169500"/>
              <a:gd name="connsiteY85" fmla="*/ 1206751 h 1772601"/>
              <a:gd name="connisteX86" fmla="*/ 2042852 w 2169500"/>
              <a:gd name="connsiteY86" fmla="*/ 1277871 h 1772601"/>
              <a:gd name="connisteX87" fmla="*/ 2042852 w 2169500"/>
              <a:gd name="connsiteY87" fmla="*/ 1348991 h 1772601"/>
              <a:gd name="connisteX88" fmla="*/ 2042852 w 2169500"/>
              <a:gd name="connsiteY88" fmla="*/ 1420111 h 1772601"/>
              <a:gd name="connisteX89" fmla="*/ 1981892 w 2169500"/>
              <a:gd name="connsiteY89" fmla="*/ 1490596 h 1772601"/>
              <a:gd name="connisteX90" fmla="*/ 1941252 w 2169500"/>
              <a:gd name="connsiteY90" fmla="*/ 1561716 h 1772601"/>
              <a:gd name="connisteX91" fmla="*/ 1859972 w 2169500"/>
              <a:gd name="connsiteY91" fmla="*/ 1622676 h 1772601"/>
              <a:gd name="connisteX92" fmla="*/ 1809172 w 2169500"/>
              <a:gd name="connsiteY92" fmla="*/ 1632836 h 177260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</a:cxnLst>
            <a:rect l="l" t="t" r="r" b="b"/>
            <a:pathLst>
              <a:path w="2169500" h="1772602">
                <a:moveTo>
                  <a:pt x="1809173" y="1632836"/>
                </a:moveTo>
                <a:cubicBezTo>
                  <a:pt x="1790758" y="1649346"/>
                  <a:pt x="1790758" y="1677286"/>
                  <a:pt x="1768533" y="1703956"/>
                </a:cubicBezTo>
                <a:cubicBezTo>
                  <a:pt x="1746308" y="1730626"/>
                  <a:pt x="1726623" y="1752851"/>
                  <a:pt x="1698048" y="1764916"/>
                </a:cubicBezTo>
                <a:cubicBezTo>
                  <a:pt x="1669473" y="1776981"/>
                  <a:pt x="1655503" y="1773171"/>
                  <a:pt x="1626928" y="1764916"/>
                </a:cubicBezTo>
                <a:cubicBezTo>
                  <a:pt x="1598353" y="1756661"/>
                  <a:pt x="1576128" y="1746501"/>
                  <a:pt x="1555808" y="1724276"/>
                </a:cubicBezTo>
                <a:cubicBezTo>
                  <a:pt x="1535488" y="1702051"/>
                  <a:pt x="1531678" y="1683636"/>
                  <a:pt x="1525328" y="1653156"/>
                </a:cubicBezTo>
                <a:cubicBezTo>
                  <a:pt x="1518978" y="1622676"/>
                  <a:pt x="1513263" y="1602356"/>
                  <a:pt x="1525328" y="1571876"/>
                </a:cubicBezTo>
                <a:cubicBezTo>
                  <a:pt x="1537393" y="1541396"/>
                  <a:pt x="1559618" y="1522981"/>
                  <a:pt x="1586288" y="1500756"/>
                </a:cubicBezTo>
                <a:cubicBezTo>
                  <a:pt x="1612958" y="1478531"/>
                  <a:pt x="1637088" y="1482976"/>
                  <a:pt x="1657408" y="1460751"/>
                </a:cubicBezTo>
                <a:cubicBezTo>
                  <a:pt x="1677728" y="1438526"/>
                  <a:pt x="1691698" y="1418206"/>
                  <a:pt x="1687888" y="1389631"/>
                </a:cubicBezTo>
                <a:cubicBezTo>
                  <a:pt x="1684078" y="1361056"/>
                  <a:pt x="1661218" y="1332481"/>
                  <a:pt x="1637088" y="1318511"/>
                </a:cubicBezTo>
                <a:cubicBezTo>
                  <a:pt x="1612958" y="1304541"/>
                  <a:pt x="1594543" y="1312161"/>
                  <a:pt x="1565968" y="1318511"/>
                </a:cubicBezTo>
                <a:cubicBezTo>
                  <a:pt x="1537393" y="1324861"/>
                  <a:pt x="1521518" y="1328671"/>
                  <a:pt x="1494848" y="1348991"/>
                </a:cubicBezTo>
                <a:cubicBezTo>
                  <a:pt x="1468178" y="1369311"/>
                  <a:pt x="1460558" y="1403601"/>
                  <a:pt x="1433888" y="1420111"/>
                </a:cubicBezTo>
                <a:cubicBezTo>
                  <a:pt x="1407218" y="1436621"/>
                  <a:pt x="1391343" y="1428366"/>
                  <a:pt x="1362768" y="1430271"/>
                </a:cubicBezTo>
                <a:cubicBezTo>
                  <a:pt x="1334193" y="1432176"/>
                  <a:pt x="1322763" y="1430271"/>
                  <a:pt x="1292283" y="1430271"/>
                </a:cubicBezTo>
                <a:cubicBezTo>
                  <a:pt x="1261803" y="1430271"/>
                  <a:pt x="1241483" y="1430271"/>
                  <a:pt x="1211003" y="1430271"/>
                </a:cubicBezTo>
                <a:cubicBezTo>
                  <a:pt x="1180523" y="1430271"/>
                  <a:pt x="1168458" y="1430271"/>
                  <a:pt x="1139883" y="1430271"/>
                </a:cubicBezTo>
                <a:cubicBezTo>
                  <a:pt x="1111308" y="1430271"/>
                  <a:pt x="1097338" y="1432176"/>
                  <a:pt x="1068763" y="1430271"/>
                </a:cubicBezTo>
                <a:cubicBezTo>
                  <a:pt x="1040188" y="1428366"/>
                  <a:pt x="1026218" y="1428366"/>
                  <a:pt x="997643" y="1420111"/>
                </a:cubicBezTo>
                <a:cubicBezTo>
                  <a:pt x="969068" y="1411856"/>
                  <a:pt x="957638" y="1399791"/>
                  <a:pt x="927158" y="1389631"/>
                </a:cubicBezTo>
                <a:cubicBezTo>
                  <a:pt x="896678" y="1379471"/>
                  <a:pt x="876358" y="1379471"/>
                  <a:pt x="845878" y="1369311"/>
                </a:cubicBezTo>
                <a:cubicBezTo>
                  <a:pt x="815398" y="1359151"/>
                  <a:pt x="807143" y="1350896"/>
                  <a:pt x="774758" y="1338831"/>
                </a:cubicBezTo>
                <a:cubicBezTo>
                  <a:pt x="742373" y="1326766"/>
                  <a:pt x="707448" y="1328671"/>
                  <a:pt x="683318" y="1308351"/>
                </a:cubicBezTo>
                <a:cubicBezTo>
                  <a:pt x="659188" y="1288031"/>
                  <a:pt x="669348" y="1265806"/>
                  <a:pt x="652838" y="1237231"/>
                </a:cubicBezTo>
                <a:cubicBezTo>
                  <a:pt x="636328" y="1208656"/>
                  <a:pt x="624263" y="1194686"/>
                  <a:pt x="602038" y="1166111"/>
                </a:cubicBezTo>
                <a:cubicBezTo>
                  <a:pt x="579813" y="1137536"/>
                  <a:pt x="560128" y="1124201"/>
                  <a:pt x="541713" y="1095626"/>
                </a:cubicBezTo>
                <a:cubicBezTo>
                  <a:pt x="523298" y="1067051"/>
                  <a:pt x="531553" y="1053081"/>
                  <a:pt x="511233" y="1024506"/>
                </a:cubicBezTo>
                <a:cubicBezTo>
                  <a:pt x="490913" y="995931"/>
                  <a:pt x="464243" y="981961"/>
                  <a:pt x="440113" y="953386"/>
                </a:cubicBezTo>
                <a:cubicBezTo>
                  <a:pt x="415983" y="924811"/>
                  <a:pt x="411538" y="910841"/>
                  <a:pt x="389313" y="882266"/>
                </a:cubicBezTo>
                <a:cubicBezTo>
                  <a:pt x="367088" y="853691"/>
                  <a:pt x="348673" y="839721"/>
                  <a:pt x="328353" y="811146"/>
                </a:cubicBezTo>
                <a:cubicBezTo>
                  <a:pt x="308033" y="782571"/>
                  <a:pt x="306128" y="768601"/>
                  <a:pt x="287713" y="740026"/>
                </a:cubicBezTo>
                <a:cubicBezTo>
                  <a:pt x="269298" y="711451"/>
                  <a:pt x="250883" y="698116"/>
                  <a:pt x="236913" y="669541"/>
                </a:cubicBezTo>
                <a:cubicBezTo>
                  <a:pt x="222943" y="640966"/>
                  <a:pt x="228658" y="628901"/>
                  <a:pt x="216593" y="598421"/>
                </a:cubicBezTo>
                <a:cubicBezTo>
                  <a:pt x="204528" y="567941"/>
                  <a:pt x="192463" y="547621"/>
                  <a:pt x="176588" y="517141"/>
                </a:cubicBezTo>
                <a:cubicBezTo>
                  <a:pt x="160713" y="486661"/>
                  <a:pt x="149918" y="474596"/>
                  <a:pt x="135948" y="446021"/>
                </a:cubicBezTo>
                <a:cubicBezTo>
                  <a:pt x="121978" y="417446"/>
                  <a:pt x="119438" y="403476"/>
                  <a:pt x="105468" y="374901"/>
                </a:cubicBezTo>
                <a:cubicBezTo>
                  <a:pt x="91498" y="346326"/>
                  <a:pt x="78798" y="332991"/>
                  <a:pt x="64828" y="304416"/>
                </a:cubicBezTo>
                <a:cubicBezTo>
                  <a:pt x="50858" y="275841"/>
                  <a:pt x="46413" y="261871"/>
                  <a:pt x="34348" y="233296"/>
                </a:cubicBezTo>
                <a:cubicBezTo>
                  <a:pt x="22283" y="204721"/>
                  <a:pt x="10218" y="192656"/>
                  <a:pt x="3868" y="162176"/>
                </a:cubicBezTo>
                <a:cubicBezTo>
                  <a:pt x="-2482" y="131696"/>
                  <a:pt x="58" y="111376"/>
                  <a:pt x="3868" y="80896"/>
                </a:cubicBezTo>
                <a:cubicBezTo>
                  <a:pt x="7678" y="50416"/>
                  <a:pt x="5773" y="23746"/>
                  <a:pt x="24188" y="9776"/>
                </a:cubicBezTo>
                <a:cubicBezTo>
                  <a:pt x="42603" y="-4194"/>
                  <a:pt x="64828" y="-2289"/>
                  <a:pt x="95308" y="9776"/>
                </a:cubicBezTo>
                <a:cubicBezTo>
                  <a:pt x="125788" y="21841"/>
                  <a:pt x="154363" y="44066"/>
                  <a:pt x="176588" y="70736"/>
                </a:cubicBezTo>
                <a:cubicBezTo>
                  <a:pt x="198813" y="97406"/>
                  <a:pt x="194368" y="113281"/>
                  <a:pt x="206433" y="141856"/>
                </a:cubicBezTo>
                <a:cubicBezTo>
                  <a:pt x="218498" y="170431"/>
                  <a:pt x="220403" y="184401"/>
                  <a:pt x="236913" y="212976"/>
                </a:cubicBezTo>
                <a:cubicBezTo>
                  <a:pt x="253423" y="241551"/>
                  <a:pt x="269298" y="255521"/>
                  <a:pt x="287713" y="284096"/>
                </a:cubicBezTo>
                <a:cubicBezTo>
                  <a:pt x="306128" y="312671"/>
                  <a:pt x="306128" y="334261"/>
                  <a:pt x="328353" y="354581"/>
                </a:cubicBezTo>
                <a:cubicBezTo>
                  <a:pt x="350578" y="374901"/>
                  <a:pt x="370898" y="378711"/>
                  <a:pt x="399473" y="385061"/>
                </a:cubicBezTo>
                <a:cubicBezTo>
                  <a:pt x="428048" y="391411"/>
                  <a:pt x="442018" y="386966"/>
                  <a:pt x="470593" y="385061"/>
                </a:cubicBezTo>
                <a:cubicBezTo>
                  <a:pt x="499168" y="383156"/>
                  <a:pt x="513138" y="376806"/>
                  <a:pt x="541713" y="374901"/>
                </a:cubicBezTo>
                <a:cubicBezTo>
                  <a:pt x="570288" y="372996"/>
                  <a:pt x="583623" y="374901"/>
                  <a:pt x="612198" y="374901"/>
                </a:cubicBezTo>
                <a:cubicBezTo>
                  <a:pt x="640773" y="374901"/>
                  <a:pt x="654743" y="374901"/>
                  <a:pt x="683318" y="374901"/>
                </a:cubicBezTo>
                <a:cubicBezTo>
                  <a:pt x="711893" y="374901"/>
                  <a:pt x="725863" y="378711"/>
                  <a:pt x="754438" y="374901"/>
                </a:cubicBezTo>
                <a:cubicBezTo>
                  <a:pt x="783013" y="371091"/>
                  <a:pt x="796983" y="358391"/>
                  <a:pt x="825558" y="354581"/>
                </a:cubicBezTo>
                <a:cubicBezTo>
                  <a:pt x="854133" y="350771"/>
                  <a:pt x="866198" y="354581"/>
                  <a:pt x="896678" y="354581"/>
                </a:cubicBezTo>
                <a:cubicBezTo>
                  <a:pt x="927158" y="354581"/>
                  <a:pt x="946843" y="354581"/>
                  <a:pt x="977323" y="354581"/>
                </a:cubicBezTo>
                <a:cubicBezTo>
                  <a:pt x="1007803" y="354581"/>
                  <a:pt x="1019868" y="354581"/>
                  <a:pt x="1048443" y="354581"/>
                </a:cubicBezTo>
                <a:cubicBezTo>
                  <a:pt x="1077018" y="354581"/>
                  <a:pt x="1090988" y="354581"/>
                  <a:pt x="1119563" y="354581"/>
                </a:cubicBezTo>
                <a:cubicBezTo>
                  <a:pt x="1148138" y="354581"/>
                  <a:pt x="1162108" y="358391"/>
                  <a:pt x="1190683" y="354581"/>
                </a:cubicBezTo>
                <a:cubicBezTo>
                  <a:pt x="1219258" y="350771"/>
                  <a:pt x="1243388" y="353311"/>
                  <a:pt x="1261803" y="334896"/>
                </a:cubicBezTo>
                <a:cubicBezTo>
                  <a:pt x="1280218" y="316481"/>
                  <a:pt x="1280218" y="294256"/>
                  <a:pt x="1282123" y="263776"/>
                </a:cubicBezTo>
                <a:cubicBezTo>
                  <a:pt x="1284028" y="233296"/>
                  <a:pt x="1259898" y="211071"/>
                  <a:pt x="1271963" y="182496"/>
                </a:cubicBezTo>
                <a:cubicBezTo>
                  <a:pt x="1284028" y="153921"/>
                  <a:pt x="1313873" y="133601"/>
                  <a:pt x="1342448" y="121536"/>
                </a:cubicBezTo>
                <a:cubicBezTo>
                  <a:pt x="1371023" y="109471"/>
                  <a:pt x="1384993" y="123441"/>
                  <a:pt x="1413568" y="121536"/>
                </a:cubicBezTo>
                <a:cubicBezTo>
                  <a:pt x="1442143" y="119631"/>
                  <a:pt x="1456113" y="119631"/>
                  <a:pt x="1484688" y="111376"/>
                </a:cubicBezTo>
                <a:cubicBezTo>
                  <a:pt x="1513263" y="103121"/>
                  <a:pt x="1527233" y="94866"/>
                  <a:pt x="1555808" y="80896"/>
                </a:cubicBezTo>
                <a:cubicBezTo>
                  <a:pt x="1584383" y="66926"/>
                  <a:pt x="1598353" y="48511"/>
                  <a:pt x="1626928" y="40256"/>
                </a:cubicBezTo>
                <a:cubicBezTo>
                  <a:pt x="1655503" y="32001"/>
                  <a:pt x="1669473" y="36446"/>
                  <a:pt x="1698048" y="40256"/>
                </a:cubicBezTo>
                <a:cubicBezTo>
                  <a:pt x="1726623" y="44066"/>
                  <a:pt x="1738053" y="48511"/>
                  <a:pt x="1768533" y="60576"/>
                </a:cubicBezTo>
                <a:cubicBezTo>
                  <a:pt x="1799013" y="72641"/>
                  <a:pt x="1819333" y="77086"/>
                  <a:pt x="1849813" y="101216"/>
                </a:cubicBezTo>
                <a:cubicBezTo>
                  <a:pt x="1880293" y="125346"/>
                  <a:pt x="1894263" y="150111"/>
                  <a:pt x="1920933" y="182496"/>
                </a:cubicBezTo>
                <a:cubicBezTo>
                  <a:pt x="1947603" y="214881"/>
                  <a:pt x="1963478" y="233296"/>
                  <a:pt x="1981893" y="263776"/>
                </a:cubicBezTo>
                <a:cubicBezTo>
                  <a:pt x="2000308" y="294256"/>
                  <a:pt x="1995863" y="306321"/>
                  <a:pt x="2012373" y="334896"/>
                </a:cubicBezTo>
                <a:cubicBezTo>
                  <a:pt x="2028883" y="363471"/>
                  <a:pt x="2051108" y="376806"/>
                  <a:pt x="2063173" y="405381"/>
                </a:cubicBezTo>
                <a:cubicBezTo>
                  <a:pt x="2075238" y="433956"/>
                  <a:pt x="2071428" y="447926"/>
                  <a:pt x="2073333" y="476501"/>
                </a:cubicBezTo>
                <a:cubicBezTo>
                  <a:pt x="2075238" y="505076"/>
                  <a:pt x="2067618" y="519046"/>
                  <a:pt x="2073333" y="547621"/>
                </a:cubicBezTo>
                <a:cubicBezTo>
                  <a:pt x="2079048" y="576196"/>
                  <a:pt x="2084763" y="588261"/>
                  <a:pt x="2103178" y="618741"/>
                </a:cubicBezTo>
                <a:cubicBezTo>
                  <a:pt x="2121593" y="649221"/>
                  <a:pt x="2152073" y="669541"/>
                  <a:pt x="2164138" y="700021"/>
                </a:cubicBezTo>
                <a:cubicBezTo>
                  <a:pt x="2176203" y="730501"/>
                  <a:pt x="2164138" y="741931"/>
                  <a:pt x="2164138" y="770506"/>
                </a:cubicBezTo>
                <a:cubicBezTo>
                  <a:pt x="2164138" y="799081"/>
                  <a:pt x="2164138" y="813051"/>
                  <a:pt x="2164138" y="841626"/>
                </a:cubicBezTo>
                <a:cubicBezTo>
                  <a:pt x="2164138" y="870201"/>
                  <a:pt x="2174298" y="884171"/>
                  <a:pt x="2164138" y="912746"/>
                </a:cubicBezTo>
                <a:cubicBezTo>
                  <a:pt x="2153978" y="941321"/>
                  <a:pt x="2135563" y="955291"/>
                  <a:pt x="2113338" y="983866"/>
                </a:cubicBezTo>
                <a:cubicBezTo>
                  <a:pt x="2091113" y="1012441"/>
                  <a:pt x="2066983" y="1026411"/>
                  <a:pt x="2053013" y="1054986"/>
                </a:cubicBezTo>
                <a:cubicBezTo>
                  <a:pt x="2039043" y="1083561"/>
                  <a:pt x="2044758" y="1094991"/>
                  <a:pt x="2042853" y="1125471"/>
                </a:cubicBezTo>
                <a:cubicBezTo>
                  <a:pt x="2040948" y="1155951"/>
                  <a:pt x="2042853" y="1176271"/>
                  <a:pt x="2042853" y="1206751"/>
                </a:cubicBezTo>
                <a:cubicBezTo>
                  <a:pt x="2042853" y="1237231"/>
                  <a:pt x="2042853" y="1249296"/>
                  <a:pt x="2042853" y="1277871"/>
                </a:cubicBezTo>
                <a:cubicBezTo>
                  <a:pt x="2042853" y="1306446"/>
                  <a:pt x="2042853" y="1320416"/>
                  <a:pt x="2042853" y="1348991"/>
                </a:cubicBezTo>
                <a:cubicBezTo>
                  <a:pt x="2042853" y="1377566"/>
                  <a:pt x="2054918" y="1391536"/>
                  <a:pt x="2042853" y="1420111"/>
                </a:cubicBezTo>
                <a:cubicBezTo>
                  <a:pt x="2030788" y="1448686"/>
                  <a:pt x="2002213" y="1462021"/>
                  <a:pt x="1981893" y="1490596"/>
                </a:cubicBezTo>
                <a:cubicBezTo>
                  <a:pt x="1961573" y="1519171"/>
                  <a:pt x="1965383" y="1535046"/>
                  <a:pt x="1941253" y="1561716"/>
                </a:cubicBezTo>
                <a:cubicBezTo>
                  <a:pt x="1917123" y="1588386"/>
                  <a:pt x="1886643" y="1608706"/>
                  <a:pt x="1859973" y="1622676"/>
                </a:cubicBezTo>
                <a:cubicBezTo>
                  <a:pt x="1833303" y="1636646"/>
                  <a:pt x="1827588" y="1616326"/>
                  <a:pt x="1809173" y="1632836"/>
                </a:cubicBezTo>
                <a:close/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>
            <p:custDataLst>
              <p:tags r:id="rId10"/>
            </p:custDataLst>
          </p:nvPr>
        </p:nvSpPr>
        <p:spPr>
          <a:xfrm>
            <a:off x="2813268" y="4669155"/>
            <a:ext cx="426391" cy="479178"/>
          </a:xfrm>
          <a:custGeom>
            <a:avLst/>
            <a:gdLst>
              <a:gd name="connsiteX0" fmla="*/ 57 w 671"/>
              <a:gd name="connsiteY0" fmla="*/ 64 h 754"/>
              <a:gd name="connsiteX1" fmla="*/ 169 w 671"/>
              <a:gd name="connsiteY1" fmla="*/ 112 h 754"/>
              <a:gd name="connsiteX2" fmla="*/ 281 w 671"/>
              <a:gd name="connsiteY2" fmla="*/ 144 h 754"/>
              <a:gd name="connsiteX3" fmla="*/ 393 w 671"/>
              <a:gd name="connsiteY3" fmla="*/ 176 h 754"/>
              <a:gd name="connsiteX4" fmla="*/ 505 w 671"/>
              <a:gd name="connsiteY4" fmla="*/ 192 h 754"/>
              <a:gd name="connsiteX5" fmla="*/ 617 w 671"/>
              <a:gd name="connsiteY5" fmla="*/ 288 h 754"/>
              <a:gd name="connsiteX6" fmla="*/ 648 w 671"/>
              <a:gd name="connsiteY6" fmla="*/ 415 h 754"/>
              <a:gd name="connsiteX7" fmla="*/ 664 w 671"/>
              <a:gd name="connsiteY7" fmla="*/ 527 h 754"/>
              <a:gd name="connsiteX8" fmla="*/ 664 w 671"/>
              <a:gd name="connsiteY8" fmla="*/ 639 h 754"/>
              <a:gd name="connsiteX9" fmla="*/ 585 w 671"/>
              <a:gd name="connsiteY9" fmla="*/ 751 h 754"/>
              <a:gd name="connsiteX10" fmla="*/ 473 w 671"/>
              <a:gd name="connsiteY10" fmla="*/ 719 h 754"/>
              <a:gd name="connsiteX11" fmla="*/ 361 w 671"/>
              <a:gd name="connsiteY11" fmla="*/ 719 h 754"/>
              <a:gd name="connsiteX12" fmla="*/ 313 w 671"/>
              <a:gd name="connsiteY12" fmla="*/ 607 h 754"/>
              <a:gd name="connsiteX13" fmla="*/ 265 w 671"/>
              <a:gd name="connsiteY13" fmla="*/ 495 h 754"/>
              <a:gd name="connsiteX14" fmla="*/ 233 w 671"/>
              <a:gd name="connsiteY14" fmla="*/ 383 h 754"/>
              <a:gd name="connsiteX15" fmla="*/ 121 w 671"/>
              <a:gd name="connsiteY15" fmla="*/ 319 h 754"/>
              <a:gd name="connsiteX16" fmla="*/ 10 w 671"/>
              <a:gd name="connsiteY16" fmla="*/ 335 h 754"/>
              <a:gd name="connsiteX17" fmla="*/ 73 w 671"/>
              <a:gd name="connsiteY17" fmla="*/ 0 h 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1" h="755">
                <a:moveTo>
                  <a:pt x="57" y="64"/>
                </a:moveTo>
                <a:cubicBezTo>
                  <a:pt x="77" y="73"/>
                  <a:pt x="124" y="96"/>
                  <a:pt x="169" y="112"/>
                </a:cubicBezTo>
                <a:cubicBezTo>
                  <a:pt x="214" y="128"/>
                  <a:pt x="236" y="131"/>
                  <a:pt x="281" y="144"/>
                </a:cubicBezTo>
                <a:cubicBezTo>
                  <a:pt x="326" y="157"/>
                  <a:pt x="348" y="166"/>
                  <a:pt x="393" y="176"/>
                </a:cubicBezTo>
                <a:cubicBezTo>
                  <a:pt x="438" y="186"/>
                  <a:pt x="460" y="170"/>
                  <a:pt x="505" y="192"/>
                </a:cubicBezTo>
                <a:cubicBezTo>
                  <a:pt x="550" y="214"/>
                  <a:pt x="588" y="243"/>
                  <a:pt x="617" y="288"/>
                </a:cubicBezTo>
                <a:cubicBezTo>
                  <a:pt x="646" y="333"/>
                  <a:pt x="639" y="367"/>
                  <a:pt x="648" y="415"/>
                </a:cubicBezTo>
                <a:cubicBezTo>
                  <a:pt x="657" y="463"/>
                  <a:pt x="661" y="482"/>
                  <a:pt x="664" y="527"/>
                </a:cubicBezTo>
                <a:cubicBezTo>
                  <a:pt x="667" y="572"/>
                  <a:pt x="680" y="594"/>
                  <a:pt x="664" y="639"/>
                </a:cubicBezTo>
                <a:cubicBezTo>
                  <a:pt x="648" y="684"/>
                  <a:pt x="623" y="735"/>
                  <a:pt x="585" y="751"/>
                </a:cubicBezTo>
                <a:cubicBezTo>
                  <a:pt x="547" y="767"/>
                  <a:pt x="518" y="725"/>
                  <a:pt x="473" y="719"/>
                </a:cubicBezTo>
                <a:cubicBezTo>
                  <a:pt x="428" y="713"/>
                  <a:pt x="393" y="741"/>
                  <a:pt x="361" y="719"/>
                </a:cubicBezTo>
                <a:cubicBezTo>
                  <a:pt x="329" y="697"/>
                  <a:pt x="332" y="652"/>
                  <a:pt x="313" y="607"/>
                </a:cubicBezTo>
                <a:cubicBezTo>
                  <a:pt x="294" y="562"/>
                  <a:pt x="281" y="540"/>
                  <a:pt x="265" y="495"/>
                </a:cubicBezTo>
                <a:cubicBezTo>
                  <a:pt x="249" y="450"/>
                  <a:pt x="262" y="418"/>
                  <a:pt x="233" y="383"/>
                </a:cubicBezTo>
                <a:cubicBezTo>
                  <a:pt x="204" y="348"/>
                  <a:pt x="166" y="329"/>
                  <a:pt x="121" y="319"/>
                </a:cubicBezTo>
                <a:cubicBezTo>
                  <a:pt x="76" y="309"/>
                  <a:pt x="55" y="354"/>
                  <a:pt x="10" y="335"/>
                </a:cubicBezTo>
                <a:cubicBezTo>
                  <a:pt x="-35" y="316"/>
                  <a:pt x="93" y="23"/>
                  <a:pt x="73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>
            <p:custDataLst>
              <p:tags r:id="rId11"/>
            </p:custDataLst>
          </p:nvPr>
        </p:nvSpPr>
        <p:spPr>
          <a:xfrm>
            <a:off x="6896100" y="807720"/>
            <a:ext cx="4817110" cy="4726940"/>
          </a:xfrm>
          <a:custGeom>
            <a:avLst/>
            <a:gdLst>
              <a:gd name="connisteX0" fmla="*/ 660814 w 4817019"/>
              <a:gd name="connsiteY0" fmla="*/ 352707 h 4727222"/>
              <a:gd name="connisteX1" fmla="*/ 592869 w 4817019"/>
              <a:gd name="connsiteY1" fmla="*/ 352707 h 4727222"/>
              <a:gd name="connisteX2" fmla="*/ 543974 w 4817019"/>
              <a:gd name="connsiteY2" fmla="*/ 420652 h 4727222"/>
              <a:gd name="connisteX3" fmla="*/ 524924 w 4817019"/>
              <a:gd name="connsiteY3" fmla="*/ 488597 h 4727222"/>
              <a:gd name="connisteX4" fmla="*/ 524924 w 4817019"/>
              <a:gd name="connsiteY4" fmla="*/ 556542 h 4727222"/>
              <a:gd name="connisteX5" fmla="*/ 543974 w 4817019"/>
              <a:gd name="connsiteY5" fmla="*/ 624487 h 4727222"/>
              <a:gd name="connisteX6" fmla="*/ 622079 w 4817019"/>
              <a:gd name="connsiteY6" fmla="*/ 672747 h 4727222"/>
              <a:gd name="connisteX7" fmla="*/ 679864 w 4817019"/>
              <a:gd name="connsiteY7" fmla="*/ 740692 h 4727222"/>
              <a:gd name="connisteX8" fmla="*/ 679864 w 4817019"/>
              <a:gd name="connsiteY8" fmla="*/ 808637 h 4727222"/>
              <a:gd name="connisteX9" fmla="*/ 679864 w 4817019"/>
              <a:gd name="connsiteY9" fmla="*/ 876582 h 4727222"/>
              <a:gd name="connisteX10" fmla="*/ 747809 w 4817019"/>
              <a:gd name="connsiteY10" fmla="*/ 915317 h 4727222"/>
              <a:gd name="connisteX11" fmla="*/ 815754 w 4817019"/>
              <a:gd name="connsiteY11" fmla="*/ 924842 h 4727222"/>
              <a:gd name="connisteX12" fmla="*/ 883699 w 4817019"/>
              <a:gd name="connsiteY12" fmla="*/ 944527 h 4727222"/>
              <a:gd name="connisteX13" fmla="*/ 951644 w 4817019"/>
              <a:gd name="connsiteY13" fmla="*/ 963577 h 4727222"/>
              <a:gd name="connisteX14" fmla="*/ 951644 w 4817019"/>
              <a:gd name="connsiteY14" fmla="*/ 1031522 h 4727222"/>
              <a:gd name="connisteX15" fmla="*/ 931959 w 4817019"/>
              <a:gd name="connsiteY15" fmla="*/ 1099467 h 4727222"/>
              <a:gd name="connisteX16" fmla="*/ 912909 w 4817019"/>
              <a:gd name="connsiteY16" fmla="*/ 1167412 h 4727222"/>
              <a:gd name="connisteX17" fmla="*/ 893224 w 4817019"/>
              <a:gd name="connsiteY17" fmla="*/ 1235357 h 4727222"/>
              <a:gd name="connisteX18" fmla="*/ 874174 w 4817019"/>
              <a:gd name="connsiteY18" fmla="*/ 1303302 h 4727222"/>
              <a:gd name="connisteX19" fmla="*/ 942119 w 4817019"/>
              <a:gd name="connsiteY19" fmla="*/ 1351562 h 4727222"/>
              <a:gd name="connisteX20" fmla="*/ 1010064 w 4817019"/>
              <a:gd name="connsiteY20" fmla="*/ 1390297 h 4727222"/>
              <a:gd name="connisteX21" fmla="*/ 1077374 w 4817019"/>
              <a:gd name="connsiteY21" fmla="*/ 1439192 h 4727222"/>
              <a:gd name="connisteX22" fmla="*/ 1145319 w 4817019"/>
              <a:gd name="connsiteY22" fmla="*/ 1468402 h 4727222"/>
              <a:gd name="connisteX23" fmla="*/ 1213264 w 4817019"/>
              <a:gd name="connsiteY23" fmla="*/ 1507137 h 4727222"/>
              <a:gd name="connisteX24" fmla="*/ 1281209 w 4817019"/>
              <a:gd name="connsiteY24" fmla="*/ 1535712 h 4727222"/>
              <a:gd name="connisteX25" fmla="*/ 1339629 w 4817019"/>
              <a:gd name="connsiteY25" fmla="*/ 1603657 h 4727222"/>
              <a:gd name="connisteX26" fmla="*/ 1300894 w 4817019"/>
              <a:gd name="connsiteY26" fmla="*/ 1671602 h 4727222"/>
              <a:gd name="connisteX27" fmla="*/ 1232949 w 4817019"/>
              <a:gd name="connsiteY27" fmla="*/ 1700812 h 4727222"/>
              <a:gd name="connisteX28" fmla="*/ 1165004 w 4817019"/>
              <a:gd name="connsiteY28" fmla="*/ 1739547 h 4727222"/>
              <a:gd name="connisteX29" fmla="*/ 1097059 w 4817019"/>
              <a:gd name="connsiteY29" fmla="*/ 1788442 h 4727222"/>
              <a:gd name="connisteX30" fmla="*/ 1058324 w 4817019"/>
              <a:gd name="connsiteY30" fmla="*/ 1856387 h 4727222"/>
              <a:gd name="connisteX31" fmla="*/ 1019589 w 4817019"/>
              <a:gd name="connsiteY31" fmla="*/ 1933857 h 4727222"/>
              <a:gd name="connisteX32" fmla="*/ 999904 w 4817019"/>
              <a:gd name="connsiteY32" fmla="*/ 2001802 h 4727222"/>
              <a:gd name="connisteX33" fmla="*/ 999904 w 4817019"/>
              <a:gd name="connsiteY33" fmla="*/ 2079272 h 4727222"/>
              <a:gd name="connisteX34" fmla="*/ 999904 w 4817019"/>
              <a:gd name="connsiteY34" fmla="*/ 2147217 h 4727222"/>
              <a:gd name="connisteX35" fmla="*/ 999904 w 4817019"/>
              <a:gd name="connsiteY35" fmla="*/ 2224687 h 4727222"/>
              <a:gd name="connisteX36" fmla="*/ 1010064 w 4817019"/>
              <a:gd name="connsiteY36" fmla="*/ 2292632 h 4727222"/>
              <a:gd name="connisteX37" fmla="*/ 1077374 w 4817019"/>
              <a:gd name="connsiteY37" fmla="*/ 2331367 h 4727222"/>
              <a:gd name="connisteX38" fmla="*/ 1145319 w 4817019"/>
              <a:gd name="connsiteY38" fmla="*/ 2389787 h 4727222"/>
              <a:gd name="connisteX39" fmla="*/ 1165004 w 4817019"/>
              <a:gd name="connsiteY39" fmla="*/ 2457732 h 4727222"/>
              <a:gd name="connisteX40" fmla="*/ 1184689 w 4817019"/>
              <a:gd name="connsiteY40" fmla="*/ 2535202 h 4727222"/>
              <a:gd name="connisteX41" fmla="*/ 1203739 w 4817019"/>
              <a:gd name="connsiteY41" fmla="*/ 2622197 h 4727222"/>
              <a:gd name="connisteX42" fmla="*/ 1203739 w 4817019"/>
              <a:gd name="connsiteY42" fmla="*/ 2709827 h 4727222"/>
              <a:gd name="connisteX43" fmla="*/ 1213264 w 4817019"/>
              <a:gd name="connsiteY43" fmla="*/ 2777772 h 4727222"/>
              <a:gd name="connisteX44" fmla="*/ 1232949 w 4817019"/>
              <a:gd name="connsiteY44" fmla="*/ 2845717 h 4727222"/>
              <a:gd name="connisteX45" fmla="*/ 1165004 w 4817019"/>
              <a:gd name="connsiteY45" fmla="*/ 2796822 h 4727222"/>
              <a:gd name="connisteX46" fmla="*/ 1097059 w 4817019"/>
              <a:gd name="connsiteY46" fmla="*/ 2758087 h 4727222"/>
              <a:gd name="connisteX47" fmla="*/ 1029114 w 4817019"/>
              <a:gd name="connsiteY47" fmla="*/ 2709827 h 4727222"/>
              <a:gd name="connisteX48" fmla="*/ 961169 w 4817019"/>
              <a:gd name="connsiteY48" fmla="*/ 2680617 h 4727222"/>
              <a:gd name="connisteX49" fmla="*/ 893224 w 4817019"/>
              <a:gd name="connsiteY49" fmla="*/ 2680617 h 4727222"/>
              <a:gd name="connisteX50" fmla="*/ 825279 w 4817019"/>
              <a:gd name="connsiteY50" fmla="*/ 2680617 h 4727222"/>
              <a:gd name="connisteX51" fmla="*/ 757334 w 4817019"/>
              <a:gd name="connsiteY51" fmla="*/ 2680617 h 4727222"/>
              <a:gd name="connisteX52" fmla="*/ 689389 w 4817019"/>
              <a:gd name="connsiteY52" fmla="*/ 2709827 h 4727222"/>
              <a:gd name="connisteX53" fmla="*/ 622079 w 4817019"/>
              <a:gd name="connsiteY53" fmla="*/ 2709827 h 4727222"/>
              <a:gd name="connisteX54" fmla="*/ 543974 w 4817019"/>
              <a:gd name="connsiteY54" fmla="*/ 2709827 h 4727222"/>
              <a:gd name="connisteX55" fmla="*/ 476029 w 4817019"/>
              <a:gd name="connsiteY55" fmla="*/ 2709827 h 4727222"/>
              <a:gd name="connisteX56" fmla="*/ 389034 w 4817019"/>
              <a:gd name="connsiteY56" fmla="*/ 2709827 h 4727222"/>
              <a:gd name="connisteX57" fmla="*/ 330614 w 4817019"/>
              <a:gd name="connsiteY57" fmla="*/ 2641882 h 4727222"/>
              <a:gd name="connisteX58" fmla="*/ 282354 w 4817019"/>
              <a:gd name="connsiteY58" fmla="*/ 2564412 h 4727222"/>
              <a:gd name="connisteX59" fmla="*/ 223934 w 4817019"/>
              <a:gd name="connsiteY59" fmla="*/ 2496467 h 4727222"/>
              <a:gd name="connisteX60" fmla="*/ 155989 w 4817019"/>
              <a:gd name="connsiteY60" fmla="*/ 2457732 h 4727222"/>
              <a:gd name="connisteX61" fmla="*/ 78519 w 4817019"/>
              <a:gd name="connsiteY61" fmla="*/ 2447572 h 4727222"/>
              <a:gd name="connisteX62" fmla="*/ 10574 w 4817019"/>
              <a:gd name="connsiteY62" fmla="*/ 2447572 h 4727222"/>
              <a:gd name="connisteX63" fmla="*/ 1049 w 4817019"/>
              <a:gd name="connsiteY63" fmla="*/ 2515517 h 4727222"/>
              <a:gd name="connisteX64" fmla="*/ 10574 w 4817019"/>
              <a:gd name="connsiteY64" fmla="*/ 2593622 h 4727222"/>
              <a:gd name="connisteX65" fmla="*/ 59469 w 4817019"/>
              <a:gd name="connsiteY65" fmla="*/ 2671092 h 4727222"/>
              <a:gd name="connisteX66" fmla="*/ 107729 w 4817019"/>
              <a:gd name="connsiteY66" fmla="*/ 2748562 h 4727222"/>
              <a:gd name="connisteX67" fmla="*/ 146464 w 4817019"/>
              <a:gd name="connsiteY67" fmla="*/ 2816507 h 4727222"/>
              <a:gd name="connisteX68" fmla="*/ 194724 w 4817019"/>
              <a:gd name="connsiteY68" fmla="*/ 2884452 h 4727222"/>
              <a:gd name="connisteX69" fmla="*/ 262669 w 4817019"/>
              <a:gd name="connsiteY69" fmla="*/ 2913662 h 4727222"/>
              <a:gd name="connisteX70" fmla="*/ 330614 w 4817019"/>
              <a:gd name="connsiteY70" fmla="*/ 2942237 h 4727222"/>
              <a:gd name="connisteX71" fmla="*/ 398559 w 4817019"/>
              <a:gd name="connsiteY71" fmla="*/ 3010182 h 4727222"/>
              <a:gd name="connisteX72" fmla="*/ 447454 w 4817019"/>
              <a:gd name="connsiteY72" fmla="*/ 3078127 h 4727222"/>
              <a:gd name="connisteX73" fmla="*/ 505239 w 4817019"/>
              <a:gd name="connsiteY73" fmla="*/ 3165757 h 4727222"/>
              <a:gd name="connisteX74" fmla="*/ 543974 w 4817019"/>
              <a:gd name="connsiteY74" fmla="*/ 3243227 h 4727222"/>
              <a:gd name="connisteX75" fmla="*/ 573184 w 4817019"/>
              <a:gd name="connsiteY75" fmla="*/ 3311172 h 4727222"/>
              <a:gd name="connisteX76" fmla="*/ 641129 w 4817019"/>
              <a:gd name="connsiteY76" fmla="*/ 3379117 h 4727222"/>
              <a:gd name="connisteX77" fmla="*/ 709074 w 4817019"/>
              <a:gd name="connsiteY77" fmla="*/ 3417852 h 4727222"/>
              <a:gd name="connisteX78" fmla="*/ 777019 w 4817019"/>
              <a:gd name="connsiteY78" fmla="*/ 3466112 h 4727222"/>
              <a:gd name="connisteX79" fmla="*/ 854489 w 4817019"/>
              <a:gd name="connsiteY79" fmla="*/ 3466112 h 4727222"/>
              <a:gd name="connisteX80" fmla="*/ 922434 w 4817019"/>
              <a:gd name="connsiteY80" fmla="*/ 3485797 h 4727222"/>
              <a:gd name="connisteX81" fmla="*/ 990379 w 4817019"/>
              <a:gd name="connsiteY81" fmla="*/ 3524532 h 4727222"/>
              <a:gd name="connisteX82" fmla="*/ 1058324 w 4817019"/>
              <a:gd name="connsiteY82" fmla="*/ 3582952 h 4727222"/>
              <a:gd name="connisteX83" fmla="*/ 1126269 w 4817019"/>
              <a:gd name="connsiteY83" fmla="*/ 3621687 h 4727222"/>
              <a:gd name="connisteX84" fmla="*/ 1194214 w 4817019"/>
              <a:gd name="connsiteY84" fmla="*/ 3660422 h 4727222"/>
              <a:gd name="connisteX85" fmla="*/ 1262159 w 4817019"/>
              <a:gd name="connsiteY85" fmla="*/ 3669947 h 4727222"/>
              <a:gd name="connisteX86" fmla="*/ 1339629 w 4817019"/>
              <a:gd name="connsiteY86" fmla="*/ 3669947 h 4727222"/>
              <a:gd name="connisteX87" fmla="*/ 1407574 w 4817019"/>
              <a:gd name="connsiteY87" fmla="*/ 3689632 h 4727222"/>
              <a:gd name="connisteX88" fmla="*/ 1475519 w 4817019"/>
              <a:gd name="connsiteY88" fmla="*/ 3689632 h 4727222"/>
              <a:gd name="connisteX89" fmla="*/ 1543464 w 4817019"/>
              <a:gd name="connsiteY89" fmla="*/ 3689632 h 4727222"/>
              <a:gd name="connisteX90" fmla="*/ 1611409 w 4817019"/>
              <a:gd name="connsiteY90" fmla="*/ 3689632 h 4727222"/>
              <a:gd name="connisteX91" fmla="*/ 1679354 w 4817019"/>
              <a:gd name="connsiteY91" fmla="*/ 3699157 h 4727222"/>
              <a:gd name="connisteX92" fmla="*/ 1747299 w 4817019"/>
              <a:gd name="connsiteY92" fmla="*/ 3737892 h 4727222"/>
              <a:gd name="connisteX93" fmla="*/ 1795559 w 4817019"/>
              <a:gd name="connsiteY93" fmla="*/ 3805837 h 4727222"/>
              <a:gd name="connisteX94" fmla="*/ 1805084 w 4817019"/>
              <a:gd name="connsiteY94" fmla="*/ 3873782 h 4727222"/>
              <a:gd name="connisteX95" fmla="*/ 1727614 w 4817019"/>
              <a:gd name="connsiteY95" fmla="*/ 3902992 h 4727222"/>
              <a:gd name="connisteX96" fmla="*/ 1659669 w 4817019"/>
              <a:gd name="connsiteY96" fmla="*/ 3912517 h 4727222"/>
              <a:gd name="connisteX97" fmla="*/ 1611409 w 4817019"/>
              <a:gd name="connsiteY97" fmla="*/ 3980462 h 4727222"/>
              <a:gd name="connisteX98" fmla="*/ 1591724 w 4817019"/>
              <a:gd name="connsiteY98" fmla="*/ 4048407 h 4727222"/>
              <a:gd name="connisteX99" fmla="*/ 1591724 w 4817019"/>
              <a:gd name="connsiteY99" fmla="*/ 4116352 h 4727222"/>
              <a:gd name="connisteX100" fmla="*/ 1572674 w 4817019"/>
              <a:gd name="connsiteY100" fmla="*/ 4184297 h 4727222"/>
              <a:gd name="connisteX101" fmla="*/ 1562514 w 4817019"/>
              <a:gd name="connsiteY101" fmla="*/ 4261767 h 4727222"/>
              <a:gd name="connisteX102" fmla="*/ 1562514 w 4817019"/>
              <a:gd name="connsiteY102" fmla="*/ 4329712 h 4727222"/>
              <a:gd name="connisteX103" fmla="*/ 1630459 w 4817019"/>
              <a:gd name="connsiteY103" fmla="*/ 4320187 h 4727222"/>
              <a:gd name="connisteX104" fmla="*/ 1698404 w 4817019"/>
              <a:gd name="connsiteY104" fmla="*/ 4290977 h 4727222"/>
              <a:gd name="connisteX105" fmla="*/ 1766349 w 4817019"/>
              <a:gd name="connsiteY105" fmla="*/ 4358922 h 4727222"/>
              <a:gd name="connisteX106" fmla="*/ 1814609 w 4817019"/>
              <a:gd name="connsiteY106" fmla="*/ 4436392 h 4727222"/>
              <a:gd name="connisteX107" fmla="*/ 1843819 w 4817019"/>
              <a:gd name="connsiteY107" fmla="*/ 4543072 h 4727222"/>
              <a:gd name="connisteX108" fmla="*/ 1873029 w 4817019"/>
              <a:gd name="connsiteY108" fmla="*/ 4640227 h 4727222"/>
              <a:gd name="connisteX109" fmla="*/ 1882554 w 4817019"/>
              <a:gd name="connsiteY109" fmla="*/ 4708172 h 4727222"/>
              <a:gd name="connisteX110" fmla="*/ 1960659 w 4817019"/>
              <a:gd name="connsiteY110" fmla="*/ 4727222 h 4727222"/>
              <a:gd name="connisteX111" fmla="*/ 2057179 w 4817019"/>
              <a:gd name="connsiteY111" fmla="*/ 4708172 h 4727222"/>
              <a:gd name="connisteX112" fmla="*/ 2135284 w 4817019"/>
              <a:gd name="connsiteY112" fmla="*/ 4678962 h 4727222"/>
              <a:gd name="connisteX113" fmla="*/ 2174019 w 4817019"/>
              <a:gd name="connsiteY113" fmla="*/ 4611017 h 4727222"/>
              <a:gd name="connisteX114" fmla="*/ 2174019 w 4817019"/>
              <a:gd name="connsiteY114" fmla="*/ 4533547 h 4727222"/>
              <a:gd name="connisteX115" fmla="*/ 2163859 w 4817019"/>
              <a:gd name="connsiteY115" fmla="*/ 4465602 h 4727222"/>
              <a:gd name="connisteX116" fmla="*/ 2125124 w 4817019"/>
              <a:gd name="connsiteY116" fmla="*/ 4397657 h 4727222"/>
              <a:gd name="connisteX117" fmla="*/ 2125124 w 4817019"/>
              <a:gd name="connsiteY117" fmla="*/ 4329712 h 4727222"/>
              <a:gd name="connisteX118" fmla="*/ 2193069 w 4817019"/>
              <a:gd name="connsiteY118" fmla="*/ 4290977 h 4727222"/>
              <a:gd name="connisteX119" fmla="*/ 2261014 w 4817019"/>
              <a:gd name="connsiteY119" fmla="*/ 4271292 h 4727222"/>
              <a:gd name="connisteX120" fmla="*/ 2338484 w 4817019"/>
              <a:gd name="connsiteY120" fmla="*/ 4252242 h 4727222"/>
              <a:gd name="connisteX121" fmla="*/ 2416589 w 4817019"/>
              <a:gd name="connsiteY121" fmla="*/ 4242082 h 4727222"/>
              <a:gd name="connisteX122" fmla="*/ 2483899 w 4817019"/>
              <a:gd name="connsiteY122" fmla="*/ 4242082 h 4727222"/>
              <a:gd name="connisteX123" fmla="*/ 2551844 w 4817019"/>
              <a:gd name="connsiteY123" fmla="*/ 4213507 h 4727222"/>
              <a:gd name="connisteX124" fmla="*/ 2619789 w 4817019"/>
              <a:gd name="connsiteY124" fmla="*/ 4164612 h 4727222"/>
              <a:gd name="connisteX125" fmla="*/ 2687734 w 4817019"/>
              <a:gd name="connsiteY125" fmla="*/ 4164612 h 4727222"/>
              <a:gd name="connisteX126" fmla="*/ 2755679 w 4817019"/>
              <a:gd name="connsiteY126" fmla="*/ 4164612 h 4727222"/>
              <a:gd name="connisteX127" fmla="*/ 2823624 w 4817019"/>
              <a:gd name="connsiteY127" fmla="*/ 4232557 h 4727222"/>
              <a:gd name="connisteX128" fmla="*/ 2882044 w 4817019"/>
              <a:gd name="connsiteY128" fmla="*/ 4300502 h 4727222"/>
              <a:gd name="connisteX129" fmla="*/ 2939829 w 4817019"/>
              <a:gd name="connsiteY129" fmla="*/ 4368447 h 4727222"/>
              <a:gd name="connisteX130" fmla="*/ 2959514 w 4817019"/>
              <a:gd name="connsiteY130" fmla="*/ 4436392 h 4727222"/>
              <a:gd name="connisteX131" fmla="*/ 2959514 w 4817019"/>
              <a:gd name="connsiteY131" fmla="*/ 4504337 h 4727222"/>
              <a:gd name="connisteX132" fmla="*/ 2930304 w 4817019"/>
              <a:gd name="connsiteY132" fmla="*/ 4572282 h 4727222"/>
              <a:gd name="connisteX133" fmla="*/ 2930304 w 4817019"/>
              <a:gd name="connsiteY133" fmla="*/ 4640227 h 4727222"/>
              <a:gd name="connisteX134" fmla="*/ 2998249 w 4817019"/>
              <a:gd name="connsiteY134" fmla="*/ 4659277 h 4727222"/>
              <a:gd name="connisteX135" fmla="*/ 3066194 w 4817019"/>
              <a:gd name="connsiteY135" fmla="*/ 4630067 h 4727222"/>
              <a:gd name="connisteX136" fmla="*/ 3134139 w 4817019"/>
              <a:gd name="connsiteY136" fmla="*/ 4572282 h 4727222"/>
              <a:gd name="connisteX137" fmla="*/ 3172874 w 4817019"/>
              <a:gd name="connsiteY137" fmla="*/ 4504337 h 4727222"/>
              <a:gd name="connisteX138" fmla="*/ 3172874 w 4817019"/>
              <a:gd name="connsiteY138" fmla="*/ 4436392 h 4727222"/>
              <a:gd name="connisteX139" fmla="*/ 3104929 w 4817019"/>
              <a:gd name="connsiteY139" fmla="*/ 4407182 h 4727222"/>
              <a:gd name="connisteX140" fmla="*/ 3085879 w 4817019"/>
              <a:gd name="connsiteY140" fmla="*/ 4339237 h 4727222"/>
              <a:gd name="connisteX141" fmla="*/ 3153824 w 4817019"/>
              <a:gd name="connsiteY141" fmla="*/ 4300502 h 4727222"/>
              <a:gd name="connisteX142" fmla="*/ 3240819 w 4817019"/>
              <a:gd name="connsiteY142" fmla="*/ 4300502 h 4727222"/>
              <a:gd name="connisteX143" fmla="*/ 3318289 w 4817019"/>
              <a:gd name="connsiteY143" fmla="*/ 4281452 h 4727222"/>
              <a:gd name="connisteX144" fmla="*/ 3386234 w 4817019"/>
              <a:gd name="connsiteY144" fmla="*/ 4252242 h 4727222"/>
              <a:gd name="connisteX145" fmla="*/ 3454179 w 4817019"/>
              <a:gd name="connsiteY145" fmla="*/ 4203347 h 4727222"/>
              <a:gd name="connisteX146" fmla="*/ 3483389 w 4817019"/>
              <a:gd name="connsiteY146" fmla="*/ 4135402 h 4727222"/>
              <a:gd name="connisteX147" fmla="*/ 3512599 w 4817019"/>
              <a:gd name="connsiteY147" fmla="*/ 4067457 h 4727222"/>
              <a:gd name="connisteX148" fmla="*/ 3551334 w 4817019"/>
              <a:gd name="connsiteY148" fmla="*/ 3989987 h 4727222"/>
              <a:gd name="connisteX149" fmla="*/ 3599594 w 4817019"/>
              <a:gd name="connsiteY149" fmla="*/ 3922042 h 4727222"/>
              <a:gd name="connisteX150" fmla="*/ 3658014 w 4817019"/>
              <a:gd name="connsiteY150" fmla="*/ 3854097 h 4727222"/>
              <a:gd name="connisteX151" fmla="*/ 3687224 w 4817019"/>
              <a:gd name="connsiteY151" fmla="*/ 3786152 h 4727222"/>
              <a:gd name="connisteX152" fmla="*/ 3716434 w 4817019"/>
              <a:gd name="connsiteY152" fmla="*/ 3708682 h 4727222"/>
              <a:gd name="connisteX153" fmla="*/ 3764694 w 4817019"/>
              <a:gd name="connsiteY153" fmla="*/ 3640737 h 4727222"/>
              <a:gd name="connisteX154" fmla="*/ 3823114 w 4817019"/>
              <a:gd name="connsiteY154" fmla="*/ 3572792 h 4727222"/>
              <a:gd name="connisteX155" fmla="*/ 3890424 w 4817019"/>
              <a:gd name="connsiteY155" fmla="*/ 3524532 h 4727222"/>
              <a:gd name="connisteX156" fmla="*/ 3929794 w 4817019"/>
              <a:gd name="connsiteY156" fmla="*/ 3456587 h 4727222"/>
              <a:gd name="connisteX157" fmla="*/ 3939319 w 4817019"/>
              <a:gd name="connsiteY157" fmla="*/ 3388642 h 4727222"/>
              <a:gd name="connisteX158" fmla="*/ 3939319 w 4817019"/>
              <a:gd name="connsiteY158" fmla="*/ 3311172 h 4727222"/>
              <a:gd name="connisteX159" fmla="*/ 3939319 w 4817019"/>
              <a:gd name="connsiteY159" fmla="*/ 3243227 h 4727222"/>
              <a:gd name="connisteX160" fmla="*/ 3939319 w 4817019"/>
              <a:gd name="connsiteY160" fmla="*/ 3175282 h 4727222"/>
              <a:gd name="connisteX161" fmla="*/ 3900584 w 4817019"/>
              <a:gd name="connsiteY161" fmla="*/ 3243227 h 4727222"/>
              <a:gd name="connisteX162" fmla="*/ 3900584 w 4817019"/>
              <a:gd name="connsiteY162" fmla="*/ 3330222 h 4727222"/>
              <a:gd name="connisteX163" fmla="*/ 3900584 w 4817019"/>
              <a:gd name="connsiteY163" fmla="*/ 3408327 h 4727222"/>
              <a:gd name="connisteX164" fmla="*/ 3871374 w 4817019"/>
              <a:gd name="connsiteY164" fmla="*/ 3320697 h 4727222"/>
              <a:gd name="connisteX165" fmla="*/ 3861849 w 4817019"/>
              <a:gd name="connsiteY165" fmla="*/ 3243227 h 4727222"/>
              <a:gd name="connisteX166" fmla="*/ 3842164 w 4817019"/>
              <a:gd name="connsiteY166" fmla="*/ 3175282 h 4727222"/>
              <a:gd name="connisteX167" fmla="*/ 3832639 w 4817019"/>
              <a:gd name="connsiteY167" fmla="*/ 3097812 h 4727222"/>
              <a:gd name="connisteX168" fmla="*/ 3812954 w 4817019"/>
              <a:gd name="connsiteY168" fmla="*/ 3029867 h 4727222"/>
              <a:gd name="connisteX169" fmla="*/ 3793904 w 4817019"/>
              <a:gd name="connsiteY169" fmla="*/ 2961922 h 4727222"/>
              <a:gd name="connisteX170" fmla="*/ 3774219 w 4817019"/>
              <a:gd name="connsiteY170" fmla="*/ 2893977 h 4727222"/>
              <a:gd name="connisteX171" fmla="*/ 3716434 w 4817019"/>
              <a:gd name="connsiteY171" fmla="*/ 2826032 h 4727222"/>
              <a:gd name="connisteX172" fmla="*/ 3648489 w 4817019"/>
              <a:gd name="connsiteY172" fmla="*/ 2758087 h 4727222"/>
              <a:gd name="connisteX173" fmla="*/ 3609119 w 4817019"/>
              <a:gd name="connsiteY173" fmla="*/ 2690142 h 4727222"/>
              <a:gd name="connisteX174" fmla="*/ 3609119 w 4817019"/>
              <a:gd name="connsiteY174" fmla="*/ 2622197 h 4727222"/>
              <a:gd name="connisteX175" fmla="*/ 3677064 w 4817019"/>
              <a:gd name="connsiteY175" fmla="*/ 2564412 h 4727222"/>
              <a:gd name="connisteX176" fmla="*/ 3735484 w 4817019"/>
              <a:gd name="connsiteY176" fmla="*/ 2496467 h 4727222"/>
              <a:gd name="connisteX177" fmla="*/ 3812954 w 4817019"/>
              <a:gd name="connsiteY177" fmla="*/ 2447572 h 4727222"/>
              <a:gd name="connisteX178" fmla="*/ 3735484 w 4817019"/>
              <a:gd name="connsiteY178" fmla="*/ 2418997 h 4727222"/>
              <a:gd name="connisteX179" fmla="*/ 3667539 w 4817019"/>
              <a:gd name="connsiteY179" fmla="*/ 2418997 h 4727222"/>
              <a:gd name="connisteX180" fmla="*/ 3599594 w 4817019"/>
              <a:gd name="connsiteY180" fmla="*/ 2418997 h 4727222"/>
              <a:gd name="connisteX181" fmla="*/ 3522124 w 4817019"/>
              <a:gd name="connsiteY181" fmla="*/ 2408837 h 4727222"/>
              <a:gd name="connisteX182" fmla="*/ 3502439 w 4817019"/>
              <a:gd name="connsiteY182" fmla="*/ 2340892 h 4727222"/>
              <a:gd name="connisteX183" fmla="*/ 3473864 w 4817019"/>
              <a:gd name="connsiteY183" fmla="*/ 2272947 h 4727222"/>
              <a:gd name="connisteX184" fmla="*/ 3435129 w 4817019"/>
              <a:gd name="connsiteY184" fmla="*/ 2205002 h 4727222"/>
              <a:gd name="connisteX185" fmla="*/ 3405919 w 4817019"/>
              <a:gd name="connsiteY185" fmla="*/ 2127532 h 4727222"/>
              <a:gd name="connisteX186" fmla="*/ 3376709 w 4817019"/>
              <a:gd name="connsiteY186" fmla="*/ 2059587 h 4727222"/>
              <a:gd name="connisteX187" fmla="*/ 3376709 w 4817019"/>
              <a:gd name="connsiteY187" fmla="*/ 1991642 h 4727222"/>
              <a:gd name="connisteX188" fmla="*/ 3444654 w 4817019"/>
              <a:gd name="connsiteY188" fmla="*/ 1933857 h 4727222"/>
              <a:gd name="connisteX189" fmla="*/ 3522124 w 4817019"/>
              <a:gd name="connsiteY189" fmla="*/ 1933857 h 4727222"/>
              <a:gd name="connisteX190" fmla="*/ 3590069 w 4817019"/>
              <a:gd name="connsiteY190" fmla="*/ 1933857 h 4727222"/>
              <a:gd name="connisteX191" fmla="*/ 3658014 w 4817019"/>
              <a:gd name="connsiteY191" fmla="*/ 2001802 h 4727222"/>
              <a:gd name="connisteX192" fmla="*/ 3658014 w 4817019"/>
              <a:gd name="connsiteY192" fmla="*/ 2069747 h 4727222"/>
              <a:gd name="connisteX193" fmla="*/ 3658014 w 4817019"/>
              <a:gd name="connsiteY193" fmla="*/ 2137692 h 4727222"/>
              <a:gd name="connisteX194" fmla="*/ 3658014 w 4817019"/>
              <a:gd name="connsiteY194" fmla="*/ 2205002 h 4727222"/>
              <a:gd name="connisteX195" fmla="*/ 3658014 w 4817019"/>
              <a:gd name="connsiteY195" fmla="*/ 2137692 h 4727222"/>
              <a:gd name="connisteX196" fmla="*/ 3687224 w 4817019"/>
              <a:gd name="connsiteY196" fmla="*/ 2069747 h 4727222"/>
              <a:gd name="connisteX197" fmla="*/ 3755169 w 4817019"/>
              <a:gd name="connsiteY197" fmla="*/ 2069747 h 4727222"/>
              <a:gd name="connisteX198" fmla="*/ 3832639 w 4817019"/>
              <a:gd name="connsiteY198" fmla="*/ 2098322 h 4727222"/>
              <a:gd name="connisteX199" fmla="*/ 3880899 w 4817019"/>
              <a:gd name="connsiteY199" fmla="*/ 2166267 h 4727222"/>
              <a:gd name="connisteX200" fmla="*/ 3929794 w 4817019"/>
              <a:gd name="connsiteY200" fmla="*/ 2098322 h 4727222"/>
              <a:gd name="connisteX201" fmla="*/ 3997739 w 4817019"/>
              <a:gd name="connsiteY201" fmla="*/ 2031012 h 4727222"/>
              <a:gd name="connisteX202" fmla="*/ 4065049 w 4817019"/>
              <a:gd name="connsiteY202" fmla="*/ 1982117 h 4727222"/>
              <a:gd name="connisteX203" fmla="*/ 4143154 w 4817019"/>
              <a:gd name="connsiteY203" fmla="*/ 1943382 h 4727222"/>
              <a:gd name="connisteX204" fmla="*/ 4211099 w 4817019"/>
              <a:gd name="connsiteY204" fmla="*/ 1895122 h 4727222"/>
              <a:gd name="connisteX205" fmla="*/ 4268884 w 4817019"/>
              <a:gd name="connsiteY205" fmla="*/ 1827177 h 4727222"/>
              <a:gd name="connisteX206" fmla="*/ 4268884 w 4817019"/>
              <a:gd name="connsiteY206" fmla="*/ 1759232 h 4727222"/>
              <a:gd name="connisteX207" fmla="*/ 4279044 w 4817019"/>
              <a:gd name="connsiteY207" fmla="*/ 1691287 h 4727222"/>
              <a:gd name="connisteX208" fmla="*/ 4346354 w 4817019"/>
              <a:gd name="connsiteY208" fmla="*/ 1623342 h 4727222"/>
              <a:gd name="connisteX209" fmla="*/ 4414299 w 4817019"/>
              <a:gd name="connsiteY209" fmla="*/ 1564922 h 4727222"/>
              <a:gd name="connisteX210" fmla="*/ 4482244 w 4817019"/>
              <a:gd name="connsiteY210" fmla="*/ 1526187 h 4727222"/>
              <a:gd name="connisteX211" fmla="*/ 4550189 w 4817019"/>
              <a:gd name="connsiteY211" fmla="*/ 1458242 h 4727222"/>
              <a:gd name="connisteX212" fmla="*/ 4550189 w 4817019"/>
              <a:gd name="connsiteY212" fmla="*/ 1390297 h 4727222"/>
              <a:gd name="connisteX213" fmla="*/ 4579399 w 4817019"/>
              <a:gd name="connsiteY213" fmla="*/ 1283617 h 4727222"/>
              <a:gd name="connisteX214" fmla="*/ 4599084 w 4817019"/>
              <a:gd name="connsiteY214" fmla="*/ 1215672 h 4727222"/>
              <a:gd name="connisteX215" fmla="*/ 4627659 w 4817019"/>
              <a:gd name="connsiteY215" fmla="*/ 1147727 h 4727222"/>
              <a:gd name="connisteX216" fmla="*/ 4667029 w 4817019"/>
              <a:gd name="connsiteY216" fmla="*/ 1079782 h 4727222"/>
              <a:gd name="connisteX217" fmla="*/ 4705764 w 4817019"/>
              <a:gd name="connsiteY217" fmla="*/ 983262 h 4727222"/>
              <a:gd name="connisteX218" fmla="*/ 4763549 w 4817019"/>
              <a:gd name="connsiteY218" fmla="*/ 905792 h 4727222"/>
              <a:gd name="connisteX219" fmla="*/ 4773709 w 4817019"/>
              <a:gd name="connsiteY219" fmla="*/ 818162 h 4727222"/>
              <a:gd name="connisteX220" fmla="*/ 4792759 w 4817019"/>
              <a:gd name="connsiteY220" fmla="*/ 750217 h 4727222"/>
              <a:gd name="connisteX221" fmla="*/ 4802284 w 4817019"/>
              <a:gd name="connsiteY221" fmla="*/ 682272 h 4727222"/>
              <a:gd name="connisteX222" fmla="*/ 4812444 w 4817019"/>
              <a:gd name="connsiteY222" fmla="*/ 604802 h 4727222"/>
              <a:gd name="connisteX223" fmla="*/ 4734339 w 4817019"/>
              <a:gd name="connsiteY223" fmla="*/ 556542 h 4727222"/>
              <a:gd name="connisteX224" fmla="*/ 4667029 w 4817019"/>
              <a:gd name="connsiteY224" fmla="*/ 527332 h 4727222"/>
              <a:gd name="connisteX225" fmla="*/ 4608609 w 4817019"/>
              <a:gd name="connsiteY225" fmla="*/ 459387 h 4727222"/>
              <a:gd name="connisteX226" fmla="*/ 4540664 w 4817019"/>
              <a:gd name="connsiteY226" fmla="*/ 459387 h 4727222"/>
              <a:gd name="connisteX227" fmla="*/ 4453034 w 4817019"/>
              <a:gd name="connsiteY227" fmla="*/ 459387 h 4727222"/>
              <a:gd name="connisteX228" fmla="*/ 4366039 w 4817019"/>
              <a:gd name="connsiteY228" fmla="*/ 459387 h 4727222"/>
              <a:gd name="connisteX229" fmla="*/ 4288569 w 4817019"/>
              <a:gd name="connsiteY229" fmla="*/ 459387 h 4727222"/>
              <a:gd name="connisteX230" fmla="*/ 4259359 w 4817019"/>
              <a:gd name="connsiteY230" fmla="*/ 391442 h 4727222"/>
              <a:gd name="connisteX231" fmla="*/ 4259359 w 4817019"/>
              <a:gd name="connsiteY231" fmla="*/ 323497 h 4727222"/>
              <a:gd name="connisteX232" fmla="*/ 4327304 w 4817019"/>
              <a:gd name="connsiteY232" fmla="*/ 246027 h 4727222"/>
              <a:gd name="connisteX233" fmla="*/ 4259359 w 4817019"/>
              <a:gd name="connsiteY233" fmla="*/ 168557 h 4727222"/>
              <a:gd name="connisteX234" fmla="*/ 4211099 w 4817019"/>
              <a:gd name="connsiteY234" fmla="*/ 90452 h 4727222"/>
              <a:gd name="connisteX235" fmla="*/ 4211099 w 4817019"/>
              <a:gd name="connsiteY235" fmla="*/ 22507 h 4727222"/>
              <a:gd name="connisteX236" fmla="*/ 4143154 w 4817019"/>
              <a:gd name="connsiteY236" fmla="*/ 22507 h 4727222"/>
              <a:gd name="connisteX237" fmla="*/ 4075209 w 4817019"/>
              <a:gd name="connsiteY237" fmla="*/ 22507 h 4727222"/>
              <a:gd name="connisteX238" fmla="*/ 3997739 w 4817019"/>
              <a:gd name="connsiteY238" fmla="*/ 22507 h 4727222"/>
              <a:gd name="connisteX239" fmla="*/ 3919634 w 4817019"/>
              <a:gd name="connsiteY239" fmla="*/ 22507 h 4727222"/>
              <a:gd name="connisteX240" fmla="*/ 3851689 w 4817019"/>
              <a:gd name="connsiteY240" fmla="*/ 22507 h 4727222"/>
              <a:gd name="connisteX241" fmla="*/ 3783744 w 4817019"/>
              <a:gd name="connsiteY241" fmla="*/ 22507 h 4727222"/>
              <a:gd name="connisteX242" fmla="*/ 3716434 w 4817019"/>
              <a:gd name="connsiteY242" fmla="*/ 22507 h 4727222"/>
              <a:gd name="connisteX243" fmla="*/ 3628804 w 4817019"/>
              <a:gd name="connsiteY243" fmla="*/ 22507 h 4727222"/>
              <a:gd name="connisteX244" fmla="*/ 3541809 w 4817019"/>
              <a:gd name="connsiteY244" fmla="*/ 22507 h 4727222"/>
              <a:gd name="connisteX245" fmla="*/ 3424969 w 4817019"/>
              <a:gd name="connsiteY245" fmla="*/ 22507 h 4727222"/>
              <a:gd name="connisteX246" fmla="*/ 3337974 w 4817019"/>
              <a:gd name="connsiteY246" fmla="*/ 22507 h 4727222"/>
              <a:gd name="connisteX247" fmla="*/ 3250344 w 4817019"/>
              <a:gd name="connsiteY247" fmla="*/ 32667 h 4727222"/>
              <a:gd name="connisteX248" fmla="*/ 3182399 w 4817019"/>
              <a:gd name="connsiteY248" fmla="*/ 32667 h 4727222"/>
              <a:gd name="connisteX249" fmla="*/ 3104929 w 4817019"/>
              <a:gd name="connsiteY249" fmla="*/ 32667 h 4727222"/>
              <a:gd name="connisteX250" fmla="*/ 3036984 w 4817019"/>
              <a:gd name="connsiteY250" fmla="*/ 32667 h 4727222"/>
              <a:gd name="connisteX251" fmla="*/ 2959514 w 4817019"/>
              <a:gd name="connsiteY251" fmla="*/ 32667 h 4727222"/>
              <a:gd name="connisteX252" fmla="*/ 2882044 w 4817019"/>
              <a:gd name="connsiteY252" fmla="*/ 32667 h 4727222"/>
              <a:gd name="connisteX253" fmla="*/ 2814099 w 4817019"/>
              <a:gd name="connsiteY253" fmla="*/ 32667 h 4727222"/>
              <a:gd name="connisteX254" fmla="*/ 2746154 w 4817019"/>
              <a:gd name="connsiteY254" fmla="*/ 32667 h 4727222"/>
              <a:gd name="connisteX255" fmla="*/ 2678209 w 4817019"/>
              <a:gd name="connsiteY255" fmla="*/ 32667 h 4727222"/>
              <a:gd name="connisteX256" fmla="*/ 2610264 w 4817019"/>
              <a:gd name="connsiteY256" fmla="*/ 32667 h 4727222"/>
              <a:gd name="connisteX257" fmla="*/ 2532794 w 4817019"/>
              <a:gd name="connsiteY257" fmla="*/ 32667 h 4727222"/>
              <a:gd name="connisteX258" fmla="*/ 2455324 w 4817019"/>
              <a:gd name="connsiteY258" fmla="*/ 32667 h 4727222"/>
              <a:gd name="connisteX259" fmla="*/ 2377219 w 4817019"/>
              <a:gd name="connsiteY259" fmla="*/ 32667 h 4727222"/>
              <a:gd name="connisteX260" fmla="*/ 2309909 w 4817019"/>
              <a:gd name="connsiteY260" fmla="*/ 32667 h 4727222"/>
              <a:gd name="connisteX261" fmla="*/ 2241964 w 4817019"/>
              <a:gd name="connsiteY261" fmla="*/ 32667 h 4727222"/>
              <a:gd name="connisteX262" fmla="*/ 2163859 w 4817019"/>
              <a:gd name="connsiteY262" fmla="*/ 32667 h 4727222"/>
              <a:gd name="connisteX263" fmla="*/ 2076864 w 4817019"/>
              <a:gd name="connsiteY263" fmla="*/ 32667 h 4727222"/>
              <a:gd name="connisteX264" fmla="*/ 1999394 w 4817019"/>
              <a:gd name="connsiteY264" fmla="*/ 32667 h 4727222"/>
              <a:gd name="connisteX265" fmla="*/ 1931449 w 4817019"/>
              <a:gd name="connsiteY265" fmla="*/ 32667 h 4727222"/>
              <a:gd name="connisteX266" fmla="*/ 1853979 w 4817019"/>
              <a:gd name="connsiteY266" fmla="*/ 32667 h 4727222"/>
              <a:gd name="connisteX267" fmla="*/ 1756824 w 4817019"/>
              <a:gd name="connsiteY267" fmla="*/ 32667 h 4727222"/>
              <a:gd name="connisteX268" fmla="*/ 1688879 w 4817019"/>
              <a:gd name="connsiteY268" fmla="*/ 32667 h 4727222"/>
              <a:gd name="connisteX269" fmla="*/ 1620934 w 4817019"/>
              <a:gd name="connsiteY269" fmla="*/ 32667 h 4727222"/>
              <a:gd name="connisteX270" fmla="*/ 1552989 w 4817019"/>
              <a:gd name="connsiteY270" fmla="*/ 32667 h 4727222"/>
              <a:gd name="connisteX271" fmla="*/ 1485044 w 4817019"/>
              <a:gd name="connsiteY271" fmla="*/ 32667 h 4727222"/>
              <a:gd name="connisteX272" fmla="*/ 1417099 w 4817019"/>
              <a:gd name="connsiteY272" fmla="*/ 32667 h 4727222"/>
              <a:gd name="connisteX273" fmla="*/ 1349154 w 4817019"/>
              <a:gd name="connsiteY273" fmla="*/ 32667 h 4727222"/>
              <a:gd name="connisteX274" fmla="*/ 1281209 w 4817019"/>
              <a:gd name="connsiteY274" fmla="*/ 22507 h 4727222"/>
              <a:gd name="connisteX275" fmla="*/ 1213264 w 4817019"/>
              <a:gd name="connsiteY275" fmla="*/ 22507 h 4727222"/>
              <a:gd name="connisteX276" fmla="*/ 1145319 w 4817019"/>
              <a:gd name="connsiteY276" fmla="*/ 22507 h 4727222"/>
              <a:gd name="connisteX277" fmla="*/ 1077374 w 4817019"/>
              <a:gd name="connsiteY277" fmla="*/ 12982 h 4727222"/>
              <a:gd name="connisteX278" fmla="*/ 1010064 w 4817019"/>
              <a:gd name="connsiteY278" fmla="*/ 12982 h 4727222"/>
              <a:gd name="connisteX279" fmla="*/ 942119 w 4817019"/>
              <a:gd name="connsiteY279" fmla="*/ 12982 h 4727222"/>
              <a:gd name="connisteX280" fmla="*/ 874174 w 4817019"/>
              <a:gd name="connsiteY280" fmla="*/ 12982 h 4727222"/>
              <a:gd name="connisteX281" fmla="*/ 796069 w 4817019"/>
              <a:gd name="connsiteY281" fmla="*/ 12982 h 4727222"/>
              <a:gd name="connisteX282" fmla="*/ 728759 w 4817019"/>
              <a:gd name="connsiteY282" fmla="*/ 12982 h 4727222"/>
              <a:gd name="connisteX283" fmla="*/ 602394 w 4817019"/>
              <a:gd name="connsiteY283" fmla="*/ 158397 h 4727222"/>
              <a:gd name="connisteX284" fmla="*/ 709074 w 4817019"/>
              <a:gd name="connsiteY284" fmla="*/ 313972 h 4727222"/>
              <a:gd name="connisteX285" fmla="*/ 641129 w 4817019"/>
              <a:gd name="connsiteY285" fmla="*/ 313972 h 4727222"/>
              <a:gd name="connisteX286" fmla="*/ 573184 w 4817019"/>
              <a:gd name="connsiteY286" fmla="*/ 323497 h 4727222"/>
              <a:gd name="connisteX287" fmla="*/ 505239 w 4817019"/>
              <a:gd name="connsiteY287" fmla="*/ 343182 h 4727222"/>
              <a:gd name="connisteX288" fmla="*/ 456979 w 4817019"/>
              <a:gd name="connsiteY288" fmla="*/ 410492 h 4727222"/>
              <a:gd name="connisteX289" fmla="*/ 524924 w 4817019"/>
              <a:gd name="connsiteY289" fmla="*/ 430177 h 472722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  <a:cxn ang="0">
                <a:pos x="connisteX269" y="connsiteY269"/>
              </a:cxn>
              <a:cxn ang="0">
                <a:pos x="connisteX270" y="connsiteY270"/>
              </a:cxn>
              <a:cxn ang="0">
                <a:pos x="connisteX271" y="connsiteY271"/>
              </a:cxn>
              <a:cxn ang="0">
                <a:pos x="connisteX272" y="connsiteY272"/>
              </a:cxn>
              <a:cxn ang="0">
                <a:pos x="connisteX273" y="connsiteY273"/>
              </a:cxn>
              <a:cxn ang="0">
                <a:pos x="connisteX274" y="connsiteY274"/>
              </a:cxn>
              <a:cxn ang="0">
                <a:pos x="connisteX275" y="connsiteY275"/>
              </a:cxn>
              <a:cxn ang="0">
                <a:pos x="connisteX276" y="connsiteY276"/>
              </a:cxn>
              <a:cxn ang="0">
                <a:pos x="connisteX277" y="connsiteY277"/>
              </a:cxn>
              <a:cxn ang="0">
                <a:pos x="connisteX278" y="connsiteY278"/>
              </a:cxn>
              <a:cxn ang="0">
                <a:pos x="connisteX279" y="connsiteY279"/>
              </a:cxn>
              <a:cxn ang="0">
                <a:pos x="connisteX280" y="connsiteY280"/>
              </a:cxn>
              <a:cxn ang="0">
                <a:pos x="connisteX281" y="connsiteY281"/>
              </a:cxn>
              <a:cxn ang="0">
                <a:pos x="connisteX282" y="connsiteY282"/>
              </a:cxn>
              <a:cxn ang="0">
                <a:pos x="connisteX283" y="connsiteY283"/>
              </a:cxn>
              <a:cxn ang="0">
                <a:pos x="connisteX284" y="connsiteY284"/>
              </a:cxn>
              <a:cxn ang="0">
                <a:pos x="connisteX285" y="connsiteY285"/>
              </a:cxn>
              <a:cxn ang="0">
                <a:pos x="connisteX286" y="connsiteY286"/>
              </a:cxn>
              <a:cxn ang="0">
                <a:pos x="connisteX287" y="connsiteY287"/>
              </a:cxn>
              <a:cxn ang="0">
                <a:pos x="connisteX288" y="connsiteY288"/>
              </a:cxn>
              <a:cxn ang="0">
                <a:pos x="connisteX289" y="connsiteY289"/>
              </a:cxn>
            </a:cxnLst>
            <a:rect l="l" t="t" r="r" b="b"/>
            <a:pathLst>
              <a:path w="4817019" h="4727222">
                <a:moveTo>
                  <a:pt x="660815" y="352707"/>
                </a:moveTo>
                <a:cubicBezTo>
                  <a:pt x="648115" y="351437"/>
                  <a:pt x="616365" y="339372"/>
                  <a:pt x="592870" y="352707"/>
                </a:cubicBezTo>
                <a:cubicBezTo>
                  <a:pt x="569375" y="366042"/>
                  <a:pt x="557310" y="393347"/>
                  <a:pt x="543975" y="420652"/>
                </a:cubicBezTo>
                <a:cubicBezTo>
                  <a:pt x="530640" y="447957"/>
                  <a:pt x="528735" y="461292"/>
                  <a:pt x="524925" y="488597"/>
                </a:cubicBezTo>
                <a:cubicBezTo>
                  <a:pt x="521115" y="515902"/>
                  <a:pt x="521115" y="529237"/>
                  <a:pt x="524925" y="556542"/>
                </a:cubicBezTo>
                <a:cubicBezTo>
                  <a:pt x="528735" y="583847"/>
                  <a:pt x="524290" y="600992"/>
                  <a:pt x="543975" y="624487"/>
                </a:cubicBezTo>
                <a:cubicBezTo>
                  <a:pt x="563660" y="647982"/>
                  <a:pt x="594775" y="649252"/>
                  <a:pt x="622080" y="672747"/>
                </a:cubicBezTo>
                <a:cubicBezTo>
                  <a:pt x="649385" y="696242"/>
                  <a:pt x="668435" y="713387"/>
                  <a:pt x="679865" y="740692"/>
                </a:cubicBezTo>
                <a:cubicBezTo>
                  <a:pt x="691295" y="767997"/>
                  <a:pt x="679865" y="781332"/>
                  <a:pt x="679865" y="808637"/>
                </a:cubicBezTo>
                <a:cubicBezTo>
                  <a:pt x="679865" y="835942"/>
                  <a:pt x="666530" y="854992"/>
                  <a:pt x="679865" y="876582"/>
                </a:cubicBezTo>
                <a:cubicBezTo>
                  <a:pt x="693200" y="898172"/>
                  <a:pt x="720505" y="905792"/>
                  <a:pt x="747810" y="915317"/>
                </a:cubicBezTo>
                <a:cubicBezTo>
                  <a:pt x="775115" y="924842"/>
                  <a:pt x="788450" y="919127"/>
                  <a:pt x="815755" y="924842"/>
                </a:cubicBezTo>
                <a:cubicBezTo>
                  <a:pt x="843060" y="930557"/>
                  <a:pt x="856395" y="936907"/>
                  <a:pt x="883700" y="944527"/>
                </a:cubicBezTo>
                <a:cubicBezTo>
                  <a:pt x="911005" y="952147"/>
                  <a:pt x="938310" y="946432"/>
                  <a:pt x="951645" y="963577"/>
                </a:cubicBezTo>
                <a:cubicBezTo>
                  <a:pt x="964980" y="980722"/>
                  <a:pt x="955455" y="1004217"/>
                  <a:pt x="951645" y="1031522"/>
                </a:cubicBezTo>
                <a:cubicBezTo>
                  <a:pt x="947835" y="1058827"/>
                  <a:pt x="939580" y="1072162"/>
                  <a:pt x="931960" y="1099467"/>
                </a:cubicBezTo>
                <a:cubicBezTo>
                  <a:pt x="924340" y="1126772"/>
                  <a:pt x="920530" y="1140107"/>
                  <a:pt x="912910" y="1167412"/>
                </a:cubicBezTo>
                <a:cubicBezTo>
                  <a:pt x="905290" y="1194717"/>
                  <a:pt x="900845" y="1208052"/>
                  <a:pt x="893225" y="1235357"/>
                </a:cubicBezTo>
                <a:cubicBezTo>
                  <a:pt x="885605" y="1262662"/>
                  <a:pt x="864650" y="1279807"/>
                  <a:pt x="874175" y="1303302"/>
                </a:cubicBezTo>
                <a:cubicBezTo>
                  <a:pt x="883700" y="1326797"/>
                  <a:pt x="914815" y="1334417"/>
                  <a:pt x="942120" y="1351562"/>
                </a:cubicBezTo>
                <a:cubicBezTo>
                  <a:pt x="969425" y="1368707"/>
                  <a:pt x="982760" y="1372517"/>
                  <a:pt x="1010065" y="1390297"/>
                </a:cubicBezTo>
                <a:cubicBezTo>
                  <a:pt x="1037370" y="1408077"/>
                  <a:pt x="1050070" y="1423317"/>
                  <a:pt x="1077375" y="1439192"/>
                </a:cubicBezTo>
                <a:cubicBezTo>
                  <a:pt x="1104680" y="1455067"/>
                  <a:pt x="1118015" y="1455067"/>
                  <a:pt x="1145320" y="1468402"/>
                </a:cubicBezTo>
                <a:cubicBezTo>
                  <a:pt x="1172625" y="1481737"/>
                  <a:pt x="1185960" y="1493802"/>
                  <a:pt x="1213265" y="1507137"/>
                </a:cubicBezTo>
                <a:cubicBezTo>
                  <a:pt x="1240570" y="1520472"/>
                  <a:pt x="1255810" y="1516662"/>
                  <a:pt x="1281210" y="1535712"/>
                </a:cubicBezTo>
                <a:cubicBezTo>
                  <a:pt x="1306610" y="1554762"/>
                  <a:pt x="1335820" y="1576352"/>
                  <a:pt x="1339630" y="1603657"/>
                </a:cubicBezTo>
                <a:cubicBezTo>
                  <a:pt x="1343440" y="1630962"/>
                  <a:pt x="1322485" y="1651917"/>
                  <a:pt x="1300895" y="1671602"/>
                </a:cubicBezTo>
                <a:cubicBezTo>
                  <a:pt x="1279305" y="1691287"/>
                  <a:pt x="1260255" y="1687477"/>
                  <a:pt x="1232950" y="1700812"/>
                </a:cubicBezTo>
                <a:cubicBezTo>
                  <a:pt x="1205645" y="1714147"/>
                  <a:pt x="1192310" y="1721767"/>
                  <a:pt x="1165005" y="1739547"/>
                </a:cubicBezTo>
                <a:cubicBezTo>
                  <a:pt x="1137700" y="1757327"/>
                  <a:pt x="1118650" y="1764947"/>
                  <a:pt x="1097060" y="1788442"/>
                </a:cubicBezTo>
                <a:cubicBezTo>
                  <a:pt x="1075470" y="1811937"/>
                  <a:pt x="1073565" y="1827177"/>
                  <a:pt x="1058325" y="1856387"/>
                </a:cubicBezTo>
                <a:cubicBezTo>
                  <a:pt x="1043085" y="1885597"/>
                  <a:pt x="1031020" y="1904647"/>
                  <a:pt x="1019590" y="1933857"/>
                </a:cubicBezTo>
                <a:cubicBezTo>
                  <a:pt x="1008160" y="1963067"/>
                  <a:pt x="1003715" y="1972592"/>
                  <a:pt x="999905" y="2001802"/>
                </a:cubicBezTo>
                <a:cubicBezTo>
                  <a:pt x="996095" y="2031012"/>
                  <a:pt x="999905" y="2050062"/>
                  <a:pt x="999905" y="2079272"/>
                </a:cubicBezTo>
                <a:cubicBezTo>
                  <a:pt x="999905" y="2108482"/>
                  <a:pt x="999905" y="2118007"/>
                  <a:pt x="999905" y="2147217"/>
                </a:cubicBezTo>
                <a:cubicBezTo>
                  <a:pt x="999905" y="2176427"/>
                  <a:pt x="998000" y="2195477"/>
                  <a:pt x="999905" y="2224687"/>
                </a:cubicBezTo>
                <a:cubicBezTo>
                  <a:pt x="1001810" y="2253897"/>
                  <a:pt x="994825" y="2271042"/>
                  <a:pt x="1010065" y="2292632"/>
                </a:cubicBezTo>
                <a:cubicBezTo>
                  <a:pt x="1025305" y="2314222"/>
                  <a:pt x="1050070" y="2311682"/>
                  <a:pt x="1077375" y="2331367"/>
                </a:cubicBezTo>
                <a:cubicBezTo>
                  <a:pt x="1104680" y="2351052"/>
                  <a:pt x="1127540" y="2364387"/>
                  <a:pt x="1145320" y="2389787"/>
                </a:cubicBezTo>
                <a:cubicBezTo>
                  <a:pt x="1163100" y="2415187"/>
                  <a:pt x="1157385" y="2428522"/>
                  <a:pt x="1165005" y="2457732"/>
                </a:cubicBezTo>
                <a:cubicBezTo>
                  <a:pt x="1172625" y="2486942"/>
                  <a:pt x="1177070" y="2502182"/>
                  <a:pt x="1184690" y="2535202"/>
                </a:cubicBezTo>
                <a:cubicBezTo>
                  <a:pt x="1192310" y="2568222"/>
                  <a:pt x="1199930" y="2587272"/>
                  <a:pt x="1203740" y="2622197"/>
                </a:cubicBezTo>
                <a:cubicBezTo>
                  <a:pt x="1207550" y="2657122"/>
                  <a:pt x="1201835" y="2678712"/>
                  <a:pt x="1203740" y="2709827"/>
                </a:cubicBezTo>
                <a:cubicBezTo>
                  <a:pt x="1205645" y="2740942"/>
                  <a:pt x="1207550" y="2750467"/>
                  <a:pt x="1213265" y="2777772"/>
                </a:cubicBezTo>
                <a:cubicBezTo>
                  <a:pt x="1218980" y="2805077"/>
                  <a:pt x="1242475" y="2841907"/>
                  <a:pt x="1232950" y="2845717"/>
                </a:cubicBezTo>
                <a:cubicBezTo>
                  <a:pt x="1223425" y="2849527"/>
                  <a:pt x="1192310" y="2814602"/>
                  <a:pt x="1165005" y="2796822"/>
                </a:cubicBezTo>
                <a:cubicBezTo>
                  <a:pt x="1137700" y="2779042"/>
                  <a:pt x="1124365" y="2775232"/>
                  <a:pt x="1097060" y="2758087"/>
                </a:cubicBezTo>
                <a:cubicBezTo>
                  <a:pt x="1069755" y="2740942"/>
                  <a:pt x="1056420" y="2725067"/>
                  <a:pt x="1029115" y="2709827"/>
                </a:cubicBezTo>
                <a:cubicBezTo>
                  <a:pt x="1001810" y="2694587"/>
                  <a:pt x="988475" y="2686332"/>
                  <a:pt x="961170" y="2680617"/>
                </a:cubicBezTo>
                <a:cubicBezTo>
                  <a:pt x="933865" y="2674902"/>
                  <a:pt x="920530" y="2680617"/>
                  <a:pt x="893225" y="2680617"/>
                </a:cubicBezTo>
                <a:cubicBezTo>
                  <a:pt x="865920" y="2680617"/>
                  <a:pt x="852585" y="2680617"/>
                  <a:pt x="825280" y="2680617"/>
                </a:cubicBezTo>
                <a:cubicBezTo>
                  <a:pt x="797975" y="2680617"/>
                  <a:pt x="784640" y="2674902"/>
                  <a:pt x="757335" y="2680617"/>
                </a:cubicBezTo>
                <a:cubicBezTo>
                  <a:pt x="730030" y="2686332"/>
                  <a:pt x="716695" y="2704112"/>
                  <a:pt x="689390" y="2709827"/>
                </a:cubicBezTo>
                <a:cubicBezTo>
                  <a:pt x="662085" y="2715542"/>
                  <a:pt x="651290" y="2709827"/>
                  <a:pt x="622080" y="2709827"/>
                </a:cubicBezTo>
                <a:cubicBezTo>
                  <a:pt x="592870" y="2709827"/>
                  <a:pt x="573185" y="2709827"/>
                  <a:pt x="543975" y="2709827"/>
                </a:cubicBezTo>
                <a:cubicBezTo>
                  <a:pt x="514765" y="2709827"/>
                  <a:pt x="507145" y="2709827"/>
                  <a:pt x="476030" y="2709827"/>
                </a:cubicBezTo>
                <a:cubicBezTo>
                  <a:pt x="444915" y="2709827"/>
                  <a:pt x="418245" y="2723162"/>
                  <a:pt x="389035" y="2709827"/>
                </a:cubicBezTo>
                <a:cubicBezTo>
                  <a:pt x="359825" y="2696492"/>
                  <a:pt x="352205" y="2671092"/>
                  <a:pt x="330615" y="2641882"/>
                </a:cubicBezTo>
                <a:cubicBezTo>
                  <a:pt x="309025" y="2612672"/>
                  <a:pt x="303945" y="2593622"/>
                  <a:pt x="282355" y="2564412"/>
                </a:cubicBezTo>
                <a:cubicBezTo>
                  <a:pt x="260765" y="2535202"/>
                  <a:pt x="249335" y="2518057"/>
                  <a:pt x="223935" y="2496467"/>
                </a:cubicBezTo>
                <a:cubicBezTo>
                  <a:pt x="198535" y="2474877"/>
                  <a:pt x="185200" y="2467257"/>
                  <a:pt x="155990" y="2457732"/>
                </a:cubicBezTo>
                <a:cubicBezTo>
                  <a:pt x="126780" y="2448207"/>
                  <a:pt x="107730" y="2449477"/>
                  <a:pt x="78520" y="2447572"/>
                </a:cubicBezTo>
                <a:cubicBezTo>
                  <a:pt x="49310" y="2445667"/>
                  <a:pt x="25815" y="2434237"/>
                  <a:pt x="10575" y="2447572"/>
                </a:cubicBezTo>
                <a:cubicBezTo>
                  <a:pt x="-4665" y="2460907"/>
                  <a:pt x="1050" y="2486307"/>
                  <a:pt x="1050" y="2515517"/>
                </a:cubicBezTo>
                <a:cubicBezTo>
                  <a:pt x="1050" y="2544727"/>
                  <a:pt x="-855" y="2562507"/>
                  <a:pt x="10575" y="2593622"/>
                </a:cubicBezTo>
                <a:cubicBezTo>
                  <a:pt x="22005" y="2624737"/>
                  <a:pt x="39785" y="2639977"/>
                  <a:pt x="59470" y="2671092"/>
                </a:cubicBezTo>
                <a:cubicBezTo>
                  <a:pt x="79155" y="2702207"/>
                  <a:pt x="90585" y="2719352"/>
                  <a:pt x="107730" y="2748562"/>
                </a:cubicBezTo>
                <a:cubicBezTo>
                  <a:pt x="124875" y="2777772"/>
                  <a:pt x="129320" y="2789202"/>
                  <a:pt x="146465" y="2816507"/>
                </a:cubicBezTo>
                <a:cubicBezTo>
                  <a:pt x="163610" y="2843812"/>
                  <a:pt x="171230" y="2864767"/>
                  <a:pt x="194725" y="2884452"/>
                </a:cubicBezTo>
                <a:cubicBezTo>
                  <a:pt x="218220" y="2904137"/>
                  <a:pt x="235365" y="2902232"/>
                  <a:pt x="262670" y="2913662"/>
                </a:cubicBezTo>
                <a:cubicBezTo>
                  <a:pt x="289975" y="2925092"/>
                  <a:pt x="303310" y="2923187"/>
                  <a:pt x="330615" y="2942237"/>
                </a:cubicBezTo>
                <a:cubicBezTo>
                  <a:pt x="357920" y="2961287"/>
                  <a:pt x="375065" y="2982877"/>
                  <a:pt x="398560" y="3010182"/>
                </a:cubicBezTo>
                <a:cubicBezTo>
                  <a:pt x="422055" y="3037487"/>
                  <a:pt x="425865" y="3047012"/>
                  <a:pt x="447455" y="3078127"/>
                </a:cubicBezTo>
                <a:cubicBezTo>
                  <a:pt x="469045" y="3109242"/>
                  <a:pt x="486190" y="3132737"/>
                  <a:pt x="505240" y="3165757"/>
                </a:cubicBezTo>
                <a:cubicBezTo>
                  <a:pt x="524290" y="3198777"/>
                  <a:pt x="530640" y="3214017"/>
                  <a:pt x="543975" y="3243227"/>
                </a:cubicBezTo>
                <a:cubicBezTo>
                  <a:pt x="557310" y="3272437"/>
                  <a:pt x="553500" y="3283867"/>
                  <a:pt x="573185" y="3311172"/>
                </a:cubicBezTo>
                <a:cubicBezTo>
                  <a:pt x="592870" y="3338477"/>
                  <a:pt x="613825" y="3357527"/>
                  <a:pt x="641130" y="3379117"/>
                </a:cubicBezTo>
                <a:cubicBezTo>
                  <a:pt x="668435" y="3400707"/>
                  <a:pt x="681770" y="3400707"/>
                  <a:pt x="709075" y="3417852"/>
                </a:cubicBezTo>
                <a:cubicBezTo>
                  <a:pt x="736380" y="3434997"/>
                  <a:pt x="747810" y="3456587"/>
                  <a:pt x="777020" y="3466112"/>
                </a:cubicBezTo>
                <a:cubicBezTo>
                  <a:pt x="806230" y="3475637"/>
                  <a:pt x="825280" y="3462302"/>
                  <a:pt x="854490" y="3466112"/>
                </a:cubicBezTo>
                <a:cubicBezTo>
                  <a:pt x="883700" y="3469922"/>
                  <a:pt x="895130" y="3474367"/>
                  <a:pt x="922435" y="3485797"/>
                </a:cubicBezTo>
                <a:cubicBezTo>
                  <a:pt x="949740" y="3497227"/>
                  <a:pt x="963075" y="3504847"/>
                  <a:pt x="990380" y="3524532"/>
                </a:cubicBezTo>
                <a:cubicBezTo>
                  <a:pt x="1017685" y="3544217"/>
                  <a:pt x="1031020" y="3563267"/>
                  <a:pt x="1058325" y="3582952"/>
                </a:cubicBezTo>
                <a:cubicBezTo>
                  <a:pt x="1085630" y="3602637"/>
                  <a:pt x="1098965" y="3606447"/>
                  <a:pt x="1126270" y="3621687"/>
                </a:cubicBezTo>
                <a:cubicBezTo>
                  <a:pt x="1153575" y="3636927"/>
                  <a:pt x="1166910" y="3650897"/>
                  <a:pt x="1194215" y="3660422"/>
                </a:cubicBezTo>
                <a:cubicBezTo>
                  <a:pt x="1221520" y="3669947"/>
                  <a:pt x="1232950" y="3668042"/>
                  <a:pt x="1262160" y="3669947"/>
                </a:cubicBezTo>
                <a:cubicBezTo>
                  <a:pt x="1291370" y="3671852"/>
                  <a:pt x="1310420" y="3666137"/>
                  <a:pt x="1339630" y="3669947"/>
                </a:cubicBezTo>
                <a:cubicBezTo>
                  <a:pt x="1368840" y="3673757"/>
                  <a:pt x="1380270" y="3685822"/>
                  <a:pt x="1407575" y="3689632"/>
                </a:cubicBezTo>
                <a:cubicBezTo>
                  <a:pt x="1434880" y="3693442"/>
                  <a:pt x="1448215" y="3689632"/>
                  <a:pt x="1475520" y="3689632"/>
                </a:cubicBezTo>
                <a:cubicBezTo>
                  <a:pt x="1502825" y="3689632"/>
                  <a:pt x="1516160" y="3689632"/>
                  <a:pt x="1543465" y="3689632"/>
                </a:cubicBezTo>
                <a:cubicBezTo>
                  <a:pt x="1570770" y="3689632"/>
                  <a:pt x="1584105" y="3687727"/>
                  <a:pt x="1611410" y="3689632"/>
                </a:cubicBezTo>
                <a:cubicBezTo>
                  <a:pt x="1638715" y="3691537"/>
                  <a:pt x="1652050" y="3689632"/>
                  <a:pt x="1679355" y="3699157"/>
                </a:cubicBezTo>
                <a:cubicBezTo>
                  <a:pt x="1706660" y="3708682"/>
                  <a:pt x="1723805" y="3716302"/>
                  <a:pt x="1747300" y="3737892"/>
                </a:cubicBezTo>
                <a:cubicBezTo>
                  <a:pt x="1770795" y="3759482"/>
                  <a:pt x="1784130" y="3778532"/>
                  <a:pt x="1795560" y="3805837"/>
                </a:cubicBezTo>
                <a:cubicBezTo>
                  <a:pt x="1806990" y="3833142"/>
                  <a:pt x="1818420" y="3854097"/>
                  <a:pt x="1805085" y="3873782"/>
                </a:cubicBezTo>
                <a:cubicBezTo>
                  <a:pt x="1791750" y="3893467"/>
                  <a:pt x="1756825" y="3895372"/>
                  <a:pt x="1727615" y="3902992"/>
                </a:cubicBezTo>
                <a:cubicBezTo>
                  <a:pt x="1698405" y="3910612"/>
                  <a:pt x="1683165" y="3897277"/>
                  <a:pt x="1659670" y="3912517"/>
                </a:cubicBezTo>
                <a:cubicBezTo>
                  <a:pt x="1636175" y="3927757"/>
                  <a:pt x="1624745" y="3953157"/>
                  <a:pt x="1611410" y="3980462"/>
                </a:cubicBezTo>
                <a:cubicBezTo>
                  <a:pt x="1598075" y="4007767"/>
                  <a:pt x="1595535" y="4021102"/>
                  <a:pt x="1591725" y="4048407"/>
                </a:cubicBezTo>
                <a:cubicBezTo>
                  <a:pt x="1587915" y="4075712"/>
                  <a:pt x="1595535" y="4089047"/>
                  <a:pt x="1591725" y="4116352"/>
                </a:cubicBezTo>
                <a:cubicBezTo>
                  <a:pt x="1587915" y="4143657"/>
                  <a:pt x="1578390" y="4155087"/>
                  <a:pt x="1572675" y="4184297"/>
                </a:cubicBezTo>
                <a:cubicBezTo>
                  <a:pt x="1566960" y="4213507"/>
                  <a:pt x="1564420" y="4232557"/>
                  <a:pt x="1562515" y="4261767"/>
                </a:cubicBezTo>
                <a:cubicBezTo>
                  <a:pt x="1560610" y="4290977"/>
                  <a:pt x="1549180" y="4318282"/>
                  <a:pt x="1562515" y="4329712"/>
                </a:cubicBezTo>
                <a:cubicBezTo>
                  <a:pt x="1575850" y="4341142"/>
                  <a:pt x="1603155" y="4327807"/>
                  <a:pt x="1630460" y="4320187"/>
                </a:cubicBezTo>
                <a:cubicBezTo>
                  <a:pt x="1657765" y="4312567"/>
                  <a:pt x="1671100" y="4283357"/>
                  <a:pt x="1698405" y="4290977"/>
                </a:cubicBezTo>
                <a:cubicBezTo>
                  <a:pt x="1725710" y="4298597"/>
                  <a:pt x="1742855" y="4329712"/>
                  <a:pt x="1766350" y="4358922"/>
                </a:cubicBezTo>
                <a:cubicBezTo>
                  <a:pt x="1789845" y="4388132"/>
                  <a:pt x="1799370" y="4399562"/>
                  <a:pt x="1814610" y="4436392"/>
                </a:cubicBezTo>
                <a:cubicBezTo>
                  <a:pt x="1829850" y="4473222"/>
                  <a:pt x="1832390" y="4502432"/>
                  <a:pt x="1843820" y="4543072"/>
                </a:cubicBezTo>
                <a:cubicBezTo>
                  <a:pt x="1855250" y="4583712"/>
                  <a:pt x="1865410" y="4607207"/>
                  <a:pt x="1873030" y="4640227"/>
                </a:cubicBezTo>
                <a:cubicBezTo>
                  <a:pt x="1880650" y="4673247"/>
                  <a:pt x="1864775" y="4691027"/>
                  <a:pt x="1882555" y="4708172"/>
                </a:cubicBezTo>
                <a:cubicBezTo>
                  <a:pt x="1900335" y="4725317"/>
                  <a:pt x="1925735" y="4727222"/>
                  <a:pt x="1960660" y="4727222"/>
                </a:cubicBezTo>
                <a:cubicBezTo>
                  <a:pt x="1995585" y="4727222"/>
                  <a:pt x="2022255" y="4717697"/>
                  <a:pt x="2057180" y="4708172"/>
                </a:cubicBezTo>
                <a:cubicBezTo>
                  <a:pt x="2092105" y="4698647"/>
                  <a:pt x="2111790" y="4698647"/>
                  <a:pt x="2135285" y="4678962"/>
                </a:cubicBezTo>
                <a:cubicBezTo>
                  <a:pt x="2158780" y="4659277"/>
                  <a:pt x="2166400" y="4640227"/>
                  <a:pt x="2174020" y="4611017"/>
                </a:cubicBezTo>
                <a:cubicBezTo>
                  <a:pt x="2181640" y="4581807"/>
                  <a:pt x="2175925" y="4562757"/>
                  <a:pt x="2174020" y="4533547"/>
                </a:cubicBezTo>
                <a:cubicBezTo>
                  <a:pt x="2172115" y="4504337"/>
                  <a:pt x="2173385" y="4492907"/>
                  <a:pt x="2163860" y="4465602"/>
                </a:cubicBezTo>
                <a:cubicBezTo>
                  <a:pt x="2154335" y="4438297"/>
                  <a:pt x="2132745" y="4424962"/>
                  <a:pt x="2125125" y="4397657"/>
                </a:cubicBezTo>
                <a:cubicBezTo>
                  <a:pt x="2117505" y="4370352"/>
                  <a:pt x="2111790" y="4351302"/>
                  <a:pt x="2125125" y="4329712"/>
                </a:cubicBezTo>
                <a:cubicBezTo>
                  <a:pt x="2138460" y="4308122"/>
                  <a:pt x="2165765" y="4302407"/>
                  <a:pt x="2193070" y="4290977"/>
                </a:cubicBezTo>
                <a:cubicBezTo>
                  <a:pt x="2220375" y="4279547"/>
                  <a:pt x="2231805" y="4278912"/>
                  <a:pt x="2261015" y="4271292"/>
                </a:cubicBezTo>
                <a:cubicBezTo>
                  <a:pt x="2290225" y="4263672"/>
                  <a:pt x="2307370" y="4257957"/>
                  <a:pt x="2338485" y="4252242"/>
                </a:cubicBezTo>
                <a:cubicBezTo>
                  <a:pt x="2369600" y="4246527"/>
                  <a:pt x="2387380" y="4243987"/>
                  <a:pt x="2416590" y="4242082"/>
                </a:cubicBezTo>
                <a:cubicBezTo>
                  <a:pt x="2445800" y="4240177"/>
                  <a:pt x="2456595" y="4247797"/>
                  <a:pt x="2483900" y="4242082"/>
                </a:cubicBezTo>
                <a:cubicBezTo>
                  <a:pt x="2511205" y="4236367"/>
                  <a:pt x="2524540" y="4228747"/>
                  <a:pt x="2551845" y="4213507"/>
                </a:cubicBezTo>
                <a:cubicBezTo>
                  <a:pt x="2579150" y="4198267"/>
                  <a:pt x="2592485" y="4174137"/>
                  <a:pt x="2619790" y="4164612"/>
                </a:cubicBezTo>
                <a:cubicBezTo>
                  <a:pt x="2647095" y="4155087"/>
                  <a:pt x="2660430" y="4164612"/>
                  <a:pt x="2687735" y="4164612"/>
                </a:cubicBezTo>
                <a:cubicBezTo>
                  <a:pt x="2715040" y="4164612"/>
                  <a:pt x="2728375" y="4151277"/>
                  <a:pt x="2755680" y="4164612"/>
                </a:cubicBezTo>
                <a:cubicBezTo>
                  <a:pt x="2782985" y="4177947"/>
                  <a:pt x="2798225" y="4205252"/>
                  <a:pt x="2823625" y="4232557"/>
                </a:cubicBezTo>
                <a:cubicBezTo>
                  <a:pt x="2849025" y="4259862"/>
                  <a:pt x="2858550" y="4273197"/>
                  <a:pt x="2882045" y="4300502"/>
                </a:cubicBezTo>
                <a:cubicBezTo>
                  <a:pt x="2905540" y="4327807"/>
                  <a:pt x="2924590" y="4341142"/>
                  <a:pt x="2939830" y="4368447"/>
                </a:cubicBezTo>
                <a:cubicBezTo>
                  <a:pt x="2955070" y="4395752"/>
                  <a:pt x="2955705" y="4409087"/>
                  <a:pt x="2959515" y="4436392"/>
                </a:cubicBezTo>
                <a:cubicBezTo>
                  <a:pt x="2963325" y="4463697"/>
                  <a:pt x="2965230" y="4477032"/>
                  <a:pt x="2959515" y="4504337"/>
                </a:cubicBezTo>
                <a:cubicBezTo>
                  <a:pt x="2953800" y="4531642"/>
                  <a:pt x="2936020" y="4544977"/>
                  <a:pt x="2930305" y="4572282"/>
                </a:cubicBezTo>
                <a:cubicBezTo>
                  <a:pt x="2924590" y="4599587"/>
                  <a:pt x="2916970" y="4623082"/>
                  <a:pt x="2930305" y="4640227"/>
                </a:cubicBezTo>
                <a:cubicBezTo>
                  <a:pt x="2943640" y="4657372"/>
                  <a:pt x="2970945" y="4661182"/>
                  <a:pt x="2998250" y="4659277"/>
                </a:cubicBezTo>
                <a:cubicBezTo>
                  <a:pt x="3025555" y="4657372"/>
                  <a:pt x="3038890" y="4647212"/>
                  <a:pt x="3066195" y="4630067"/>
                </a:cubicBezTo>
                <a:cubicBezTo>
                  <a:pt x="3093500" y="4612922"/>
                  <a:pt x="3112550" y="4597682"/>
                  <a:pt x="3134140" y="4572282"/>
                </a:cubicBezTo>
                <a:cubicBezTo>
                  <a:pt x="3155730" y="4546882"/>
                  <a:pt x="3165255" y="4531642"/>
                  <a:pt x="3172875" y="4504337"/>
                </a:cubicBezTo>
                <a:cubicBezTo>
                  <a:pt x="3180495" y="4477032"/>
                  <a:pt x="3186210" y="4456077"/>
                  <a:pt x="3172875" y="4436392"/>
                </a:cubicBezTo>
                <a:cubicBezTo>
                  <a:pt x="3159540" y="4416707"/>
                  <a:pt x="3122075" y="4426867"/>
                  <a:pt x="3104930" y="4407182"/>
                </a:cubicBezTo>
                <a:cubicBezTo>
                  <a:pt x="3087785" y="4387497"/>
                  <a:pt x="3076355" y="4360827"/>
                  <a:pt x="3085880" y="4339237"/>
                </a:cubicBezTo>
                <a:cubicBezTo>
                  <a:pt x="3095405" y="4317647"/>
                  <a:pt x="3122710" y="4308122"/>
                  <a:pt x="3153825" y="4300502"/>
                </a:cubicBezTo>
                <a:cubicBezTo>
                  <a:pt x="3184940" y="4292882"/>
                  <a:pt x="3207800" y="4304312"/>
                  <a:pt x="3240820" y="4300502"/>
                </a:cubicBezTo>
                <a:cubicBezTo>
                  <a:pt x="3273840" y="4296692"/>
                  <a:pt x="3289080" y="4290977"/>
                  <a:pt x="3318290" y="4281452"/>
                </a:cubicBezTo>
                <a:cubicBezTo>
                  <a:pt x="3347500" y="4271927"/>
                  <a:pt x="3358930" y="4268117"/>
                  <a:pt x="3386235" y="4252242"/>
                </a:cubicBezTo>
                <a:cubicBezTo>
                  <a:pt x="3413540" y="4236367"/>
                  <a:pt x="3434495" y="4226842"/>
                  <a:pt x="3454180" y="4203347"/>
                </a:cubicBezTo>
                <a:cubicBezTo>
                  <a:pt x="3473865" y="4179852"/>
                  <a:pt x="3471960" y="4162707"/>
                  <a:pt x="3483390" y="4135402"/>
                </a:cubicBezTo>
                <a:cubicBezTo>
                  <a:pt x="3494820" y="4108097"/>
                  <a:pt x="3499265" y="4096667"/>
                  <a:pt x="3512600" y="4067457"/>
                </a:cubicBezTo>
                <a:cubicBezTo>
                  <a:pt x="3525935" y="4038247"/>
                  <a:pt x="3534190" y="4019197"/>
                  <a:pt x="3551335" y="3989987"/>
                </a:cubicBezTo>
                <a:cubicBezTo>
                  <a:pt x="3568480" y="3960777"/>
                  <a:pt x="3578005" y="3949347"/>
                  <a:pt x="3599595" y="3922042"/>
                </a:cubicBezTo>
                <a:cubicBezTo>
                  <a:pt x="3621185" y="3894737"/>
                  <a:pt x="3640235" y="3881402"/>
                  <a:pt x="3658015" y="3854097"/>
                </a:cubicBezTo>
                <a:cubicBezTo>
                  <a:pt x="3675795" y="3826792"/>
                  <a:pt x="3675795" y="3815362"/>
                  <a:pt x="3687225" y="3786152"/>
                </a:cubicBezTo>
                <a:cubicBezTo>
                  <a:pt x="3698655" y="3756942"/>
                  <a:pt x="3701195" y="3737892"/>
                  <a:pt x="3716435" y="3708682"/>
                </a:cubicBezTo>
                <a:cubicBezTo>
                  <a:pt x="3731675" y="3679472"/>
                  <a:pt x="3743105" y="3668042"/>
                  <a:pt x="3764695" y="3640737"/>
                </a:cubicBezTo>
                <a:cubicBezTo>
                  <a:pt x="3786285" y="3613432"/>
                  <a:pt x="3797715" y="3596287"/>
                  <a:pt x="3823115" y="3572792"/>
                </a:cubicBezTo>
                <a:cubicBezTo>
                  <a:pt x="3848515" y="3549297"/>
                  <a:pt x="3868835" y="3548027"/>
                  <a:pt x="3890425" y="3524532"/>
                </a:cubicBezTo>
                <a:cubicBezTo>
                  <a:pt x="3912015" y="3501037"/>
                  <a:pt x="3920270" y="3483892"/>
                  <a:pt x="3929795" y="3456587"/>
                </a:cubicBezTo>
                <a:cubicBezTo>
                  <a:pt x="3939320" y="3429282"/>
                  <a:pt x="3937415" y="3417852"/>
                  <a:pt x="3939320" y="3388642"/>
                </a:cubicBezTo>
                <a:cubicBezTo>
                  <a:pt x="3941225" y="3359432"/>
                  <a:pt x="3939320" y="3340382"/>
                  <a:pt x="3939320" y="3311172"/>
                </a:cubicBezTo>
                <a:cubicBezTo>
                  <a:pt x="3939320" y="3281962"/>
                  <a:pt x="3939320" y="3270532"/>
                  <a:pt x="3939320" y="3243227"/>
                </a:cubicBezTo>
                <a:cubicBezTo>
                  <a:pt x="3939320" y="3215922"/>
                  <a:pt x="3946940" y="3175282"/>
                  <a:pt x="3939320" y="3175282"/>
                </a:cubicBezTo>
                <a:cubicBezTo>
                  <a:pt x="3931700" y="3175282"/>
                  <a:pt x="3908205" y="3212112"/>
                  <a:pt x="3900585" y="3243227"/>
                </a:cubicBezTo>
                <a:cubicBezTo>
                  <a:pt x="3892965" y="3274342"/>
                  <a:pt x="3900585" y="3297202"/>
                  <a:pt x="3900585" y="3330222"/>
                </a:cubicBezTo>
                <a:cubicBezTo>
                  <a:pt x="3900585" y="3363242"/>
                  <a:pt x="3906300" y="3410232"/>
                  <a:pt x="3900585" y="3408327"/>
                </a:cubicBezTo>
                <a:cubicBezTo>
                  <a:pt x="3894870" y="3406422"/>
                  <a:pt x="3878995" y="3353717"/>
                  <a:pt x="3871375" y="3320697"/>
                </a:cubicBezTo>
                <a:cubicBezTo>
                  <a:pt x="3863755" y="3287677"/>
                  <a:pt x="3867565" y="3272437"/>
                  <a:pt x="3861850" y="3243227"/>
                </a:cubicBezTo>
                <a:cubicBezTo>
                  <a:pt x="3856135" y="3214017"/>
                  <a:pt x="3847880" y="3204492"/>
                  <a:pt x="3842165" y="3175282"/>
                </a:cubicBezTo>
                <a:cubicBezTo>
                  <a:pt x="3836450" y="3146072"/>
                  <a:pt x="3838355" y="3127022"/>
                  <a:pt x="3832640" y="3097812"/>
                </a:cubicBezTo>
                <a:cubicBezTo>
                  <a:pt x="3826925" y="3068602"/>
                  <a:pt x="3820575" y="3057172"/>
                  <a:pt x="3812955" y="3029867"/>
                </a:cubicBezTo>
                <a:cubicBezTo>
                  <a:pt x="3805335" y="3002562"/>
                  <a:pt x="3801525" y="2989227"/>
                  <a:pt x="3793905" y="2961922"/>
                </a:cubicBezTo>
                <a:cubicBezTo>
                  <a:pt x="3786285" y="2934617"/>
                  <a:pt x="3789460" y="2921282"/>
                  <a:pt x="3774220" y="2893977"/>
                </a:cubicBezTo>
                <a:cubicBezTo>
                  <a:pt x="3758980" y="2866672"/>
                  <a:pt x="3741835" y="2853337"/>
                  <a:pt x="3716435" y="2826032"/>
                </a:cubicBezTo>
                <a:cubicBezTo>
                  <a:pt x="3691035" y="2798727"/>
                  <a:pt x="3670080" y="2785392"/>
                  <a:pt x="3648490" y="2758087"/>
                </a:cubicBezTo>
                <a:cubicBezTo>
                  <a:pt x="3626900" y="2730782"/>
                  <a:pt x="3616740" y="2717447"/>
                  <a:pt x="3609120" y="2690142"/>
                </a:cubicBezTo>
                <a:cubicBezTo>
                  <a:pt x="3601500" y="2662837"/>
                  <a:pt x="3595785" y="2647597"/>
                  <a:pt x="3609120" y="2622197"/>
                </a:cubicBezTo>
                <a:cubicBezTo>
                  <a:pt x="3622455" y="2596797"/>
                  <a:pt x="3651665" y="2589812"/>
                  <a:pt x="3677065" y="2564412"/>
                </a:cubicBezTo>
                <a:cubicBezTo>
                  <a:pt x="3702465" y="2539012"/>
                  <a:pt x="3708180" y="2519962"/>
                  <a:pt x="3735485" y="2496467"/>
                </a:cubicBezTo>
                <a:cubicBezTo>
                  <a:pt x="3762790" y="2472972"/>
                  <a:pt x="3812955" y="2462812"/>
                  <a:pt x="3812955" y="2447572"/>
                </a:cubicBezTo>
                <a:cubicBezTo>
                  <a:pt x="3812955" y="2432332"/>
                  <a:pt x="3764695" y="2424712"/>
                  <a:pt x="3735485" y="2418997"/>
                </a:cubicBezTo>
                <a:cubicBezTo>
                  <a:pt x="3706275" y="2413282"/>
                  <a:pt x="3694845" y="2418997"/>
                  <a:pt x="3667540" y="2418997"/>
                </a:cubicBezTo>
                <a:cubicBezTo>
                  <a:pt x="3640235" y="2418997"/>
                  <a:pt x="3628805" y="2420902"/>
                  <a:pt x="3599595" y="2418997"/>
                </a:cubicBezTo>
                <a:cubicBezTo>
                  <a:pt x="3570385" y="2417092"/>
                  <a:pt x="3541810" y="2424712"/>
                  <a:pt x="3522125" y="2408837"/>
                </a:cubicBezTo>
                <a:cubicBezTo>
                  <a:pt x="3502440" y="2392962"/>
                  <a:pt x="3511965" y="2368197"/>
                  <a:pt x="3502440" y="2340892"/>
                </a:cubicBezTo>
                <a:cubicBezTo>
                  <a:pt x="3492915" y="2313587"/>
                  <a:pt x="3487200" y="2300252"/>
                  <a:pt x="3473865" y="2272947"/>
                </a:cubicBezTo>
                <a:cubicBezTo>
                  <a:pt x="3460530" y="2245642"/>
                  <a:pt x="3448465" y="2234212"/>
                  <a:pt x="3435130" y="2205002"/>
                </a:cubicBezTo>
                <a:cubicBezTo>
                  <a:pt x="3421795" y="2175792"/>
                  <a:pt x="3417350" y="2156742"/>
                  <a:pt x="3405920" y="2127532"/>
                </a:cubicBezTo>
                <a:cubicBezTo>
                  <a:pt x="3394490" y="2098322"/>
                  <a:pt x="3382425" y="2086892"/>
                  <a:pt x="3376710" y="2059587"/>
                </a:cubicBezTo>
                <a:cubicBezTo>
                  <a:pt x="3370995" y="2032282"/>
                  <a:pt x="3363375" y="2017042"/>
                  <a:pt x="3376710" y="1991642"/>
                </a:cubicBezTo>
                <a:cubicBezTo>
                  <a:pt x="3390045" y="1966242"/>
                  <a:pt x="3415445" y="1945287"/>
                  <a:pt x="3444655" y="1933857"/>
                </a:cubicBezTo>
                <a:cubicBezTo>
                  <a:pt x="3473865" y="1922427"/>
                  <a:pt x="3492915" y="1933857"/>
                  <a:pt x="3522125" y="1933857"/>
                </a:cubicBezTo>
                <a:cubicBezTo>
                  <a:pt x="3551335" y="1933857"/>
                  <a:pt x="3562765" y="1920522"/>
                  <a:pt x="3590070" y="1933857"/>
                </a:cubicBezTo>
                <a:cubicBezTo>
                  <a:pt x="3617375" y="1947192"/>
                  <a:pt x="3644680" y="1974497"/>
                  <a:pt x="3658015" y="2001802"/>
                </a:cubicBezTo>
                <a:cubicBezTo>
                  <a:pt x="3671350" y="2029107"/>
                  <a:pt x="3658015" y="2042442"/>
                  <a:pt x="3658015" y="2069747"/>
                </a:cubicBezTo>
                <a:cubicBezTo>
                  <a:pt x="3658015" y="2097052"/>
                  <a:pt x="3658015" y="2110387"/>
                  <a:pt x="3658015" y="2137692"/>
                </a:cubicBezTo>
                <a:cubicBezTo>
                  <a:pt x="3658015" y="2164997"/>
                  <a:pt x="3658015" y="2205002"/>
                  <a:pt x="3658015" y="2205002"/>
                </a:cubicBezTo>
                <a:cubicBezTo>
                  <a:pt x="3658015" y="2205002"/>
                  <a:pt x="3652300" y="2164997"/>
                  <a:pt x="3658015" y="2137692"/>
                </a:cubicBezTo>
                <a:cubicBezTo>
                  <a:pt x="3663730" y="2110387"/>
                  <a:pt x="3667540" y="2083082"/>
                  <a:pt x="3687225" y="2069747"/>
                </a:cubicBezTo>
                <a:cubicBezTo>
                  <a:pt x="3706910" y="2056412"/>
                  <a:pt x="3725960" y="2064032"/>
                  <a:pt x="3755170" y="2069747"/>
                </a:cubicBezTo>
                <a:cubicBezTo>
                  <a:pt x="3784380" y="2075462"/>
                  <a:pt x="3807240" y="2079272"/>
                  <a:pt x="3832640" y="2098322"/>
                </a:cubicBezTo>
                <a:cubicBezTo>
                  <a:pt x="3858040" y="2117372"/>
                  <a:pt x="3861215" y="2166267"/>
                  <a:pt x="3880900" y="2166267"/>
                </a:cubicBezTo>
                <a:cubicBezTo>
                  <a:pt x="3900585" y="2166267"/>
                  <a:pt x="3906300" y="2125627"/>
                  <a:pt x="3929795" y="2098322"/>
                </a:cubicBezTo>
                <a:cubicBezTo>
                  <a:pt x="3953290" y="2071017"/>
                  <a:pt x="3970435" y="2054507"/>
                  <a:pt x="3997740" y="2031012"/>
                </a:cubicBezTo>
                <a:cubicBezTo>
                  <a:pt x="4025045" y="2007517"/>
                  <a:pt x="4035840" y="1999897"/>
                  <a:pt x="4065050" y="1982117"/>
                </a:cubicBezTo>
                <a:cubicBezTo>
                  <a:pt x="4094260" y="1964337"/>
                  <a:pt x="4113945" y="1960527"/>
                  <a:pt x="4143155" y="1943382"/>
                </a:cubicBezTo>
                <a:cubicBezTo>
                  <a:pt x="4172365" y="1926237"/>
                  <a:pt x="4185700" y="1918617"/>
                  <a:pt x="4211100" y="1895122"/>
                </a:cubicBezTo>
                <a:cubicBezTo>
                  <a:pt x="4236500" y="1871627"/>
                  <a:pt x="4257455" y="1854482"/>
                  <a:pt x="4268885" y="1827177"/>
                </a:cubicBezTo>
                <a:cubicBezTo>
                  <a:pt x="4280315" y="1799872"/>
                  <a:pt x="4266980" y="1786537"/>
                  <a:pt x="4268885" y="1759232"/>
                </a:cubicBezTo>
                <a:cubicBezTo>
                  <a:pt x="4270790" y="1731927"/>
                  <a:pt x="4263805" y="1718592"/>
                  <a:pt x="4279045" y="1691287"/>
                </a:cubicBezTo>
                <a:cubicBezTo>
                  <a:pt x="4294285" y="1663982"/>
                  <a:pt x="4319050" y="1648742"/>
                  <a:pt x="4346355" y="1623342"/>
                </a:cubicBezTo>
                <a:cubicBezTo>
                  <a:pt x="4373660" y="1597942"/>
                  <a:pt x="4386995" y="1584607"/>
                  <a:pt x="4414300" y="1564922"/>
                </a:cubicBezTo>
                <a:cubicBezTo>
                  <a:pt x="4441605" y="1545237"/>
                  <a:pt x="4454940" y="1547777"/>
                  <a:pt x="4482245" y="1526187"/>
                </a:cubicBezTo>
                <a:cubicBezTo>
                  <a:pt x="4509550" y="1504597"/>
                  <a:pt x="4536855" y="1485547"/>
                  <a:pt x="4550190" y="1458242"/>
                </a:cubicBezTo>
                <a:cubicBezTo>
                  <a:pt x="4563525" y="1430937"/>
                  <a:pt x="4544475" y="1425222"/>
                  <a:pt x="4550190" y="1390297"/>
                </a:cubicBezTo>
                <a:cubicBezTo>
                  <a:pt x="4555905" y="1355372"/>
                  <a:pt x="4569875" y="1318542"/>
                  <a:pt x="4579400" y="1283617"/>
                </a:cubicBezTo>
                <a:cubicBezTo>
                  <a:pt x="4588925" y="1248692"/>
                  <a:pt x="4589560" y="1242977"/>
                  <a:pt x="4599085" y="1215672"/>
                </a:cubicBezTo>
                <a:cubicBezTo>
                  <a:pt x="4608610" y="1188367"/>
                  <a:pt x="4614325" y="1175032"/>
                  <a:pt x="4627660" y="1147727"/>
                </a:cubicBezTo>
                <a:cubicBezTo>
                  <a:pt x="4640995" y="1120422"/>
                  <a:pt x="4651155" y="1112802"/>
                  <a:pt x="4667030" y="1079782"/>
                </a:cubicBezTo>
                <a:cubicBezTo>
                  <a:pt x="4682905" y="1046762"/>
                  <a:pt x="4686715" y="1018187"/>
                  <a:pt x="4705765" y="983262"/>
                </a:cubicBezTo>
                <a:cubicBezTo>
                  <a:pt x="4724815" y="948337"/>
                  <a:pt x="4750215" y="938812"/>
                  <a:pt x="4763550" y="905792"/>
                </a:cubicBezTo>
                <a:cubicBezTo>
                  <a:pt x="4776885" y="872772"/>
                  <a:pt x="4767995" y="849277"/>
                  <a:pt x="4773710" y="818162"/>
                </a:cubicBezTo>
                <a:cubicBezTo>
                  <a:pt x="4779425" y="787047"/>
                  <a:pt x="4787045" y="777522"/>
                  <a:pt x="4792760" y="750217"/>
                </a:cubicBezTo>
                <a:cubicBezTo>
                  <a:pt x="4798475" y="722912"/>
                  <a:pt x="4798475" y="711482"/>
                  <a:pt x="4802285" y="682272"/>
                </a:cubicBezTo>
                <a:cubicBezTo>
                  <a:pt x="4806095" y="653062"/>
                  <a:pt x="4825780" y="630202"/>
                  <a:pt x="4812445" y="604802"/>
                </a:cubicBezTo>
                <a:cubicBezTo>
                  <a:pt x="4799110" y="579402"/>
                  <a:pt x="4763550" y="571782"/>
                  <a:pt x="4734340" y="556542"/>
                </a:cubicBezTo>
                <a:cubicBezTo>
                  <a:pt x="4705130" y="541302"/>
                  <a:pt x="4692430" y="547017"/>
                  <a:pt x="4667030" y="527332"/>
                </a:cubicBezTo>
                <a:cubicBezTo>
                  <a:pt x="4641630" y="507647"/>
                  <a:pt x="4634010" y="472722"/>
                  <a:pt x="4608610" y="459387"/>
                </a:cubicBezTo>
                <a:cubicBezTo>
                  <a:pt x="4583210" y="446052"/>
                  <a:pt x="4571780" y="459387"/>
                  <a:pt x="4540665" y="459387"/>
                </a:cubicBezTo>
                <a:cubicBezTo>
                  <a:pt x="4509550" y="459387"/>
                  <a:pt x="4487960" y="459387"/>
                  <a:pt x="4453035" y="459387"/>
                </a:cubicBezTo>
                <a:cubicBezTo>
                  <a:pt x="4418110" y="459387"/>
                  <a:pt x="4399060" y="459387"/>
                  <a:pt x="4366040" y="459387"/>
                </a:cubicBezTo>
                <a:cubicBezTo>
                  <a:pt x="4333020" y="459387"/>
                  <a:pt x="4310160" y="472722"/>
                  <a:pt x="4288570" y="459387"/>
                </a:cubicBezTo>
                <a:cubicBezTo>
                  <a:pt x="4266980" y="446052"/>
                  <a:pt x="4265075" y="418747"/>
                  <a:pt x="4259360" y="391442"/>
                </a:cubicBezTo>
                <a:cubicBezTo>
                  <a:pt x="4253645" y="364137"/>
                  <a:pt x="4246025" y="352707"/>
                  <a:pt x="4259360" y="323497"/>
                </a:cubicBezTo>
                <a:cubicBezTo>
                  <a:pt x="4272695" y="294287"/>
                  <a:pt x="4327305" y="277142"/>
                  <a:pt x="4327305" y="246027"/>
                </a:cubicBezTo>
                <a:cubicBezTo>
                  <a:pt x="4327305" y="214912"/>
                  <a:pt x="4282855" y="199672"/>
                  <a:pt x="4259360" y="168557"/>
                </a:cubicBezTo>
                <a:cubicBezTo>
                  <a:pt x="4235865" y="137442"/>
                  <a:pt x="4220625" y="119662"/>
                  <a:pt x="4211100" y="90452"/>
                </a:cubicBezTo>
                <a:cubicBezTo>
                  <a:pt x="4201575" y="61242"/>
                  <a:pt x="4224435" y="35842"/>
                  <a:pt x="4211100" y="22507"/>
                </a:cubicBezTo>
                <a:cubicBezTo>
                  <a:pt x="4197765" y="9172"/>
                  <a:pt x="4170460" y="22507"/>
                  <a:pt x="4143155" y="22507"/>
                </a:cubicBezTo>
                <a:cubicBezTo>
                  <a:pt x="4115850" y="22507"/>
                  <a:pt x="4104420" y="22507"/>
                  <a:pt x="4075210" y="22507"/>
                </a:cubicBezTo>
                <a:cubicBezTo>
                  <a:pt x="4046000" y="22507"/>
                  <a:pt x="4028855" y="22507"/>
                  <a:pt x="3997740" y="22507"/>
                </a:cubicBezTo>
                <a:cubicBezTo>
                  <a:pt x="3966625" y="22507"/>
                  <a:pt x="3948845" y="22507"/>
                  <a:pt x="3919635" y="22507"/>
                </a:cubicBezTo>
                <a:cubicBezTo>
                  <a:pt x="3890425" y="22507"/>
                  <a:pt x="3878995" y="22507"/>
                  <a:pt x="3851690" y="22507"/>
                </a:cubicBezTo>
                <a:cubicBezTo>
                  <a:pt x="3824385" y="22507"/>
                  <a:pt x="3811050" y="22507"/>
                  <a:pt x="3783745" y="22507"/>
                </a:cubicBezTo>
                <a:cubicBezTo>
                  <a:pt x="3756440" y="22507"/>
                  <a:pt x="3747550" y="22507"/>
                  <a:pt x="3716435" y="22507"/>
                </a:cubicBezTo>
                <a:cubicBezTo>
                  <a:pt x="3685320" y="22507"/>
                  <a:pt x="3663730" y="22507"/>
                  <a:pt x="3628805" y="22507"/>
                </a:cubicBezTo>
                <a:cubicBezTo>
                  <a:pt x="3593880" y="22507"/>
                  <a:pt x="3582450" y="22507"/>
                  <a:pt x="3541810" y="22507"/>
                </a:cubicBezTo>
                <a:cubicBezTo>
                  <a:pt x="3501170" y="22507"/>
                  <a:pt x="3465610" y="22507"/>
                  <a:pt x="3424970" y="22507"/>
                </a:cubicBezTo>
                <a:cubicBezTo>
                  <a:pt x="3384330" y="22507"/>
                  <a:pt x="3372900" y="20602"/>
                  <a:pt x="3337975" y="22507"/>
                </a:cubicBezTo>
                <a:cubicBezTo>
                  <a:pt x="3303050" y="24412"/>
                  <a:pt x="3281460" y="30762"/>
                  <a:pt x="3250345" y="32667"/>
                </a:cubicBezTo>
                <a:cubicBezTo>
                  <a:pt x="3219230" y="34572"/>
                  <a:pt x="3211610" y="32667"/>
                  <a:pt x="3182400" y="32667"/>
                </a:cubicBezTo>
                <a:cubicBezTo>
                  <a:pt x="3153190" y="32667"/>
                  <a:pt x="3134140" y="32667"/>
                  <a:pt x="3104930" y="32667"/>
                </a:cubicBezTo>
                <a:cubicBezTo>
                  <a:pt x="3075720" y="32667"/>
                  <a:pt x="3066195" y="32667"/>
                  <a:pt x="3036985" y="32667"/>
                </a:cubicBezTo>
                <a:cubicBezTo>
                  <a:pt x="3007775" y="32667"/>
                  <a:pt x="2990630" y="32667"/>
                  <a:pt x="2959515" y="32667"/>
                </a:cubicBezTo>
                <a:cubicBezTo>
                  <a:pt x="2928400" y="32667"/>
                  <a:pt x="2911255" y="32667"/>
                  <a:pt x="2882045" y="32667"/>
                </a:cubicBezTo>
                <a:cubicBezTo>
                  <a:pt x="2852835" y="32667"/>
                  <a:pt x="2841405" y="32667"/>
                  <a:pt x="2814100" y="32667"/>
                </a:cubicBezTo>
                <a:cubicBezTo>
                  <a:pt x="2786795" y="32667"/>
                  <a:pt x="2773460" y="32667"/>
                  <a:pt x="2746155" y="32667"/>
                </a:cubicBezTo>
                <a:cubicBezTo>
                  <a:pt x="2718850" y="32667"/>
                  <a:pt x="2705515" y="32667"/>
                  <a:pt x="2678210" y="32667"/>
                </a:cubicBezTo>
                <a:cubicBezTo>
                  <a:pt x="2650905" y="32667"/>
                  <a:pt x="2639475" y="32667"/>
                  <a:pt x="2610265" y="32667"/>
                </a:cubicBezTo>
                <a:cubicBezTo>
                  <a:pt x="2581055" y="32667"/>
                  <a:pt x="2563910" y="32667"/>
                  <a:pt x="2532795" y="32667"/>
                </a:cubicBezTo>
                <a:cubicBezTo>
                  <a:pt x="2501680" y="32667"/>
                  <a:pt x="2486440" y="32667"/>
                  <a:pt x="2455325" y="32667"/>
                </a:cubicBezTo>
                <a:cubicBezTo>
                  <a:pt x="2424210" y="32667"/>
                  <a:pt x="2406430" y="32667"/>
                  <a:pt x="2377220" y="32667"/>
                </a:cubicBezTo>
                <a:cubicBezTo>
                  <a:pt x="2348010" y="32667"/>
                  <a:pt x="2337215" y="32667"/>
                  <a:pt x="2309910" y="32667"/>
                </a:cubicBezTo>
                <a:cubicBezTo>
                  <a:pt x="2282605" y="32667"/>
                  <a:pt x="2271175" y="32667"/>
                  <a:pt x="2241965" y="32667"/>
                </a:cubicBezTo>
                <a:cubicBezTo>
                  <a:pt x="2212755" y="32667"/>
                  <a:pt x="2196880" y="32667"/>
                  <a:pt x="2163860" y="32667"/>
                </a:cubicBezTo>
                <a:cubicBezTo>
                  <a:pt x="2130840" y="32667"/>
                  <a:pt x="2109885" y="32667"/>
                  <a:pt x="2076865" y="32667"/>
                </a:cubicBezTo>
                <a:cubicBezTo>
                  <a:pt x="2043845" y="32667"/>
                  <a:pt x="2028605" y="32667"/>
                  <a:pt x="1999395" y="32667"/>
                </a:cubicBezTo>
                <a:cubicBezTo>
                  <a:pt x="1970185" y="32667"/>
                  <a:pt x="1960660" y="32667"/>
                  <a:pt x="1931450" y="32667"/>
                </a:cubicBezTo>
                <a:cubicBezTo>
                  <a:pt x="1902240" y="32667"/>
                  <a:pt x="1888905" y="32667"/>
                  <a:pt x="1853980" y="32667"/>
                </a:cubicBezTo>
                <a:cubicBezTo>
                  <a:pt x="1819055" y="32667"/>
                  <a:pt x="1789845" y="32667"/>
                  <a:pt x="1756825" y="32667"/>
                </a:cubicBezTo>
                <a:cubicBezTo>
                  <a:pt x="1723805" y="32667"/>
                  <a:pt x="1716185" y="32667"/>
                  <a:pt x="1688880" y="32667"/>
                </a:cubicBezTo>
                <a:cubicBezTo>
                  <a:pt x="1661575" y="32667"/>
                  <a:pt x="1648240" y="32667"/>
                  <a:pt x="1620935" y="32667"/>
                </a:cubicBezTo>
                <a:cubicBezTo>
                  <a:pt x="1593630" y="32667"/>
                  <a:pt x="1580295" y="32667"/>
                  <a:pt x="1552990" y="32667"/>
                </a:cubicBezTo>
                <a:cubicBezTo>
                  <a:pt x="1525685" y="32667"/>
                  <a:pt x="1512350" y="32667"/>
                  <a:pt x="1485045" y="32667"/>
                </a:cubicBezTo>
                <a:cubicBezTo>
                  <a:pt x="1457740" y="32667"/>
                  <a:pt x="1444405" y="32667"/>
                  <a:pt x="1417100" y="32667"/>
                </a:cubicBezTo>
                <a:cubicBezTo>
                  <a:pt x="1389795" y="32667"/>
                  <a:pt x="1376460" y="34572"/>
                  <a:pt x="1349155" y="32667"/>
                </a:cubicBezTo>
                <a:cubicBezTo>
                  <a:pt x="1321850" y="30762"/>
                  <a:pt x="1308515" y="24412"/>
                  <a:pt x="1281210" y="22507"/>
                </a:cubicBezTo>
                <a:cubicBezTo>
                  <a:pt x="1253905" y="20602"/>
                  <a:pt x="1240570" y="22507"/>
                  <a:pt x="1213265" y="22507"/>
                </a:cubicBezTo>
                <a:cubicBezTo>
                  <a:pt x="1185960" y="22507"/>
                  <a:pt x="1172625" y="24412"/>
                  <a:pt x="1145320" y="22507"/>
                </a:cubicBezTo>
                <a:cubicBezTo>
                  <a:pt x="1118015" y="20602"/>
                  <a:pt x="1104680" y="14887"/>
                  <a:pt x="1077375" y="12982"/>
                </a:cubicBezTo>
                <a:cubicBezTo>
                  <a:pt x="1050070" y="11077"/>
                  <a:pt x="1037370" y="12982"/>
                  <a:pt x="1010065" y="12982"/>
                </a:cubicBezTo>
                <a:cubicBezTo>
                  <a:pt x="982760" y="12982"/>
                  <a:pt x="969425" y="12982"/>
                  <a:pt x="942120" y="12982"/>
                </a:cubicBezTo>
                <a:cubicBezTo>
                  <a:pt x="914815" y="12982"/>
                  <a:pt x="903385" y="12982"/>
                  <a:pt x="874175" y="12982"/>
                </a:cubicBezTo>
                <a:cubicBezTo>
                  <a:pt x="844965" y="12982"/>
                  <a:pt x="825280" y="12982"/>
                  <a:pt x="796070" y="12982"/>
                </a:cubicBezTo>
                <a:cubicBezTo>
                  <a:pt x="766860" y="12982"/>
                  <a:pt x="767495" y="-16228"/>
                  <a:pt x="728760" y="12982"/>
                </a:cubicBezTo>
                <a:cubicBezTo>
                  <a:pt x="690025" y="42192"/>
                  <a:pt x="606205" y="98072"/>
                  <a:pt x="602395" y="158397"/>
                </a:cubicBezTo>
                <a:cubicBezTo>
                  <a:pt x="598585" y="218722"/>
                  <a:pt x="701455" y="282857"/>
                  <a:pt x="709075" y="313972"/>
                </a:cubicBezTo>
                <a:cubicBezTo>
                  <a:pt x="716695" y="345087"/>
                  <a:pt x="668435" y="312067"/>
                  <a:pt x="641130" y="313972"/>
                </a:cubicBezTo>
                <a:cubicBezTo>
                  <a:pt x="613825" y="315877"/>
                  <a:pt x="600490" y="317782"/>
                  <a:pt x="573185" y="323497"/>
                </a:cubicBezTo>
                <a:cubicBezTo>
                  <a:pt x="545880" y="329212"/>
                  <a:pt x="528735" y="326037"/>
                  <a:pt x="505240" y="343182"/>
                </a:cubicBezTo>
                <a:cubicBezTo>
                  <a:pt x="481745" y="360327"/>
                  <a:pt x="453170" y="393347"/>
                  <a:pt x="456980" y="410492"/>
                </a:cubicBezTo>
                <a:cubicBezTo>
                  <a:pt x="460790" y="427637"/>
                  <a:pt x="510320" y="427637"/>
                  <a:pt x="524925" y="43017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146685" y="5289550"/>
            <a:ext cx="11700510" cy="1568450"/>
          </a:xfrm>
          <a:prstGeom prst="rect">
            <a:avLst/>
          </a:prstGeom>
          <a:gradFill>
            <a:gsLst>
              <a:gs pos="100000">
                <a:srgbClr val="F8F3B1"/>
              </a:gs>
              <a:gs pos="0">
                <a:srgbClr val="FBBE97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证据一：“疆域里有中国”，辽夏金元少数民族政权</a:t>
            </a:r>
            <a:r>
              <a:rPr lang="zh-CN" altLang="en-US" sz="3200" b="1">
                <a:solidFill>
                  <a:srgbClr val="C00000"/>
                </a:solidFill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拓展中国疆域</a:t>
            </a:r>
            <a:r>
              <a:rPr lang="zh-CN" altLang="en-US" sz="3200">
                <a:latin typeface="轻畔长街落花楷" panose="02000503000000000000" charset="-122"/>
                <a:ea typeface="轻畔长街落花楷" panose="02000503000000000000" charset="-122"/>
                <a:cs typeface="轻畔长街落花楷" panose="02000503000000000000" charset="-122"/>
                <a:sym typeface="+mn-ea"/>
              </a:rPr>
              <a:t>，提供多元文明的发展空间，奠定明清乃至现代中国疆域版图之基础。</a:t>
            </a:r>
            <a:endParaRPr lang="zh-CN" altLang="en-US" sz="3200">
              <a:latin typeface="轻畔长街落花楷" panose="02000503000000000000" charset="-122"/>
              <a:ea typeface="轻畔长街落花楷" panose="02000503000000000000" charset="-122"/>
              <a:cs typeface="轻畔长街落花楷" panose="02000503000000000000" charset="-122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293610" y="3444240"/>
            <a:ext cx="1769745" cy="87503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西藏</a:t>
            </a:r>
            <a:endParaRPr lang="zh-CN" altLang="en-US" sz="3600" b="1">
              <a:solidFill>
                <a:srgbClr val="C00000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843770" y="2083435"/>
            <a:ext cx="1769745" cy="87503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东北</a:t>
            </a:r>
            <a:endParaRPr lang="zh-CN" altLang="en-US" sz="3600" b="1">
              <a:solidFill>
                <a:srgbClr val="C00000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047990" y="1532890"/>
            <a:ext cx="1769745" cy="87503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蒙古</a:t>
            </a:r>
            <a:endParaRPr lang="zh-CN" altLang="en-US" sz="3600" b="1">
              <a:solidFill>
                <a:srgbClr val="C00000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943465" y="3893185"/>
            <a:ext cx="1769745" cy="87503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latin typeface="方正苏新诗柳楷_GBK" panose="02010600010101010101" charset="-122"/>
                <a:ea typeface="方正苏新诗柳楷_GBK" panose="02010600010101010101" charset="-122"/>
              </a:rPr>
              <a:t>台湾</a:t>
            </a:r>
            <a:endParaRPr lang="zh-CN" altLang="en-US" sz="3600" b="1">
              <a:solidFill>
                <a:srgbClr val="C00000"/>
              </a:solidFill>
              <a:latin typeface="方正苏新诗柳楷_GBK" panose="02010600010101010101" charset="-122"/>
              <a:ea typeface="方正苏新诗柳楷_GBK" panose="0201060001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120" y="135255"/>
            <a:ext cx="9649460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latin typeface="+mn-ea"/>
                <a:cs typeface="+mn-ea"/>
                <a:sym typeface="+mn-ea"/>
              </a:rPr>
              <a:t>2.对比唐代地图，元代的疆域有哪些变化？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（图名、图例、注记等）</a:t>
            </a:r>
            <a:endParaRPr lang="zh-CN" altLang="en-US" sz="2400" b="1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120" y="0"/>
            <a:ext cx="9650095" cy="7607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p>
            <a:r>
              <a:rPr lang="en-US" altLang="zh-CN" sz="2400" b="1">
                <a:latin typeface="+mn-ea"/>
                <a:cs typeface="+mn-ea"/>
                <a:sym typeface="+mn-ea"/>
              </a:rPr>
              <a:t>3.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从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“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政权更迭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”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和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“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疆域变化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”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中是否可以找到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“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崖山之后有中国</a:t>
            </a:r>
            <a:r>
              <a:rPr lang="en-US" altLang="zh-CN" sz="2400" b="1">
                <a:latin typeface="+mn-ea"/>
                <a:cs typeface="+mn-ea"/>
                <a:sym typeface="+mn-ea"/>
              </a:rPr>
              <a:t>”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的证据？</a:t>
            </a:r>
            <a:endParaRPr lang="zh-CN" altLang="en-US" sz="2400" b="1">
              <a:latin typeface="+mn-ea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52270" y="3444240"/>
            <a:ext cx="7588250" cy="981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t">
            <a:noAutofit/>
          </a:bodyPr>
          <a:p>
            <a:r>
              <a:rPr lang="zh-CN" altLang="zh-CN" sz="2800" b="1" dirty="0" smtClean="0">
                <a:highlight>
                  <a:srgbClr val="FFFF00"/>
                </a:highlight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疆域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：从局限于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黄河长江流域</a:t>
            </a:r>
            <a:r>
              <a:rPr lang="zh-CN" altLang="zh-CN" sz="2800" b="1" dirty="0" smtClean="0"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扩展到囊括周边四夷之地的</a:t>
            </a:r>
            <a:r>
              <a:rPr lang="zh-CN" altLang="zh-CN" sz="2800" b="1" dirty="0" smtClean="0">
                <a:solidFill>
                  <a:srgbClr val="C00000"/>
                </a:solidFill>
                <a:latin typeface="三极拙楷简体" panose="00000500000000000000" charset="-122"/>
                <a:ea typeface="三极拙楷简体" panose="00000500000000000000" charset="-122"/>
                <a:cs typeface="三极拙楷简体" panose="00000500000000000000" charset="-122"/>
                <a:sym typeface="+mn-ea"/>
              </a:rPr>
              <a:t>辽阔疆域</a:t>
            </a:r>
            <a:endParaRPr lang="zh-CN" altLang="zh-CN" sz="2800" b="1" dirty="0" smtClean="0">
              <a:solidFill>
                <a:srgbClr val="C00000"/>
              </a:solidFill>
              <a:latin typeface="三极拙楷简体" panose="00000500000000000000" charset="-122"/>
              <a:ea typeface="三极拙楷简体" panose="00000500000000000000" charset="-122"/>
              <a:cs typeface="三极拙楷简体" panose="00000500000000000000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7" grpId="0" bldLvl="0" animBg="1"/>
      <p:bldP spid="18" grpId="0" bldLvl="0" animBg="1"/>
      <p:bldP spid="19" grpId="0" bldLvl="0" animBg="1"/>
      <p:bldP spid="20" grpId="1" bldLvl="0" animBg="1"/>
      <p:bldP spid="2" grpId="0" bldLvl="0" animBg="1"/>
      <p:bldP spid="2" grpId="1" animBg="1"/>
      <p:bldP spid="6" grpId="0" bldLvl="0" animBg="1"/>
      <p:bldP spid="6" grpId="1" animBg="1"/>
      <p:bldP spid="4" grpId="0" bldLvl="0" animBg="1"/>
      <p:bldP spid="4" grpId="1" animBg="1"/>
      <p:bldP spid="11" grpId="0" bldLvl="0" animBg="1"/>
      <p:bldP spid="11" grpId="1" animBg="1"/>
      <p:bldP spid="3" grpId="0" bldLvl="0" animBg="1"/>
      <p:bldP spid="3" grpId="1" animBg="1"/>
      <p:bldP spid="24" grpId="0" animBg="1"/>
      <p:bldP spid="24" grpId="1" animBg="1"/>
      <p:bldP spid="7" grpId="0" animBg="1"/>
      <p:bldP spid="7" grpId="1" animBg="1"/>
      <p:bldP spid="8" grpId="0" animBg="1"/>
      <p:bldP spid="8" grpId="1" animBg="1"/>
      <p:bldP spid="85" grpId="0" animBg="1"/>
      <p:bldP spid="85" grpId="1" animBg="1"/>
    </p:bldLst>
  </p:timing>
</p:sld>
</file>

<file path=ppt/slides/slide9.xml><?xml version="1.0" encoding="utf-8"?>
<p:sld xmlns:wpsdc="http://www.wps.cn/officeDocument/2022/drawingmlCustomData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6215" y="811530"/>
            <a:ext cx="6868795" cy="922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lstStyle/>
          <a:p>
            <a:pPr lvl="0" algn="l">
              <a:buClrTx/>
              <a:buSzTx/>
              <a:buFontTx/>
            </a:pPr>
            <a:r>
              <a:rPr lang="zh-CN" altLang="en-US" sz="5400" b="1" spc="400">
                <a:latin typeface="方正字迹-龙吟体 简" panose="02000500000000000000" charset="-122"/>
                <a:ea typeface="方正字迹-龙吟体 简" panose="02000500000000000000" charset="-122"/>
                <a:sym typeface="+mn-ea"/>
              </a:rPr>
              <a:t>角度二：制度创新</a:t>
            </a:r>
            <a:endParaRPr lang="zh-CN" altLang="en-US" sz="5400" b="1" spc="400">
              <a:latin typeface="方正字迹-龙吟体 简" panose="02000500000000000000" charset="-122"/>
              <a:ea typeface="方正字迹-龙吟体 简" panose="0200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4830" y="1971675"/>
            <a:ext cx="10687685" cy="427672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>
              <a:lnSpc>
                <a:spcPct val="170000"/>
              </a:lnSpc>
            </a:pP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学习任务二：</a:t>
            </a:r>
            <a:endParaRPr lang="zh-CN" altLang="en-US" sz="4000"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</a:endParaRPr>
          </a:p>
          <a:p>
            <a:pPr algn="l">
              <a:lnSpc>
                <a:spcPct val="170000"/>
              </a:lnSpc>
            </a:pP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 </a:t>
            </a:r>
            <a:r>
              <a:rPr lang="en-US" altLang="zh-CN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</a:rPr>
              <a:t>    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请从</a:t>
            </a:r>
            <a:r>
              <a:rPr lang="zh-CN" altLang="en-US" sz="4000">
                <a:solidFill>
                  <a:srgbClr val="FF0000"/>
                </a:solidFill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制度创新</a:t>
            </a:r>
            <a:r>
              <a:rPr lang="zh-CN" altLang="en-US" sz="4000">
                <a:latin typeface="新蒂黑板报体底字" panose="03000600000000000000" charset="-122"/>
                <a:ea typeface="新蒂黑板报体底字" panose="03000600000000000000" charset="-122"/>
                <a:cs typeface="新蒂黑板报体底字" panose="03000600000000000000" charset="-122"/>
                <a:sym typeface="+mn-ea"/>
              </a:rPr>
              <a:t>的角度，用本节课学习的知识，找出“崖山之后有中国”的证据。</a:t>
            </a:r>
            <a:endParaRPr lang="zh-CN" altLang="en-US" sz="4000"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  <a:sym typeface="+mn-ea"/>
            </a:endParaRPr>
          </a:p>
          <a:p>
            <a:pPr algn="l">
              <a:lnSpc>
                <a:spcPct val="170000"/>
              </a:lnSpc>
            </a:pPr>
            <a:endParaRPr lang="zh-CN" altLang="en-US" sz="4000">
              <a:latin typeface="新蒂黑板报体底字" panose="03000600000000000000" charset="-122"/>
              <a:ea typeface="新蒂黑板报体底字" panose="03000600000000000000" charset="-122"/>
              <a:cs typeface="新蒂黑板报体底字" panose="030006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NAeZpcg9SXupLx/Qfb4lNCuEhMhCqm7Yt5Jg/arLpkJZ2WloaNu0LEeyikTCw3d1MaekSzBRoKqeMpFFfhAJOg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NAeZpcg9SXupLx/Qfb4lNCuEhMhCqm7Yt5Jg/arLpkJZ2WloaNu0LEeyikTCw3d1MaekSzBRoKqeMpFFfhAJOg=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SCREEN_THEME_FLAG" val="Dlrq25wU2PGuGg5bbmjbDNAeZpcg9SXupLx/Qfb4lNCuEhMhCqm7Yt5Jg/arLpkJZ2WloaNu0LEeyikTCw3d1MaekSzBRoKqeMpFFfhAJOg=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NAeZpcg9SXupLx/Qfb4lNCuEhMhCqm7Yt5Jg/arLpkJZ2WloaNu0LEeyikTCw3d1MaekSzBRoKqeMpFFfhAJOg=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NAeZpcg9SXupLx/Qfb4lNCuEhMhCqm7Yt5Jg/arLpkJZ2WloaNu0LEeyikTCw3d1MaekSzBRoKqeMpFFfhAJOg=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8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SCREEN_THEME_FLAG" val="Dlrq25wU2PGuGg5bbmjbDNAeZpcg9SXupLx/Qfb4lNCuEhMhCqm7Yt5Jg/arLpkJZ2WloaNu0LEeyikTCw3d1MaekSzBRoKqeMpFFfhAJOg="/>
</p:tagLst>
</file>

<file path=ppt/tags/tag187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1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NAeZpcg9SXupLx/Qfb4lNCuEhMhCqm7Yt5Jg/arLpkJZ2WloaNu0LEeyikTCw3d1MaekSzBRoKqeMpFFfhAJOg="/>
</p:tagLst>
</file>

<file path=ppt/tags/tag18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NAeZpcg9SXupLx/Qfb4lNCuEhMhCqm7Yt5Jg/arLpkJZ2WloaNu0LEeyikTCw3d1MaekSzBRoKqeMpFFfhAJOg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1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NAeZpcg9SXupLx/Qfb4lNCuEhMhCqm7Yt5Jg/arLpkJZ2WloaNu0LEeyikTCw3d1MaekSzBRoKqeMpFFfhAJOg="/>
</p:tagLst>
</file>

<file path=ppt/tags/tag1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NAeZpcg9SXupLx/Qfb4lNCuEhMhCqm7Yt5Jg/arLpkJZ2WloaNu0LEeyikTCw3d1MaekSzBRoKqeMpFFfhAJOg="/>
</p:tagLst>
</file>

<file path=ppt/tags/tag192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193.xml><?xml version="1.0" encoding="utf-8"?>
<p:tagLst xmlns:p="http://schemas.openxmlformats.org/presentationml/2006/main">
  <p:tag name="KSO_WM_UNIT_PLACING_PICTURE_USER_VIEWPORT" val="{&quot;height&quot;:5887.5007874015746,&quot;width&quot;:7885}"/>
  <p:tag name="KSO_WM_BEAUTIFY_FLAG" val=""/>
  <p:tag name="KSO_WM_SCREEN_THEME_FLAG" val="Dlrq25wU2PGuGg5bbmjbDNAeZpcg9SXupLx/Qfb4lNCuEhMhCqm7Yt5Jg/arLpkJZ2WloaNu0LEeyikTCw3d1MaekSzBRoKqeMpFFfhAJOg="/>
</p:tagLst>
</file>

<file path=ppt/tags/tag194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19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NAeZpcg9SXupLx/Qfb4lNCuEhMhCqm7Yt5Jg/arLpkJZ2WloaNu0LEeyikTCw3d1MaekSzBRoKqeMpFFfhAJOg="/>
</p:tagLst>
</file>

<file path=ppt/tags/tag196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197.xml><?xml version="1.0" encoding="utf-8"?>
<p:tagLst xmlns:p="http://schemas.openxmlformats.org/presentationml/2006/main">
  <p:tag name="KSO_WM_UNIT_PLACING_PICTURE_USER_VIEWPORT" val="{&quot;height&quot;:5229,&quot;width&quot;:6966}"/>
  <p:tag name="KSO_WM_BEAUTIFY_FLAG" val=""/>
  <p:tag name="KSO_WM_SCREEN_THEME_FLAG" val="Dlrq25wU2PGuGg5bbmjbDNAeZpcg9SXupLx/Qfb4lNCuEhMhCqm7Yt5Jg/arLpkJZ2WloaNu0LEeyikTCw3d1MaekSzBRoKqeMpFFfhAJOg="/>
</p:tagLst>
</file>

<file path=ppt/tags/tag198.xml><?xml version="1.0" encoding="utf-8"?>
<p:tagLst xmlns:p="http://schemas.openxmlformats.org/presentationml/2006/main">
  <p:tag name="KSO_WM_UNIT_PLACING_PICTURE_USER_VIEWPORT" val="{&quot;height&quot;:6780.2204724409448,&quot;width&quot;:7635.5212598425196}"/>
  <p:tag name="KSO_WM_BEAUTIFY_FLAG" val=""/>
  <p:tag name="KSO_WM_SCREEN_THEME_FLAG" val="Dlrq25wU2PGuGg5bbmjbDNAeZpcg9SXupLx/Qfb4lNCuEhMhCqm7Yt5Jg/arLpkJZ2WloaNu0LEeyikTCw3d1MaekSzBRoKqeMpFFfhAJOg="/>
</p:tagLst>
</file>

<file path=ppt/tags/tag19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NAeZpcg9SXupLx/Qfb4lNCuEhMhCqm7Yt5Jg/arLpkJZ2WloaNu0LEeyikTCw3d1MaekSzBRoKqeMpFFfhAJOg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200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0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NAeZpcg9SXupLx/Qfb4lNCuEhMhCqm7Yt5Jg/arLpkJZ2WloaNu0LEeyikTCw3d1MaekSzBRoKqeMpFFfhAJOg="/>
</p:tagLst>
</file>

<file path=ppt/tags/tag202.xml><?xml version="1.0" encoding="utf-8"?>
<p:tagLst xmlns:p="http://schemas.openxmlformats.org/presentationml/2006/main">
  <p:tag name="KSO_WM_UNIT_PLACING_PICTURE_USER_VIEWPORT" val="{&quot;height&quot;:6780.2204724409448,&quot;width&quot;:7635.5212598425196}"/>
  <p:tag name="KSO_WM_BEAUTIFY_FLAG" val=""/>
  <p:tag name="KSO_WM_SCREEN_THEME_FLAG" val="Dlrq25wU2PGuGg5bbmjbDNAeZpcg9SXupLx/Qfb4lNCuEhMhCqm7Yt5Jg/arLpkJZ2WloaNu0LEeyikTCw3d1MaekSzBRoKqeMpFFfhAJOg="/>
</p:tagLst>
</file>

<file path=ppt/tags/tag203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04.xml><?xml version="1.0" encoding="utf-8"?>
<p:tagLst xmlns:p="http://schemas.openxmlformats.org/presentationml/2006/main">
  <p:tag name="KSO_WM_UNIT_PLACING_PICTURE_USER_VIEWPORT" val="{&quot;height&quot;:5887.5007874015746,&quot;width&quot;:7885}"/>
  <p:tag name="KSO_WM_BEAUTIFY_FLAG" val=""/>
  <p:tag name="KSO_WM_SCREEN_THEME_FLAG" val="Dlrq25wU2PGuGg5bbmjbDNAeZpcg9SXupLx/Qfb4lNCuEhMhCqm7Yt5Jg/arLpkJZ2WloaNu0LEeyikTCw3d1MaekSzBRoKqeMpFFfhAJOg="/>
</p:tagLst>
</file>

<file path=ppt/tags/tag205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06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07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08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09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2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NAeZpcg9SXupLx/Qfb4lNCuEhMhCqm7Yt5Jg/arLpkJZ2WloaNu0LEeyikTCw3d1MaekSzBRoKqeMpFFfhAJOg="/>
</p:tagLst>
</file>

<file path=ppt/tags/tag21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NAeZpcg9SXupLx/Qfb4lNCuEhMhCqm7Yt5Jg/arLpkJZ2WloaNu0LEeyikTCw3d1MaekSzBRoKqeMpFFfhAJOg="/>
</p:tagLst>
</file>

<file path=ppt/tags/tag212.xml><?xml version="1.0" encoding="utf-8"?>
<p:tagLst xmlns:p="http://schemas.openxmlformats.org/presentationml/2006/main">
  <p:tag name="KSO_WM_UNIT_TABLE_BEAUTIFY" val="smartTable{a07298ab-8cff-4502-990e-cf3c58aa7e70}"/>
  <p:tag name="TABLE_ENDDRAG_ORIGIN_RECT" val="524*216"/>
  <p:tag name="TABLE_ENDDRAG_RECT" val="429*62*524*216"/>
  <p:tag name="KSO_WM_SCREEN_THEME_FLAG" val="Dlrq25wU2PGuGg5bbmjbDNAeZpcg9SXupLx/Qfb4lNCuEhMhCqm7Yt5Jg/arLpkJZ2WloaNu0LEeyikTCw3d1MaekSzBRoKqeMpFFfhAJOg="/>
</p:tagLst>
</file>

<file path=ppt/tags/tag213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14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15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16.xml><?xml version="1.0" encoding="utf-8"?>
<p:tagLst xmlns:p="http://schemas.openxmlformats.org/presentationml/2006/main">
  <p:tag name="AS_UNIQUEID" val="4202"/>
  <p:tag name="KSO_WM_SCREEN_THEME_FLAG" val="Dlrq25wU2PGuGg5bbmjbDNAeZpcg9SXupLx/Qfb4lNCuEhMhCqm7Yt5Jg/arLpkJZ2WloaNu0LEeyikTCw3d1MaekSzBRoKqeMpFFfhAJOg="/>
</p:tagLst>
</file>

<file path=ppt/tags/tag217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NAeZpcg9SXupLx/Qfb4lNCuEhMhCqm7Yt5Jg/arLpkJZ2WloaNu0LEeyikTCw3d1MaekSzBRoKqeMpFFfhAJOg="/>
</p:tagLst>
</file>

<file path=ppt/tags/tag219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220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21.xml><?xml version="1.0" encoding="utf-8"?>
<p:tagLst xmlns:p="http://schemas.openxmlformats.org/presentationml/2006/main">
  <p:tag name="KSO_WM_UNIT_TABLE_BEAUTIFY" val="smartTable{481f15a5-6934-4e22-81d3-ff2858e19712}"/>
  <p:tag name="TABLE_ENDDRAG_ORIGIN_RECT" val="701*250"/>
  <p:tag name="TABLE_ENDDRAG_RECT" val="121*165*701*250"/>
  <p:tag name="KSO_WM_SCREEN_THEME_FLAG" val="Dlrq25wU2PGuGg5bbmjbDNAeZpcg9SXupLx/Qfb4lNCuEhMhCqm7Yt5Jg/arLpkJZ2WloaNu0LEeyikTCw3d1MaekSzBRoKqeMpFFfhAJOg="/>
</p:tagLst>
</file>

<file path=ppt/tags/tag222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23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24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25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26.xml><?xml version="1.0" encoding="utf-8"?>
<p:tagLst xmlns:p="http://schemas.openxmlformats.org/presentationml/2006/main">
  <p:tag name="AS_UNIQUEID" val="4202"/>
  <p:tag name="KSO_WM_SCREEN_THEME_FLAG" val="Dlrq25wU2PGuGg5bbmjbDNAeZpcg9SXupLx/Qfb4lNCuEhMhCqm7Yt5Jg/arLpkJZ2WloaNu0LEeyikTCw3d1MaekSzBRoKqeMpFFfhAJOg="/>
</p:tagLst>
</file>

<file path=ppt/tags/tag22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NAeZpcg9SXupLx/Qfb4lNCuEhMhCqm7Yt5Jg/arLpkJZ2WloaNu0LEeyikTCw3d1MaekSzBRoKqeMpFFfhAJOg="/>
</p:tagLst>
</file>

<file path=ppt/tags/tag2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NAeZpcg9SXupLx/Qfb4lNCuEhMhCqm7Yt5Jg/arLpkJZ2WloaNu0LEeyikTCw3d1MaekSzBRoKqeMpFFfhAJOg="/>
</p:tagLst>
</file>

<file path=ppt/tags/tag229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230.xml><?xml version="1.0" encoding="utf-8"?>
<p:tagLst xmlns:p="http://schemas.openxmlformats.org/presentationml/2006/main">
  <p:tag name="KSO_WM_UNIT_PLACING_PICTURE_USER_VIEWPORT" val="{&quot;height&quot;:6780.2204724409448,&quot;width&quot;:7635.5212598425196}"/>
  <p:tag name="KSO_WM_BEAUTIFY_FLAG" val=""/>
  <p:tag name="KSO_WM_SCREEN_THEME_FLAG" val="Dlrq25wU2PGuGg5bbmjbDNAeZpcg9SXupLx/Qfb4lNCuEhMhCqm7Yt5Jg/arLpkJZ2WloaNu0LEeyikTCw3d1MaekSzBRoKqeMpFFfhAJOg="/>
</p:tagLst>
</file>

<file path=ppt/tags/tag231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32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33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34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35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36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37.xml><?xml version="1.0" encoding="utf-8"?>
<p:tagLst xmlns:p="http://schemas.openxmlformats.org/presentationml/2006/main">
  <p:tag name="KSO_WM_UNIT_PLACING_PICTURE_USER_VIEWPORT" val="{&quot;height&quot;:5229,&quot;width&quot;:6564}"/>
  <p:tag name="KSO_WM_BEAUTIFY_FLAG" val=""/>
  <p:tag name="KSO_WM_SCREEN_THEME_FLAG" val="Dlrq25wU2PGuGg5bbmjbDNAeZpcg9SXupLx/Qfb4lNCuEhMhCqm7Yt5Jg/arLpkJZ2WloaNu0LEeyikTCw3d1MaekSzBRoKqeMpFFfhAJOg="/>
</p:tagLst>
</file>

<file path=ppt/tags/tag238.xml><?xml version="1.0" encoding="utf-8"?>
<p:tagLst xmlns:p="http://schemas.openxmlformats.org/presentationml/2006/main">
  <p:tag name="KSO_WM_UNIT_PLACING_PICTURE_USER_VIEWPORT" val="{&quot;height&quot;:5229,&quot;width&quot;:6966}"/>
  <p:tag name="KSO_WM_BEAUTIFY_FLAG" val=""/>
  <p:tag name="KSO_WM_SCREEN_THEME_FLAG" val="Dlrq25wU2PGuGg5bbmjbDNAeZpcg9SXupLx/Qfb4lNCuEhMhCqm7Yt5Jg/arLpkJZ2WloaNu0LEeyikTCw3d1MaekSzBRoKqeMpFFfhAJOg="/>
</p:tagLst>
</file>

<file path=ppt/tags/tag239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240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41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42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43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44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45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46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47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48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4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NAeZpcg9SXupLx/Qfb4lNCuEhMhCqm7Yt5Jg/arLpkJZ2WloaNu0LEeyikTCw3d1MaekSzBRoKqeMpFFfhAJOg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250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5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NAeZpcg9SXupLx/Qfb4lNCuEhMhCqm7Yt5Jg/arLpkJZ2WloaNu0LEeyikTCw3d1MaekSzBRoKqeMpFFfhAJOg="/>
</p:tagLst>
</file>

<file path=ppt/tags/tag25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NAeZpcg9SXupLx/Qfb4lNCuEhMhCqm7Yt5Jg/arLpkJZ2WloaNu0LEeyikTCw3d1MaekSzBRoKqeMpFFfhAJOg="/>
</p:tagLst>
</file>

<file path=ppt/tags/tag253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54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55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5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NAeZpcg9SXupLx/Qfb4lNCuEhMhCqm7Yt5Jg/arLpkJZ2WloaNu0LEeyikTCw3d1MaekSzBRoKqeMpFFfhAJOg="/>
</p:tagLst>
</file>

<file path=ppt/tags/tag257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NAeZpcg9SXupLx/Qfb4lNCuEhMhCqm7Yt5Jg/arLpkJZ2WloaNu0LEeyikTCw3d1MaekSzBRoKqeMpFFfhAJOg="/>
</p:tagLst>
</file>

<file path=ppt/tags/tag259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260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61.xml><?xml version="1.0" encoding="utf-8"?>
<p:tagLst xmlns:p="http://schemas.openxmlformats.org/presentationml/2006/main">
  <p:tag name="KSO_WM_BEAUTIFY_FLAG" val=""/>
  <p:tag name="KSO_WM_SCREEN_THEME_FLAG" val="Dlrq25wU2PGuGg5bbmjbDNAeZpcg9SXupLx/Qfb4lNCuEhMhCqm7Yt5Jg/arLpkJZ2WloaNu0LEeyikTCw3d1MaekSzBRoKqeMpFFfhAJOg="/>
</p:tagLst>
</file>

<file path=ppt/tags/tag26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NAeZpcg9SXupLx/Qfb4lNCuEhMhCqm7Yt5Jg/arLpkJZ2WloaNu0LEeyikTCw3d1MaekSzBRoKqeMpFFfhAJOg="/>
</p:tagLst>
</file>

<file path=ppt/tags/tag263.xml><?xml version="1.0" encoding="utf-8"?>
<p:tagLst xmlns:p="http://schemas.openxmlformats.org/presentationml/2006/main">
  <p:tag name="COMMONDATA" val="eyJoZGlkIjoiZTZmOWNlNmE5MmM2MWZjYjZjYWRlYjBiNWU1ODQ5NDYifQ=="/>
  <p:tag name="commondata" val="eyJoZGlkIjoiYzI3N2Q5MDA3NDkzZWJhOTUxYzRjNzc4NTA2OGNkNzMifQ=="/>
  <p:tag name="KSO_WM_SCREEN_THEME_FLAG" val="Dlrq25wU2PGuGg5bbmjbDNAeZpcg9SXupLx/Qfb4lNCuEhMhCqm7Yt5Jg/arLpkJZ2WloaNu0LEeyikTCw3d1MaekSzBRoKqeMpFFfhAJOg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NAeZpcg9SXupLx/Qfb4lNCuEhMhCqm7Yt5Jg/arLpkJZ2WloaNu0LEeyikTCw3d1MaekSzBRoKqeMpFFfhAJOg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Dlrq25wU2PGuGg5bbmjbDNAeZpcg9SXupLx/Qfb4lNCuEhMhCqm7Yt5Jg/arLpkJZ2WloaNu0LEeyikTCw3d1MaekSzBRoKqeMpFFfhAJOg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SCREEN_THEME_FLAG" val="Dlrq25wU2PGuGg5bbmjbDNAeZpcg9SXupLx/Qfb4lNCuEhMhCqm7Yt5Jg/arLpkJZ2WloaNu0LEeyikTCw3d1MaekSzBRoKqeMpFFfhAJOg=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NAeZpcg9SXupLx/Qfb4lNCuEhMhCqm7Yt5Jg/arLpkJZ2WloaNu0LEeyikTCw3d1MaekSzBRoKqeMpFFfhAJOg=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3410</ap:Words>
  <ap:PresentationFormat>宽屏</ap:PresentationFormat>
  <ap:Paragraphs>331</ap:Paragraphs>
  <ap:Slides>24</ap:Slides>
  <ap:Notes>1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ap:HeadingPairs>
  <ap:TitlesOfParts>
    <vt:vector baseType="lpstr" size="55">
      <vt:lpstr>Arial</vt:lpstr>
      <vt:lpstr>宋体</vt:lpstr>
      <vt:lpstr>Wingdings</vt:lpstr>
      <vt:lpstr>Wingdings</vt:lpstr>
      <vt:lpstr>方正字迹-龙吟体 简</vt:lpstr>
      <vt:lpstr>方正粗金陵简体</vt:lpstr>
      <vt:lpstr>体制内标准楷体</vt:lpstr>
      <vt:lpstr>三极拙楷简体</vt:lpstr>
      <vt:lpstr>米开阅读楷体</vt:lpstr>
      <vt:lpstr>楷体</vt:lpstr>
      <vt:lpstr>新蒂黑板报体底字</vt:lpstr>
      <vt:lpstr>柳公权楷书</vt:lpstr>
      <vt:lpstr>黑体</vt:lpstr>
      <vt:lpstr>微软雅黑</vt:lpstr>
      <vt:lpstr>轻畔长街落花楷</vt:lpstr>
      <vt:lpstr>方正苏新诗柳楷_GBK</vt:lpstr>
      <vt:lpstr>Arial Unicode MS</vt:lpstr>
      <vt:lpstr>Calibri</vt:lpstr>
      <vt:lpstr>汉仪字酷堂义山楷W</vt:lpstr>
      <vt:lpstr>华文隶书</vt:lpstr>
      <vt:lpstr>江西拙楷</vt:lpstr>
      <vt:lpstr>微软雅黑 Light</vt:lpstr>
      <vt:lpstr>仿宋</vt:lpstr>
      <vt:lpstr>汉仪尚巍手书W</vt:lpstr>
      <vt:lpstr>方正清楷 简</vt:lpstr>
      <vt:lpstr>标准粗黑</vt:lpstr>
      <vt:lpstr>标准软笔楷体</vt:lpstr>
      <vt:lpstr>Times New Roman</vt:lpstr>
      <vt:lpstr>1_Office 主题​​</vt:lpstr>
      <vt:lpstr>自定义设计方案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ap:TitlesOfParts>
  <ap:LinksUpToDate>false</ap:LinksUpToDate>
  <ap:SharedDoc>false</ap:SharedDoc>
  <ap:HyperlinksChanged>false</ap:HyperlinksChanged>
  <ap:AppVersion>100.001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2019-06-19T02:08:00.0000000Z</dcterms:created>
  <dcterms:modified xsi:type="dcterms:W3CDTF">2024-10-31T05:47:57.0000000Z</dcterms:modified>
  <dc:creator/>
  <revision/>
</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KSOProductBuildVer">
    <vt:lpwstr>2052-12.1.0.16704</vt:lpwstr>
  </op:property>
  <op:property fmtid="{D5CDD505-2E9C-101B-9397-08002B2CF9AE}" pid="3" name="ICV">
    <vt:lpwstr>E6D2679D897641EAA88E33839EAB1140_13</vt:lpwstr>
  </op:property>
</op:Properties>
</file>