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tags/tag1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3" r:id="rId4"/>
  </p:sldMasterIdLst>
  <p:notesMasterIdLst>
    <p:notesMasterId r:id="rId8"/>
  </p:notesMasterIdLst>
  <p:sldIdLst>
    <p:sldId id="413" r:id="rId5"/>
    <p:sldId id="414" r:id="rId6"/>
    <p:sldId id="415" r:id="rId7"/>
    <p:sldId id="416" r:id="rId9"/>
    <p:sldId id="418" r:id="rId10"/>
    <p:sldId id="420" r:id="rId11"/>
    <p:sldId id="425" r:id="rId12"/>
    <p:sldId id="421" r:id="rId13"/>
    <p:sldId id="422" r:id="rId14"/>
    <p:sldId id="419" r:id="rId15"/>
    <p:sldId id="423" r:id="rId16"/>
    <p:sldId id="424" r:id="rId17"/>
    <p:sldId id="426" r:id="rId18"/>
    <p:sldId id="427" r:id="rId19"/>
    <p:sldId id="428" r:id="rId20"/>
    <p:sldId id="429" r:id="rId21"/>
    <p:sldId id="430" r:id="rId22"/>
    <p:sldId id="431" r:id="rId23"/>
  </p:sldIdLst>
  <p:sldSz cx="12192000" cy="6858000"/>
  <p:notesSz cx="6858000" cy="9144000"/>
  <p:embeddedFontLst>
    <p:embeddedFont>
      <p:font typeface="Wingdings 2" panose="05020102010507070707"/>
      <p:regular r:id="rId27"/>
    </p:embeddedFont>
    <p:embeddedFont>
      <p:font typeface="黑体" panose="02010609060101010101" pitchFamily="49" charset="-122"/>
      <p:regular r:id="rId28"/>
    </p:embeddedFont>
    <p:embeddedFont>
      <p:font typeface="楷体" panose="02010609060101010101" pitchFamily="49" charset="-122"/>
      <p:regular r:id="rId29"/>
    </p:embeddedFont>
    <p:embeddedFont>
      <p:font typeface="隶书" panose="02010509060101010101" pitchFamily="49" charset="-122"/>
      <p:regular r:id="rId30"/>
    </p:embeddedFont>
    <p:embeddedFont>
      <p:font typeface="方正舒体" panose="02010601030101010101" pitchFamily="2" charset="-122"/>
      <p:regular r:id="rId31"/>
    </p:embeddedFont>
    <p:embeddedFont>
      <p:font typeface="华文新魏" panose="02010800040101010101" pitchFamily="2" charset="-122"/>
      <p:regular r:id="rId32"/>
    </p:embeddedFont>
    <p:embeddedFont>
      <p:font typeface="Wingdings 2" panose="05020102010507070707" pitchFamily="18" charset="2"/>
      <p:regular r:id="rId33"/>
    </p:embeddedFont>
    <p:embeddedFont>
      <p:font typeface="方正姚体" panose="02010601030101010101" pitchFamily="2" charset="-122"/>
      <p:regular r:id="rId34"/>
    </p:embeddedFont>
    <p:embeddedFont>
      <p:font typeface="华文仿宋" panose="02010600040101010101" pitchFamily="2" charset="-122"/>
      <p:regular r:id="rId35"/>
    </p:embeddedFont>
    <p:embeddedFont>
      <p:font typeface="微软雅黑" panose="020B0503020204020204" charset="-122"/>
      <p:regular r:id="rId36"/>
    </p:embeddedFont>
    <p:embeddedFont>
      <p:font typeface="Calibri" panose="020F0502020204030204" charset="0"/>
      <p:regular r:id="rId37"/>
      <p:bold r:id="rId38"/>
      <p:italic r:id="rId39"/>
      <p:boldItalic r:id="rId40"/>
    </p:embeddedFont>
    <p:embeddedFont>
      <p:font typeface="Franklin Gothic Medium" panose="020B0603020102020204" charset="0"/>
      <p:regular r:id="rId41"/>
      <p:italic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  <a:srgbClr val="0066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627" autoAdjust="0"/>
  </p:normalViewPr>
  <p:slideViewPr>
    <p:cSldViewPr snapToGrid="0">
      <p:cViewPr>
        <p:scale>
          <a:sx n="50" d="100"/>
          <a:sy n="50" d="100"/>
        </p:scale>
        <p:origin x="-331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9" /><Relationship Type="http://schemas.openxmlformats.org/officeDocument/2006/relationships/notesMaster" Target="notesMasters/notesMaster1.xml" Id="rId8" /><Relationship Type="http://schemas.openxmlformats.org/officeDocument/2006/relationships/slide" Target="slides/slide3.xml" Id="rId7" /><Relationship Type="http://schemas.openxmlformats.org/officeDocument/2006/relationships/slide" Target="slides/slide2.xml" Id="rId6" /><Relationship Type="http://schemas.openxmlformats.org/officeDocument/2006/relationships/slide" Target="slides/slide1.xml" Id="rId5" /><Relationship Type="http://schemas.openxmlformats.org/officeDocument/2006/relationships/font" Target="fonts/font16.fntdata" Id="rId42" /><Relationship Type="http://schemas.openxmlformats.org/officeDocument/2006/relationships/font" Target="fonts/font15.fntdata" Id="rId41" /><Relationship Type="http://schemas.openxmlformats.org/officeDocument/2006/relationships/font" Target="fonts/font14.fntdata" Id="rId40" /><Relationship Type="http://schemas.openxmlformats.org/officeDocument/2006/relationships/slideMaster" Target="slideMasters/slideMaster3.xml" Id="rId4" /><Relationship Type="http://schemas.openxmlformats.org/officeDocument/2006/relationships/font" Target="fonts/font13.fntdata" Id="rId39" /><Relationship Type="http://schemas.openxmlformats.org/officeDocument/2006/relationships/font" Target="fonts/font12.fntdata" Id="rId38" /><Relationship Type="http://schemas.openxmlformats.org/officeDocument/2006/relationships/font" Target="fonts/font11.fntdata" Id="rId37" /><Relationship Type="http://schemas.openxmlformats.org/officeDocument/2006/relationships/font" Target="fonts/font10.fntdata" Id="rId36" /><Relationship Type="http://schemas.openxmlformats.org/officeDocument/2006/relationships/font" Target="fonts/font9.fntdata" Id="rId35" /><Relationship Type="http://schemas.openxmlformats.org/officeDocument/2006/relationships/font" Target="fonts/font8.fntdata" Id="rId34" /><Relationship Type="http://schemas.openxmlformats.org/officeDocument/2006/relationships/font" Target="fonts/font7.fntdata" Id="rId33" /><Relationship Type="http://schemas.openxmlformats.org/officeDocument/2006/relationships/font" Target="fonts/font6.fntdata" Id="rId32" /><Relationship Type="http://schemas.openxmlformats.org/officeDocument/2006/relationships/font" Target="fonts/font5.fntdata" Id="rId31" /><Relationship Type="http://schemas.openxmlformats.org/officeDocument/2006/relationships/font" Target="fonts/font4.fntdata" Id="rId30" /><Relationship Type="http://schemas.openxmlformats.org/officeDocument/2006/relationships/slideMaster" Target="slideMasters/slideMaster2.xml" Id="rId3" /><Relationship Type="http://schemas.openxmlformats.org/officeDocument/2006/relationships/font" Target="fonts/font3.fntdata" Id="rId29" /><Relationship Type="http://schemas.openxmlformats.org/officeDocument/2006/relationships/font" Target="fonts/font2.fntdata" Id="rId28" /><Relationship Type="http://schemas.openxmlformats.org/officeDocument/2006/relationships/font" Target="fonts/font1.fntdata" Id="rId27" /><Relationship Type="http://schemas.openxmlformats.org/officeDocument/2006/relationships/tableStyles" Target="tableStyles.xml" Id="rId26" /><Relationship Type="http://schemas.openxmlformats.org/officeDocument/2006/relationships/viewProps" Target="viewProps.xml" Id="rId25" /><Relationship Type="http://schemas.openxmlformats.org/officeDocument/2006/relationships/presProps" Target="presProps.xml" Id="rId24" /><Relationship Type="http://schemas.openxmlformats.org/officeDocument/2006/relationships/slide" Target="slides/slide18.xml" Id="rId23" /><Relationship Type="http://schemas.openxmlformats.org/officeDocument/2006/relationships/slide" Target="slides/slide17.xml" Id="rId22" /><Relationship Type="http://schemas.openxmlformats.org/officeDocument/2006/relationships/slide" Target="slides/slide16.xml" Id="rId21" /><Relationship Type="http://schemas.openxmlformats.org/officeDocument/2006/relationships/slide" Target="slides/slide15.xml" Id="rId20" /><Relationship Type="http://schemas.openxmlformats.org/officeDocument/2006/relationships/theme" Target="theme/theme1.xml" Id="rId2" /><Relationship Type="http://schemas.openxmlformats.org/officeDocument/2006/relationships/slide" Target="slides/slide14.xml" Id="rId19" /><Relationship Type="http://schemas.openxmlformats.org/officeDocument/2006/relationships/slide" Target="slides/slide13.xml" Id="rId18" /><Relationship Type="http://schemas.openxmlformats.org/officeDocument/2006/relationships/slide" Target="slides/slide12.xml" Id="rId17" /><Relationship Type="http://schemas.openxmlformats.org/officeDocument/2006/relationships/slide" Target="slides/slide11.xml" Id="rId16" /><Relationship Type="http://schemas.openxmlformats.org/officeDocument/2006/relationships/slide" Target="slides/slide10.xml" Id="rId15" /><Relationship Type="http://schemas.openxmlformats.org/officeDocument/2006/relationships/slide" Target="slides/slide9.xml" Id="rId14" /><Relationship Type="http://schemas.openxmlformats.org/officeDocument/2006/relationships/slide" Target="slides/slide8.xml" Id="rId13" /><Relationship Type="http://schemas.openxmlformats.org/officeDocument/2006/relationships/slide" Target="slides/slide7.xml" Id="rId12" /><Relationship Type="http://schemas.openxmlformats.org/officeDocument/2006/relationships/slide" Target="slides/slide6.xml" Id="rId11" /><Relationship Type="http://schemas.openxmlformats.org/officeDocument/2006/relationships/slide" Target="slides/slide5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12.xml" Id="Rbae6911734d1436b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8A0BF-C467-4B61-B900-D8EC07660F8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6E7E4249-0EAE-4B88-B6C4-0D6A2CD7DB7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en-US" altLang="zh-CN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endParaRPr>
        </a:p>
      </dgm:t>
    </dgm:pt>
    <dgm:pt modelId="{DA4EB462-490F-4FF4-A56E-B34D01ECAA85}" cxnId="{35377302-FD0A-4F2D-B7B3-F31B38F6D70F}" type="parTrans">
      <dgm:prSet/>
      <dgm:spPr/>
      <dgm:t>
        <a:bodyPr/>
        <a:lstStyle/>
        <a:p>
          <a:endParaRPr lang="zh-CN" altLang="en-US"/>
        </a:p>
      </dgm:t>
    </dgm:pt>
    <dgm:pt modelId="{658132F8-179C-4D5C-B529-C6F1BACF4032}" cxnId="{35377302-FD0A-4F2D-B7B3-F31B38F6D70F}" type="sibTrans">
      <dgm:prSet/>
      <dgm:spPr/>
      <dgm:t>
        <a:bodyPr/>
        <a:lstStyle/>
        <a:p>
          <a:endParaRPr lang="zh-CN" altLang="en-US"/>
        </a:p>
      </dgm:t>
    </dgm:pt>
    <dgm:pt modelId="{F9088445-FF72-4A21-B187-3E61797623B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en-US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新魏" panose="02010800040101010101" pitchFamily="2" charset="-122"/>
          </a:endParaRPr>
        </a:p>
      </dgm:t>
    </dgm:pt>
    <dgm:pt modelId="{94C8CC2B-B9D7-4CC8-8768-06597156C4E3}" cxnId="{571B6A5C-DC82-48C6-9E72-EEE35B24B221}" type="parTrans">
      <dgm:prSet/>
      <dgm:spPr/>
      <dgm:t>
        <a:bodyPr/>
        <a:lstStyle/>
        <a:p>
          <a:endParaRPr lang="zh-CN" altLang="en-US" dirty="0"/>
        </a:p>
      </dgm:t>
    </dgm:pt>
    <dgm:pt modelId="{8F6687B0-C8CC-4F89-BB2F-1DE38B7FBD9D}" cxnId="{571B6A5C-DC82-48C6-9E72-EEE35B24B221}" type="sibTrans">
      <dgm:prSet/>
      <dgm:spPr/>
      <dgm:t>
        <a:bodyPr/>
        <a:lstStyle/>
        <a:p>
          <a:endParaRPr lang="zh-CN" altLang="en-US"/>
        </a:p>
      </dgm:t>
    </dgm:pt>
    <dgm:pt modelId="{803EECAA-0C4D-41D9-B34A-C0DEEB2A9E0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en-US" altLang="zh-CN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新魏" panose="02010800040101010101" pitchFamily="2" charset="-122"/>
          </a:endParaRPr>
        </a:p>
      </dgm:t>
    </dgm:pt>
    <dgm:pt modelId="{5AC400E3-9946-4497-8975-D8C241AAEDF5}" cxnId="{FA30E35F-5314-46B6-8674-768691456930}" type="parTrans">
      <dgm:prSet/>
      <dgm:spPr/>
      <dgm:t>
        <a:bodyPr/>
        <a:lstStyle/>
        <a:p>
          <a:endParaRPr lang="zh-CN" altLang="en-US"/>
        </a:p>
      </dgm:t>
    </dgm:pt>
    <dgm:pt modelId="{FB12DF43-A7BD-462D-82F8-4120F9B2E670}" cxnId="{FA30E35F-5314-46B6-8674-768691456930}" type="sibTrans">
      <dgm:prSet/>
      <dgm:spPr/>
      <dgm:t>
        <a:bodyPr/>
        <a:lstStyle/>
        <a:p>
          <a:endParaRPr lang="zh-CN" altLang="en-US"/>
        </a:p>
      </dgm:t>
    </dgm:pt>
    <dgm:pt modelId="{05B6B487-C8F1-464B-A12B-C1909BB297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en-US" altLang="zh-CN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新魏" panose="02010800040101010101" pitchFamily="2" charset="-122"/>
          </a:endParaRPr>
        </a:p>
      </dgm:t>
    </dgm:pt>
    <dgm:pt modelId="{09DCC135-0AA8-4AC3-A5AE-06C5C93A6DD2}" cxnId="{4C8967C0-932F-4CD0-90A3-6934FC4E8F5F}" type="parTrans">
      <dgm:prSet/>
      <dgm:spPr/>
      <dgm:t>
        <a:bodyPr/>
        <a:lstStyle/>
        <a:p>
          <a:endParaRPr lang="zh-CN" altLang="en-US"/>
        </a:p>
      </dgm:t>
    </dgm:pt>
    <dgm:pt modelId="{8B248A91-86F9-4CD1-B42A-4749DECE257B}" cxnId="{4C8967C0-932F-4CD0-90A3-6934FC4E8F5F}" type="sibTrans">
      <dgm:prSet/>
      <dgm:spPr/>
      <dgm:t>
        <a:bodyPr/>
        <a:lstStyle/>
        <a:p>
          <a:endParaRPr lang="zh-CN" altLang="en-US"/>
        </a:p>
      </dgm:t>
    </dgm:pt>
    <dgm:pt modelId="{F72F83E9-E872-48F1-9526-60AC1C44E194}" type="pres">
      <dgm:prSet presAssocID="{8028A0BF-C467-4B61-B900-D8EC07660F8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1D2145-4572-4C57-BAF4-6E070DFFB0C7}" type="pres">
      <dgm:prSet presAssocID="{6E7E4249-0EAE-4B88-B6C4-0D6A2CD7DB74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0E28BECB-3DB9-490F-B2E1-3E1DEA6FE663}" type="pres">
      <dgm:prSet presAssocID="{94C8CC2B-B9D7-4CC8-8768-06597156C4E3}" presName="Name9" presStyleLbl="parChTrans1D2" presStyleIdx="0" presStyleCnt="3"/>
      <dgm:spPr/>
      <dgm:t>
        <a:bodyPr/>
        <a:lstStyle/>
        <a:p>
          <a:endParaRPr lang="zh-CN" altLang="en-US"/>
        </a:p>
      </dgm:t>
    </dgm:pt>
    <dgm:pt modelId="{5F309C62-6F99-472F-BEE1-A82E7B670807}" type="pres">
      <dgm:prSet presAssocID="{94C8CC2B-B9D7-4CC8-8768-06597156C4E3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E31792A3-5A22-4A48-A8E3-E3DFB1264BEF}" type="pres">
      <dgm:prSet presAssocID="{F9088445-FF72-4A21-B187-3E61797623B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440AEB-9A92-4EA0-B668-922ACFE932FB}" type="pres">
      <dgm:prSet presAssocID="{5AC400E3-9946-4497-8975-D8C241AAEDF5}" presName="Name9" presStyleLbl="parChTrans1D2" presStyleIdx="1" presStyleCnt="3"/>
      <dgm:spPr/>
      <dgm:t>
        <a:bodyPr/>
        <a:lstStyle/>
        <a:p>
          <a:endParaRPr lang="zh-CN" altLang="en-US"/>
        </a:p>
      </dgm:t>
    </dgm:pt>
    <dgm:pt modelId="{97F9AF9C-A14D-41C0-B533-6C4B03304101}" type="pres">
      <dgm:prSet presAssocID="{5AC400E3-9946-4497-8975-D8C241AAEDF5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53DBCFCB-D5E2-4707-AF3C-D91037CCB767}" type="pres">
      <dgm:prSet presAssocID="{803EECAA-0C4D-41D9-B34A-C0DEEB2A9E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92296D-4FC2-45A5-86B8-DC265E341C18}" type="pres">
      <dgm:prSet presAssocID="{09DCC135-0AA8-4AC3-A5AE-06C5C93A6DD2}" presName="Name9" presStyleLbl="parChTrans1D2" presStyleIdx="2" presStyleCnt="3"/>
      <dgm:spPr/>
      <dgm:t>
        <a:bodyPr/>
        <a:lstStyle/>
        <a:p>
          <a:endParaRPr lang="zh-CN" altLang="en-US"/>
        </a:p>
      </dgm:t>
    </dgm:pt>
    <dgm:pt modelId="{8FC7B31F-5501-4CC2-B42E-4D58B0041764}" type="pres">
      <dgm:prSet presAssocID="{09DCC135-0AA8-4AC3-A5AE-06C5C93A6DD2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F59FD10D-23ED-46C1-8887-DF0A9599AEDC}" type="pres">
      <dgm:prSet presAssocID="{05B6B487-C8F1-464B-A12B-C1909BB297F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A30E35F-5314-46B6-8674-768691456930}" srcId="{6E7E4249-0EAE-4B88-B6C4-0D6A2CD7DB74}" destId="{803EECAA-0C4D-41D9-B34A-C0DEEB2A9E00}" srcOrd="1" destOrd="0" parTransId="{5AC400E3-9946-4497-8975-D8C241AAEDF5}" sibTransId="{FB12DF43-A7BD-462D-82F8-4120F9B2E670}"/>
    <dgm:cxn modelId="{B9CB3340-A8E3-4B4E-BA50-97E7EC26714F}" type="presOf" srcId="{803EECAA-0C4D-41D9-B34A-C0DEEB2A9E00}" destId="{53DBCFCB-D5E2-4707-AF3C-D91037CCB767}" srcOrd="0" destOrd="0" presId="urn:microsoft.com/office/officeart/2005/8/layout/radial1"/>
    <dgm:cxn modelId="{BC7DA432-CA23-4196-929A-BBEC5A4EDCA0}" type="presOf" srcId="{8028A0BF-C467-4B61-B900-D8EC07660F8F}" destId="{F72F83E9-E872-48F1-9526-60AC1C44E194}" srcOrd="0" destOrd="0" presId="urn:microsoft.com/office/officeart/2005/8/layout/radial1"/>
    <dgm:cxn modelId="{4C6E33F1-97D1-4CF2-9F9E-E630C0BC86AB}" type="presOf" srcId="{09DCC135-0AA8-4AC3-A5AE-06C5C93A6DD2}" destId="{D892296D-4FC2-45A5-86B8-DC265E341C18}" srcOrd="0" destOrd="0" presId="urn:microsoft.com/office/officeart/2005/8/layout/radial1"/>
    <dgm:cxn modelId="{84E1647E-B2F3-472F-9E5B-19C9EC8DD038}" type="presOf" srcId="{94C8CC2B-B9D7-4CC8-8768-06597156C4E3}" destId="{0E28BECB-3DB9-490F-B2E1-3E1DEA6FE663}" srcOrd="0" destOrd="0" presId="urn:microsoft.com/office/officeart/2005/8/layout/radial1"/>
    <dgm:cxn modelId="{571B6A5C-DC82-48C6-9E72-EEE35B24B221}" srcId="{6E7E4249-0EAE-4B88-B6C4-0D6A2CD7DB74}" destId="{F9088445-FF72-4A21-B187-3E61797623B8}" srcOrd="0" destOrd="0" parTransId="{94C8CC2B-B9D7-4CC8-8768-06597156C4E3}" sibTransId="{8F6687B0-C8CC-4F89-BB2F-1DE38B7FBD9D}"/>
    <dgm:cxn modelId="{EFF0E2DC-9D2E-465C-B61B-BFF974719973}" type="presOf" srcId="{05B6B487-C8F1-464B-A12B-C1909BB297F8}" destId="{F59FD10D-23ED-46C1-8887-DF0A9599AEDC}" srcOrd="0" destOrd="0" presId="urn:microsoft.com/office/officeart/2005/8/layout/radial1"/>
    <dgm:cxn modelId="{4C8967C0-932F-4CD0-90A3-6934FC4E8F5F}" srcId="{6E7E4249-0EAE-4B88-B6C4-0D6A2CD7DB74}" destId="{05B6B487-C8F1-464B-A12B-C1909BB297F8}" srcOrd="2" destOrd="0" parTransId="{09DCC135-0AA8-4AC3-A5AE-06C5C93A6DD2}" sibTransId="{8B248A91-86F9-4CD1-B42A-4749DECE257B}"/>
    <dgm:cxn modelId="{C941F7FE-850A-4E64-8FA8-2A127A3B539C}" type="presOf" srcId="{94C8CC2B-B9D7-4CC8-8768-06597156C4E3}" destId="{5F309C62-6F99-472F-BEE1-A82E7B670807}" srcOrd="1" destOrd="0" presId="urn:microsoft.com/office/officeart/2005/8/layout/radial1"/>
    <dgm:cxn modelId="{199F13F6-458C-4BC4-9A35-2EC4070D6D17}" type="presOf" srcId="{6E7E4249-0EAE-4B88-B6C4-0D6A2CD7DB74}" destId="{B21D2145-4572-4C57-BAF4-6E070DFFB0C7}" srcOrd="0" destOrd="0" presId="urn:microsoft.com/office/officeart/2005/8/layout/radial1"/>
    <dgm:cxn modelId="{35377302-FD0A-4F2D-B7B3-F31B38F6D70F}" srcId="{8028A0BF-C467-4B61-B900-D8EC07660F8F}" destId="{6E7E4249-0EAE-4B88-B6C4-0D6A2CD7DB74}" srcOrd="0" destOrd="0" parTransId="{DA4EB462-490F-4FF4-A56E-B34D01ECAA85}" sibTransId="{658132F8-179C-4D5C-B529-C6F1BACF4032}"/>
    <dgm:cxn modelId="{DD7DC84E-CB84-441A-B1CB-B63C91CF0AF4}" type="presOf" srcId="{5AC400E3-9946-4497-8975-D8C241AAEDF5}" destId="{97F9AF9C-A14D-41C0-B533-6C4B03304101}" srcOrd="1" destOrd="0" presId="urn:microsoft.com/office/officeart/2005/8/layout/radial1"/>
    <dgm:cxn modelId="{230172DB-0698-46A6-8983-7C9432B8A7A7}" type="presOf" srcId="{F9088445-FF72-4A21-B187-3E61797623B8}" destId="{E31792A3-5A22-4A48-A8E3-E3DFB1264BEF}" srcOrd="0" destOrd="0" presId="urn:microsoft.com/office/officeart/2005/8/layout/radial1"/>
    <dgm:cxn modelId="{1ABA0D9E-E4ED-4B36-82DE-FB6A1E06C3D7}" type="presOf" srcId="{5AC400E3-9946-4497-8975-D8C241AAEDF5}" destId="{0D440AEB-9A92-4EA0-B668-922ACFE932FB}" srcOrd="0" destOrd="0" presId="urn:microsoft.com/office/officeart/2005/8/layout/radial1"/>
    <dgm:cxn modelId="{3B856424-3FEC-43FC-97A3-CF010F9451C3}" type="presOf" srcId="{09DCC135-0AA8-4AC3-A5AE-06C5C93A6DD2}" destId="{8FC7B31F-5501-4CC2-B42E-4D58B0041764}" srcOrd="1" destOrd="0" presId="urn:microsoft.com/office/officeart/2005/8/layout/radial1"/>
    <dgm:cxn modelId="{6380B450-9116-47A4-9041-D9275F529B78}" type="presParOf" srcId="{F72F83E9-E872-48F1-9526-60AC1C44E194}" destId="{B21D2145-4572-4C57-BAF4-6E070DFFB0C7}" srcOrd="0" destOrd="0" presId="urn:microsoft.com/office/officeart/2005/8/layout/radial1"/>
    <dgm:cxn modelId="{ECE627B4-5574-4EF1-AB8F-01B73DC8BD39}" type="presParOf" srcId="{F72F83E9-E872-48F1-9526-60AC1C44E194}" destId="{0E28BECB-3DB9-490F-B2E1-3E1DEA6FE663}" srcOrd="1" destOrd="0" presId="urn:microsoft.com/office/officeart/2005/8/layout/radial1"/>
    <dgm:cxn modelId="{71658502-C7C3-4068-97EE-9E8DB9FD6317}" type="presParOf" srcId="{0E28BECB-3DB9-490F-B2E1-3E1DEA6FE663}" destId="{5F309C62-6F99-472F-BEE1-A82E7B670807}" srcOrd="0" destOrd="0" presId="urn:microsoft.com/office/officeart/2005/8/layout/radial1"/>
    <dgm:cxn modelId="{5A0B64FD-7B87-459A-A9CA-01D831861B71}" type="presParOf" srcId="{F72F83E9-E872-48F1-9526-60AC1C44E194}" destId="{E31792A3-5A22-4A48-A8E3-E3DFB1264BEF}" srcOrd="2" destOrd="0" presId="urn:microsoft.com/office/officeart/2005/8/layout/radial1"/>
    <dgm:cxn modelId="{71EA1D8F-6084-4B86-801A-E187464ACE12}" type="presParOf" srcId="{F72F83E9-E872-48F1-9526-60AC1C44E194}" destId="{0D440AEB-9A92-4EA0-B668-922ACFE932FB}" srcOrd="3" destOrd="0" presId="urn:microsoft.com/office/officeart/2005/8/layout/radial1"/>
    <dgm:cxn modelId="{80CF9A36-8846-43C5-808D-136EB5541ED1}" type="presParOf" srcId="{0D440AEB-9A92-4EA0-B668-922ACFE932FB}" destId="{97F9AF9C-A14D-41C0-B533-6C4B03304101}" srcOrd="0" destOrd="0" presId="urn:microsoft.com/office/officeart/2005/8/layout/radial1"/>
    <dgm:cxn modelId="{8CC356D8-1700-4F15-833D-6883E016FAE2}" type="presParOf" srcId="{F72F83E9-E872-48F1-9526-60AC1C44E194}" destId="{53DBCFCB-D5E2-4707-AF3C-D91037CCB767}" srcOrd="4" destOrd="0" presId="urn:microsoft.com/office/officeart/2005/8/layout/radial1"/>
    <dgm:cxn modelId="{1C98DD63-8835-4E81-B17F-8EA446D7812A}" type="presParOf" srcId="{F72F83E9-E872-48F1-9526-60AC1C44E194}" destId="{D892296D-4FC2-45A5-86B8-DC265E341C18}" srcOrd="5" destOrd="0" presId="urn:microsoft.com/office/officeart/2005/8/layout/radial1"/>
    <dgm:cxn modelId="{BC603985-0EF4-4B5A-A9CC-A5F8EE2633C0}" type="presParOf" srcId="{D892296D-4FC2-45A5-86B8-DC265E341C18}" destId="{8FC7B31F-5501-4CC2-B42E-4D58B0041764}" srcOrd="0" destOrd="0" presId="urn:microsoft.com/office/officeart/2005/8/layout/radial1"/>
    <dgm:cxn modelId="{BDAD3843-613E-4FEB-8771-3258904E5C93}" type="presParOf" srcId="{F72F83E9-E872-48F1-9526-60AC1C44E194}" destId="{F59FD10D-23ED-46C1-8887-DF0A9599AED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D2145-4572-4C57-BAF4-6E070DFFB0C7}">
      <dsp:nvSpPr>
        <dsp:cNvPr id="0" name=""/>
        <dsp:cNvSpPr/>
      </dsp:nvSpPr>
      <dsp:spPr>
        <a:xfrm>
          <a:off x="1562113" y="1615942"/>
          <a:ext cx="1229756" cy="1229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zh-CN" sz="5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endParaRPr>
        </a:p>
      </dsp:txBody>
      <dsp:txXfrm>
        <a:off x="1562113" y="1615942"/>
        <a:ext cx="1229756" cy="1229756"/>
      </dsp:txXfrm>
    </dsp:sp>
    <dsp:sp modelId="{0E28BECB-3DB9-490F-B2E1-3E1DEA6FE663}">
      <dsp:nvSpPr>
        <dsp:cNvPr id="0" name=""/>
        <dsp:cNvSpPr/>
      </dsp:nvSpPr>
      <dsp:spPr>
        <a:xfrm rot="16200000">
          <a:off x="1991003" y="1404534"/>
          <a:ext cx="371976" cy="50839"/>
        </a:xfrm>
        <a:custGeom>
          <a:avLst/>
          <a:gdLst/>
          <a:ahLst/>
          <a:cxnLst/>
          <a:rect l="0" t="0" r="0" b="0"/>
          <a:pathLst>
            <a:path>
              <a:moveTo>
                <a:pt x="0" y="25419"/>
              </a:moveTo>
              <a:lnTo>
                <a:pt x="371976" y="25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 dirty="0"/>
        </a:p>
      </dsp:txBody>
      <dsp:txXfrm rot="16200000">
        <a:off x="2167692" y="1420654"/>
        <a:ext cx="18598" cy="18598"/>
      </dsp:txXfrm>
    </dsp:sp>
    <dsp:sp modelId="{E31792A3-5A22-4A48-A8E3-E3DFB1264BEF}">
      <dsp:nvSpPr>
        <dsp:cNvPr id="0" name=""/>
        <dsp:cNvSpPr/>
      </dsp:nvSpPr>
      <dsp:spPr>
        <a:xfrm>
          <a:off x="1562113" y="14209"/>
          <a:ext cx="1229756" cy="1229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zh-CN" altLang="en-US" sz="5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新魏" pitchFamily="2" charset="-122"/>
          </a:endParaRPr>
        </a:p>
      </dsp:txBody>
      <dsp:txXfrm>
        <a:off x="1562113" y="14209"/>
        <a:ext cx="1229756" cy="1229756"/>
      </dsp:txXfrm>
    </dsp:sp>
    <dsp:sp modelId="{0D440AEB-9A92-4EA0-B668-922ACFE932FB}">
      <dsp:nvSpPr>
        <dsp:cNvPr id="0" name=""/>
        <dsp:cNvSpPr/>
      </dsp:nvSpPr>
      <dsp:spPr>
        <a:xfrm rot="1800000">
          <a:off x="2684574" y="2605833"/>
          <a:ext cx="371976" cy="50839"/>
        </a:xfrm>
        <a:custGeom>
          <a:avLst/>
          <a:gdLst/>
          <a:ahLst/>
          <a:cxnLst/>
          <a:rect l="0" t="0" r="0" b="0"/>
          <a:pathLst>
            <a:path>
              <a:moveTo>
                <a:pt x="0" y="25419"/>
              </a:moveTo>
              <a:lnTo>
                <a:pt x="371976" y="25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800000">
        <a:off x="2861263" y="2621954"/>
        <a:ext cx="18598" cy="18598"/>
      </dsp:txXfrm>
    </dsp:sp>
    <dsp:sp modelId="{53DBCFCB-D5E2-4707-AF3C-D91037CCB767}">
      <dsp:nvSpPr>
        <dsp:cNvPr id="0" name=""/>
        <dsp:cNvSpPr/>
      </dsp:nvSpPr>
      <dsp:spPr>
        <a:xfrm>
          <a:off x="2949254" y="2416808"/>
          <a:ext cx="1229756" cy="1229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zh-CN" sz="5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新魏" pitchFamily="2" charset="-122"/>
          </a:endParaRPr>
        </a:p>
      </dsp:txBody>
      <dsp:txXfrm>
        <a:off x="2949254" y="2416808"/>
        <a:ext cx="1229756" cy="1229756"/>
      </dsp:txXfrm>
    </dsp:sp>
    <dsp:sp modelId="{D892296D-4FC2-45A5-86B8-DC265E341C18}">
      <dsp:nvSpPr>
        <dsp:cNvPr id="0" name=""/>
        <dsp:cNvSpPr/>
      </dsp:nvSpPr>
      <dsp:spPr>
        <a:xfrm rot="9000000">
          <a:off x="1297433" y="2605833"/>
          <a:ext cx="371976" cy="50839"/>
        </a:xfrm>
        <a:custGeom>
          <a:avLst/>
          <a:gdLst/>
          <a:ahLst/>
          <a:cxnLst/>
          <a:rect l="0" t="0" r="0" b="0"/>
          <a:pathLst>
            <a:path>
              <a:moveTo>
                <a:pt x="0" y="25419"/>
              </a:moveTo>
              <a:lnTo>
                <a:pt x="371976" y="25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9000000">
        <a:off x="1474121" y="2621954"/>
        <a:ext cx="18598" cy="18598"/>
      </dsp:txXfrm>
    </dsp:sp>
    <dsp:sp modelId="{F59FD10D-23ED-46C1-8887-DF0A9599AEDC}">
      <dsp:nvSpPr>
        <dsp:cNvPr id="0" name=""/>
        <dsp:cNvSpPr/>
      </dsp:nvSpPr>
      <dsp:spPr>
        <a:xfrm>
          <a:off x="174972" y="2416808"/>
          <a:ext cx="1229756" cy="1229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zh-CN" sz="5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新魏" pitchFamily="2" charset="-122"/>
          </a:endParaRPr>
        </a:p>
      </dsp:txBody>
      <dsp:txXfrm>
        <a:off x="174972" y="2416808"/>
        <a:ext cx="1229756" cy="122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F11D8-3556-419C-9754-614A78D04B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4F142-780B-4268-B8BB-941448CEBF0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4F6A940-23F8-41B1-851A-E93CEAE840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9A6E4A-D48B-4FCA-86B6-5DC4A846505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F142-780B-4268-B8BB-941448CEBF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朝歌和殷的位置？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C46DE-F495-4BDB-B1B6-778CA08F0E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009A256-7F75-4BBB-9CE7-E9DB417BD6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C46DE-F495-4BDB-B1B6-778CA08F0E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009A256-7F75-4BBB-9CE7-E9DB417BD6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C46DE-F495-4BDB-B1B6-778CA08F0E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>
                <a:ea typeface="宋体" panose="02010600030101010101" pitchFamily="2" charset="-122"/>
              </a:rPr>
              <a:t>分封完了之后，有随即发生王位继位风波？</a:t>
            </a:r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 smtClean="0"/>
              <a:t>作用：避免内部纷争</a:t>
            </a:r>
            <a:r>
              <a:rPr lang="en-US" altLang="zh-CN" dirty="0" smtClean="0"/>
              <a:t>/</a:t>
            </a:r>
            <a:r>
              <a:rPr lang="zh-CN" altLang="en-US" dirty="0" smtClean="0"/>
              <a:t>形成等级秩序</a:t>
            </a:r>
            <a:endParaRPr lang="zh-CN" altLang="en-US" dirty="0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4219C8B-8AE3-4B66-B09E-D410164CAE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56DC27D-416A-49B8-8EC6-603D997BFD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  <a:prstGeom prst="rect">
            <a:avLst/>
          </a:prstGeo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  <a:prstGeom prst="rect">
            <a:avLst/>
          </a:prstGeo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  <a:prstGeom prst="rect">
            <a:avLst/>
          </a:prstGeo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0.xml"/><Relationship Id="rId7" Type="http://schemas.openxmlformats.org/officeDocument/2006/relationships/image" Target="../media/image23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1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GIF"/><Relationship Id="rId3" Type="http://schemas.openxmlformats.org/officeDocument/2006/relationships/hyperlink" Target="http://app.sms888.net/web/apps/img/diy.php?url=http://pic.n63.com/pic/n63img/?N=JTVFYV8lMjZkZFdyVyU2MGxXYSU1RVdhJTVFV2tXJTVFV2VnJTVCJTI2JTJCLmYlMjYlNUJhaCUyN2ZZcWdtJTYwJTQwUiU0MCUzQyUzQkslMjc=&amp;v=.gif&amp;uid=3016" TargetMode="Externa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49909" y="2235047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一片树叶得山西</a:t>
            </a:r>
            <a:endParaRPr lang="zh-CN" altLang="en-US" sz="8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97169" y="3659883"/>
            <a:ext cx="8832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封邦建国与宗法文化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76371" y="4870559"/>
            <a:ext cx="4031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长沙市一中 朱真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7" name="Picture 3" descr="C:\Users\Administrator\Desktop\2c9d65f305ec983203277117140e6d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221600" y="426720"/>
            <a:ext cx="1772280" cy="1478280"/>
          </a:xfrm>
          <a:prstGeom prst="ellipse">
            <a:avLst/>
          </a:prstGeom>
          <a:noFill/>
        </p:spPr>
      </p:pic>
    </p:spTree>
  </p:cSld>
  <p:clrMapOvr>
    <a:masterClrMapping/>
  </p:clrMapOvr>
  <p:transition advTm="5542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箭头连接符 13"/>
          <p:cNvCxnSpPr/>
          <p:nvPr/>
        </p:nvCxnSpPr>
        <p:spPr>
          <a:xfrm>
            <a:off x="5135034" y="4868864"/>
            <a:ext cx="1871133" cy="503237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6200000" flipH="1">
            <a:off x="6491024" y="4641058"/>
            <a:ext cx="642937" cy="666749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5400000">
            <a:off x="7295093" y="4676775"/>
            <a:ext cx="571500" cy="666751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rot="5400000">
            <a:off x="8172706" y="4450803"/>
            <a:ext cx="571500" cy="666751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 advTm="82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"/>
          <p:cNvPicPr>
            <a:picLocks noChangeAspect="1" noChangeArrowheads="1"/>
          </p:cNvPicPr>
          <p:nvPr/>
        </p:nvPicPr>
        <p:blipFill>
          <a:blip r:embed="rId1" cstate="print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188913"/>
            <a:ext cx="11618383" cy="655161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39185" y="115889"/>
            <a:ext cx="11618383" cy="6626225"/>
          </a:xfrm>
          <a:prstGeom prst="rect">
            <a:avLst/>
          </a:prstGeom>
          <a:solidFill>
            <a:srgbClr val="FFFF00">
              <a:alpha val="70979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4"/>
          <p:cNvGrpSpPr/>
          <p:nvPr/>
        </p:nvGrpSpPr>
        <p:grpSpPr bwMode="auto">
          <a:xfrm>
            <a:off x="239185" y="115889"/>
            <a:ext cx="11618383" cy="6626225"/>
            <a:chOff x="113" y="73"/>
            <a:chExt cx="5489" cy="4174"/>
          </a:xfrm>
        </p:grpSpPr>
        <p:sp>
          <p:nvSpPr>
            <p:cNvPr id="24619" name="Rectangle 5"/>
            <p:cNvSpPr>
              <a:spLocks noChangeArrowheads="1"/>
            </p:cNvSpPr>
            <p:nvPr/>
          </p:nvSpPr>
          <p:spPr bwMode="auto">
            <a:xfrm>
              <a:off x="113" y="73"/>
              <a:ext cx="5489" cy="4174"/>
            </a:xfrm>
            <a:prstGeom prst="rect">
              <a:avLst/>
            </a:prstGeom>
            <a:solidFill>
              <a:schemeClr val="accent1">
                <a:alpha val="85881"/>
              </a:schemeClr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6"/>
            <p:cNvGrpSpPr/>
            <p:nvPr/>
          </p:nvGrpSpPr>
          <p:grpSpPr bwMode="auto">
            <a:xfrm>
              <a:off x="2109" y="1933"/>
              <a:ext cx="998" cy="635"/>
              <a:chOff x="2109" y="2024"/>
              <a:chExt cx="998" cy="635"/>
            </a:xfrm>
          </p:grpSpPr>
          <p:sp>
            <p:nvSpPr>
              <p:cNvPr id="24621" name="Oval 7"/>
              <p:cNvSpPr>
                <a:spLocks noChangeArrowheads="1"/>
              </p:cNvSpPr>
              <p:nvPr/>
            </p:nvSpPr>
            <p:spPr bwMode="auto">
              <a:xfrm>
                <a:off x="2109" y="2024"/>
                <a:ext cx="998" cy="635"/>
              </a:xfrm>
              <a:prstGeom prst="ellipse">
                <a:avLst/>
              </a:prstGeom>
              <a:solidFill>
                <a:srgbClr val="FCF008"/>
              </a:solidFill>
              <a:ln w="2857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22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26" y="2160"/>
                <a:ext cx="396" cy="39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4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周公</a:t>
                </a:r>
                <a:endParaRPr lang="zh-CN" altLang="en-US" sz="2400" b="1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分封</a:t>
                </a:r>
                <a:endParaRPr lang="zh-CN" altLang="en-US" sz="2400" b="1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4" name="Group 9"/>
          <p:cNvGrpSpPr/>
          <p:nvPr/>
        </p:nvGrpSpPr>
        <p:grpSpPr bwMode="auto">
          <a:xfrm>
            <a:off x="1295400" y="273050"/>
            <a:ext cx="9025467" cy="2724150"/>
            <a:chOff x="612" y="263"/>
            <a:chExt cx="4264" cy="1716"/>
          </a:xfrm>
        </p:grpSpPr>
        <p:grpSp>
          <p:nvGrpSpPr>
            <p:cNvPr id="5" name="Group 10"/>
            <p:cNvGrpSpPr/>
            <p:nvPr/>
          </p:nvGrpSpPr>
          <p:grpSpPr bwMode="auto">
            <a:xfrm>
              <a:off x="612" y="263"/>
              <a:ext cx="4264" cy="841"/>
              <a:chOff x="886" y="626"/>
              <a:chExt cx="4264" cy="841"/>
            </a:xfrm>
          </p:grpSpPr>
          <p:sp>
            <p:nvSpPr>
              <p:cNvPr id="24616" name="Rectangle 11"/>
              <p:cNvSpPr>
                <a:spLocks noChangeArrowheads="1"/>
              </p:cNvSpPr>
              <p:nvPr/>
            </p:nvSpPr>
            <p:spPr bwMode="auto">
              <a:xfrm>
                <a:off x="1249" y="626"/>
                <a:ext cx="3674" cy="252"/>
              </a:xfrm>
              <a:prstGeom prst="rect">
                <a:avLst/>
              </a:prstGeom>
              <a:solidFill>
                <a:srgbClr val="FCF008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周公</a:t>
                </a:r>
                <a:r>
                  <a:rPr lang="en-US" altLang="zh-CN" sz="2000" b="1">
                    <a:ea typeface="黑体" panose="02010609060101010101" pitchFamily="49" charset="-122"/>
                  </a:rPr>
                  <a:t>……</a:t>
                </a:r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以微子启（纣王庶兄）代殷后，国於宋。 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4617" name="Rectangle 12"/>
              <p:cNvSpPr>
                <a:spLocks noChangeArrowheads="1"/>
              </p:cNvSpPr>
              <p:nvPr/>
            </p:nvSpPr>
            <p:spPr bwMode="auto">
              <a:xfrm>
                <a:off x="886" y="1021"/>
                <a:ext cx="1542" cy="446"/>
              </a:xfrm>
              <a:prstGeom prst="rect">
                <a:avLst/>
              </a:prstGeom>
              <a:solidFill>
                <a:srgbClr val="FCF008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周公迁殷顽民於成周（洛邑），</a:t>
                </a:r>
                <a:r>
                  <a:rPr lang="en-US" altLang="zh-CN" sz="2000" b="1">
                    <a:ea typeface="黑体" panose="02010609060101010101" pitchFamily="49" charset="-122"/>
                  </a:rPr>
                  <a:t>……</a:t>
                </a:r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周公亲自监之 。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4618" name="Rectangle 13"/>
              <p:cNvSpPr>
                <a:spLocks noChangeArrowheads="1"/>
              </p:cNvSpPr>
              <p:nvPr/>
            </p:nvSpPr>
            <p:spPr bwMode="auto">
              <a:xfrm>
                <a:off x="2474" y="1021"/>
                <a:ext cx="2676" cy="446"/>
              </a:xfrm>
              <a:prstGeom prst="rect">
                <a:avLst/>
              </a:prstGeom>
              <a:solidFill>
                <a:srgbClr val="FCF008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周公</a:t>
                </a:r>
                <a:r>
                  <a:rPr lang="en-US" altLang="zh-CN" sz="2000" b="1">
                    <a:ea typeface="黑体" panose="02010609060101010101" pitchFamily="49" charset="-122"/>
                  </a:rPr>
                  <a:t>……</a:t>
                </a:r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分鲁公（伯禽：周公之子）以</a:t>
                </a:r>
                <a:r>
                  <a:rPr lang="en-US" altLang="zh-CN" sz="2000" b="1">
                    <a:ea typeface="黑体" panose="02010609060101010101" pitchFamily="49" charset="-122"/>
                  </a:rPr>
                  <a:t>……</a:t>
                </a:r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殷民六族， </a:t>
                </a:r>
                <a:r>
                  <a:rPr lang="en-US" altLang="zh-CN" sz="2000" b="1">
                    <a:ea typeface="黑体" panose="02010609060101010101" pitchFamily="49" charset="-122"/>
                  </a:rPr>
                  <a:t>……</a:t>
                </a:r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分康叔（周公之弟）</a:t>
                </a:r>
                <a:r>
                  <a:rPr lang="en-US" altLang="zh-CN" sz="2000" b="1">
                    <a:ea typeface="黑体" panose="02010609060101010101" pitchFamily="49" charset="-122"/>
                  </a:rPr>
                  <a:t>……</a:t>
                </a:r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殷民七族。 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" name="Group 14"/>
            <p:cNvGrpSpPr/>
            <p:nvPr/>
          </p:nvGrpSpPr>
          <p:grpSpPr bwMode="auto">
            <a:xfrm>
              <a:off x="2290" y="1253"/>
              <a:ext cx="590" cy="726"/>
              <a:chOff x="2245" y="1253"/>
              <a:chExt cx="590" cy="726"/>
            </a:xfrm>
          </p:grpSpPr>
          <p:sp>
            <p:nvSpPr>
              <p:cNvPr id="24614" name="AutoShape 15"/>
              <p:cNvSpPr>
                <a:spLocks noChangeArrowheads="1"/>
              </p:cNvSpPr>
              <p:nvPr/>
            </p:nvSpPr>
            <p:spPr bwMode="auto">
              <a:xfrm>
                <a:off x="2245" y="1253"/>
                <a:ext cx="590" cy="726"/>
              </a:xfrm>
              <a:prstGeom prst="upArrow">
                <a:avLst>
                  <a:gd name="adj1" fmla="val 50000"/>
                  <a:gd name="adj2" fmla="val 30763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4615" name="WordArt 16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256" y="1605"/>
                <a:ext cx="576" cy="144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fontAlgn="auto"/>
                <a:r>
                  <a:rPr lang="zh-CN" altLang="en-US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处理殷民</a:t>
                </a:r>
                <a:endParaRPr lang="zh-CN" alt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7" name="Group 17"/>
          <p:cNvGrpSpPr/>
          <p:nvPr/>
        </p:nvGrpSpPr>
        <p:grpSpPr bwMode="auto">
          <a:xfrm>
            <a:off x="719667" y="2360613"/>
            <a:ext cx="3551767" cy="2112962"/>
            <a:chOff x="340" y="1525"/>
            <a:chExt cx="1678" cy="1331"/>
          </a:xfrm>
        </p:grpSpPr>
        <p:grpSp>
          <p:nvGrpSpPr>
            <p:cNvPr id="8" name="Group 18"/>
            <p:cNvGrpSpPr/>
            <p:nvPr/>
          </p:nvGrpSpPr>
          <p:grpSpPr bwMode="auto">
            <a:xfrm>
              <a:off x="340" y="1525"/>
              <a:ext cx="1226" cy="1331"/>
              <a:chOff x="567" y="1714"/>
              <a:chExt cx="1226" cy="1331"/>
            </a:xfrm>
          </p:grpSpPr>
          <p:sp>
            <p:nvSpPr>
              <p:cNvPr id="24610" name="Rectangle 19"/>
              <p:cNvSpPr>
                <a:spLocks noChangeArrowheads="1"/>
              </p:cNvSpPr>
              <p:nvPr/>
            </p:nvSpPr>
            <p:spPr bwMode="auto">
              <a:xfrm>
                <a:off x="567" y="1714"/>
                <a:ext cx="1225" cy="446"/>
              </a:xfrm>
              <a:prstGeom prst="rect">
                <a:avLst/>
              </a:prstGeom>
              <a:solidFill>
                <a:srgbClr val="FCF008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周公</a:t>
                </a:r>
                <a:r>
                  <a:rPr lang="en-US" altLang="zh-CN" sz="2000" b="1">
                    <a:ea typeface="黑体" panose="02010609060101010101" pitchFamily="49" charset="-122"/>
                  </a:rPr>
                  <a:t>……</a:t>
                </a:r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封建亲戚以蕃屏周。</a:t>
                </a:r>
                <a:endPara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4611" name="Rectangle 20"/>
              <p:cNvSpPr>
                <a:spLocks noChangeArrowheads="1"/>
              </p:cNvSpPr>
              <p:nvPr/>
            </p:nvSpPr>
            <p:spPr bwMode="auto">
              <a:xfrm>
                <a:off x="568" y="2405"/>
                <a:ext cx="1225" cy="640"/>
              </a:xfrm>
              <a:prstGeom prst="rect">
                <a:avLst/>
              </a:prstGeom>
              <a:solidFill>
                <a:srgbClr val="FCF008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 （周公）立七十一国，姬姓独居五十三人。</a:t>
                </a:r>
                <a:endPara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9" name="Group 21"/>
            <p:cNvGrpSpPr/>
            <p:nvPr/>
          </p:nvGrpSpPr>
          <p:grpSpPr bwMode="auto">
            <a:xfrm>
              <a:off x="1565" y="1843"/>
              <a:ext cx="453" cy="771"/>
              <a:chOff x="1565" y="1843"/>
              <a:chExt cx="453" cy="771"/>
            </a:xfrm>
          </p:grpSpPr>
          <p:sp>
            <p:nvSpPr>
              <p:cNvPr id="24608" name="AutoShape 22"/>
              <p:cNvSpPr>
                <a:spLocks noChangeArrowheads="1"/>
              </p:cNvSpPr>
              <p:nvPr/>
            </p:nvSpPr>
            <p:spPr bwMode="auto">
              <a:xfrm>
                <a:off x="1565" y="1843"/>
                <a:ext cx="453" cy="771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09" name="WordArt 2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01" y="2069"/>
                <a:ext cx="288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分封</a:t>
                </a:r>
                <a:endParaRPr lang="zh-CN" altLang="en-US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主体</a:t>
                </a:r>
                <a:endParaRPr lang="zh-CN" altLang="en-US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0" name="Group 24"/>
          <p:cNvGrpSpPr/>
          <p:nvPr/>
        </p:nvGrpSpPr>
        <p:grpSpPr bwMode="auto">
          <a:xfrm>
            <a:off x="6669618" y="2857501"/>
            <a:ext cx="4802716" cy="1416050"/>
            <a:chOff x="3106" y="1842"/>
            <a:chExt cx="2269" cy="892"/>
          </a:xfrm>
        </p:grpSpPr>
        <p:sp>
          <p:nvSpPr>
            <p:cNvPr id="24602" name="Rectangle 25"/>
            <p:cNvSpPr>
              <a:spLocks noChangeArrowheads="1"/>
            </p:cNvSpPr>
            <p:nvPr/>
          </p:nvSpPr>
          <p:spPr bwMode="auto">
            <a:xfrm>
              <a:off x="3561" y="1900"/>
              <a:ext cx="1814" cy="834"/>
            </a:xfrm>
            <a:prstGeom prst="rect">
              <a:avLst/>
            </a:prstGeom>
            <a:solidFill>
              <a:srgbClr val="FCF008"/>
            </a:solidFill>
            <a:ln w="28575">
              <a:solidFill>
                <a:srgbClr val="FF0000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algn="l" eaLnBrk="0" hangingPunct="0"/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周公</a:t>
              </a:r>
              <a:r>
                <a:rPr lang="en-US" altLang="zh-CN" sz="2000" b="1">
                  <a:ea typeface="黑体" panose="02010609060101010101" pitchFamily="49" charset="-122"/>
                </a:rPr>
                <a:t>……</a:t>
              </a: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分鲁公以</a:t>
              </a:r>
              <a:r>
                <a:rPr lang="en-US" altLang="zh-CN" sz="2000" b="1">
                  <a:ea typeface="黑体" panose="02010609060101010101" pitchFamily="49" charset="-122"/>
                </a:rPr>
                <a:t>……</a:t>
              </a: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殷民六族</a:t>
              </a:r>
              <a:r>
                <a:rPr lang="en-US" altLang="zh-CN" sz="2000" b="1">
                  <a:ea typeface="黑体" panose="02010609060101010101" pitchFamily="49" charset="-122"/>
                </a:rPr>
                <a:t>……</a:t>
              </a: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，辑其分族，</a:t>
              </a:r>
              <a:r>
                <a:rPr lang="en-US" altLang="zh-CN" sz="2000" b="1">
                  <a:ea typeface="黑体" panose="02010609060101010101" pitchFamily="49" charset="-122"/>
                </a:rPr>
                <a:t>……</a:t>
              </a: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以法则周公，用即命于周。</a:t>
              </a:r>
              <a:r>
                <a:rPr lang="en-US" altLang="zh-CN" sz="2000" b="1">
                  <a:ea typeface="黑体" panose="02010609060101010101" pitchFamily="49" charset="-122"/>
                </a:rPr>
                <a:t>……</a:t>
              </a: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分之土田陪敦，祝宗卜史，</a:t>
              </a:r>
              <a:r>
                <a:rPr lang="en-US" altLang="zh-CN" sz="2000" b="1">
                  <a:ea typeface="黑体" panose="02010609060101010101" pitchFamily="49" charset="-122"/>
                </a:rPr>
                <a:t>……</a:t>
              </a: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官司彝器。 </a:t>
              </a:r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1" name="Group 26"/>
            <p:cNvGrpSpPr/>
            <p:nvPr/>
          </p:nvGrpSpPr>
          <p:grpSpPr bwMode="auto">
            <a:xfrm>
              <a:off x="3106" y="1842"/>
              <a:ext cx="454" cy="771"/>
              <a:chOff x="1882" y="2704"/>
              <a:chExt cx="454" cy="771"/>
            </a:xfrm>
          </p:grpSpPr>
          <p:sp>
            <p:nvSpPr>
              <p:cNvPr id="24604" name="AutoShape 27"/>
              <p:cNvSpPr>
                <a:spLocks noChangeArrowheads="1"/>
              </p:cNvSpPr>
              <p:nvPr/>
            </p:nvSpPr>
            <p:spPr bwMode="auto">
              <a:xfrm>
                <a:off x="1882" y="2704"/>
                <a:ext cx="454" cy="771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05" name="WordArt 2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27" y="2961"/>
                <a:ext cx="288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主要</a:t>
                </a:r>
                <a:endParaRPr lang="zh-CN" altLang="en-US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权利</a:t>
                </a:r>
                <a:endParaRPr lang="zh-CN" altLang="en-US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2" name="Group 29"/>
          <p:cNvGrpSpPr/>
          <p:nvPr/>
        </p:nvGrpSpPr>
        <p:grpSpPr bwMode="auto">
          <a:xfrm>
            <a:off x="3024718" y="4149726"/>
            <a:ext cx="4000500" cy="2444750"/>
            <a:chOff x="1478" y="2659"/>
            <a:chExt cx="1890" cy="1540"/>
          </a:xfrm>
        </p:grpSpPr>
        <p:grpSp>
          <p:nvGrpSpPr>
            <p:cNvPr id="13" name="Group 30"/>
            <p:cNvGrpSpPr/>
            <p:nvPr/>
          </p:nvGrpSpPr>
          <p:grpSpPr bwMode="auto">
            <a:xfrm>
              <a:off x="1478" y="3403"/>
              <a:ext cx="1890" cy="796"/>
              <a:chOff x="1024" y="3267"/>
              <a:chExt cx="1890" cy="796"/>
            </a:xfrm>
          </p:grpSpPr>
          <p:sp>
            <p:nvSpPr>
              <p:cNvPr id="24599" name="Rectangle 31"/>
              <p:cNvSpPr>
                <a:spLocks noChangeArrowheads="1"/>
              </p:cNvSpPr>
              <p:nvPr/>
            </p:nvSpPr>
            <p:spPr bwMode="auto">
              <a:xfrm>
                <a:off x="1024" y="3811"/>
                <a:ext cx="1884" cy="252"/>
              </a:xfrm>
              <a:prstGeom prst="rect">
                <a:avLst/>
              </a:prstGeom>
              <a:solidFill>
                <a:srgbClr val="FCF008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昔天子班贡（纳贡），</a:t>
                </a:r>
                <a:r>
                  <a:rPr lang="en-US" altLang="zh-CN" sz="2000" b="1">
                    <a:ea typeface="黑体" panose="02010609060101010101" pitchFamily="49" charset="-122"/>
                  </a:rPr>
                  <a:t>…</a:t>
                </a:r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周制也。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4600" name="Rectangle 32"/>
              <p:cNvSpPr>
                <a:spLocks noChangeArrowheads="1"/>
              </p:cNvSpPr>
              <p:nvPr/>
            </p:nvSpPr>
            <p:spPr bwMode="auto">
              <a:xfrm>
                <a:off x="1058" y="3539"/>
                <a:ext cx="1856" cy="252"/>
              </a:xfrm>
              <a:prstGeom prst="rect">
                <a:avLst/>
              </a:prstGeom>
              <a:solidFill>
                <a:srgbClr val="FCF008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元侯作师，卿率之，以承天子。 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4601" name="Rectangle 33"/>
              <p:cNvSpPr>
                <a:spLocks noChangeArrowheads="1"/>
              </p:cNvSpPr>
              <p:nvPr/>
            </p:nvSpPr>
            <p:spPr bwMode="auto">
              <a:xfrm>
                <a:off x="1244" y="3267"/>
                <a:ext cx="1612" cy="252"/>
              </a:xfrm>
              <a:prstGeom prst="rect">
                <a:avLst/>
              </a:prstGeom>
              <a:solidFill>
                <a:srgbClr val="FCF008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述职；述职者，述所职也。 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4" name="Group 34"/>
            <p:cNvGrpSpPr/>
            <p:nvPr/>
          </p:nvGrpSpPr>
          <p:grpSpPr bwMode="auto">
            <a:xfrm>
              <a:off x="2336" y="2659"/>
              <a:ext cx="589" cy="726"/>
              <a:chOff x="2336" y="2659"/>
              <a:chExt cx="589" cy="726"/>
            </a:xfrm>
          </p:grpSpPr>
          <p:sp>
            <p:nvSpPr>
              <p:cNvPr id="24597" name="AutoShape 35"/>
              <p:cNvSpPr>
                <a:spLocks noChangeArrowheads="1"/>
              </p:cNvSpPr>
              <p:nvPr/>
            </p:nvSpPr>
            <p:spPr bwMode="auto">
              <a:xfrm>
                <a:off x="2336" y="2659"/>
                <a:ext cx="589" cy="726"/>
              </a:xfrm>
              <a:prstGeom prst="downArrow">
                <a:avLst>
                  <a:gd name="adj1" fmla="val 50000"/>
                  <a:gd name="adj2" fmla="val 30815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4598" name="WordArt 36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346" y="2920"/>
                <a:ext cx="576" cy="144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fontAlgn="auto"/>
                <a:r>
                  <a:rPr lang="zh-CN" altLang="en-US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主要义务</a:t>
                </a:r>
                <a:endParaRPr lang="zh-CN" alt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387109" name="AutoShape 37"/>
          <p:cNvSpPr>
            <a:spLocks noChangeArrowheads="1"/>
          </p:cNvSpPr>
          <p:nvPr/>
        </p:nvSpPr>
        <p:spPr bwMode="auto">
          <a:xfrm>
            <a:off x="1102784" y="2854325"/>
            <a:ext cx="1824567" cy="935038"/>
          </a:xfrm>
          <a:prstGeom prst="cloudCallout">
            <a:avLst>
              <a:gd name="adj1" fmla="val 71116"/>
              <a:gd name="adj2" fmla="val 569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000" b="1">
                <a:ea typeface="黑体" panose="02010609060101010101" pitchFamily="49" charset="-122"/>
              </a:rPr>
              <a:t>血缘</a:t>
            </a:r>
            <a:endParaRPr lang="zh-CN" altLang="en-US" sz="2000" b="1">
              <a:ea typeface="黑体" panose="02010609060101010101" pitchFamily="49" charset="-122"/>
            </a:endParaRPr>
          </a:p>
          <a:p>
            <a:r>
              <a:rPr lang="zh-CN" altLang="en-US" sz="2000" b="1">
                <a:ea typeface="黑体" panose="02010609060101010101" pitchFamily="49" charset="-122"/>
              </a:rPr>
              <a:t>宗亲</a:t>
            </a:r>
            <a:endParaRPr lang="en-US" altLang="zh-CN" sz="2000" b="1">
              <a:ea typeface="黑体" panose="02010609060101010101" pitchFamily="49" charset="-122"/>
            </a:endParaRPr>
          </a:p>
        </p:txBody>
      </p:sp>
      <p:sp>
        <p:nvSpPr>
          <p:cNvPr id="387110" name="AutoShape 38"/>
          <p:cNvSpPr>
            <a:spLocks noChangeArrowheads="1"/>
          </p:cNvSpPr>
          <p:nvPr/>
        </p:nvSpPr>
        <p:spPr bwMode="auto">
          <a:xfrm>
            <a:off x="4464051" y="406400"/>
            <a:ext cx="1824567" cy="935038"/>
          </a:xfrm>
          <a:prstGeom prst="cloudCallout">
            <a:avLst>
              <a:gd name="adj1" fmla="val 3366"/>
              <a:gd name="adj2" fmla="val 92782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000" b="1">
                <a:ea typeface="黑体" panose="02010609060101010101" pitchFamily="49" charset="-122"/>
              </a:rPr>
              <a:t>分而</a:t>
            </a:r>
            <a:endParaRPr lang="zh-CN" altLang="en-US" sz="2000" b="1">
              <a:ea typeface="黑体" panose="02010609060101010101" pitchFamily="49" charset="-122"/>
            </a:endParaRPr>
          </a:p>
          <a:p>
            <a:r>
              <a:rPr lang="zh-CN" altLang="en-US" sz="2000" b="1">
                <a:ea typeface="黑体" panose="02010609060101010101" pitchFamily="49" charset="-122"/>
              </a:rPr>
              <a:t>治之</a:t>
            </a:r>
            <a:endParaRPr lang="zh-CN" altLang="en-US" sz="2000" b="1">
              <a:ea typeface="黑体" panose="02010609060101010101" pitchFamily="49" charset="-122"/>
            </a:endParaRPr>
          </a:p>
        </p:txBody>
      </p:sp>
      <p:grpSp>
        <p:nvGrpSpPr>
          <p:cNvPr id="15" name="Group 41"/>
          <p:cNvGrpSpPr/>
          <p:nvPr/>
        </p:nvGrpSpPr>
        <p:grpSpPr bwMode="auto">
          <a:xfrm>
            <a:off x="7823200" y="2349501"/>
            <a:ext cx="2017184" cy="2232025"/>
            <a:chOff x="3696" y="1480"/>
            <a:chExt cx="953" cy="1406"/>
          </a:xfrm>
        </p:grpSpPr>
        <p:sp>
          <p:nvSpPr>
            <p:cNvPr id="24593" name="AutoShape 42"/>
            <p:cNvSpPr>
              <a:spLocks noChangeArrowheads="1"/>
            </p:cNvSpPr>
            <p:nvPr/>
          </p:nvSpPr>
          <p:spPr bwMode="auto">
            <a:xfrm>
              <a:off x="3696" y="1480"/>
              <a:ext cx="862" cy="589"/>
            </a:xfrm>
            <a:prstGeom prst="cloudCallout">
              <a:avLst>
                <a:gd name="adj1" fmla="val -63458"/>
                <a:gd name="adj2" fmla="val 5865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zh-CN" altLang="en-US" sz="2000" b="1">
                  <a:ea typeface="黑体" panose="02010609060101010101" pitchFamily="49" charset="-122"/>
                </a:rPr>
                <a:t>土地与人口</a:t>
              </a:r>
              <a:endParaRPr lang="en-US" altLang="zh-CN" sz="2000" b="1">
                <a:ea typeface="黑体" panose="02010609060101010101" pitchFamily="49" charset="-122"/>
              </a:endParaRPr>
            </a:p>
          </p:txBody>
        </p:sp>
        <p:sp>
          <p:nvSpPr>
            <p:cNvPr id="24594" name="AutoShape 43"/>
            <p:cNvSpPr>
              <a:spLocks noChangeArrowheads="1"/>
            </p:cNvSpPr>
            <p:nvPr/>
          </p:nvSpPr>
          <p:spPr bwMode="auto">
            <a:xfrm>
              <a:off x="3787" y="2297"/>
              <a:ext cx="862" cy="589"/>
            </a:xfrm>
            <a:prstGeom prst="cloudCallout">
              <a:avLst>
                <a:gd name="adj1" fmla="val -75523"/>
                <a:gd name="adj2" fmla="val -540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zh-CN" altLang="en-US" sz="2000" b="1">
                  <a:ea typeface="黑体" panose="02010609060101010101" pitchFamily="49" charset="-122"/>
                </a:rPr>
                <a:t>以周法治邦</a:t>
              </a:r>
              <a:endParaRPr lang="en-US" altLang="zh-CN" sz="2000" b="1">
                <a:ea typeface="黑体" panose="02010609060101010101" pitchFamily="49" charset="-122"/>
              </a:endParaRPr>
            </a:p>
          </p:txBody>
        </p:sp>
      </p:grpSp>
      <p:grpSp>
        <p:nvGrpSpPr>
          <p:cNvPr id="16" name="Group 47"/>
          <p:cNvGrpSpPr/>
          <p:nvPr/>
        </p:nvGrpSpPr>
        <p:grpSpPr bwMode="auto">
          <a:xfrm>
            <a:off x="1007534" y="4797426"/>
            <a:ext cx="10081684" cy="1871663"/>
            <a:chOff x="476" y="3022"/>
            <a:chExt cx="4763" cy="1179"/>
          </a:xfrm>
        </p:grpSpPr>
        <p:sp>
          <p:nvSpPr>
            <p:cNvPr id="24590" name="AutoShape 39"/>
            <p:cNvSpPr>
              <a:spLocks noChangeArrowheads="1"/>
            </p:cNvSpPr>
            <p:nvPr/>
          </p:nvSpPr>
          <p:spPr bwMode="auto">
            <a:xfrm>
              <a:off x="476" y="3430"/>
              <a:ext cx="862" cy="589"/>
            </a:xfrm>
            <a:prstGeom prst="cloudCallout">
              <a:avLst>
                <a:gd name="adj1" fmla="val 90602"/>
                <a:gd name="adj2" fmla="val -26912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zh-CN" altLang="en-US" sz="2000" b="1">
                  <a:ea typeface="黑体" panose="02010609060101010101" pitchFamily="49" charset="-122"/>
                </a:rPr>
                <a:t>定期</a:t>
              </a:r>
              <a:endParaRPr lang="zh-CN" altLang="en-US" sz="2000" b="1">
                <a:ea typeface="黑体" panose="02010609060101010101" pitchFamily="49" charset="-122"/>
              </a:endParaRPr>
            </a:p>
            <a:p>
              <a:r>
                <a:rPr lang="zh-CN" altLang="en-US" sz="2000" b="1">
                  <a:ea typeface="黑体" panose="02010609060101010101" pitchFamily="49" charset="-122"/>
                </a:rPr>
                <a:t>朝见</a:t>
              </a:r>
              <a:endParaRPr lang="en-US" altLang="zh-CN" sz="2000" b="1">
                <a:ea typeface="黑体" panose="02010609060101010101" pitchFamily="49" charset="-122"/>
              </a:endParaRPr>
            </a:p>
          </p:txBody>
        </p:sp>
        <p:sp>
          <p:nvSpPr>
            <p:cNvPr id="24591" name="AutoShape 40"/>
            <p:cNvSpPr>
              <a:spLocks noChangeArrowheads="1"/>
            </p:cNvSpPr>
            <p:nvPr/>
          </p:nvSpPr>
          <p:spPr bwMode="auto">
            <a:xfrm>
              <a:off x="4014" y="3022"/>
              <a:ext cx="862" cy="589"/>
            </a:xfrm>
            <a:prstGeom prst="cloudCallout">
              <a:avLst>
                <a:gd name="adj1" fmla="val -74245"/>
                <a:gd name="adj2" fmla="val 84125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zh-CN" altLang="en-US" sz="2000" b="1">
                  <a:ea typeface="黑体" panose="02010609060101010101" pitchFamily="49" charset="-122"/>
                </a:rPr>
                <a:t>军队听从天子</a:t>
              </a:r>
              <a:endParaRPr lang="en-US" altLang="zh-CN" sz="2000" b="1">
                <a:ea typeface="黑体" panose="02010609060101010101" pitchFamily="49" charset="-122"/>
              </a:endParaRPr>
            </a:p>
          </p:txBody>
        </p:sp>
        <p:sp>
          <p:nvSpPr>
            <p:cNvPr id="24592" name="AutoShape 44"/>
            <p:cNvSpPr>
              <a:spLocks noChangeArrowheads="1"/>
            </p:cNvSpPr>
            <p:nvPr/>
          </p:nvSpPr>
          <p:spPr bwMode="auto">
            <a:xfrm>
              <a:off x="4377" y="3612"/>
              <a:ext cx="862" cy="589"/>
            </a:xfrm>
            <a:prstGeom prst="cloudCallout">
              <a:avLst>
                <a:gd name="adj1" fmla="val -104639"/>
                <a:gd name="adj2" fmla="val 33699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zh-CN" altLang="en-US" sz="2000" b="1">
                  <a:ea typeface="黑体" panose="02010609060101010101" pitchFamily="49" charset="-122"/>
                </a:rPr>
                <a:t>缴纳</a:t>
              </a:r>
              <a:endParaRPr lang="zh-CN" altLang="en-US" sz="2000" b="1">
                <a:ea typeface="黑体" panose="02010609060101010101" pitchFamily="49" charset="-122"/>
              </a:endParaRPr>
            </a:p>
            <a:p>
              <a:r>
                <a:rPr lang="zh-CN" altLang="en-US" sz="2000" b="1">
                  <a:ea typeface="黑体" panose="02010609060101010101" pitchFamily="49" charset="-122"/>
                </a:rPr>
                <a:t>贡赋</a:t>
              </a:r>
              <a:endParaRPr lang="en-US" altLang="zh-CN" sz="2000" b="1">
                <a:ea typeface="黑体" panose="02010609060101010101" pitchFamily="49" charset="-122"/>
              </a:endParaRPr>
            </a:p>
          </p:txBody>
        </p:sp>
      </p:grpSp>
      <p:pic>
        <p:nvPicPr>
          <p:cNvPr id="387117" name="Picture 45" descr="1"/>
          <p:cNvPicPr>
            <a:picLocks noChangeAspect="1" noChangeArrowheads="1"/>
          </p:cNvPicPr>
          <p:nvPr/>
        </p:nvPicPr>
        <p:blipFill>
          <a:blip r:embed="rId1" cstate="print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115889"/>
            <a:ext cx="11713633" cy="66055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152724" y="2256651"/>
            <a:ext cx="9886553" cy="2862322"/>
          </a:xfrm>
          <a:prstGeom prst="rect">
            <a:avLst/>
          </a:prstGeom>
          <a:solidFill>
            <a:srgbClr val="AC2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1pPr>
            <a:lvl2pPr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2pPr>
            <a:lvl3pPr marL="1143000" indent="-228600"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3pPr>
            <a:lvl4pPr marL="1600200" indent="-228600"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4pPr>
            <a:lvl5pPr marL="2057400" indent="-228600"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72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封建亲戚</a:t>
            </a:r>
            <a:endParaRPr lang="en-US" altLang="zh-CN" sz="7200" b="1" dirty="0" smtClean="0">
              <a:solidFill>
                <a:schemeClr val="bg1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72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以</a:t>
            </a:r>
            <a:r>
              <a:rPr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藩</a:t>
            </a:r>
            <a:r>
              <a:rPr lang="zh-CN" altLang="en-US" sz="72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屏</a:t>
            </a:r>
            <a:r>
              <a:rPr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周</a:t>
            </a:r>
            <a:endParaRPr lang="en-US" altLang="zh-CN" sz="7200" b="1" dirty="0" smtClean="0">
              <a:solidFill>
                <a:schemeClr val="bg1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 advTm="40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/>
          <p:nvPr/>
        </p:nvGrpSpPr>
        <p:grpSpPr bwMode="auto">
          <a:xfrm>
            <a:off x="334433" y="260351"/>
            <a:ext cx="4353984" cy="3660775"/>
            <a:chOff x="158" y="164"/>
            <a:chExt cx="2057" cy="2306"/>
          </a:xfrm>
        </p:grpSpPr>
        <p:grpSp>
          <p:nvGrpSpPr>
            <p:cNvPr id="3" name="Diagram 48"/>
            <p:cNvGrpSpPr/>
            <p:nvPr/>
          </p:nvGrpSpPr>
          <p:grpSpPr bwMode="auto">
            <a:xfrm>
              <a:off x="158" y="164"/>
              <a:ext cx="2057" cy="2306"/>
              <a:chOff x="158" y="164"/>
              <a:chExt cx="2057" cy="2306"/>
            </a:xfrm>
          </p:grpSpPr>
          <p:graphicFrame>
            <p:nvGraphicFramePr>
              <p:cNvPr id="6" name="图示 5"/>
              <p:cNvGraphicFramePr/>
              <p:nvPr/>
            </p:nvGraphicFramePr>
            <p:xfrm>
              <a:off x="158" y="164"/>
              <a:ext cx="2057" cy="230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" r:lo="rId2" r:qs="rId3" r:cs="rId4"/>
              </a:graphicData>
            </a:graphic>
          </p:graphicFrame>
          <p:sp>
            <p:nvSpPr>
              <p:cNvPr id="5" name="WordArt 5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" y="1800"/>
                <a:ext cx="400" cy="54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zh-CN" altLang="en-US" sz="1600" kern="10" spc="0" dirty="0" smtClean="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chemeClr val="tx1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</a:rPr>
                  <a:t>方国</a:t>
                </a:r>
                <a:endParaRPr lang="zh-CN" altLang="en-US" sz="1600" kern="10" spc="0" dirty="0">
                  <a:ln w="9525">
                    <a:solidFill>
                      <a:srgbClr val="000000"/>
                    </a:solidFill>
                    <a:round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105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1025" y="1272"/>
              <a:ext cx="361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zh-CN" altLang="en-US" sz="24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rPr>
                <a:t>商</a:t>
              </a:r>
              <a:endParaRPr lang="zh-CN" altLang="en-US" sz="2400" kern="10" dirty="0">
                <a:ln w="9525">
                  <a:solidFill>
                    <a:srgbClr val="000000"/>
                  </a:solidFill>
                  <a:round/>
                </a:ln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Group 61"/>
          <p:cNvGrpSpPr/>
          <p:nvPr/>
        </p:nvGrpSpPr>
        <p:grpSpPr bwMode="auto">
          <a:xfrm>
            <a:off x="5039785" y="1008063"/>
            <a:ext cx="6938433" cy="2616200"/>
            <a:chOff x="2310" y="144"/>
            <a:chExt cx="3278" cy="1648"/>
          </a:xfrm>
        </p:grpSpPr>
        <p:grpSp>
          <p:nvGrpSpPr>
            <p:cNvPr id="7" name="Group 62"/>
            <p:cNvGrpSpPr/>
            <p:nvPr/>
          </p:nvGrpSpPr>
          <p:grpSpPr bwMode="auto">
            <a:xfrm>
              <a:off x="3288" y="612"/>
              <a:ext cx="1225" cy="1180"/>
              <a:chOff x="3152" y="1706"/>
              <a:chExt cx="1225" cy="1180"/>
            </a:xfrm>
          </p:grpSpPr>
          <p:sp>
            <p:nvSpPr>
              <p:cNvPr id="2103" name="AutoShape 63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1225" cy="1180"/>
              </a:xfrm>
              <a:custGeom>
                <a:avLst/>
                <a:gdLst>
                  <a:gd name="T0" fmla="*/ 1225 w 21600"/>
                  <a:gd name="T1" fmla="*/ 590 h 21600"/>
                  <a:gd name="T2" fmla="*/ 613 w 21600"/>
                  <a:gd name="T3" fmla="*/ 1180 h 21600"/>
                  <a:gd name="T4" fmla="*/ 0 w 21600"/>
                  <a:gd name="T5" fmla="*/ 590 h 21600"/>
                  <a:gd name="T6" fmla="*/ 613 w 21600"/>
                  <a:gd name="T7" fmla="*/ 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5396 w 21600"/>
                  <a:gd name="T13" fmla="*/ 5400 h 21600"/>
                  <a:gd name="T14" fmla="*/ 16204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5400"/>
                    </a:moveTo>
                    <a:lnTo>
                      <a:pt x="9450" y="5400"/>
                    </a:lnTo>
                    <a:lnTo>
                      <a:pt x="9450" y="2700"/>
                    </a:lnTo>
                    <a:lnTo>
                      <a:pt x="8100" y="2700"/>
                    </a:lnTo>
                    <a:lnTo>
                      <a:pt x="10800" y="0"/>
                    </a:lnTo>
                    <a:lnTo>
                      <a:pt x="13500" y="2700"/>
                    </a:lnTo>
                    <a:lnTo>
                      <a:pt x="12150" y="2700"/>
                    </a:lnTo>
                    <a:lnTo>
                      <a:pt x="12150" y="5400"/>
                    </a:lnTo>
                    <a:lnTo>
                      <a:pt x="16200" y="5400"/>
                    </a:lnTo>
                    <a:lnTo>
                      <a:pt x="16200" y="9450"/>
                    </a:lnTo>
                    <a:lnTo>
                      <a:pt x="18900" y="9450"/>
                    </a:lnTo>
                    <a:lnTo>
                      <a:pt x="18900" y="8100"/>
                    </a:lnTo>
                    <a:lnTo>
                      <a:pt x="21600" y="10800"/>
                    </a:lnTo>
                    <a:lnTo>
                      <a:pt x="18900" y="13500"/>
                    </a:lnTo>
                    <a:lnTo>
                      <a:pt x="18900" y="12150"/>
                    </a:lnTo>
                    <a:lnTo>
                      <a:pt x="16200" y="12150"/>
                    </a:lnTo>
                    <a:lnTo>
                      <a:pt x="16200" y="16200"/>
                    </a:lnTo>
                    <a:lnTo>
                      <a:pt x="12150" y="16200"/>
                    </a:lnTo>
                    <a:lnTo>
                      <a:pt x="12150" y="18900"/>
                    </a:lnTo>
                    <a:lnTo>
                      <a:pt x="13500" y="18900"/>
                    </a:lnTo>
                    <a:lnTo>
                      <a:pt x="10800" y="21600"/>
                    </a:lnTo>
                    <a:lnTo>
                      <a:pt x="8100" y="18900"/>
                    </a:lnTo>
                    <a:lnTo>
                      <a:pt x="9450" y="18900"/>
                    </a:lnTo>
                    <a:lnTo>
                      <a:pt x="9450" y="16200"/>
                    </a:lnTo>
                    <a:lnTo>
                      <a:pt x="5400" y="16200"/>
                    </a:lnTo>
                    <a:lnTo>
                      <a:pt x="5400" y="12150"/>
                    </a:lnTo>
                    <a:lnTo>
                      <a:pt x="2700" y="12150"/>
                    </a:lnTo>
                    <a:lnTo>
                      <a:pt x="2700" y="13500"/>
                    </a:lnTo>
                    <a:lnTo>
                      <a:pt x="0" y="10800"/>
                    </a:lnTo>
                    <a:lnTo>
                      <a:pt x="2700" y="8100"/>
                    </a:lnTo>
                    <a:lnTo>
                      <a:pt x="2700" y="9450"/>
                    </a:lnTo>
                    <a:lnTo>
                      <a:pt x="5400" y="9450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04" name="WordArt 6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25" y="2079"/>
                <a:ext cx="444" cy="4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800" b="1" kern="10" dirty="0" smtClean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周</a:t>
                </a:r>
                <a:endParaRPr lang="zh-CN" altLang="en-US" sz="2800" b="1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8" name="Group 65"/>
            <p:cNvGrpSpPr/>
            <p:nvPr/>
          </p:nvGrpSpPr>
          <p:grpSpPr bwMode="auto">
            <a:xfrm>
              <a:off x="3379" y="144"/>
              <a:ext cx="1179" cy="448"/>
              <a:chOff x="3515" y="142"/>
              <a:chExt cx="1179" cy="492"/>
            </a:xfrm>
          </p:grpSpPr>
          <p:sp>
            <p:nvSpPr>
              <p:cNvPr id="2101" name="Rectangle 66"/>
              <p:cNvSpPr>
                <a:spLocks noChangeArrowheads="1"/>
              </p:cNvSpPr>
              <p:nvPr/>
            </p:nvSpPr>
            <p:spPr bwMode="auto">
              <a:xfrm>
                <a:off x="3515" y="142"/>
                <a:ext cx="1179" cy="4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FF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l" eaLnBrk="0" hangingPunct="0"/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               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102" name="WordArt 6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44" y="176"/>
                <a:ext cx="960" cy="39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4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封建</a:t>
                </a:r>
                <a:r>
                  <a:rPr lang="zh-CN" altLang="en-US" sz="2400" kern="10" dirty="0" smtClean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亲戚 </a:t>
                </a:r>
                <a:endParaRPr lang="zh-CN" altLang="en-US" sz="24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9" name="Group 68"/>
            <p:cNvGrpSpPr/>
            <p:nvPr/>
          </p:nvGrpSpPr>
          <p:grpSpPr bwMode="auto">
            <a:xfrm>
              <a:off x="4545" y="983"/>
              <a:ext cx="1043" cy="448"/>
              <a:chOff x="4545" y="983"/>
              <a:chExt cx="1043" cy="448"/>
            </a:xfrm>
          </p:grpSpPr>
          <p:sp>
            <p:nvSpPr>
              <p:cNvPr id="2099" name="Rectangle 69"/>
              <p:cNvSpPr>
                <a:spLocks noChangeArrowheads="1"/>
              </p:cNvSpPr>
              <p:nvPr/>
            </p:nvSpPr>
            <p:spPr bwMode="auto">
              <a:xfrm>
                <a:off x="4545" y="983"/>
                <a:ext cx="1043" cy="44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            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          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100" name="WordArt 7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86" y="1022"/>
                <a:ext cx="960" cy="35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4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规定</a:t>
                </a:r>
                <a:r>
                  <a:rPr lang="zh-CN" altLang="en-US" sz="2400" kern="10" dirty="0" smtClean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义务</a:t>
                </a:r>
                <a:endParaRPr lang="en-US" altLang="zh-CN" sz="2400" kern="10" dirty="0" smtClean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0" name="Group 71"/>
            <p:cNvGrpSpPr/>
            <p:nvPr/>
          </p:nvGrpSpPr>
          <p:grpSpPr bwMode="auto">
            <a:xfrm>
              <a:off x="2310" y="974"/>
              <a:ext cx="978" cy="448"/>
              <a:chOff x="2310" y="974"/>
              <a:chExt cx="978" cy="448"/>
            </a:xfrm>
          </p:grpSpPr>
          <p:sp>
            <p:nvSpPr>
              <p:cNvPr id="2097" name="Rectangle 72"/>
              <p:cNvSpPr>
                <a:spLocks noChangeArrowheads="1"/>
              </p:cNvSpPr>
              <p:nvPr/>
            </p:nvSpPr>
            <p:spPr bwMode="auto">
              <a:xfrm>
                <a:off x="2310" y="974"/>
                <a:ext cx="978" cy="4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l" eaLnBrk="0" hangingPunct="0"/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          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98" name="WordArt 7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81" y="1026"/>
                <a:ext cx="869" cy="35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4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明确</a:t>
                </a:r>
                <a:r>
                  <a:rPr lang="zh-CN" altLang="en-US" sz="2400" kern="10" dirty="0" smtClean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权利</a:t>
                </a:r>
                <a:endParaRPr lang="zh-CN" altLang="en-US" sz="24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1" name="Group 91"/>
          <p:cNvGrpSpPr/>
          <p:nvPr/>
        </p:nvGrpSpPr>
        <p:grpSpPr bwMode="auto">
          <a:xfrm>
            <a:off x="1728022" y="4152901"/>
            <a:ext cx="7809381" cy="796928"/>
            <a:chOff x="748" y="2712"/>
            <a:chExt cx="3584" cy="310"/>
          </a:xfrm>
        </p:grpSpPr>
        <p:sp>
          <p:nvSpPr>
            <p:cNvPr id="2069" name="AutoShape 92"/>
            <p:cNvSpPr>
              <a:spLocks noChangeArrowheads="1"/>
            </p:cNvSpPr>
            <p:nvPr/>
          </p:nvSpPr>
          <p:spPr bwMode="auto">
            <a:xfrm>
              <a:off x="1701" y="2795"/>
              <a:ext cx="1678" cy="136"/>
            </a:xfrm>
            <a:prstGeom prst="rightArrow">
              <a:avLst>
                <a:gd name="adj1" fmla="val 50000"/>
                <a:gd name="adj2" fmla="val 308456"/>
              </a:avLst>
            </a:prstGeom>
            <a:solidFill>
              <a:srgbClr val="FCF008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2" name="Group 94"/>
            <p:cNvGrpSpPr/>
            <p:nvPr/>
          </p:nvGrpSpPr>
          <p:grpSpPr bwMode="auto">
            <a:xfrm>
              <a:off x="748" y="2712"/>
              <a:ext cx="907" cy="310"/>
              <a:chOff x="567" y="2885"/>
              <a:chExt cx="907" cy="310"/>
            </a:xfrm>
          </p:grpSpPr>
          <p:sp>
            <p:nvSpPr>
              <p:cNvPr id="2076" name="Rectangle 95"/>
              <p:cNvSpPr>
                <a:spLocks noChangeArrowheads="1"/>
              </p:cNvSpPr>
              <p:nvPr/>
            </p:nvSpPr>
            <p:spPr bwMode="auto">
              <a:xfrm>
                <a:off x="567" y="2885"/>
                <a:ext cx="907" cy="310"/>
              </a:xfrm>
              <a:prstGeom prst="rect">
                <a:avLst/>
              </a:prstGeom>
              <a:solidFill>
                <a:srgbClr val="FCF008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l" eaLnBrk="0" hangingPunct="0"/>
                <a:r>
                  <a:rPr lang="zh-CN" altLang="en-US" sz="26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                 </a:t>
                </a:r>
                <a:endParaRPr lang="zh-CN" altLang="en-US" sz="26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77" name="WordArt 96"/>
              <p:cNvSpPr>
                <a:spLocks noChangeArrowheads="1" noChangeShapeType="1" noTextEdit="1"/>
              </p:cNvSpPr>
              <p:nvPr/>
            </p:nvSpPr>
            <p:spPr bwMode="auto">
              <a:xfrm>
                <a:off x="657" y="2931"/>
                <a:ext cx="768" cy="1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400" kern="10" dirty="0">
                    <a:ln w="9525">
                      <a:solidFill>
                        <a:schemeClr val="tx1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盟国</a:t>
                </a:r>
                <a:r>
                  <a:rPr lang="zh-CN" altLang="en-US" sz="2400" kern="10" dirty="0" smtClean="0">
                    <a:ln w="9525">
                      <a:solidFill>
                        <a:schemeClr val="tx1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之</a:t>
                </a:r>
                <a:r>
                  <a:rPr lang="zh-CN" altLang="en-US" sz="2400" kern="10" dirty="0">
                    <a:ln w="9525">
                      <a:solidFill>
                        <a:schemeClr val="tx1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长</a:t>
                </a:r>
                <a:endParaRPr lang="zh-CN" altLang="en-US" sz="2400" kern="10" dirty="0">
                  <a:ln w="9525">
                    <a:solidFill>
                      <a:schemeClr val="tx1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3" name="Group 97"/>
            <p:cNvGrpSpPr/>
            <p:nvPr/>
          </p:nvGrpSpPr>
          <p:grpSpPr bwMode="auto">
            <a:xfrm>
              <a:off x="3425" y="2712"/>
              <a:ext cx="907" cy="310"/>
              <a:chOff x="1792" y="3157"/>
              <a:chExt cx="907" cy="310"/>
            </a:xfrm>
          </p:grpSpPr>
          <p:sp>
            <p:nvSpPr>
              <p:cNvPr id="2074" name="Rectangle 98"/>
              <p:cNvSpPr>
                <a:spLocks noChangeArrowheads="1"/>
              </p:cNvSpPr>
              <p:nvPr/>
            </p:nvSpPr>
            <p:spPr bwMode="auto">
              <a:xfrm>
                <a:off x="1792" y="3157"/>
                <a:ext cx="907" cy="310"/>
              </a:xfrm>
              <a:prstGeom prst="rect">
                <a:avLst/>
              </a:prstGeom>
              <a:solidFill>
                <a:srgbClr val="FCF008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l" eaLnBrk="0" hangingPunct="0"/>
                <a:r>
                  <a:rPr lang="zh-CN" altLang="en-US" sz="26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                 </a:t>
                </a:r>
                <a:endParaRPr lang="zh-CN" altLang="en-US" sz="26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75" name="WordArt 9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82" y="3203"/>
                <a:ext cx="768" cy="1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400" kern="10" dirty="0" smtClean="0">
                    <a:ln w="9525">
                      <a:solidFill>
                        <a:schemeClr val="tx1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天下</a:t>
                </a:r>
                <a:r>
                  <a:rPr lang="zh-CN" altLang="en-US" sz="2400" kern="10" dirty="0">
                    <a:ln w="9525">
                      <a:solidFill>
                        <a:schemeClr val="tx1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共主</a:t>
                </a:r>
                <a:endParaRPr lang="zh-CN" altLang="en-US" sz="2400" kern="10" dirty="0">
                  <a:ln w="9525">
                    <a:solidFill>
                      <a:schemeClr val="tx1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37" name="WordArt 57"/>
          <p:cNvSpPr>
            <a:spLocks noChangeArrowheads="1" noChangeShapeType="1" noTextEdit="1"/>
          </p:cNvSpPr>
          <p:nvPr/>
        </p:nvSpPr>
        <p:spPr bwMode="auto">
          <a:xfrm>
            <a:off x="3581400" y="2857500"/>
            <a:ext cx="732163" cy="876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zh-CN" altLang="en-US" sz="1600" kern="10" spc="0" dirty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方国</a:t>
            </a:r>
            <a:endParaRPr lang="zh-CN" altLang="en-US" sz="1600" kern="10" spc="0" dirty="0">
              <a:ln w="9525">
                <a:solidFill>
                  <a:srgbClr val="000000"/>
                </a:solidFill>
                <a:round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WordArt 57"/>
          <p:cNvSpPr>
            <a:spLocks noChangeArrowheads="1" noChangeShapeType="1" noTextEdit="1"/>
          </p:cNvSpPr>
          <p:nvPr/>
        </p:nvSpPr>
        <p:spPr bwMode="auto">
          <a:xfrm>
            <a:off x="2076450" y="419100"/>
            <a:ext cx="819149" cy="887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zh-CN" altLang="en-US" sz="1600" kern="10" spc="0" dirty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方国</a:t>
            </a:r>
            <a:endParaRPr lang="zh-CN" altLang="en-US" sz="1600" kern="10" spc="0" dirty="0">
              <a:ln w="9525">
                <a:solidFill>
                  <a:srgbClr val="000000"/>
                </a:solidFill>
                <a:round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4" name="Group 138"/>
          <p:cNvGrpSpPr/>
          <p:nvPr/>
        </p:nvGrpSpPr>
        <p:grpSpPr bwMode="auto">
          <a:xfrm>
            <a:off x="1538466" y="5086350"/>
            <a:ext cx="9838121" cy="1627188"/>
            <a:chOff x="567" y="1525"/>
            <a:chExt cx="4536" cy="1043"/>
          </a:xfrm>
        </p:grpSpPr>
        <p:sp>
          <p:nvSpPr>
            <p:cNvPr id="40" name="AutoShape 139"/>
            <p:cNvSpPr>
              <a:spLocks noChangeArrowheads="1"/>
            </p:cNvSpPr>
            <p:nvPr/>
          </p:nvSpPr>
          <p:spPr bwMode="auto">
            <a:xfrm>
              <a:off x="567" y="1525"/>
              <a:ext cx="4536" cy="1043"/>
            </a:xfrm>
            <a:prstGeom prst="rightArrow">
              <a:avLst>
                <a:gd name="adj1" fmla="val 50000"/>
                <a:gd name="adj2" fmla="val 1087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WordArt 140"/>
            <p:cNvSpPr>
              <a:spLocks noChangeArrowheads="1" noChangeShapeType="1" noTextEdit="1"/>
            </p:cNvSpPr>
            <p:nvPr/>
          </p:nvSpPr>
          <p:spPr bwMode="auto">
            <a:xfrm>
              <a:off x="657" y="1888"/>
              <a:ext cx="3456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zh-CN" altLang="en-US" sz="3600" kern="10" dirty="0" smtClean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制度</a:t>
              </a:r>
              <a:r>
                <a:rPr lang="en-US" altLang="zh-CN" sz="36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sz="3600" kern="10" dirty="0" smtClean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在</a:t>
              </a:r>
              <a:r>
                <a:rPr lang="zh-CN" altLang="en-US" sz="54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因循渐变</a:t>
              </a:r>
              <a:r>
                <a:rPr lang="zh-CN" altLang="en-US" sz="36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后前行</a:t>
              </a:r>
              <a:endParaRPr lang="zh-CN" alt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ransition spd="slow" advTm="59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/>
          <p:nvPr/>
        </p:nvGrpSpPr>
        <p:grpSpPr bwMode="auto">
          <a:xfrm>
            <a:off x="335360" y="2492896"/>
            <a:ext cx="11618384" cy="3960812"/>
            <a:chOff x="271" y="1706"/>
            <a:chExt cx="5489" cy="2495"/>
          </a:xfrm>
        </p:grpSpPr>
        <p:grpSp>
          <p:nvGrpSpPr>
            <p:cNvPr id="3" name="Group 85"/>
            <p:cNvGrpSpPr/>
            <p:nvPr/>
          </p:nvGrpSpPr>
          <p:grpSpPr bwMode="auto">
            <a:xfrm>
              <a:off x="271" y="1706"/>
              <a:ext cx="5489" cy="2449"/>
              <a:chOff x="158" y="1661"/>
              <a:chExt cx="5489" cy="2449"/>
            </a:xfrm>
          </p:grpSpPr>
          <p:grpSp>
            <p:nvGrpSpPr>
              <p:cNvPr id="5" name="Group 88"/>
              <p:cNvGrpSpPr/>
              <p:nvPr/>
            </p:nvGrpSpPr>
            <p:grpSpPr bwMode="auto">
              <a:xfrm>
                <a:off x="3288" y="2385"/>
                <a:ext cx="1180" cy="545"/>
                <a:chOff x="3152" y="2522"/>
                <a:chExt cx="1180" cy="545"/>
              </a:xfrm>
            </p:grpSpPr>
            <p:sp>
              <p:nvSpPr>
                <p:cNvPr id="36910" name="AutoShape 89"/>
                <p:cNvSpPr>
                  <a:spLocks noChangeArrowheads="1"/>
                </p:cNvSpPr>
                <p:nvPr/>
              </p:nvSpPr>
              <p:spPr bwMode="auto">
                <a:xfrm>
                  <a:off x="3152" y="2522"/>
                  <a:ext cx="1180" cy="545"/>
                </a:xfrm>
                <a:prstGeom prst="cloudCallout">
                  <a:avLst>
                    <a:gd name="adj1" fmla="val 28560"/>
                    <a:gd name="adj2" fmla="val 80824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11" name="WordArt 9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52" y="2658"/>
                  <a:ext cx="798" cy="11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zh-CN" altLang="en-US" sz="1400" kern="1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我是您的长子，</a:t>
                  </a:r>
                  <a:endParaRPr lang="zh-CN" altLang="en-US" sz="1400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6912" name="WordArt 9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52" y="2794"/>
                  <a:ext cx="798" cy="11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zh-CN" altLang="en-US" sz="1400" kern="1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当然传给我了。</a:t>
                  </a:r>
                  <a:endParaRPr lang="zh-CN" altLang="en-US" sz="1400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7" name="Group 94"/>
              <p:cNvGrpSpPr/>
              <p:nvPr/>
            </p:nvGrpSpPr>
            <p:grpSpPr bwMode="auto">
              <a:xfrm>
                <a:off x="2699" y="2205"/>
                <a:ext cx="589" cy="1043"/>
                <a:chOff x="2518" y="2341"/>
                <a:chExt cx="589" cy="1043"/>
              </a:xfrm>
            </p:grpSpPr>
            <p:sp>
              <p:nvSpPr>
                <p:cNvPr id="36904" name="AutoShape 95"/>
                <p:cNvSpPr>
                  <a:spLocks noChangeArrowheads="1"/>
                </p:cNvSpPr>
                <p:nvPr/>
              </p:nvSpPr>
              <p:spPr bwMode="auto">
                <a:xfrm>
                  <a:off x="2518" y="2341"/>
                  <a:ext cx="589" cy="1043"/>
                </a:xfrm>
                <a:prstGeom prst="wedgeRoundRectCallout">
                  <a:avLst>
                    <a:gd name="adj1" fmla="val 47282"/>
                    <a:gd name="adj2" fmla="val 62750"/>
                    <a:gd name="adj3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05" name="WordArt 96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2620" y="2713"/>
                  <a:ext cx="684" cy="114"/>
                </a:xfrm>
                <a:prstGeom prst="rect">
                  <a:avLst/>
                </a:prstGeom>
              </p:spPr>
              <p:txBody>
                <a:bodyPr vert="ea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fontAlgn="auto"/>
                  <a:r>
                    <a:rPr lang="zh-CN" altLang="en-US" sz="1400" kern="1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我是正室夫人</a:t>
                  </a:r>
                  <a:endParaRPr lang="zh-CN" altLang="en-US" sz="1400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6906" name="WordArt 97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2347" y="2826"/>
                  <a:ext cx="912" cy="114"/>
                </a:xfrm>
                <a:prstGeom prst="rect">
                  <a:avLst/>
                </a:prstGeom>
              </p:spPr>
              <p:txBody>
                <a:bodyPr vert="ea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fontAlgn="auto"/>
                  <a:r>
                    <a:rPr lang="zh-CN" altLang="en-US" sz="1400" kern="10">
                      <a:ln w="9525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所生，继承王位，</a:t>
                  </a:r>
                  <a:endParaRPr lang="zh-CN" altLang="en-US" sz="14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6907" name="WordArt 98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2358" y="2660"/>
                  <a:ext cx="570" cy="114"/>
                </a:xfrm>
                <a:prstGeom prst="rect">
                  <a:avLst/>
                </a:prstGeom>
              </p:spPr>
              <p:txBody>
                <a:bodyPr vert="ea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fontAlgn="auto"/>
                  <a:r>
                    <a:rPr lang="zh-CN" altLang="en-US" sz="1400" kern="1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rPr>
                    <a:t>舍我其谁？</a:t>
                  </a:r>
                  <a:endParaRPr lang="zh-CN" altLang="en-US" sz="1400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9" name="Group 101"/>
              <p:cNvGrpSpPr/>
              <p:nvPr/>
            </p:nvGrpSpPr>
            <p:grpSpPr bwMode="auto">
              <a:xfrm>
                <a:off x="1292" y="2478"/>
                <a:ext cx="1451" cy="635"/>
                <a:chOff x="1066" y="2478"/>
                <a:chExt cx="1451" cy="635"/>
              </a:xfrm>
            </p:grpSpPr>
            <p:sp>
              <p:nvSpPr>
                <p:cNvPr id="36899" name="AutoShape 102"/>
                <p:cNvSpPr>
                  <a:spLocks noChangeArrowheads="1"/>
                </p:cNvSpPr>
                <p:nvPr/>
              </p:nvSpPr>
              <p:spPr bwMode="auto">
                <a:xfrm>
                  <a:off x="1066" y="2478"/>
                  <a:ext cx="1451" cy="635"/>
                </a:xfrm>
                <a:prstGeom prst="cloudCallout">
                  <a:avLst>
                    <a:gd name="adj1" fmla="val 931"/>
                    <a:gd name="adj2" fmla="val 8007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00" name="WordArt 10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379" y="2614"/>
                  <a:ext cx="684" cy="11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zh-CN" altLang="en-US" sz="1400" kern="10" dirty="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父王最疼我，</a:t>
                  </a:r>
                  <a:endParaRPr lang="zh-CN" altLang="en-US" sz="14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6901" name="WordArt 10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378" y="2774"/>
                  <a:ext cx="912" cy="11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zh-CN" altLang="en-US" sz="1400" kern="10" dirty="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他一定会选我的。</a:t>
                  </a:r>
                  <a:endParaRPr lang="zh-CN" altLang="en-US" sz="14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0" name="Group 105"/>
              <p:cNvGrpSpPr/>
              <p:nvPr/>
            </p:nvGrpSpPr>
            <p:grpSpPr bwMode="auto">
              <a:xfrm>
                <a:off x="158" y="2205"/>
                <a:ext cx="1307" cy="1905"/>
                <a:chOff x="158" y="2296"/>
                <a:chExt cx="1307" cy="1905"/>
              </a:xfrm>
            </p:grpSpPr>
            <p:pic>
              <p:nvPicPr>
                <p:cNvPr id="36890" name="Picture 106" descr="宗法制图3"/>
                <p:cNvPicPr>
                  <a:picLocks noChangeAspect="1" noChangeArrowheads="1"/>
                </p:cNvPicPr>
                <p:nvPr/>
              </p:nvPicPr>
              <p:blipFill>
                <a:blip r:embed="rId1" cstate="print">
                  <a:clrChange>
                    <a:clrFrom>
                      <a:srgbClr val="FEFFFD"/>
                    </a:clrFrom>
                    <a:clrTo>
                      <a:srgbClr val="FEFFFD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57" y="3067"/>
                  <a:ext cx="441" cy="10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891" name="Picture 107" descr="宗法制图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020" y="3339"/>
                  <a:ext cx="445" cy="8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892" name="Picture 108" descr="宗法制图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58" y="2976"/>
                  <a:ext cx="510" cy="1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1" name="Group 109"/>
                <p:cNvGrpSpPr/>
                <p:nvPr/>
              </p:nvGrpSpPr>
              <p:grpSpPr bwMode="auto">
                <a:xfrm>
                  <a:off x="204" y="2296"/>
                  <a:ext cx="1225" cy="680"/>
                  <a:chOff x="204" y="2296"/>
                  <a:chExt cx="1225" cy="680"/>
                </a:xfrm>
              </p:grpSpPr>
              <p:sp>
                <p:nvSpPr>
                  <p:cNvPr id="36894" name="AutoShape 110"/>
                  <p:cNvSpPr>
                    <a:spLocks noChangeArrowheads="1"/>
                  </p:cNvSpPr>
                  <p:nvPr/>
                </p:nvSpPr>
                <p:spPr bwMode="auto">
                  <a:xfrm>
                    <a:off x="204" y="2296"/>
                    <a:ext cx="1225" cy="680"/>
                  </a:xfrm>
                  <a:prstGeom prst="cloudCallout">
                    <a:avLst>
                      <a:gd name="adj1" fmla="val -8204"/>
                      <a:gd name="adj2" fmla="val 87204"/>
                    </a:avLst>
                  </a:prstGeom>
                  <a:solidFill>
                    <a:srgbClr val="FFC000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895" name="WordArt 111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385" y="2454"/>
                    <a:ext cx="798" cy="114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r>
                      <a:rPr lang="zh-CN" altLang="en-US" sz="1400" kern="10">
                        <a:ln w="9525">
                          <a:solidFill>
                            <a:srgbClr val="000000"/>
                          </a:solidFill>
                          <a:round/>
                        </a:ln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我们哥仨也能继</a:t>
                    </a:r>
                    <a:endParaRPr lang="zh-CN" altLang="en-US" sz="1400" kern="1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6896" name="WordArt 112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380" y="2614"/>
                    <a:ext cx="912" cy="114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r>
                      <a:rPr lang="zh-CN" altLang="en-US" sz="1400" kern="10">
                        <a:ln w="9525">
                          <a:solidFill>
                            <a:srgbClr val="000000"/>
                          </a:solidFill>
                          <a:round/>
                        </a:ln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承哥哥的王位呀！</a:t>
                    </a:r>
                    <a:endParaRPr lang="zh-CN" altLang="en-US" sz="1400" kern="1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</p:grpSp>
          <p:grpSp>
            <p:nvGrpSpPr>
              <p:cNvPr id="12" name="Group 113"/>
              <p:cNvGrpSpPr/>
              <p:nvPr/>
            </p:nvGrpSpPr>
            <p:grpSpPr bwMode="auto">
              <a:xfrm>
                <a:off x="4264" y="1661"/>
                <a:ext cx="1383" cy="2404"/>
                <a:chOff x="4264" y="1661"/>
                <a:chExt cx="1383" cy="2404"/>
              </a:xfrm>
            </p:grpSpPr>
            <p:pic>
              <p:nvPicPr>
                <p:cNvPr id="36886" name="Picture 114" descr="宗法制图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12000" contrast="42000"/>
                </a:blip>
                <a:srcRect/>
                <a:stretch>
                  <a:fillRect/>
                </a:stretch>
              </p:blipFill>
              <p:spPr bwMode="auto">
                <a:xfrm>
                  <a:off x="4649" y="2749"/>
                  <a:ext cx="885" cy="13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6887" name="AutoShape 115"/>
                <p:cNvSpPr>
                  <a:spLocks noChangeArrowheads="1"/>
                </p:cNvSpPr>
                <p:nvPr/>
              </p:nvSpPr>
              <p:spPr bwMode="auto">
                <a:xfrm rot="-805549">
                  <a:off x="4264" y="1661"/>
                  <a:ext cx="1383" cy="907"/>
                </a:xfrm>
                <a:prstGeom prst="cloudCallout">
                  <a:avLst>
                    <a:gd name="adj1" fmla="val -2440"/>
                    <a:gd name="adj2" fmla="val 77005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88" name="WordArt 116"/>
                <p:cNvSpPr>
                  <a:spLocks noChangeArrowheads="1" noChangeShapeType="1" noTextEdit="1"/>
                </p:cNvSpPr>
                <p:nvPr/>
              </p:nvSpPr>
              <p:spPr bwMode="auto">
                <a:xfrm rot="-1824078">
                  <a:off x="4460" y="1888"/>
                  <a:ext cx="960" cy="19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zh-CN" altLang="en-US" sz="2400" kern="1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rPr>
                    <a:t>该把王位传</a:t>
                  </a:r>
                  <a:endParaRPr lang="zh-CN" altLang="en-US" sz="2400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6889" name="WordArt 117"/>
                <p:cNvSpPr>
                  <a:spLocks noChangeArrowheads="1" noChangeShapeType="1" noTextEdit="1"/>
                </p:cNvSpPr>
                <p:nvPr/>
              </p:nvSpPr>
              <p:spPr bwMode="auto">
                <a:xfrm rot="-1790880">
                  <a:off x="4740" y="2115"/>
                  <a:ext cx="768" cy="19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zh-CN" altLang="en-US" sz="2400" kern="1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给谁呢？</a:t>
                  </a:r>
                  <a:endParaRPr lang="zh-CN" altLang="en-US" sz="2400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grpSp>
          <p:nvGrpSpPr>
            <p:cNvPr id="13" name="Group 118"/>
            <p:cNvGrpSpPr/>
            <p:nvPr/>
          </p:nvGrpSpPr>
          <p:grpSpPr bwMode="auto">
            <a:xfrm>
              <a:off x="612" y="3974"/>
              <a:ext cx="4083" cy="227"/>
              <a:chOff x="521" y="3883"/>
              <a:chExt cx="4083" cy="227"/>
            </a:xfrm>
          </p:grpSpPr>
          <p:sp>
            <p:nvSpPr>
              <p:cNvPr id="36873" name="Rectangle 119"/>
              <p:cNvSpPr>
                <a:spLocks noChangeArrowheads="1"/>
              </p:cNvSpPr>
              <p:nvPr/>
            </p:nvSpPr>
            <p:spPr bwMode="auto">
              <a:xfrm>
                <a:off x="4105" y="3883"/>
                <a:ext cx="499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74" name="WordArt 1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150" y="3928"/>
                <a:ext cx="378" cy="12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1600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大儿子</a:t>
                </a:r>
                <a:endParaRPr lang="zh-CN" altLang="en-US" sz="1600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6875" name="Rectangle 121"/>
              <p:cNvSpPr>
                <a:spLocks noChangeArrowheads="1"/>
              </p:cNvSpPr>
              <p:nvPr/>
            </p:nvSpPr>
            <p:spPr bwMode="auto">
              <a:xfrm>
                <a:off x="2154" y="3883"/>
                <a:ext cx="499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76" name="WordArt 1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99" y="3928"/>
                <a:ext cx="378" cy="12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16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小儿子</a:t>
                </a:r>
                <a:endParaRPr lang="zh-CN" altLang="en-US" sz="16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6877" name="Rectangle 123"/>
              <p:cNvSpPr>
                <a:spLocks noChangeArrowheads="1"/>
              </p:cNvSpPr>
              <p:nvPr/>
            </p:nvSpPr>
            <p:spPr bwMode="auto">
              <a:xfrm>
                <a:off x="3197" y="3883"/>
                <a:ext cx="499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78" name="WordArt 12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42" y="3928"/>
                <a:ext cx="378" cy="12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1600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二儿子</a:t>
                </a:r>
                <a:endParaRPr lang="zh-CN" altLang="en-US" sz="1600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6879" name="Rectangle 125"/>
              <p:cNvSpPr>
                <a:spLocks noChangeArrowheads="1"/>
              </p:cNvSpPr>
              <p:nvPr/>
            </p:nvSpPr>
            <p:spPr bwMode="auto">
              <a:xfrm>
                <a:off x="521" y="3883"/>
                <a:ext cx="499" cy="227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6880" name="WordArt 1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566" y="3928"/>
                <a:ext cx="378" cy="12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16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三兄弟</a:t>
                </a:r>
                <a:endParaRPr lang="zh-CN" altLang="en-US" sz="16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685801" y="576114"/>
            <a:ext cx="11087100" cy="1323439"/>
          </a:xfrm>
          <a:prstGeom prst="rect">
            <a:avLst/>
          </a:prstGeom>
          <a:solidFill>
            <a:srgbClr val="AC2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1pPr>
            <a:lvl2pPr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2pPr>
            <a:lvl3pPr marL="1143000" indent="-228600"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3pPr>
            <a:lvl4pPr marL="1600200" indent="-228600"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4pPr>
            <a:lvl5pPr marL="2057400" indent="-228600"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  商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之继统法，以弟及为主而以子继辅之，无弟然后传子</a:t>
            </a:r>
            <a:r>
              <a:rPr lang="zh-CN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。</a:t>
            </a:r>
            <a:endParaRPr lang="en-US" altLang="zh-CN" sz="3200" b="1" dirty="0" smtClean="0">
              <a:solidFill>
                <a:schemeClr val="bg1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 algn="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——</a:t>
            </a:r>
            <a:r>
              <a:rPr lang="zh-CN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王国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维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《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殷周制度论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》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8005" y="5072793"/>
            <a:ext cx="1128395" cy="10076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7510" y="4979988"/>
            <a:ext cx="1104900" cy="10128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4400" y="4929407"/>
            <a:ext cx="1249680" cy="106943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8"/>
    </p:custDataLst>
  </p:cSld>
  <p:clrMapOvr>
    <a:masterClrMapping/>
  </p:clrMapOvr>
  <p:transition advTm="154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/>
          <p:nvPr/>
        </p:nvGrpSpPr>
        <p:grpSpPr bwMode="auto">
          <a:xfrm>
            <a:off x="814917" y="1360946"/>
            <a:ext cx="1049867" cy="1308100"/>
            <a:chOff x="0" y="0"/>
            <a:chExt cx="787400" cy="1308100"/>
          </a:xfrm>
        </p:grpSpPr>
        <p:pic>
          <p:nvPicPr>
            <p:cNvPr id="34884" name="图片 11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87400" cy="113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85" name="AutoShape 30"/>
            <p:cNvSpPr>
              <a:spLocks noChangeArrowheads="1"/>
            </p:cNvSpPr>
            <p:nvPr/>
          </p:nvSpPr>
          <p:spPr bwMode="auto">
            <a:xfrm>
              <a:off x="9525" y="935038"/>
              <a:ext cx="590550" cy="373062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天子</a:t>
              </a:r>
              <a:endParaRPr lang="zh-CN" altLang="en-US" sz="2000" b="1"/>
            </a:p>
          </p:txBody>
        </p:sp>
      </p:grpSp>
      <p:grpSp>
        <p:nvGrpSpPr>
          <p:cNvPr id="3" name="组合 10"/>
          <p:cNvGrpSpPr/>
          <p:nvPr/>
        </p:nvGrpSpPr>
        <p:grpSpPr bwMode="auto">
          <a:xfrm>
            <a:off x="2114552" y="2481721"/>
            <a:ext cx="1441449" cy="1320800"/>
            <a:chOff x="0" y="0"/>
            <a:chExt cx="1081088" cy="1320800"/>
          </a:xfrm>
        </p:grpSpPr>
        <p:pic>
          <p:nvPicPr>
            <p:cNvPr id="34882" name="图片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81088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83" name="AutoShape 30"/>
            <p:cNvSpPr>
              <a:spLocks noChangeArrowheads="1"/>
            </p:cNvSpPr>
            <p:nvPr/>
          </p:nvSpPr>
          <p:spPr bwMode="auto">
            <a:xfrm>
              <a:off x="195263" y="973138"/>
              <a:ext cx="674687" cy="347662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诸侯</a:t>
              </a:r>
              <a:endParaRPr lang="zh-CN" altLang="en-US" sz="2000" b="1"/>
            </a:p>
          </p:txBody>
        </p:sp>
      </p:grpSp>
      <p:grpSp>
        <p:nvGrpSpPr>
          <p:cNvPr id="4" name="组合 12"/>
          <p:cNvGrpSpPr/>
          <p:nvPr/>
        </p:nvGrpSpPr>
        <p:grpSpPr bwMode="auto">
          <a:xfrm>
            <a:off x="3824818" y="3677109"/>
            <a:ext cx="1477433" cy="1065212"/>
            <a:chOff x="0" y="0"/>
            <a:chExt cx="1108075" cy="1065212"/>
          </a:xfrm>
        </p:grpSpPr>
        <p:pic>
          <p:nvPicPr>
            <p:cNvPr id="34880" name="图片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5" y="0"/>
              <a:ext cx="10922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81" name="AutoShape 30"/>
            <p:cNvSpPr>
              <a:spLocks noChangeArrowheads="1"/>
            </p:cNvSpPr>
            <p:nvPr/>
          </p:nvSpPr>
          <p:spPr bwMode="auto">
            <a:xfrm>
              <a:off x="0" y="763587"/>
              <a:ext cx="811213" cy="301625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卿大夫</a:t>
              </a:r>
              <a:endParaRPr lang="zh-CN" altLang="en-US" sz="2000" b="1"/>
            </a:p>
          </p:txBody>
        </p:sp>
      </p:grpSp>
      <p:grpSp>
        <p:nvGrpSpPr>
          <p:cNvPr id="5" name="组合 13"/>
          <p:cNvGrpSpPr/>
          <p:nvPr/>
        </p:nvGrpSpPr>
        <p:grpSpPr bwMode="auto">
          <a:xfrm>
            <a:off x="5477934" y="4866147"/>
            <a:ext cx="969433" cy="993775"/>
            <a:chOff x="0" y="0"/>
            <a:chExt cx="727075" cy="993775"/>
          </a:xfrm>
        </p:grpSpPr>
        <p:pic>
          <p:nvPicPr>
            <p:cNvPr id="34878" name="图片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70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79" name="AutoShape 30"/>
            <p:cNvSpPr>
              <a:spLocks noChangeArrowheads="1"/>
            </p:cNvSpPr>
            <p:nvPr/>
          </p:nvSpPr>
          <p:spPr bwMode="auto">
            <a:xfrm>
              <a:off x="166687" y="649288"/>
              <a:ext cx="347663" cy="344487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士</a:t>
              </a:r>
              <a:endParaRPr lang="zh-CN" altLang="en-US" sz="2000" b="1"/>
            </a:p>
          </p:txBody>
        </p:sp>
      </p:grpSp>
      <p:grpSp>
        <p:nvGrpSpPr>
          <p:cNvPr id="6" name="组合 14"/>
          <p:cNvGrpSpPr/>
          <p:nvPr/>
        </p:nvGrpSpPr>
        <p:grpSpPr bwMode="auto">
          <a:xfrm>
            <a:off x="6836834" y="5718635"/>
            <a:ext cx="931333" cy="981075"/>
            <a:chOff x="0" y="0"/>
            <a:chExt cx="698500" cy="981075"/>
          </a:xfrm>
        </p:grpSpPr>
        <p:pic>
          <p:nvPicPr>
            <p:cNvPr id="34876" name="图片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7" y="0"/>
              <a:ext cx="658813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77" name="AutoShape 30"/>
            <p:cNvSpPr>
              <a:spLocks noChangeArrowheads="1"/>
            </p:cNvSpPr>
            <p:nvPr/>
          </p:nvSpPr>
          <p:spPr bwMode="auto">
            <a:xfrm>
              <a:off x="0" y="676275"/>
              <a:ext cx="615950" cy="304800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庶人</a:t>
              </a:r>
              <a:endParaRPr lang="zh-CN" altLang="en-US" sz="2000" b="1"/>
            </a:p>
          </p:txBody>
        </p:sp>
      </p:grpSp>
      <p:pic>
        <p:nvPicPr>
          <p:cNvPr id="25618" name="图片 2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389522"/>
            <a:ext cx="104986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图片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34" y="2519822"/>
            <a:ext cx="143933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图片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84" y="3688221"/>
            <a:ext cx="1454149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图片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2" y="4905835"/>
            <a:ext cx="96943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/>
          <p:nvPr/>
        </p:nvGrpSpPr>
        <p:grpSpPr bwMode="auto">
          <a:xfrm>
            <a:off x="1555751" y="1562560"/>
            <a:ext cx="1204383" cy="515937"/>
            <a:chOff x="0" y="0"/>
            <a:chExt cx="903288" cy="515937"/>
          </a:xfrm>
        </p:grpSpPr>
        <p:sp>
          <p:nvSpPr>
            <p:cNvPr id="34874" name="右箭头 26"/>
            <p:cNvSpPr>
              <a:spLocks noChangeArrowheads="1"/>
            </p:cNvSpPr>
            <p:nvPr/>
          </p:nvSpPr>
          <p:spPr bwMode="auto">
            <a:xfrm>
              <a:off x="131762" y="276225"/>
              <a:ext cx="482601" cy="239712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rgbClr val="D97828"/>
            </a:solidFill>
            <a:ln w="15875" cap="rnd">
              <a:solidFill>
                <a:srgbClr val="9F561A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Garamond" panose="02020404030301010803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34875" name="矩形 11"/>
            <p:cNvSpPr>
              <a:spLocks noChangeArrowheads="1"/>
            </p:cNvSpPr>
            <p:nvPr/>
          </p:nvSpPr>
          <p:spPr bwMode="auto">
            <a:xfrm>
              <a:off x="0" y="0"/>
              <a:ext cx="90328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嫡长子</a:t>
              </a:r>
              <a:endParaRPr lang="zh-CN" altLang="zh-CN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8" name="组合 4"/>
          <p:cNvGrpSpPr/>
          <p:nvPr/>
        </p:nvGrpSpPr>
        <p:grpSpPr bwMode="auto">
          <a:xfrm>
            <a:off x="3043767" y="2715084"/>
            <a:ext cx="1204384" cy="538162"/>
            <a:chOff x="0" y="0"/>
            <a:chExt cx="903287" cy="538162"/>
          </a:xfrm>
        </p:grpSpPr>
        <p:sp>
          <p:nvSpPr>
            <p:cNvPr id="34872" name="右箭头 30"/>
            <p:cNvSpPr>
              <a:spLocks noChangeArrowheads="1"/>
            </p:cNvSpPr>
            <p:nvPr/>
          </p:nvSpPr>
          <p:spPr bwMode="auto">
            <a:xfrm>
              <a:off x="122238" y="298450"/>
              <a:ext cx="484186" cy="239712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D97828"/>
            </a:solidFill>
            <a:ln w="15875" cap="rnd">
              <a:solidFill>
                <a:srgbClr val="9F561A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Garamond" panose="02020404030301010803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34873" name="矩形 11"/>
            <p:cNvSpPr>
              <a:spLocks noChangeArrowheads="1"/>
            </p:cNvSpPr>
            <p:nvPr/>
          </p:nvSpPr>
          <p:spPr bwMode="auto">
            <a:xfrm>
              <a:off x="0" y="0"/>
              <a:ext cx="903287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嫡长子</a:t>
              </a:r>
              <a:endParaRPr lang="zh-CN" altLang="zh-CN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9" name="组合 5"/>
          <p:cNvGrpSpPr/>
          <p:nvPr/>
        </p:nvGrpSpPr>
        <p:grpSpPr bwMode="auto">
          <a:xfrm>
            <a:off x="4633385" y="3867610"/>
            <a:ext cx="1204383" cy="534987"/>
            <a:chOff x="0" y="0"/>
            <a:chExt cx="903288" cy="534987"/>
          </a:xfrm>
        </p:grpSpPr>
        <p:sp>
          <p:nvSpPr>
            <p:cNvPr id="34870" name="右箭头 28"/>
            <p:cNvSpPr>
              <a:spLocks noChangeArrowheads="1"/>
            </p:cNvSpPr>
            <p:nvPr/>
          </p:nvSpPr>
          <p:spPr bwMode="auto">
            <a:xfrm>
              <a:off x="125412" y="295275"/>
              <a:ext cx="484189" cy="239712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D97828"/>
            </a:solidFill>
            <a:ln w="15875" cap="rnd">
              <a:solidFill>
                <a:srgbClr val="9F561A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Garamond" panose="02020404030301010803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34871" name="矩形 11"/>
            <p:cNvSpPr>
              <a:spLocks noChangeArrowheads="1"/>
            </p:cNvSpPr>
            <p:nvPr/>
          </p:nvSpPr>
          <p:spPr bwMode="auto">
            <a:xfrm>
              <a:off x="0" y="0"/>
              <a:ext cx="90328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嫡长子</a:t>
              </a:r>
              <a:endParaRPr lang="zh-CN" altLang="zh-CN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0" name="组合 6"/>
          <p:cNvGrpSpPr/>
          <p:nvPr/>
        </p:nvGrpSpPr>
        <p:grpSpPr bwMode="auto">
          <a:xfrm>
            <a:off x="6089651" y="4928060"/>
            <a:ext cx="1204383" cy="511175"/>
            <a:chOff x="0" y="0"/>
            <a:chExt cx="903288" cy="511175"/>
          </a:xfrm>
        </p:grpSpPr>
        <p:sp>
          <p:nvSpPr>
            <p:cNvPr id="34868" name="右箭头 29"/>
            <p:cNvSpPr>
              <a:spLocks noChangeArrowheads="1"/>
            </p:cNvSpPr>
            <p:nvPr/>
          </p:nvSpPr>
          <p:spPr bwMode="auto">
            <a:xfrm>
              <a:off x="134937" y="273050"/>
              <a:ext cx="484189" cy="238125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rgbClr val="D97828"/>
            </a:solidFill>
            <a:ln w="15875" cap="rnd">
              <a:solidFill>
                <a:srgbClr val="9F561A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Garamond" panose="02020404030301010803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34869" name="矩形 11"/>
            <p:cNvSpPr>
              <a:spLocks noChangeArrowheads="1"/>
            </p:cNvSpPr>
            <p:nvPr/>
          </p:nvSpPr>
          <p:spPr bwMode="auto">
            <a:xfrm>
              <a:off x="0" y="0"/>
              <a:ext cx="903288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嫡长子</a:t>
              </a:r>
              <a:endParaRPr lang="zh-CN" altLang="zh-CN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1" name="组合 3"/>
          <p:cNvGrpSpPr/>
          <p:nvPr/>
        </p:nvGrpSpPr>
        <p:grpSpPr bwMode="auto">
          <a:xfrm>
            <a:off x="1852085" y="2354722"/>
            <a:ext cx="518583" cy="881063"/>
            <a:chOff x="0" y="0"/>
            <a:chExt cx="388938" cy="881063"/>
          </a:xfrm>
        </p:grpSpPr>
        <p:sp>
          <p:nvSpPr>
            <p:cNvPr id="34866" name="圆角右箭头 31"/>
            <p:cNvSpPr/>
            <p:nvPr/>
          </p:nvSpPr>
          <p:spPr bwMode="auto">
            <a:xfrm flipV="1">
              <a:off x="0" y="0"/>
              <a:ext cx="388938" cy="881063"/>
            </a:xfrm>
            <a:custGeom>
              <a:avLst/>
              <a:gdLst>
                <a:gd name="T0" fmla="*/ 0 w 388938"/>
                <a:gd name="T1" fmla="*/ 881063 h 881063"/>
                <a:gd name="T2" fmla="*/ 0 w 388938"/>
                <a:gd name="T3" fmla="*/ 218778 h 881063"/>
                <a:gd name="T4" fmla="*/ 170160 w 388938"/>
                <a:gd name="T5" fmla="*/ 48618 h 881063"/>
                <a:gd name="T6" fmla="*/ 291704 w 388938"/>
                <a:gd name="T7" fmla="*/ 48617 h 881063"/>
                <a:gd name="T8" fmla="*/ 291704 w 388938"/>
                <a:gd name="T9" fmla="*/ 0 h 881063"/>
                <a:gd name="T10" fmla="*/ 388938 w 388938"/>
                <a:gd name="T11" fmla="*/ 97235 h 881063"/>
                <a:gd name="T12" fmla="*/ 291704 w 388938"/>
                <a:gd name="T13" fmla="*/ 194469 h 881063"/>
                <a:gd name="T14" fmla="*/ 291704 w 388938"/>
                <a:gd name="T15" fmla="*/ 145852 h 881063"/>
                <a:gd name="T16" fmla="*/ 170160 w 388938"/>
                <a:gd name="T17" fmla="*/ 145852 h 881063"/>
                <a:gd name="T18" fmla="*/ 97234 w 388938"/>
                <a:gd name="T19" fmla="*/ 218778 h 881063"/>
                <a:gd name="T20" fmla="*/ 97235 w 388938"/>
                <a:gd name="T21" fmla="*/ 881063 h 881063"/>
                <a:gd name="T22" fmla="*/ 0 w 388938"/>
                <a:gd name="T23" fmla="*/ 881063 h 8810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8938" h="881063">
                  <a:moveTo>
                    <a:pt x="0" y="881063"/>
                  </a:moveTo>
                  <a:lnTo>
                    <a:pt x="0" y="218778"/>
                  </a:lnTo>
                  <a:cubicBezTo>
                    <a:pt x="0" y="124801"/>
                    <a:pt x="76183" y="48618"/>
                    <a:pt x="170160" y="48618"/>
                  </a:cubicBezTo>
                  <a:lnTo>
                    <a:pt x="291704" y="48617"/>
                  </a:lnTo>
                  <a:lnTo>
                    <a:pt x="291704" y="0"/>
                  </a:lnTo>
                  <a:lnTo>
                    <a:pt x="388938" y="97235"/>
                  </a:lnTo>
                  <a:lnTo>
                    <a:pt x="291704" y="194469"/>
                  </a:lnTo>
                  <a:lnTo>
                    <a:pt x="291704" y="145852"/>
                  </a:lnTo>
                  <a:lnTo>
                    <a:pt x="170160" y="145852"/>
                  </a:lnTo>
                  <a:cubicBezTo>
                    <a:pt x="129884" y="145852"/>
                    <a:pt x="97234" y="178502"/>
                    <a:pt x="97234" y="218778"/>
                  </a:cubicBezTo>
                  <a:cubicBezTo>
                    <a:pt x="97234" y="439540"/>
                    <a:pt x="97235" y="660301"/>
                    <a:pt x="97235" y="881063"/>
                  </a:cubicBezTo>
                  <a:lnTo>
                    <a:pt x="0" y="881063"/>
                  </a:lnTo>
                  <a:close/>
                </a:path>
              </a:pathLst>
            </a:custGeom>
            <a:solidFill>
              <a:schemeClr val="accent1"/>
            </a:solidFill>
            <a:ln w="15875" cap="rnd" cmpd="sng">
              <a:solidFill>
                <a:srgbClr val="5F6F1C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67" name="矩形 11"/>
            <p:cNvSpPr>
              <a:spLocks noChangeArrowheads="1"/>
            </p:cNvSpPr>
            <p:nvPr/>
          </p:nvSpPr>
          <p:spPr bwMode="auto">
            <a:xfrm>
              <a:off x="58738" y="77788"/>
              <a:ext cx="288925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余</a:t>
              </a:r>
              <a:endParaRPr lang="en-US" altLang="zh-CN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子</a:t>
              </a:r>
              <a:endParaRPr lang="zh-CN" altLang="en-US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2" name="组合 7"/>
          <p:cNvGrpSpPr/>
          <p:nvPr/>
        </p:nvGrpSpPr>
        <p:grpSpPr bwMode="auto">
          <a:xfrm>
            <a:off x="3367618" y="3362784"/>
            <a:ext cx="518583" cy="881062"/>
            <a:chOff x="0" y="0"/>
            <a:chExt cx="388938" cy="881062"/>
          </a:xfrm>
        </p:grpSpPr>
        <p:sp>
          <p:nvSpPr>
            <p:cNvPr id="34864" name="圆角右箭头 32"/>
            <p:cNvSpPr/>
            <p:nvPr/>
          </p:nvSpPr>
          <p:spPr bwMode="auto">
            <a:xfrm flipV="1">
              <a:off x="0" y="0"/>
              <a:ext cx="388938" cy="881062"/>
            </a:xfrm>
            <a:custGeom>
              <a:avLst/>
              <a:gdLst>
                <a:gd name="T0" fmla="*/ 0 w 388938"/>
                <a:gd name="T1" fmla="*/ 881062 h 881062"/>
                <a:gd name="T2" fmla="*/ 0 w 388938"/>
                <a:gd name="T3" fmla="*/ 218778 h 881062"/>
                <a:gd name="T4" fmla="*/ 170160 w 388938"/>
                <a:gd name="T5" fmla="*/ 48618 h 881062"/>
                <a:gd name="T6" fmla="*/ 291704 w 388938"/>
                <a:gd name="T7" fmla="*/ 48617 h 881062"/>
                <a:gd name="T8" fmla="*/ 291704 w 388938"/>
                <a:gd name="T9" fmla="*/ 0 h 881062"/>
                <a:gd name="T10" fmla="*/ 388938 w 388938"/>
                <a:gd name="T11" fmla="*/ 97235 h 881062"/>
                <a:gd name="T12" fmla="*/ 291704 w 388938"/>
                <a:gd name="T13" fmla="*/ 194469 h 881062"/>
                <a:gd name="T14" fmla="*/ 291704 w 388938"/>
                <a:gd name="T15" fmla="*/ 145852 h 881062"/>
                <a:gd name="T16" fmla="*/ 170160 w 388938"/>
                <a:gd name="T17" fmla="*/ 145852 h 881062"/>
                <a:gd name="T18" fmla="*/ 97234 w 388938"/>
                <a:gd name="T19" fmla="*/ 218778 h 881062"/>
                <a:gd name="T20" fmla="*/ 97235 w 388938"/>
                <a:gd name="T21" fmla="*/ 881062 h 881062"/>
                <a:gd name="T22" fmla="*/ 0 w 388938"/>
                <a:gd name="T23" fmla="*/ 881062 h 8810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8938" h="881062">
                  <a:moveTo>
                    <a:pt x="0" y="881062"/>
                  </a:moveTo>
                  <a:lnTo>
                    <a:pt x="0" y="218778"/>
                  </a:lnTo>
                  <a:cubicBezTo>
                    <a:pt x="0" y="124801"/>
                    <a:pt x="76183" y="48618"/>
                    <a:pt x="170160" y="48618"/>
                  </a:cubicBezTo>
                  <a:lnTo>
                    <a:pt x="291704" y="48617"/>
                  </a:lnTo>
                  <a:lnTo>
                    <a:pt x="291704" y="0"/>
                  </a:lnTo>
                  <a:lnTo>
                    <a:pt x="388938" y="97235"/>
                  </a:lnTo>
                  <a:lnTo>
                    <a:pt x="291704" y="194469"/>
                  </a:lnTo>
                  <a:lnTo>
                    <a:pt x="291704" y="145852"/>
                  </a:lnTo>
                  <a:lnTo>
                    <a:pt x="170160" y="145852"/>
                  </a:lnTo>
                  <a:cubicBezTo>
                    <a:pt x="129884" y="145852"/>
                    <a:pt x="97234" y="178502"/>
                    <a:pt x="97234" y="218778"/>
                  </a:cubicBezTo>
                  <a:cubicBezTo>
                    <a:pt x="97234" y="439539"/>
                    <a:pt x="97235" y="660301"/>
                    <a:pt x="97235" y="881062"/>
                  </a:cubicBezTo>
                  <a:lnTo>
                    <a:pt x="0" y="881062"/>
                  </a:lnTo>
                  <a:close/>
                </a:path>
              </a:pathLst>
            </a:custGeom>
            <a:solidFill>
              <a:schemeClr val="accent1"/>
            </a:solidFill>
            <a:ln w="15875" cap="rnd" cmpd="sng">
              <a:solidFill>
                <a:srgbClr val="5F6F1C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65" name="矩形 11"/>
            <p:cNvSpPr>
              <a:spLocks noChangeArrowheads="1"/>
            </p:cNvSpPr>
            <p:nvPr/>
          </p:nvSpPr>
          <p:spPr bwMode="auto">
            <a:xfrm>
              <a:off x="61913" y="106362"/>
              <a:ext cx="288925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余</a:t>
              </a:r>
              <a:endParaRPr lang="en-US" altLang="zh-CN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子</a:t>
              </a:r>
              <a:endParaRPr lang="zh-CN" altLang="en-US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3" name="组合 8"/>
          <p:cNvGrpSpPr/>
          <p:nvPr/>
        </p:nvGrpSpPr>
        <p:grpSpPr bwMode="auto">
          <a:xfrm>
            <a:off x="5063067" y="4586747"/>
            <a:ext cx="518584" cy="881063"/>
            <a:chOff x="0" y="0"/>
            <a:chExt cx="388937" cy="881063"/>
          </a:xfrm>
        </p:grpSpPr>
        <p:sp>
          <p:nvSpPr>
            <p:cNvPr id="34862" name="圆角右箭头 34"/>
            <p:cNvSpPr/>
            <p:nvPr/>
          </p:nvSpPr>
          <p:spPr bwMode="auto">
            <a:xfrm flipV="1">
              <a:off x="0" y="0"/>
              <a:ext cx="388937" cy="881063"/>
            </a:xfrm>
            <a:custGeom>
              <a:avLst/>
              <a:gdLst>
                <a:gd name="T0" fmla="*/ 0 w 388937"/>
                <a:gd name="T1" fmla="*/ 881063 h 881063"/>
                <a:gd name="T2" fmla="*/ 0 w 388937"/>
                <a:gd name="T3" fmla="*/ 218777 h 881063"/>
                <a:gd name="T4" fmla="*/ 170160 w 388937"/>
                <a:gd name="T5" fmla="*/ 48617 h 881063"/>
                <a:gd name="T6" fmla="*/ 291703 w 388937"/>
                <a:gd name="T7" fmla="*/ 48617 h 881063"/>
                <a:gd name="T8" fmla="*/ 291703 w 388937"/>
                <a:gd name="T9" fmla="*/ 0 h 881063"/>
                <a:gd name="T10" fmla="*/ 388937 w 388937"/>
                <a:gd name="T11" fmla="*/ 97234 h 881063"/>
                <a:gd name="T12" fmla="*/ 291703 w 388937"/>
                <a:gd name="T13" fmla="*/ 194469 h 881063"/>
                <a:gd name="T14" fmla="*/ 291703 w 388937"/>
                <a:gd name="T15" fmla="*/ 145851 h 881063"/>
                <a:gd name="T16" fmla="*/ 170160 w 388937"/>
                <a:gd name="T17" fmla="*/ 145851 h 881063"/>
                <a:gd name="T18" fmla="*/ 97234 w 388937"/>
                <a:gd name="T19" fmla="*/ 218777 h 881063"/>
                <a:gd name="T20" fmla="*/ 97234 w 388937"/>
                <a:gd name="T21" fmla="*/ 881063 h 881063"/>
                <a:gd name="T22" fmla="*/ 0 w 388937"/>
                <a:gd name="T23" fmla="*/ 881063 h 8810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8937" h="881063">
                  <a:moveTo>
                    <a:pt x="0" y="881063"/>
                  </a:moveTo>
                  <a:lnTo>
                    <a:pt x="0" y="218777"/>
                  </a:lnTo>
                  <a:cubicBezTo>
                    <a:pt x="0" y="124800"/>
                    <a:pt x="76183" y="48617"/>
                    <a:pt x="170160" y="48617"/>
                  </a:cubicBezTo>
                  <a:lnTo>
                    <a:pt x="291703" y="48617"/>
                  </a:lnTo>
                  <a:lnTo>
                    <a:pt x="291703" y="0"/>
                  </a:lnTo>
                  <a:lnTo>
                    <a:pt x="388937" y="97234"/>
                  </a:lnTo>
                  <a:lnTo>
                    <a:pt x="291703" y="194469"/>
                  </a:lnTo>
                  <a:lnTo>
                    <a:pt x="291703" y="145851"/>
                  </a:lnTo>
                  <a:lnTo>
                    <a:pt x="170160" y="145851"/>
                  </a:lnTo>
                  <a:cubicBezTo>
                    <a:pt x="129884" y="145851"/>
                    <a:pt x="97234" y="178501"/>
                    <a:pt x="97234" y="218777"/>
                  </a:cubicBezTo>
                  <a:lnTo>
                    <a:pt x="97234" y="881063"/>
                  </a:lnTo>
                  <a:lnTo>
                    <a:pt x="0" y="881063"/>
                  </a:lnTo>
                  <a:close/>
                </a:path>
              </a:pathLst>
            </a:custGeom>
            <a:solidFill>
              <a:schemeClr val="accent1"/>
            </a:solidFill>
            <a:ln w="15875" cap="rnd" cmpd="sng">
              <a:solidFill>
                <a:srgbClr val="5F6F1C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63" name="矩形 11"/>
            <p:cNvSpPr>
              <a:spLocks noChangeArrowheads="1"/>
            </p:cNvSpPr>
            <p:nvPr/>
          </p:nvSpPr>
          <p:spPr bwMode="auto">
            <a:xfrm>
              <a:off x="74612" y="82550"/>
              <a:ext cx="288925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余</a:t>
              </a:r>
              <a:endParaRPr lang="en-US" altLang="zh-CN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子</a:t>
              </a:r>
              <a:endParaRPr lang="zh-CN" altLang="en-US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4" name="组合 9"/>
          <p:cNvGrpSpPr/>
          <p:nvPr/>
        </p:nvGrpSpPr>
        <p:grpSpPr bwMode="auto">
          <a:xfrm>
            <a:off x="6383867" y="5478922"/>
            <a:ext cx="518584" cy="881063"/>
            <a:chOff x="0" y="0"/>
            <a:chExt cx="388937" cy="881063"/>
          </a:xfrm>
        </p:grpSpPr>
        <p:sp>
          <p:nvSpPr>
            <p:cNvPr id="34860" name="圆角右箭头 35"/>
            <p:cNvSpPr/>
            <p:nvPr/>
          </p:nvSpPr>
          <p:spPr bwMode="auto">
            <a:xfrm flipV="1">
              <a:off x="0" y="0"/>
              <a:ext cx="388937" cy="881063"/>
            </a:xfrm>
            <a:custGeom>
              <a:avLst/>
              <a:gdLst>
                <a:gd name="T0" fmla="*/ 0 w 388937"/>
                <a:gd name="T1" fmla="*/ 881063 h 881063"/>
                <a:gd name="T2" fmla="*/ 0 w 388937"/>
                <a:gd name="T3" fmla="*/ 218777 h 881063"/>
                <a:gd name="T4" fmla="*/ 170160 w 388937"/>
                <a:gd name="T5" fmla="*/ 48617 h 881063"/>
                <a:gd name="T6" fmla="*/ 291703 w 388937"/>
                <a:gd name="T7" fmla="*/ 48617 h 881063"/>
                <a:gd name="T8" fmla="*/ 291703 w 388937"/>
                <a:gd name="T9" fmla="*/ 0 h 881063"/>
                <a:gd name="T10" fmla="*/ 388937 w 388937"/>
                <a:gd name="T11" fmla="*/ 97234 h 881063"/>
                <a:gd name="T12" fmla="*/ 291703 w 388937"/>
                <a:gd name="T13" fmla="*/ 194469 h 881063"/>
                <a:gd name="T14" fmla="*/ 291703 w 388937"/>
                <a:gd name="T15" fmla="*/ 145851 h 881063"/>
                <a:gd name="T16" fmla="*/ 170160 w 388937"/>
                <a:gd name="T17" fmla="*/ 145851 h 881063"/>
                <a:gd name="T18" fmla="*/ 97234 w 388937"/>
                <a:gd name="T19" fmla="*/ 218777 h 881063"/>
                <a:gd name="T20" fmla="*/ 97234 w 388937"/>
                <a:gd name="T21" fmla="*/ 881063 h 881063"/>
                <a:gd name="T22" fmla="*/ 0 w 388937"/>
                <a:gd name="T23" fmla="*/ 881063 h 8810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8937" h="881063">
                  <a:moveTo>
                    <a:pt x="0" y="881063"/>
                  </a:moveTo>
                  <a:lnTo>
                    <a:pt x="0" y="218777"/>
                  </a:lnTo>
                  <a:cubicBezTo>
                    <a:pt x="0" y="124800"/>
                    <a:pt x="76183" y="48617"/>
                    <a:pt x="170160" y="48617"/>
                  </a:cubicBezTo>
                  <a:lnTo>
                    <a:pt x="291703" y="48617"/>
                  </a:lnTo>
                  <a:lnTo>
                    <a:pt x="291703" y="0"/>
                  </a:lnTo>
                  <a:lnTo>
                    <a:pt x="388937" y="97234"/>
                  </a:lnTo>
                  <a:lnTo>
                    <a:pt x="291703" y="194469"/>
                  </a:lnTo>
                  <a:lnTo>
                    <a:pt x="291703" y="145851"/>
                  </a:lnTo>
                  <a:lnTo>
                    <a:pt x="170160" y="145851"/>
                  </a:lnTo>
                  <a:cubicBezTo>
                    <a:pt x="129884" y="145851"/>
                    <a:pt x="97234" y="178501"/>
                    <a:pt x="97234" y="218777"/>
                  </a:cubicBezTo>
                  <a:lnTo>
                    <a:pt x="97234" y="881063"/>
                  </a:lnTo>
                  <a:lnTo>
                    <a:pt x="0" y="881063"/>
                  </a:lnTo>
                  <a:close/>
                </a:path>
              </a:pathLst>
            </a:custGeom>
            <a:solidFill>
              <a:schemeClr val="accent1"/>
            </a:solidFill>
            <a:ln w="15875" cap="rnd" cmpd="sng">
              <a:solidFill>
                <a:srgbClr val="5F6F1C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61" name="矩形 11"/>
            <p:cNvSpPr>
              <a:spLocks noChangeArrowheads="1"/>
            </p:cNvSpPr>
            <p:nvPr/>
          </p:nvSpPr>
          <p:spPr bwMode="auto">
            <a:xfrm>
              <a:off x="58737" y="141288"/>
              <a:ext cx="288925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余</a:t>
              </a:r>
              <a:endParaRPr lang="en-US" altLang="zh-CN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子</a:t>
              </a:r>
              <a:endParaRPr lang="zh-CN" altLang="en-US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cxnSp>
        <p:nvCxnSpPr>
          <p:cNvPr id="25646" name="直接连接符 46"/>
          <p:cNvCxnSpPr>
            <a:cxnSpLocks noChangeShapeType="1"/>
          </p:cNvCxnSpPr>
          <p:nvPr/>
        </p:nvCxnSpPr>
        <p:spPr bwMode="auto">
          <a:xfrm>
            <a:off x="3528485" y="1959434"/>
            <a:ext cx="5473700" cy="0"/>
          </a:xfrm>
          <a:prstGeom prst="line">
            <a:avLst/>
          </a:prstGeom>
          <a:noFill/>
          <a:ln w="76200" cap="rnd">
            <a:solidFill>
              <a:srgbClr val="7A5E15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7" name="直接连接符 47"/>
          <p:cNvCxnSpPr>
            <a:cxnSpLocks noChangeShapeType="1"/>
          </p:cNvCxnSpPr>
          <p:nvPr/>
        </p:nvCxnSpPr>
        <p:spPr bwMode="auto">
          <a:xfrm>
            <a:off x="4942417" y="3253246"/>
            <a:ext cx="4112683" cy="0"/>
          </a:xfrm>
          <a:prstGeom prst="line">
            <a:avLst/>
          </a:prstGeom>
          <a:noFill/>
          <a:ln w="76200" cap="rnd">
            <a:solidFill>
              <a:srgbClr val="7A5E15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8" name="直接连接符 49"/>
          <p:cNvCxnSpPr>
            <a:cxnSpLocks noChangeShapeType="1"/>
          </p:cNvCxnSpPr>
          <p:nvPr/>
        </p:nvCxnSpPr>
        <p:spPr bwMode="auto">
          <a:xfrm>
            <a:off x="6421967" y="4313696"/>
            <a:ext cx="2552700" cy="0"/>
          </a:xfrm>
          <a:prstGeom prst="line">
            <a:avLst/>
          </a:prstGeom>
          <a:noFill/>
          <a:ln w="76200" cap="rnd">
            <a:solidFill>
              <a:srgbClr val="7A5E15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9" name="直接连接符 50"/>
          <p:cNvCxnSpPr>
            <a:cxnSpLocks noChangeShapeType="1"/>
          </p:cNvCxnSpPr>
          <p:nvPr/>
        </p:nvCxnSpPr>
        <p:spPr bwMode="auto">
          <a:xfrm>
            <a:off x="7560733" y="5331284"/>
            <a:ext cx="1441451" cy="0"/>
          </a:xfrm>
          <a:prstGeom prst="line">
            <a:avLst/>
          </a:prstGeom>
          <a:noFill/>
          <a:ln w="76200" cap="rnd">
            <a:solidFill>
              <a:srgbClr val="7A5E15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50" name="剪去同侧角的矩形 52"/>
          <p:cNvSpPr/>
          <p:nvPr/>
        </p:nvSpPr>
        <p:spPr bwMode="auto">
          <a:xfrm>
            <a:off x="9173634" y="1680034"/>
            <a:ext cx="1790700" cy="762000"/>
          </a:xfrm>
          <a:custGeom>
            <a:avLst/>
            <a:gdLst>
              <a:gd name="T0" fmla="*/ 0 w 1343025"/>
              <a:gd name="T1" fmla="*/ 0 h 762000"/>
              <a:gd name="T2" fmla="*/ 1343025 w 1343025"/>
              <a:gd name="T3" fmla="*/ 0 h 762000"/>
              <a:gd name="T4" fmla="*/ 1343025 w 1343025"/>
              <a:gd name="T5" fmla="*/ 0 h 762000"/>
              <a:gd name="T6" fmla="*/ 1343025 w 1343025"/>
              <a:gd name="T7" fmla="*/ 509336 h 762000"/>
              <a:gd name="T8" fmla="*/ 1090361 w 1343025"/>
              <a:gd name="T9" fmla="*/ 762000 h 762000"/>
              <a:gd name="T10" fmla="*/ 252664 w 1343025"/>
              <a:gd name="T11" fmla="*/ 762000 h 762000"/>
              <a:gd name="T12" fmla="*/ 0 w 1343025"/>
              <a:gd name="T13" fmla="*/ 509336 h 762000"/>
              <a:gd name="T14" fmla="*/ 0 w 1343025"/>
              <a:gd name="T15" fmla="*/ 0 h 762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43025" h="762000">
                <a:moveTo>
                  <a:pt x="0" y="0"/>
                </a:moveTo>
                <a:lnTo>
                  <a:pt x="1343025" y="0"/>
                </a:lnTo>
                <a:lnTo>
                  <a:pt x="1343025" y="509336"/>
                </a:lnTo>
                <a:lnTo>
                  <a:pt x="1090361" y="762000"/>
                </a:lnTo>
                <a:lnTo>
                  <a:pt x="252664" y="762000"/>
                </a:lnTo>
                <a:lnTo>
                  <a:pt x="0" y="509336"/>
                </a:lnTo>
                <a:lnTo>
                  <a:pt x="0" y="0"/>
                </a:lnTo>
                <a:close/>
              </a:path>
            </a:pathLst>
          </a:custGeom>
          <a:solidFill>
            <a:srgbClr val="D6A300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51" name="矩形 11"/>
          <p:cNvSpPr>
            <a:spLocks noChangeArrowheads="1"/>
          </p:cNvSpPr>
          <p:nvPr/>
        </p:nvSpPr>
        <p:spPr bwMode="auto">
          <a:xfrm>
            <a:off x="9249834" y="1699084"/>
            <a:ext cx="16404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大宗</a:t>
            </a:r>
            <a:endParaRPr lang="en-US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（宗主）</a:t>
            </a:r>
            <a:endParaRPr lang="zh-CN" altLang="en-US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52" name="剪去同侧角的矩形 54"/>
          <p:cNvSpPr/>
          <p:nvPr/>
        </p:nvSpPr>
        <p:spPr bwMode="auto">
          <a:xfrm>
            <a:off x="9173634" y="2834146"/>
            <a:ext cx="1790700" cy="393700"/>
          </a:xfrm>
          <a:custGeom>
            <a:avLst/>
            <a:gdLst>
              <a:gd name="T0" fmla="*/ 196850 w 1343025"/>
              <a:gd name="T1" fmla="*/ 0 h 393700"/>
              <a:gd name="T2" fmla="*/ 1146175 w 1343025"/>
              <a:gd name="T3" fmla="*/ 0 h 393700"/>
              <a:gd name="T4" fmla="*/ 1343025 w 1343025"/>
              <a:gd name="T5" fmla="*/ 196850 h 393700"/>
              <a:gd name="T6" fmla="*/ 1343025 w 1343025"/>
              <a:gd name="T7" fmla="*/ 393700 h 393700"/>
              <a:gd name="T8" fmla="*/ 1343025 w 1343025"/>
              <a:gd name="T9" fmla="*/ 393700 h 393700"/>
              <a:gd name="T10" fmla="*/ 0 w 1343025"/>
              <a:gd name="T11" fmla="*/ 393700 h 393700"/>
              <a:gd name="T12" fmla="*/ 0 w 1343025"/>
              <a:gd name="T13" fmla="*/ 393700 h 393700"/>
              <a:gd name="T14" fmla="*/ 0 w 1343025"/>
              <a:gd name="T15" fmla="*/ 196850 h 393700"/>
              <a:gd name="T16" fmla="*/ 196850 w 1343025"/>
              <a:gd name="T17" fmla="*/ 0 h 3937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43025" h="393700">
                <a:moveTo>
                  <a:pt x="196850" y="0"/>
                </a:moveTo>
                <a:lnTo>
                  <a:pt x="1146175" y="0"/>
                </a:lnTo>
                <a:lnTo>
                  <a:pt x="1343025" y="196850"/>
                </a:lnTo>
                <a:lnTo>
                  <a:pt x="1343025" y="393700"/>
                </a:lnTo>
                <a:lnTo>
                  <a:pt x="0" y="393700"/>
                </a:lnTo>
                <a:lnTo>
                  <a:pt x="0" y="196850"/>
                </a:lnTo>
                <a:lnTo>
                  <a:pt x="196850" y="0"/>
                </a:lnTo>
                <a:close/>
              </a:path>
            </a:pathLst>
          </a:custGeom>
          <a:solidFill>
            <a:schemeClr val="accent1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53" name="剪去同侧角的矩形 55"/>
          <p:cNvSpPr/>
          <p:nvPr/>
        </p:nvSpPr>
        <p:spPr bwMode="auto">
          <a:xfrm>
            <a:off x="9173634" y="3223085"/>
            <a:ext cx="1790700" cy="369887"/>
          </a:xfrm>
          <a:custGeom>
            <a:avLst/>
            <a:gdLst>
              <a:gd name="T0" fmla="*/ 0 w 1343025"/>
              <a:gd name="T1" fmla="*/ 0 h 369887"/>
              <a:gd name="T2" fmla="*/ 1343025 w 1343025"/>
              <a:gd name="T3" fmla="*/ 0 h 369887"/>
              <a:gd name="T4" fmla="*/ 1343025 w 1343025"/>
              <a:gd name="T5" fmla="*/ 0 h 369887"/>
              <a:gd name="T6" fmla="*/ 1343025 w 1343025"/>
              <a:gd name="T7" fmla="*/ 232940 h 369887"/>
              <a:gd name="T8" fmla="*/ 1206078 w 1343025"/>
              <a:gd name="T9" fmla="*/ 369887 h 369887"/>
              <a:gd name="T10" fmla="*/ 136947 w 1343025"/>
              <a:gd name="T11" fmla="*/ 369887 h 369887"/>
              <a:gd name="T12" fmla="*/ 0 w 1343025"/>
              <a:gd name="T13" fmla="*/ 232940 h 369887"/>
              <a:gd name="T14" fmla="*/ 0 w 1343025"/>
              <a:gd name="T15" fmla="*/ 0 h 3698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43025" h="369887">
                <a:moveTo>
                  <a:pt x="0" y="0"/>
                </a:moveTo>
                <a:lnTo>
                  <a:pt x="1343025" y="0"/>
                </a:lnTo>
                <a:lnTo>
                  <a:pt x="1343025" y="232940"/>
                </a:lnTo>
                <a:lnTo>
                  <a:pt x="1206078" y="369887"/>
                </a:lnTo>
                <a:lnTo>
                  <a:pt x="136947" y="369887"/>
                </a:lnTo>
                <a:lnTo>
                  <a:pt x="0" y="232940"/>
                </a:lnTo>
                <a:lnTo>
                  <a:pt x="0" y="0"/>
                </a:lnTo>
                <a:close/>
              </a:path>
            </a:pathLst>
          </a:custGeom>
          <a:solidFill>
            <a:srgbClr val="D6A300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54" name="矩形 11"/>
          <p:cNvSpPr>
            <a:spLocks noChangeArrowheads="1"/>
          </p:cNvSpPr>
          <p:nvPr/>
        </p:nvSpPr>
        <p:spPr bwMode="auto">
          <a:xfrm>
            <a:off x="9249834" y="2861134"/>
            <a:ext cx="164041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小宗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55" name="矩形 11"/>
          <p:cNvSpPr>
            <a:spLocks noChangeArrowheads="1"/>
          </p:cNvSpPr>
          <p:nvPr/>
        </p:nvSpPr>
        <p:spPr bwMode="auto">
          <a:xfrm>
            <a:off x="9249834" y="3242134"/>
            <a:ext cx="164041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大宗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56" name="剪去同侧角的矩形 58"/>
          <p:cNvSpPr/>
          <p:nvPr/>
        </p:nvSpPr>
        <p:spPr bwMode="auto">
          <a:xfrm>
            <a:off x="9171518" y="3927934"/>
            <a:ext cx="1790700" cy="393700"/>
          </a:xfrm>
          <a:custGeom>
            <a:avLst/>
            <a:gdLst>
              <a:gd name="T0" fmla="*/ 196850 w 1343025"/>
              <a:gd name="T1" fmla="*/ 0 h 393700"/>
              <a:gd name="T2" fmla="*/ 1146175 w 1343025"/>
              <a:gd name="T3" fmla="*/ 0 h 393700"/>
              <a:gd name="T4" fmla="*/ 1343025 w 1343025"/>
              <a:gd name="T5" fmla="*/ 196850 h 393700"/>
              <a:gd name="T6" fmla="*/ 1343025 w 1343025"/>
              <a:gd name="T7" fmla="*/ 393700 h 393700"/>
              <a:gd name="T8" fmla="*/ 1343025 w 1343025"/>
              <a:gd name="T9" fmla="*/ 393700 h 393700"/>
              <a:gd name="T10" fmla="*/ 0 w 1343025"/>
              <a:gd name="T11" fmla="*/ 393700 h 393700"/>
              <a:gd name="T12" fmla="*/ 0 w 1343025"/>
              <a:gd name="T13" fmla="*/ 393700 h 393700"/>
              <a:gd name="T14" fmla="*/ 0 w 1343025"/>
              <a:gd name="T15" fmla="*/ 196850 h 393700"/>
              <a:gd name="T16" fmla="*/ 196850 w 1343025"/>
              <a:gd name="T17" fmla="*/ 0 h 3937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43025" h="393700">
                <a:moveTo>
                  <a:pt x="196850" y="0"/>
                </a:moveTo>
                <a:lnTo>
                  <a:pt x="1146175" y="0"/>
                </a:lnTo>
                <a:lnTo>
                  <a:pt x="1343025" y="196850"/>
                </a:lnTo>
                <a:lnTo>
                  <a:pt x="1343025" y="393700"/>
                </a:lnTo>
                <a:lnTo>
                  <a:pt x="0" y="393700"/>
                </a:lnTo>
                <a:lnTo>
                  <a:pt x="0" y="196850"/>
                </a:lnTo>
                <a:lnTo>
                  <a:pt x="196850" y="0"/>
                </a:lnTo>
                <a:close/>
              </a:path>
            </a:pathLst>
          </a:custGeom>
          <a:solidFill>
            <a:schemeClr val="accent1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57" name="剪去同侧角的矩形 59"/>
          <p:cNvSpPr/>
          <p:nvPr/>
        </p:nvSpPr>
        <p:spPr bwMode="auto">
          <a:xfrm>
            <a:off x="9171518" y="4316871"/>
            <a:ext cx="1790700" cy="369888"/>
          </a:xfrm>
          <a:custGeom>
            <a:avLst/>
            <a:gdLst>
              <a:gd name="T0" fmla="*/ 0 w 1343025"/>
              <a:gd name="T1" fmla="*/ 0 h 369888"/>
              <a:gd name="T2" fmla="*/ 1343025 w 1343025"/>
              <a:gd name="T3" fmla="*/ 0 h 369888"/>
              <a:gd name="T4" fmla="*/ 1343025 w 1343025"/>
              <a:gd name="T5" fmla="*/ 0 h 369888"/>
              <a:gd name="T6" fmla="*/ 1343025 w 1343025"/>
              <a:gd name="T7" fmla="*/ 232941 h 369888"/>
              <a:gd name="T8" fmla="*/ 1206078 w 1343025"/>
              <a:gd name="T9" fmla="*/ 369888 h 369888"/>
              <a:gd name="T10" fmla="*/ 136947 w 1343025"/>
              <a:gd name="T11" fmla="*/ 369888 h 369888"/>
              <a:gd name="T12" fmla="*/ 0 w 1343025"/>
              <a:gd name="T13" fmla="*/ 232941 h 369888"/>
              <a:gd name="T14" fmla="*/ 0 w 1343025"/>
              <a:gd name="T15" fmla="*/ 0 h 3698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43025" h="369888">
                <a:moveTo>
                  <a:pt x="0" y="0"/>
                </a:moveTo>
                <a:lnTo>
                  <a:pt x="1343025" y="0"/>
                </a:lnTo>
                <a:lnTo>
                  <a:pt x="1343025" y="232941"/>
                </a:lnTo>
                <a:lnTo>
                  <a:pt x="1206078" y="369888"/>
                </a:lnTo>
                <a:lnTo>
                  <a:pt x="136947" y="369888"/>
                </a:lnTo>
                <a:lnTo>
                  <a:pt x="0" y="232941"/>
                </a:lnTo>
                <a:lnTo>
                  <a:pt x="0" y="0"/>
                </a:lnTo>
                <a:close/>
              </a:path>
            </a:pathLst>
          </a:custGeom>
          <a:solidFill>
            <a:srgbClr val="D6A300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58" name="矩形 11"/>
          <p:cNvSpPr>
            <a:spLocks noChangeArrowheads="1"/>
          </p:cNvSpPr>
          <p:nvPr/>
        </p:nvSpPr>
        <p:spPr bwMode="auto">
          <a:xfrm>
            <a:off x="9245600" y="3954921"/>
            <a:ext cx="164253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小宗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59" name="矩形 11"/>
          <p:cNvSpPr>
            <a:spLocks noChangeArrowheads="1"/>
          </p:cNvSpPr>
          <p:nvPr/>
        </p:nvSpPr>
        <p:spPr bwMode="auto">
          <a:xfrm>
            <a:off x="9245600" y="4335921"/>
            <a:ext cx="164253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大宗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60" name="剪去同侧角的矩形 62"/>
          <p:cNvSpPr/>
          <p:nvPr/>
        </p:nvSpPr>
        <p:spPr bwMode="auto">
          <a:xfrm>
            <a:off x="9156700" y="5070934"/>
            <a:ext cx="1820333" cy="588962"/>
          </a:xfrm>
          <a:custGeom>
            <a:avLst/>
            <a:gdLst>
              <a:gd name="T0" fmla="*/ 222757 w 1365250"/>
              <a:gd name="T1" fmla="*/ 0 h 588962"/>
              <a:gd name="T2" fmla="*/ 1142493 w 1365250"/>
              <a:gd name="T3" fmla="*/ 0 h 588962"/>
              <a:gd name="T4" fmla="*/ 1365250 w 1365250"/>
              <a:gd name="T5" fmla="*/ 222757 h 588962"/>
              <a:gd name="T6" fmla="*/ 1365250 w 1365250"/>
              <a:gd name="T7" fmla="*/ 588962 h 588962"/>
              <a:gd name="T8" fmla="*/ 1365250 w 1365250"/>
              <a:gd name="T9" fmla="*/ 588962 h 588962"/>
              <a:gd name="T10" fmla="*/ 0 w 1365250"/>
              <a:gd name="T11" fmla="*/ 588962 h 588962"/>
              <a:gd name="T12" fmla="*/ 0 w 1365250"/>
              <a:gd name="T13" fmla="*/ 588962 h 588962"/>
              <a:gd name="T14" fmla="*/ 0 w 1365250"/>
              <a:gd name="T15" fmla="*/ 222757 h 588962"/>
              <a:gd name="T16" fmla="*/ 222757 w 1365250"/>
              <a:gd name="T17" fmla="*/ 0 h 5889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65250" h="588962">
                <a:moveTo>
                  <a:pt x="222757" y="0"/>
                </a:moveTo>
                <a:lnTo>
                  <a:pt x="1142493" y="0"/>
                </a:lnTo>
                <a:lnTo>
                  <a:pt x="1365250" y="222757"/>
                </a:lnTo>
                <a:lnTo>
                  <a:pt x="1365250" y="588962"/>
                </a:lnTo>
                <a:lnTo>
                  <a:pt x="0" y="588962"/>
                </a:lnTo>
                <a:lnTo>
                  <a:pt x="0" y="222757"/>
                </a:lnTo>
                <a:lnTo>
                  <a:pt x="222757" y="0"/>
                </a:lnTo>
                <a:close/>
              </a:path>
            </a:pathLst>
          </a:custGeom>
          <a:solidFill>
            <a:schemeClr val="accent1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61" name="矩形 11"/>
          <p:cNvSpPr>
            <a:spLocks noChangeArrowheads="1"/>
          </p:cNvSpPr>
          <p:nvPr/>
        </p:nvSpPr>
        <p:spPr bwMode="auto">
          <a:xfrm>
            <a:off x="9264651" y="5175709"/>
            <a:ext cx="1640416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小宗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25662" name="直接箭头连接符 69"/>
          <p:cNvCxnSpPr>
            <a:cxnSpLocks noChangeShapeType="1"/>
          </p:cNvCxnSpPr>
          <p:nvPr/>
        </p:nvCxnSpPr>
        <p:spPr bwMode="auto">
          <a:xfrm>
            <a:off x="10083800" y="2442034"/>
            <a:ext cx="0" cy="360362"/>
          </a:xfrm>
          <a:prstGeom prst="straightConnector1">
            <a:avLst/>
          </a:prstGeom>
          <a:noFill/>
          <a:ln w="28575" cap="rnd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63" name="直接箭头连接符 70"/>
          <p:cNvCxnSpPr>
            <a:cxnSpLocks noChangeShapeType="1"/>
          </p:cNvCxnSpPr>
          <p:nvPr/>
        </p:nvCxnSpPr>
        <p:spPr bwMode="auto">
          <a:xfrm>
            <a:off x="10066867" y="3604085"/>
            <a:ext cx="0" cy="358775"/>
          </a:xfrm>
          <a:prstGeom prst="straightConnector1">
            <a:avLst/>
          </a:prstGeom>
          <a:noFill/>
          <a:ln w="28575" cap="rnd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64" name="直接箭头连接符 71"/>
          <p:cNvCxnSpPr>
            <a:cxnSpLocks noChangeShapeType="1"/>
          </p:cNvCxnSpPr>
          <p:nvPr/>
        </p:nvCxnSpPr>
        <p:spPr bwMode="auto">
          <a:xfrm>
            <a:off x="10066867" y="4705809"/>
            <a:ext cx="0" cy="360362"/>
          </a:xfrm>
          <a:prstGeom prst="straightConnector1">
            <a:avLst/>
          </a:prstGeom>
          <a:noFill/>
          <a:ln w="28575" cap="rnd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组合 73"/>
          <p:cNvGrpSpPr/>
          <p:nvPr/>
        </p:nvGrpSpPr>
        <p:grpSpPr bwMode="auto">
          <a:xfrm>
            <a:off x="387351" y="3875089"/>
            <a:ext cx="2652183" cy="2962275"/>
            <a:chOff x="0" y="0"/>
            <a:chExt cx="2151063" cy="3090863"/>
          </a:xfrm>
        </p:grpSpPr>
        <p:pic>
          <p:nvPicPr>
            <p:cNvPr id="34858" name="图片 7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1063" cy="3072642"/>
            </a:xfrm>
            <a:prstGeom prst="rect">
              <a:avLst/>
            </a:prstGeom>
            <a:noFill/>
            <a:ln>
              <a:noFill/>
            </a:ln>
            <a:effectLst>
              <a:outerShdw dist="139700" dir="2700000" algn="ctr" rotWithShape="0">
                <a:srgbClr val="333333">
                  <a:alpha val="6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9" name="AutoShape 30"/>
            <p:cNvSpPr>
              <a:spLocks noChangeArrowheads="1"/>
            </p:cNvSpPr>
            <p:nvPr/>
          </p:nvSpPr>
          <p:spPr bwMode="auto">
            <a:xfrm>
              <a:off x="277813" y="2657475"/>
              <a:ext cx="1365250" cy="433388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周公</a:t>
              </a:r>
              <a:endParaRPr lang="zh-CN" altLang="en-US" sz="2400" b="1"/>
            </a:p>
          </p:txBody>
        </p:sp>
      </p:grpSp>
      <p:sp>
        <p:nvSpPr>
          <p:cNvPr id="25669" name="Text Box 4"/>
          <p:cNvSpPr txBox="1">
            <a:spLocks noChangeArrowheads="1"/>
          </p:cNvSpPr>
          <p:nvPr/>
        </p:nvSpPr>
        <p:spPr bwMode="auto">
          <a:xfrm>
            <a:off x="1583363" y="27425"/>
            <a:ext cx="8833709" cy="1169551"/>
          </a:xfrm>
          <a:prstGeom prst="rect">
            <a:avLst/>
          </a:prstGeom>
          <a:solidFill>
            <a:srgbClr val="AC2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1pPr>
            <a:lvl2pPr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2pPr>
            <a:lvl3pPr marL="1143000" indent="-228600"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3pPr>
            <a:lvl4pPr marL="1600200" indent="-228600"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4pPr>
            <a:lvl5pPr marL="2057400" indent="-228600"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立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嫡以长不以贤，立子以贵不以长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。</a:t>
            </a:r>
            <a:endParaRPr lang="en-US" altLang="zh-CN" sz="2800" b="1" dirty="0" smtClean="0">
              <a:solidFill>
                <a:schemeClr val="bg1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 algn="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——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春秋公羊传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》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隐公元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年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  <p:transition spd="med" advTm="1554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0" grpId="0" animBg="1"/>
      <p:bldP spid="25651" grpId="0" autoUpdateAnimBg="0"/>
      <p:bldP spid="25652" grpId="0" animBg="1"/>
      <p:bldP spid="25653" grpId="0" animBg="1"/>
      <p:bldP spid="25654" grpId="0" autoUpdateAnimBg="0"/>
      <p:bldP spid="25655" grpId="0" autoUpdateAnimBg="0"/>
      <p:bldP spid="25656" grpId="0" animBg="1"/>
      <p:bldP spid="25657" grpId="0" animBg="1"/>
      <p:bldP spid="25658" grpId="0" autoUpdateAnimBg="0"/>
      <p:bldP spid="25659" grpId="0" autoUpdateAnimBg="0"/>
      <p:bldP spid="25660" grpId="0" animBg="1"/>
      <p:bldP spid="25661" grpId="0" autoUpdateAnimBg="0"/>
      <p:bldP spid="2566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/>
          <p:nvPr/>
        </p:nvGrpSpPr>
        <p:grpSpPr bwMode="auto">
          <a:xfrm>
            <a:off x="4368800" y="446088"/>
            <a:ext cx="1049867" cy="1308100"/>
            <a:chOff x="0" y="0"/>
            <a:chExt cx="787400" cy="1308100"/>
          </a:xfrm>
        </p:grpSpPr>
        <p:pic>
          <p:nvPicPr>
            <p:cNvPr id="36904" name="图片 11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87400" cy="113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05" name="AutoShape 30"/>
            <p:cNvSpPr>
              <a:spLocks noChangeArrowheads="1"/>
            </p:cNvSpPr>
            <p:nvPr/>
          </p:nvSpPr>
          <p:spPr bwMode="auto">
            <a:xfrm>
              <a:off x="9525" y="935038"/>
              <a:ext cx="590550" cy="373062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天子</a:t>
              </a:r>
              <a:endParaRPr lang="zh-CN" altLang="en-US" sz="2000" b="1"/>
            </a:p>
          </p:txBody>
        </p:sp>
      </p:grpSp>
      <p:grpSp>
        <p:nvGrpSpPr>
          <p:cNvPr id="3" name="组合 10"/>
          <p:cNvGrpSpPr/>
          <p:nvPr/>
        </p:nvGrpSpPr>
        <p:grpSpPr bwMode="auto">
          <a:xfrm>
            <a:off x="4142318" y="1741488"/>
            <a:ext cx="1441449" cy="1320800"/>
            <a:chOff x="0" y="0"/>
            <a:chExt cx="1081088" cy="1320800"/>
          </a:xfrm>
        </p:grpSpPr>
        <p:pic>
          <p:nvPicPr>
            <p:cNvPr id="36902" name="图片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81088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03" name="AutoShape 30"/>
            <p:cNvSpPr>
              <a:spLocks noChangeArrowheads="1"/>
            </p:cNvSpPr>
            <p:nvPr/>
          </p:nvSpPr>
          <p:spPr bwMode="auto">
            <a:xfrm>
              <a:off x="195263" y="973138"/>
              <a:ext cx="674687" cy="347662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诸侯</a:t>
              </a:r>
              <a:endParaRPr lang="zh-CN" altLang="en-US" sz="2000" b="1"/>
            </a:p>
          </p:txBody>
        </p:sp>
      </p:grpSp>
      <p:grpSp>
        <p:nvGrpSpPr>
          <p:cNvPr id="4" name="组合 12"/>
          <p:cNvGrpSpPr/>
          <p:nvPr/>
        </p:nvGrpSpPr>
        <p:grpSpPr bwMode="auto">
          <a:xfrm>
            <a:off x="4262968" y="3025775"/>
            <a:ext cx="1477433" cy="1065213"/>
            <a:chOff x="0" y="0"/>
            <a:chExt cx="1108075" cy="1065212"/>
          </a:xfrm>
        </p:grpSpPr>
        <p:pic>
          <p:nvPicPr>
            <p:cNvPr id="36900" name="图片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5" y="0"/>
              <a:ext cx="10922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01" name="AutoShape 30"/>
            <p:cNvSpPr>
              <a:spLocks noChangeArrowheads="1"/>
            </p:cNvSpPr>
            <p:nvPr/>
          </p:nvSpPr>
          <p:spPr bwMode="auto">
            <a:xfrm>
              <a:off x="0" y="763587"/>
              <a:ext cx="811213" cy="301625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卿大夫</a:t>
              </a:r>
              <a:endParaRPr lang="zh-CN" altLang="en-US" sz="2000" b="1"/>
            </a:p>
          </p:txBody>
        </p:sp>
      </p:grpSp>
      <p:grpSp>
        <p:nvGrpSpPr>
          <p:cNvPr id="5" name="组合 13"/>
          <p:cNvGrpSpPr/>
          <p:nvPr/>
        </p:nvGrpSpPr>
        <p:grpSpPr bwMode="auto">
          <a:xfrm>
            <a:off x="4413252" y="4111626"/>
            <a:ext cx="969433" cy="993775"/>
            <a:chOff x="0" y="0"/>
            <a:chExt cx="727075" cy="993775"/>
          </a:xfrm>
        </p:grpSpPr>
        <p:pic>
          <p:nvPicPr>
            <p:cNvPr id="36898" name="图片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70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9" name="AutoShape 30"/>
            <p:cNvSpPr>
              <a:spLocks noChangeArrowheads="1"/>
            </p:cNvSpPr>
            <p:nvPr/>
          </p:nvSpPr>
          <p:spPr bwMode="auto">
            <a:xfrm>
              <a:off x="166687" y="649288"/>
              <a:ext cx="347663" cy="344487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士</a:t>
              </a:r>
              <a:endParaRPr lang="zh-CN" altLang="en-US" sz="2000" b="1"/>
            </a:p>
          </p:txBody>
        </p:sp>
      </p:grpSp>
      <p:cxnSp>
        <p:nvCxnSpPr>
          <p:cNvPr id="36871" name="直接连接符 50"/>
          <p:cNvCxnSpPr>
            <a:cxnSpLocks noChangeShapeType="1"/>
          </p:cNvCxnSpPr>
          <p:nvPr/>
        </p:nvCxnSpPr>
        <p:spPr bwMode="auto">
          <a:xfrm>
            <a:off x="5583767" y="4527550"/>
            <a:ext cx="1441451" cy="0"/>
          </a:xfrm>
          <a:prstGeom prst="line">
            <a:avLst/>
          </a:prstGeom>
          <a:noFill/>
          <a:ln w="76200" cap="rnd">
            <a:solidFill>
              <a:srgbClr val="7A5E15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2" name="剪去同侧角的矩形 52"/>
          <p:cNvSpPr/>
          <p:nvPr/>
        </p:nvSpPr>
        <p:spPr bwMode="auto">
          <a:xfrm>
            <a:off x="7289801" y="906463"/>
            <a:ext cx="1790700" cy="762000"/>
          </a:xfrm>
          <a:custGeom>
            <a:avLst/>
            <a:gdLst>
              <a:gd name="T0" fmla="*/ 0 w 1343025"/>
              <a:gd name="T1" fmla="*/ 0 h 762000"/>
              <a:gd name="T2" fmla="*/ 1343025 w 1343025"/>
              <a:gd name="T3" fmla="*/ 0 h 762000"/>
              <a:gd name="T4" fmla="*/ 1343025 w 1343025"/>
              <a:gd name="T5" fmla="*/ 0 h 762000"/>
              <a:gd name="T6" fmla="*/ 1343025 w 1343025"/>
              <a:gd name="T7" fmla="*/ 509336 h 762000"/>
              <a:gd name="T8" fmla="*/ 1090361 w 1343025"/>
              <a:gd name="T9" fmla="*/ 762000 h 762000"/>
              <a:gd name="T10" fmla="*/ 252664 w 1343025"/>
              <a:gd name="T11" fmla="*/ 762000 h 762000"/>
              <a:gd name="T12" fmla="*/ 0 w 1343025"/>
              <a:gd name="T13" fmla="*/ 509336 h 762000"/>
              <a:gd name="T14" fmla="*/ 0 w 1343025"/>
              <a:gd name="T15" fmla="*/ 0 h 762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43025" h="762000">
                <a:moveTo>
                  <a:pt x="0" y="0"/>
                </a:moveTo>
                <a:lnTo>
                  <a:pt x="1343025" y="0"/>
                </a:lnTo>
                <a:lnTo>
                  <a:pt x="1343025" y="509336"/>
                </a:lnTo>
                <a:lnTo>
                  <a:pt x="1090361" y="762000"/>
                </a:lnTo>
                <a:lnTo>
                  <a:pt x="252664" y="762000"/>
                </a:lnTo>
                <a:lnTo>
                  <a:pt x="0" y="509336"/>
                </a:lnTo>
                <a:lnTo>
                  <a:pt x="0" y="0"/>
                </a:lnTo>
                <a:close/>
              </a:path>
            </a:pathLst>
          </a:custGeom>
          <a:solidFill>
            <a:srgbClr val="D6A300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3" name="矩形 11"/>
          <p:cNvSpPr>
            <a:spLocks noChangeArrowheads="1"/>
          </p:cNvSpPr>
          <p:nvPr/>
        </p:nvSpPr>
        <p:spPr bwMode="auto">
          <a:xfrm>
            <a:off x="7366001" y="925513"/>
            <a:ext cx="16404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大宗</a:t>
            </a:r>
            <a:endParaRPr lang="en-US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（宗主）</a:t>
            </a:r>
            <a:endParaRPr lang="zh-CN" altLang="en-US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74" name="剪去同侧角的矩形 54"/>
          <p:cNvSpPr/>
          <p:nvPr/>
        </p:nvSpPr>
        <p:spPr bwMode="auto">
          <a:xfrm>
            <a:off x="7289801" y="2060575"/>
            <a:ext cx="1790700" cy="393700"/>
          </a:xfrm>
          <a:custGeom>
            <a:avLst/>
            <a:gdLst>
              <a:gd name="T0" fmla="*/ 196850 w 1343025"/>
              <a:gd name="T1" fmla="*/ 0 h 393700"/>
              <a:gd name="T2" fmla="*/ 1146175 w 1343025"/>
              <a:gd name="T3" fmla="*/ 0 h 393700"/>
              <a:gd name="T4" fmla="*/ 1343025 w 1343025"/>
              <a:gd name="T5" fmla="*/ 196850 h 393700"/>
              <a:gd name="T6" fmla="*/ 1343025 w 1343025"/>
              <a:gd name="T7" fmla="*/ 393700 h 393700"/>
              <a:gd name="T8" fmla="*/ 1343025 w 1343025"/>
              <a:gd name="T9" fmla="*/ 393700 h 393700"/>
              <a:gd name="T10" fmla="*/ 0 w 1343025"/>
              <a:gd name="T11" fmla="*/ 393700 h 393700"/>
              <a:gd name="T12" fmla="*/ 0 w 1343025"/>
              <a:gd name="T13" fmla="*/ 393700 h 393700"/>
              <a:gd name="T14" fmla="*/ 0 w 1343025"/>
              <a:gd name="T15" fmla="*/ 196850 h 393700"/>
              <a:gd name="T16" fmla="*/ 196850 w 1343025"/>
              <a:gd name="T17" fmla="*/ 0 h 3937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43025" h="393700">
                <a:moveTo>
                  <a:pt x="196850" y="0"/>
                </a:moveTo>
                <a:lnTo>
                  <a:pt x="1146175" y="0"/>
                </a:lnTo>
                <a:lnTo>
                  <a:pt x="1343025" y="196850"/>
                </a:lnTo>
                <a:lnTo>
                  <a:pt x="1343025" y="393700"/>
                </a:lnTo>
                <a:lnTo>
                  <a:pt x="0" y="393700"/>
                </a:lnTo>
                <a:lnTo>
                  <a:pt x="0" y="196850"/>
                </a:lnTo>
                <a:lnTo>
                  <a:pt x="196850" y="0"/>
                </a:lnTo>
                <a:close/>
              </a:path>
            </a:pathLst>
          </a:custGeom>
          <a:solidFill>
            <a:schemeClr val="accent1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5" name="剪去同侧角的矩形 55"/>
          <p:cNvSpPr/>
          <p:nvPr/>
        </p:nvSpPr>
        <p:spPr bwMode="auto">
          <a:xfrm>
            <a:off x="7289801" y="2449514"/>
            <a:ext cx="1790700" cy="369887"/>
          </a:xfrm>
          <a:custGeom>
            <a:avLst/>
            <a:gdLst>
              <a:gd name="T0" fmla="*/ 0 w 1343025"/>
              <a:gd name="T1" fmla="*/ 0 h 369887"/>
              <a:gd name="T2" fmla="*/ 1343025 w 1343025"/>
              <a:gd name="T3" fmla="*/ 0 h 369887"/>
              <a:gd name="T4" fmla="*/ 1343025 w 1343025"/>
              <a:gd name="T5" fmla="*/ 0 h 369887"/>
              <a:gd name="T6" fmla="*/ 1343025 w 1343025"/>
              <a:gd name="T7" fmla="*/ 232940 h 369887"/>
              <a:gd name="T8" fmla="*/ 1206078 w 1343025"/>
              <a:gd name="T9" fmla="*/ 369887 h 369887"/>
              <a:gd name="T10" fmla="*/ 136947 w 1343025"/>
              <a:gd name="T11" fmla="*/ 369887 h 369887"/>
              <a:gd name="T12" fmla="*/ 0 w 1343025"/>
              <a:gd name="T13" fmla="*/ 232940 h 369887"/>
              <a:gd name="T14" fmla="*/ 0 w 1343025"/>
              <a:gd name="T15" fmla="*/ 0 h 3698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43025" h="369887">
                <a:moveTo>
                  <a:pt x="0" y="0"/>
                </a:moveTo>
                <a:lnTo>
                  <a:pt x="1343025" y="0"/>
                </a:lnTo>
                <a:lnTo>
                  <a:pt x="1343025" y="232940"/>
                </a:lnTo>
                <a:lnTo>
                  <a:pt x="1206078" y="369887"/>
                </a:lnTo>
                <a:lnTo>
                  <a:pt x="136947" y="369887"/>
                </a:lnTo>
                <a:lnTo>
                  <a:pt x="0" y="232940"/>
                </a:lnTo>
                <a:lnTo>
                  <a:pt x="0" y="0"/>
                </a:lnTo>
                <a:close/>
              </a:path>
            </a:pathLst>
          </a:custGeom>
          <a:solidFill>
            <a:srgbClr val="D6A300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6" name="矩形 11"/>
          <p:cNvSpPr>
            <a:spLocks noChangeArrowheads="1"/>
          </p:cNvSpPr>
          <p:nvPr/>
        </p:nvSpPr>
        <p:spPr bwMode="auto">
          <a:xfrm>
            <a:off x="7366001" y="2087563"/>
            <a:ext cx="164041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小宗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77" name="矩形 11"/>
          <p:cNvSpPr>
            <a:spLocks noChangeArrowheads="1"/>
          </p:cNvSpPr>
          <p:nvPr/>
        </p:nvSpPr>
        <p:spPr bwMode="auto">
          <a:xfrm>
            <a:off x="7366001" y="2468563"/>
            <a:ext cx="164041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大宗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78" name="剪去同侧角的矩形 58"/>
          <p:cNvSpPr/>
          <p:nvPr/>
        </p:nvSpPr>
        <p:spPr bwMode="auto">
          <a:xfrm>
            <a:off x="7287685" y="3154363"/>
            <a:ext cx="1790700" cy="393700"/>
          </a:xfrm>
          <a:custGeom>
            <a:avLst/>
            <a:gdLst>
              <a:gd name="T0" fmla="*/ 196850 w 1343025"/>
              <a:gd name="T1" fmla="*/ 0 h 393700"/>
              <a:gd name="T2" fmla="*/ 1146175 w 1343025"/>
              <a:gd name="T3" fmla="*/ 0 h 393700"/>
              <a:gd name="T4" fmla="*/ 1343025 w 1343025"/>
              <a:gd name="T5" fmla="*/ 196850 h 393700"/>
              <a:gd name="T6" fmla="*/ 1343025 w 1343025"/>
              <a:gd name="T7" fmla="*/ 393700 h 393700"/>
              <a:gd name="T8" fmla="*/ 1343025 w 1343025"/>
              <a:gd name="T9" fmla="*/ 393700 h 393700"/>
              <a:gd name="T10" fmla="*/ 0 w 1343025"/>
              <a:gd name="T11" fmla="*/ 393700 h 393700"/>
              <a:gd name="T12" fmla="*/ 0 w 1343025"/>
              <a:gd name="T13" fmla="*/ 393700 h 393700"/>
              <a:gd name="T14" fmla="*/ 0 w 1343025"/>
              <a:gd name="T15" fmla="*/ 196850 h 393700"/>
              <a:gd name="T16" fmla="*/ 196850 w 1343025"/>
              <a:gd name="T17" fmla="*/ 0 h 3937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43025" h="393700">
                <a:moveTo>
                  <a:pt x="196850" y="0"/>
                </a:moveTo>
                <a:lnTo>
                  <a:pt x="1146175" y="0"/>
                </a:lnTo>
                <a:lnTo>
                  <a:pt x="1343025" y="196850"/>
                </a:lnTo>
                <a:lnTo>
                  <a:pt x="1343025" y="393700"/>
                </a:lnTo>
                <a:lnTo>
                  <a:pt x="0" y="393700"/>
                </a:lnTo>
                <a:lnTo>
                  <a:pt x="0" y="196850"/>
                </a:lnTo>
                <a:lnTo>
                  <a:pt x="196850" y="0"/>
                </a:lnTo>
                <a:close/>
              </a:path>
            </a:pathLst>
          </a:custGeom>
          <a:solidFill>
            <a:schemeClr val="accent1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9" name="剪去同侧角的矩形 59"/>
          <p:cNvSpPr/>
          <p:nvPr/>
        </p:nvSpPr>
        <p:spPr bwMode="auto">
          <a:xfrm>
            <a:off x="7287685" y="3543300"/>
            <a:ext cx="1790700" cy="369888"/>
          </a:xfrm>
          <a:custGeom>
            <a:avLst/>
            <a:gdLst>
              <a:gd name="T0" fmla="*/ 0 w 1343025"/>
              <a:gd name="T1" fmla="*/ 0 h 369888"/>
              <a:gd name="T2" fmla="*/ 1343025 w 1343025"/>
              <a:gd name="T3" fmla="*/ 0 h 369888"/>
              <a:gd name="T4" fmla="*/ 1343025 w 1343025"/>
              <a:gd name="T5" fmla="*/ 0 h 369888"/>
              <a:gd name="T6" fmla="*/ 1343025 w 1343025"/>
              <a:gd name="T7" fmla="*/ 232941 h 369888"/>
              <a:gd name="T8" fmla="*/ 1206078 w 1343025"/>
              <a:gd name="T9" fmla="*/ 369888 h 369888"/>
              <a:gd name="T10" fmla="*/ 136947 w 1343025"/>
              <a:gd name="T11" fmla="*/ 369888 h 369888"/>
              <a:gd name="T12" fmla="*/ 0 w 1343025"/>
              <a:gd name="T13" fmla="*/ 232941 h 369888"/>
              <a:gd name="T14" fmla="*/ 0 w 1343025"/>
              <a:gd name="T15" fmla="*/ 0 h 3698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43025" h="369888">
                <a:moveTo>
                  <a:pt x="0" y="0"/>
                </a:moveTo>
                <a:lnTo>
                  <a:pt x="1343025" y="0"/>
                </a:lnTo>
                <a:lnTo>
                  <a:pt x="1343025" y="232941"/>
                </a:lnTo>
                <a:lnTo>
                  <a:pt x="1206078" y="369888"/>
                </a:lnTo>
                <a:lnTo>
                  <a:pt x="136947" y="369888"/>
                </a:lnTo>
                <a:lnTo>
                  <a:pt x="0" y="232941"/>
                </a:lnTo>
                <a:lnTo>
                  <a:pt x="0" y="0"/>
                </a:lnTo>
                <a:close/>
              </a:path>
            </a:pathLst>
          </a:custGeom>
          <a:solidFill>
            <a:srgbClr val="D6A300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80" name="矩形 11"/>
          <p:cNvSpPr>
            <a:spLocks noChangeArrowheads="1"/>
          </p:cNvSpPr>
          <p:nvPr/>
        </p:nvSpPr>
        <p:spPr bwMode="auto">
          <a:xfrm>
            <a:off x="7361767" y="3181350"/>
            <a:ext cx="164253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小宗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81" name="矩形 11"/>
          <p:cNvSpPr>
            <a:spLocks noChangeArrowheads="1"/>
          </p:cNvSpPr>
          <p:nvPr/>
        </p:nvSpPr>
        <p:spPr bwMode="auto">
          <a:xfrm>
            <a:off x="7361767" y="3562350"/>
            <a:ext cx="164253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大宗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82" name="剪去同侧角的矩形 62"/>
          <p:cNvSpPr/>
          <p:nvPr/>
        </p:nvSpPr>
        <p:spPr bwMode="auto">
          <a:xfrm>
            <a:off x="7272867" y="4297363"/>
            <a:ext cx="1820333" cy="588962"/>
          </a:xfrm>
          <a:custGeom>
            <a:avLst/>
            <a:gdLst>
              <a:gd name="T0" fmla="*/ 222757 w 1365250"/>
              <a:gd name="T1" fmla="*/ 0 h 588962"/>
              <a:gd name="T2" fmla="*/ 1142493 w 1365250"/>
              <a:gd name="T3" fmla="*/ 0 h 588962"/>
              <a:gd name="T4" fmla="*/ 1365250 w 1365250"/>
              <a:gd name="T5" fmla="*/ 222757 h 588962"/>
              <a:gd name="T6" fmla="*/ 1365250 w 1365250"/>
              <a:gd name="T7" fmla="*/ 588962 h 588962"/>
              <a:gd name="T8" fmla="*/ 1365250 w 1365250"/>
              <a:gd name="T9" fmla="*/ 588962 h 588962"/>
              <a:gd name="T10" fmla="*/ 0 w 1365250"/>
              <a:gd name="T11" fmla="*/ 588962 h 588962"/>
              <a:gd name="T12" fmla="*/ 0 w 1365250"/>
              <a:gd name="T13" fmla="*/ 588962 h 588962"/>
              <a:gd name="T14" fmla="*/ 0 w 1365250"/>
              <a:gd name="T15" fmla="*/ 222757 h 588962"/>
              <a:gd name="T16" fmla="*/ 222757 w 1365250"/>
              <a:gd name="T17" fmla="*/ 0 h 5889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65250" h="588962">
                <a:moveTo>
                  <a:pt x="222757" y="0"/>
                </a:moveTo>
                <a:lnTo>
                  <a:pt x="1142493" y="0"/>
                </a:lnTo>
                <a:lnTo>
                  <a:pt x="1365250" y="222757"/>
                </a:lnTo>
                <a:lnTo>
                  <a:pt x="1365250" y="588962"/>
                </a:lnTo>
                <a:lnTo>
                  <a:pt x="0" y="588962"/>
                </a:lnTo>
                <a:lnTo>
                  <a:pt x="0" y="222757"/>
                </a:lnTo>
                <a:lnTo>
                  <a:pt x="222757" y="0"/>
                </a:lnTo>
                <a:close/>
              </a:path>
            </a:pathLst>
          </a:custGeom>
          <a:solidFill>
            <a:schemeClr val="accent1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83" name="矩形 11"/>
          <p:cNvSpPr>
            <a:spLocks noChangeArrowheads="1"/>
          </p:cNvSpPr>
          <p:nvPr/>
        </p:nvSpPr>
        <p:spPr bwMode="auto">
          <a:xfrm>
            <a:off x="7380817" y="4402138"/>
            <a:ext cx="1640416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小宗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36884" name="直接箭头连接符 69"/>
          <p:cNvCxnSpPr>
            <a:cxnSpLocks noChangeShapeType="1"/>
          </p:cNvCxnSpPr>
          <p:nvPr/>
        </p:nvCxnSpPr>
        <p:spPr bwMode="auto">
          <a:xfrm>
            <a:off x="8199967" y="1668463"/>
            <a:ext cx="0" cy="360362"/>
          </a:xfrm>
          <a:prstGeom prst="straightConnector1">
            <a:avLst/>
          </a:prstGeom>
          <a:noFill/>
          <a:ln w="28575" cap="rnd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5" name="直接箭头连接符 70"/>
          <p:cNvCxnSpPr>
            <a:cxnSpLocks noChangeShapeType="1"/>
          </p:cNvCxnSpPr>
          <p:nvPr/>
        </p:nvCxnSpPr>
        <p:spPr bwMode="auto">
          <a:xfrm>
            <a:off x="8183033" y="2830514"/>
            <a:ext cx="0" cy="358775"/>
          </a:xfrm>
          <a:prstGeom prst="straightConnector1">
            <a:avLst/>
          </a:prstGeom>
          <a:noFill/>
          <a:ln w="28575" cap="rnd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6" name="直接箭头连接符 71"/>
          <p:cNvCxnSpPr>
            <a:cxnSpLocks noChangeShapeType="1"/>
          </p:cNvCxnSpPr>
          <p:nvPr/>
        </p:nvCxnSpPr>
        <p:spPr bwMode="auto">
          <a:xfrm>
            <a:off x="8183033" y="3932238"/>
            <a:ext cx="0" cy="360362"/>
          </a:xfrm>
          <a:prstGeom prst="straightConnector1">
            <a:avLst/>
          </a:prstGeom>
          <a:noFill/>
          <a:ln w="28575" cap="rnd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55" name="WordArt 11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1" y="776062"/>
            <a:ext cx="706967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WordArt 11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38" y="955675"/>
            <a:ext cx="6985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73"/>
          <p:cNvGrpSpPr/>
          <p:nvPr/>
        </p:nvGrpSpPr>
        <p:grpSpPr bwMode="auto">
          <a:xfrm>
            <a:off x="387351" y="3875089"/>
            <a:ext cx="2652183" cy="2962275"/>
            <a:chOff x="0" y="0"/>
            <a:chExt cx="2151063" cy="3090863"/>
          </a:xfrm>
        </p:grpSpPr>
        <p:pic>
          <p:nvPicPr>
            <p:cNvPr id="36896" name="图片 7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1063" cy="3072642"/>
            </a:xfrm>
            <a:prstGeom prst="rect">
              <a:avLst/>
            </a:prstGeom>
            <a:noFill/>
            <a:ln>
              <a:noFill/>
            </a:ln>
            <a:effectLst>
              <a:outerShdw dist="139700" dir="2700000" algn="ctr" rotWithShape="0">
                <a:srgbClr val="333333">
                  <a:alpha val="6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7" name="AutoShape 30"/>
            <p:cNvSpPr>
              <a:spLocks noChangeArrowheads="1"/>
            </p:cNvSpPr>
            <p:nvPr/>
          </p:nvSpPr>
          <p:spPr bwMode="auto">
            <a:xfrm>
              <a:off x="277813" y="2657475"/>
              <a:ext cx="1365250" cy="433388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周公</a:t>
              </a:r>
              <a:endParaRPr lang="zh-CN" altLang="en-US" sz="2400" b="1"/>
            </a:p>
          </p:txBody>
        </p:sp>
      </p:grpSp>
      <p:cxnSp>
        <p:nvCxnSpPr>
          <p:cNvPr id="36891" name="直接连接符 73"/>
          <p:cNvCxnSpPr>
            <a:cxnSpLocks noChangeShapeType="1"/>
          </p:cNvCxnSpPr>
          <p:nvPr/>
        </p:nvCxnSpPr>
        <p:spPr bwMode="auto">
          <a:xfrm>
            <a:off x="5583767" y="3614738"/>
            <a:ext cx="1441451" cy="0"/>
          </a:xfrm>
          <a:prstGeom prst="line">
            <a:avLst/>
          </a:prstGeom>
          <a:noFill/>
          <a:ln w="76200" cap="rnd">
            <a:solidFill>
              <a:srgbClr val="7A5E15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2" name="直接连接符 75"/>
          <p:cNvCxnSpPr>
            <a:cxnSpLocks noChangeShapeType="1"/>
          </p:cNvCxnSpPr>
          <p:nvPr/>
        </p:nvCxnSpPr>
        <p:spPr bwMode="auto">
          <a:xfrm>
            <a:off x="5583767" y="2540000"/>
            <a:ext cx="1441451" cy="0"/>
          </a:xfrm>
          <a:prstGeom prst="line">
            <a:avLst/>
          </a:prstGeom>
          <a:noFill/>
          <a:ln w="76200" cap="rnd">
            <a:solidFill>
              <a:srgbClr val="7A5E15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3" name="直接连接符 77"/>
          <p:cNvCxnSpPr>
            <a:cxnSpLocks noChangeShapeType="1"/>
          </p:cNvCxnSpPr>
          <p:nvPr/>
        </p:nvCxnSpPr>
        <p:spPr bwMode="auto">
          <a:xfrm>
            <a:off x="5609167" y="1362075"/>
            <a:ext cx="1441451" cy="0"/>
          </a:xfrm>
          <a:prstGeom prst="line">
            <a:avLst/>
          </a:prstGeom>
          <a:noFill/>
          <a:ln w="76200" cap="rnd">
            <a:solidFill>
              <a:srgbClr val="7A5E15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98"/>
          <p:cNvSpPr>
            <a:spLocks noChangeArrowheads="1"/>
          </p:cNvSpPr>
          <p:nvPr/>
        </p:nvSpPr>
        <p:spPr bwMode="auto">
          <a:xfrm>
            <a:off x="1671654" y="1661832"/>
            <a:ext cx="817351" cy="1815882"/>
          </a:xfrm>
          <a:prstGeom prst="rect">
            <a:avLst/>
          </a:prstGeom>
          <a:solidFill>
            <a:srgbClr val="FCF008"/>
          </a:solidFill>
          <a:ln w="28575">
            <a:solidFill>
              <a:srgbClr val="FF0000"/>
            </a:solidFill>
            <a:miter lim="800000"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天下共主</a:t>
            </a:r>
            <a:endParaRPr lang="zh-CN" altLang="en-US" sz="2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Rectangle 98"/>
          <p:cNvSpPr>
            <a:spLocks noChangeArrowheads="1"/>
          </p:cNvSpPr>
          <p:nvPr/>
        </p:nvSpPr>
        <p:spPr bwMode="auto">
          <a:xfrm>
            <a:off x="11184566" y="1585926"/>
            <a:ext cx="817351" cy="1815882"/>
          </a:xfrm>
          <a:prstGeom prst="rect">
            <a:avLst/>
          </a:prstGeom>
          <a:solidFill>
            <a:srgbClr val="FCF008"/>
          </a:solidFill>
          <a:ln w="28575">
            <a:solidFill>
              <a:srgbClr val="FF0000"/>
            </a:solidFill>
            <a:miter lim="800000"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宗室大宗</a:t>
            </a:r>
            <a:endParaRPr lang="zh-CN" altLang="en-US" sz="2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8"/>
    </p:custDataLst>
  </p:cSld>
  <p:clrMapOvr>
    <a:masterClrMapping/>
  </p:clrMapOvr>
  <p:transition spd="med" advTm="542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Group 2"/>
          <p:cNvGraphicFramePr>
            <a:graphicFrameLocks noGrp="1"/>
          </p:cNvGraphicFramePr>
          <p:nvPr/>
        </p:nvGraphicFramePr>
        <p:xfrm>
          <a:off x="647700" y="933449"/>
          <a:ext cx="10824633" cy="3798079"/>
        </p:xfrm>
        <a:graphic>
          <a:graphicData uri="http://schemas.openxmlformats.org/drawingml/2006/table">
            <a:tbl>
              <a:tblPr/>
              <a:tblGrid>
                <a:gridCol w="2145577"/>
                <a:gridCol w="5265050"/>
                <a:gridCol w="3414006"/>
              </a:tblGrid>
              <a:tr h="41033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身份等级</a:t>
                      </a: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礼器规模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乐舞规模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51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天子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九鼎八簋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八佾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(8x8=64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8959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诸侯</a:t>
                      </a: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七鼎六簋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六佾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(6x6=36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89735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卿大夫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五鼎四簋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四佾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(4x4=16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8959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士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三鼎二簋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二佾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(2x2=4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pic>
        <p:nvPicPr>
          <p:cNvPr id="29714" name="图片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18" y="3789363"/>
            <a:ext cx="4303183" cy="2697162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333333">
                <a:alpha val="6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4" descr="司母戊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8" y="4252913"/>
            <a:ext cx="2785533" cy="2070100"/>
          </a:xfrm>
          <a:prstGeom prst="rect">
            <a:avLst/>
          </a:prstGeom>
          <a:noFill/>
          <a:ln>
            <a:noFill/>
          </a:ln>
          <a:effectLst>
            <a:outerShdw dist="38100" dir="108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图片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5237163"/>
            <a:ext cx="2112433" cy="1060450"/>
          </a:xfrm>
          <a:prstGeom prst="rect">
            <a:avLst/>
          </a:prstGeom>
          <a:noFill/>
          <a:ln>
            <a:noFill/>
          </a:ln>
          <a:effectLst>
            <a:outerShdw dist="38100" dir="108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  <p:transition spd="med" advTm="1487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18" y="2100263"/>
            <a:ext cx="94107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 txBox="1">
            <a:spLocks noRot="1" noChangeArrowheads="1"/>
          </p:cNvSpPr>
          <p:nvPr/>
        </p:nvSpPr>
        <p:spPr bwMode="auto">
          <a:xfrm>
            <a:off x="0" y="822326"/>
            <a:ext cx="12175067" cy="1687513"/>
          </a:xfrm>
          <a:prstGeom prst="rect">
            <a:avLst/>
          </a:prstGeom>
          <a:solidFill>
            <a:srgbClr val="FABE00">
              <a:alpha val="75000"/>
            </a:srgbClr>
          </a:solidFill>
          <a:ln w="9525" cmpd="sng">
            <a:solidFill>
              <a:schemeClr val="tx1"/>
            </a:solidFill>
            <a:prstDash val="lgDashDot"/>
            <a:miter lim="800000"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9pPr>
          </a:lstStyle>
          <a:p>
            <a:pPr>
              <a:lnSpc>
                <a:spcPct val="145000"/>
              </a:lnSpc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en-US" altLang="zh-CN" sz="2800" b="1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政治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文化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变革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，莫剧于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殷周之际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2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5000"/>
              </a:lnSpc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en-US" altLang="zh-CN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</a:t>
            </a:r>
            <a:r>
              <a:rPr lang="en-US" altLang="zh-CN" sz="2800" b="1" dirty="0" smtClean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——《</a:t>
            </a:r>
            <a:r>
              <a:rPr lang="zh-CN" altLang="en-US" sz="2800" b="1" dirty="0" smtClean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殷周制度论</a:t>
            </a:r>
            <a:r>
              <a:rPr lang="en-US" altLang="zh-CN" sz="2800" b="1" dirty="0" smtClean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》</a:t>
            </a:r>
            <a:r>
              <a:rPr lang="en-US" altLang="zh-CN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32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9" name="AutoShape 30"/>
          <p:cNvSpPr>
            <a:spLocks noChangeArrowheads="1"/>
          </p:cNvSpPr>
          <p:nvPr/>
        </p:nvSpPr>
        <p:spPr bwMode="auto">
          <a:xfrm>
            <a:off x="912285" y="6107114"/>
            <a:ext cx="3932767" cy="549275"/>
          </a:xfrm>
          <a:prstGeom prst="flowChartProcess">
            <a:avLst/>
          </a:prstGeom>
          <a:solidFill>
            <a:schemeClr val="bg1">
              <a:alpha val="81175"/>
            </a:schemeClr>
          </a:solidFill>
          <a:ln w="9525">
            <a:solidFill>
              <a:schemeClr val="tx1"/>
            </a:solidFill>
            <a:prstDash val="lgDashDot"/>
            <a:miter lim="800000"/>
          </a:ln>
        </p:spPr>
        <p:txBody>
          <a:bodyPr wrap="none" lIns="90170" tIns="46990" rIns="90170" bIns="4699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王国维（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1877-1927</a:t>
            </a:r>
            <a:r>
              <a:rPr lang="zh-CN" altLang="en-US" sz="2400" b="1" dirty="0"/>
              <a:t>）</a:t>
            </a:r>
            <a:endParaRPr lang="zh-CN" altLang="en-US" sz="2400" b="1" dirty="0"/>
          </a:p>
        </p:txBody>
      </p:sp>
      <p:pic>
        <p:nvPicPr>
          <p:cNvPr id="9218" name="Picture 2" descr="https://pic.wenwen.soso.com/pqpic/wenwenpic/0/20171215084902-1888802001_jpeg_300_404_20145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67" y="2924944"/>
            <a:ext cx="3168352" cy="320003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164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70"/>
          <p:cNvSpPr>
            <a:spLocks noChangeArrowheads="1"/>
          </p:cNvSpPr>
          <p:nvPr/>
        </p:nvSpPr>
        <p:spPr bwMode="auto">
          <a:xfrm>
            <a:off x="527382" y="609656"/>
            <a:ext cx="11233151" cy="1985159"/>
          </a:xfrm>
          <a:prstGeom prst="rect">
            <a:avLst/>
          </a:prstGeom>
          <a:solidFill>
            <a:srgbClr val="FFFF00">
              <a:alpha val="47058"/>
            </a:srgbClr>
          </a:solidFill>
          <a:ln w="38100">
            <a:solidFill>
              <a:srgbClr val="0000FF"/>
            </a:solidFill>
            <a:miter lim="800000"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zh-CN" altLang="en-US" sz="51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就历史的经验论，任何制度，绝不能有利而无弊。任何制度，亦绝不能历久而不变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 eaLnBrk="0" hangingPunct="0"/>
            <a:r>
              <a:rPr lang="en-US" altLang="zh-CN" sz="3600" b="1" kern="10" dirty="0" smtClean="0">
                <a:ln w="9525">
                  <a:solidFill>
                    <a:schemeClr val="tx1"/>
                  </a:solidFill>
                  <a:round/>
                </a:ln>
                <a:latin typeface="黑体" panose="02010609060101010101" pitchFamily="49" charset="-122"/>
                <a:ea typeface="黑体" panose="02010609060101010101" pitchFamily="49" charset="-122"/>
              </a:rPr>
              <a:t>—《</a:t>
            </a:r>
            <a:r>
              <a:rPr lang="zh-CN" altLang="en-US" sz="3600" b="1" kern="10" dirty="0" smtClean="0">
                <a:ln w="9525">
                  <a:solidFill>
                    <a:schemeClr val="tx1"/>
                  </a:solidFill>
                  <a:round/>
                </a:ln>
                <a:latin typeface="黑体" panose="02010609060101010101" pitchFamily="49" charset="-122"/>
                <a:ea typeface="黑体" panose="02010609060101010101" pitchFamily="49" charset="-122"/>
              </a:rPr>
              <a:t>中国历代政治之得失</a:t>
            </a:r>
            <a:r>
              <a:rPr lang="en-US" altLang="zh-CN" sz="3600" b="1" kern="10" dirty="0" smtClean="0">
                <a:ln w="9525">
                  <a:solidFill>
                    <a:schemeClr val="tx1"/>
                  </a:solidFill>
                  <a:round/>
                </a:ln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8" name="Picture 2" descr="http://5b0988e595225.cdn.sohucs.com/images/20180121/075bd3518b8f48ecbb77d4ae8fd053e9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497370" y="3228742"/>
            <a:ext cx="2841015" cy="2736304"/>
          </a:xfrm>
          <a:prstGeom prst="rect">
            <a:avLst/>
          </a:prstGeom>
          <a:noFill/>
        </p:spPr>
      </p:pic>
      <p:sp>
        <p:nvSpPr>
          <p:cNvPr id="75" name="AutoShape 30"/>
          <p:cNvSpPr>
            <a:spLocks noChangeArrowheads="1"/>
          </p:cNvSpPr>
          <p:nvPr/>
        </p:nvSpPr>
        <p:spPr bwMode="auto">
          <a:xfrm>
            <a:off x="7077543" y="6093297"/>
            <a:ext cx="3932767" cy="549275"/>
          </a:xfrm>
          <a:prstGeom prst="flowChartProcess">
            <a:avLst/>
          </a:prstGeom>
          <a:solidFill>
            <a:schemeClr val="bg1">
              <a:alpha val="81175"/>
            </a:schemeClr>
          </a:solidFill>
          <a:ln w="9525">
            <a:solidFill>
              <a:schemeClr val="tx1"/>
            </a:solidFill>
            <a:prstDash val="lgDashDot"/>
            <a:miter lim="800000"/>
          </a:ln>
        </p:spPr>
        <p:txBody>
          <a:bodyPr wrap="none" lIns="90170" tIns="46990" rIns="90170" bIns="4699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钱穆（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1895-1990</a:t>
            </a:r>
            <a:r>
              <a:rPr lang="zh-CN" altLang="en-US" sz="2400" b="1" dirty="0" smtClean="0"/>
              <a:t>）</a:t>
            </a:r>
            <a:endParaRPr lang="zh-CN" altLang="en-US" sz="2400" b="1" dirty="0"/>
          </a:p>
        </p:txBody>
      </p:sp>
    </p:spTree>
  </p:cSld>
  <p:clrMapOvr>
    <a:masterClrMapping/>
  </p:clrMapOvr>
  <p:transition spd="slow" advTm="10211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5" name="Picture 29" descr="牧野之战的孟津之会"/>
          <p:cNvPicPr>
            <a:picLocks noChangeAspect="1" noChangeArrowheads="1"/>
          </p:cNvPicPr>
          <p:nvPr/>
        </p:nvPicPr>
        <p:blipFill>
          <a:blip r:embed="rId1" cstate="print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1" y="203886"/>
            <a:ext cx="4968240" cy="63950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1"/>
          <p:cNvGrpSpPr/>
          <p:nvPr/>
        </p:nvGrpSpPr>
        <p:grpSpPr bwMode="auto">
          <a:xfrm>
            <a:off x="5425440" y="3611880"/>
            <a:ext cx="6535608" cy="3046490"/>
            <a:chOff x="49" y="391"/>
            <a:chExt cx="5144" cy="3221"/>
          </a:xfrm>
        </p:grpSpPr>
        <p:pic>
          <p:nvPicPr>
            <p:cNvPr id="17417" name="Picture 52" descr="071204155957802"/>
            <p:cNvPicPr>
              <a:picLocks noChangeAspect="1" noChangeArrowheads="1"/>
            </p:cNvPicPr>
            <p:nvPr/>
          </p:nvPicPr>
          <p:blipFill>
            <a:blip r:embed="rId2" cstate="print">
              <a:lum bright="-3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" y="391"/>
              <a:ext cx="5099" cy="3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54" descr="&#10;   点击图片 下载本图到手机  &#10; ">
              <a:hlinkClick r:id="rId3"/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614"/>
              <a:ext cx="953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57" descr="&#10;   点击图片 下载本图到手机  &#10; ">
              <a:hlinkClick r:id="rId3"/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614"/>
              <a:ext cx="1043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58" descr="&#10;   点击图片 下载本图到手机  &#10; ">
              <a:hlinkClick r:id="rId3"/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614"/>
              <a:ext cx="953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59" descr="&#10;   点击图片 下载本图到手机  &#10; ">
              <a:hlinkClick r:id="rId3"/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2614"/>
              <a:ext cx="953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60" descr="&#10;   点击图片 下载本图到手机  &#10; ">
              <a:hlinkClick r:id="rId3"/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" y="2614"/>
              <a:ext cx="1425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7" descr="46534_39688041752"/>
          <p:cNvPicPr>
            <a:picLocks noChangeAspect="1" noChangeArrowheads="1"/>
          </p:cNvPicPr>
          <p:nvPr/>
        </p:nvPicPr>
        <p:blipFill>
          <a:blip r:embed="rId5" cstate="print"/>
          <a:srcRect l="1425" t="2083" r="1642" b="1297"/>
          <a:stretch>
            <a:fillRect/>
          </a:stretch>
        </p:blipFill>
        <p:spPr bwMode="auto">
          <a:xfrm>
            <a:off x="5455920" y="219292"/>
            <a:ext cx="6370320" cy="33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6"/>
    </p:custDataLst>
  </p:cSld>
  <p:clrMapOvr>
    <a:masterClrMapping/>
  </p:clrMapOvr>
  <p:transition spd="slow" advTm="16086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西周武王 利簋 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3393" y="188641"/>
            <a:ext cx="3360372" cy="350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555709" y="1013873"/>
            <a:ext cx="7346731" cy="45243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0000FF"/>
                </a:solidFill>
              </a:rPr>
              <a:t>        </a:t>
            </a:r>
            <a:r>
              <a:rPr lang="zh-CN" altLang="en-US" sz="3600" b="1" dirty="0"/>
              <a:t>铭文大意：</a:t>
            </a:r>
            <a:endParaRPr lang="zh-CN" altLang="en-US" sz="3600" b="1" dirty="0"/>
          </a:p>
          <a:p>
            <a:pPr algn="l"/>
            <a:r>
              <a:rPr lang="zh-CN" altLang="en-US" sz="3200" b="1" dirty="0"/>
              <a:t>    </a:t>
            </a:r>
            <a:r>
              <a:rPr lang="zh-CN" altLang="en-US" sz="3200" b="1" dirty="0" smtClean="0"/>
              <a:t>   </a:t>
            </a:r>
            <a:r>
              <a:rPr lang="zh-CN" altLang="en-US" sz="3600" b="1" dirty="0" smtClean="0">
                <a:ea typeface="楷体_GB2312" pitchFamily="49" charset="-122"/>
              </a:rPr>
              <a:t>武</a:t>
            </a:r>
            <a:r>
              <a:rPr lang="zh-CN" altLang="en-US" sz="3600" b="1" dirty="0">
                <a:ea typeface="楷体_GB2312" pitchFamily="49" charset="-122"/>
              </a:rPr>
              <a:t>王伐纣，在</a:t>
            </a:r>
            <a:r>
              <a:rPr lang="zh-CN" altLang="en-US" sz="3600" b="1" dirty="0">
                <a:solidFill>
                  <a:srgbClr val="0000FF"/>
                </a:solidFill>
                <a:ea typeface="楷体_GB2312" pitchFamily="49" charset="-122"/>
              </a:rPr>
              <a:t>甲子</a:t>
            </a:r>
            <a:r>
              <a:rPr lang="zh-CN" altLang="en-US" sz="3600" b="1" dirty="0">
                <a:ea typeface="楷体_GB2312" pitchFamily="49" charset="-122"/>
              </a:rPr>
              <a:t>日黎明，正逢岁</a:t>
            </a:r>
            <a:r>
              <a:rPr lang="zh-CN" altLang="en-US" sz="3600" b="1" dirty="0">
                <a:solidFill>
                  <a:srgbClr val="0000FF"/>
                </a:solidFill>
                <a:ea typeface="楷体_GB2312" pitchFamily="49" charset="-122"/>
              </a:rPr>
              <a:t>（木）星当空</a:t>
            </a:r>
            <a:r>
              <a:rPr lang="zh-CN" altLang="en-US" sz="3600" b="1" dirty="0">
                <a:ea typeface="楷体_GB2312" pitchFamily="49" charset="-122"/>
              </a:rPr>
              <a:t>，事先对伐商能否取得胜利进行了占卜，卦相很好。就在</a:t>
            </a:r>
            <a:r>
              <a:rPr lang="zh-CN" altLang="en-US" sz="3600" b="1" dirty="0">
                <a:solidFill>
                  <a:srgbClr val="FF0000"/>
                </a:solidFill>
                <a:ea typeface="楷体_GB2312" pitchFamily="49" charset="-122"/>
              </a:rPr>
              <a:t>当天</a:t>
            </a:r>
            <a:r>
              <a:rPr lang="zh-CN" altLang="en-US" sz="3600" b="1" dirty="0">
                <a:ea typeface="楷体_GB2312" pitchFamily="49" charset="-122"/>
              </a:rPr>
              <a:t>，周师一举打败了商军。第八天辛未，武王把铜器赏</a:t>
            </a:r>
            <a:r>
              <a:rPr lang="zh-CN" altLang="en-US" sz="3600" b="1" dirty="0" smtClean="0">
                <a:ea typeface="楷体_GB2312" pitchFamily="49" charset="-122"/>
              </a:rPr>
              <a:t>给利</a:t>
            </a:r>
            <a:r>
              <a:rPr lang="zh-CN" altLang="en-US" sz="3600" b="1" dirty="0">
                <a:ea typeface="楷体_GB2312" pitchFamily="49" charset="-122"/>
              </a:rPr>
              <a:t>，利觉得很荣耀，遂铸此簋作为纪念。</a:t>
            </a:r>
            <a:br>
              <a:rPr lang="zh-CN" altLang="en-US" sz="3600" b="1" dirty="0">
                <a:ea typeface="楷体_GB2312" pitchFamily="49" charset="-122"/>
              </a:rPr>
            </a:br>
            <a:endParaRPr lang="zh-CN" altLang="en-US" sz="3600" b="1" dirty="0">
              <a:ea typeface="楷体_GB2312" pitchFamily="49" charset="-122"/>
            </a:endParaRPr>
          </a:p>
        </p:txBody>
      </p:sp>
      <p:pic>
        <p:nvPicPr>
          <p:cNvPr id="7" name="Picture 4" descr="【历代书法】〖先秦书法〗→金文25西周武王 利簋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248" y="3725978"/>
            <a:ext cx="414238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429585" y="702598"/>
            <a:ext cx="7491905" cy="4752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3753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商朝形势图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12192000" cy="707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 rot="-455634">
            <a:off x="4271433" y="2420938"/>
            <a:ext cx="5090584" cy="2303462"/>
          </a:xfrm>
          <a:prstGeom prst="ellipse">
            <a:avLst/>
          </a:prstGeom>
          <a:noFill/>
          <a:ln w="41275">
            <a:solidFill>
              <a:srgbClr val="80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583267" y="0"/>
            <a:ext cx="9025467" cy="6453188"/>
          </a:xfrm>
          <a:prstGeom prst="ellipse">
            <a:avLst/>
          </a:prstGeom>
          <a:noFill/>
          <a:ln w="44450">
            <a:solidFill>
              <a:srgbClr val="008000"/>
            </a:solidFill>
            <a:prstDash val="dash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39785" y="3284538"/>
            <a:ext cx="3839633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rgbClr val="FF0000"/>
                </a:solidFill>
                <a:ea typeface="黑体" panose="02010609060101010101" pitchFamily="49" charset="-122"/>
              </a:rPr>
              <a:t>内服（大邑商）</a:t>
            </a:r>
            <a:endParaRPr lang="zh-CN" altLang="en-US" sz="40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44533" y="5084763"/>
            <a:ext cx="3168651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rgbClr val="0000FF"/>
                </a:solidFill>
                <a:ea typeface="黑体" panose="02010609060101010101" pitchFamily="49" charset="-122"/>
              </a:rPr>
              <a:t>外服（四方）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000751" y="981076"/>
            <a:ext cx="1056216" cy="1223963"/>
          </a:xfrm>
          <a:prstGeom prst="ellipse">
            <a:avLst/>
          </a:prstGeom>
          <a:noFill/>
          <a:ln w="53975">
            <a:solidFill>
              <a:srgbClr val="CC0066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790951" y="692151"/>
            <a:ext cx="768349" cy="1368425"/>
          </a:xfrm>
          <a:prstGeom prst="ellipse">
            <a:avLst/>
          </a:prstGeom>
          <a:noFill/>
          <a:ln w="50800">
            <a:solidFill>
              <a:srgbClr val="80008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639485" y="1989138"/>
            <a:ext cx="1248833" cy="647700"/>
          </a:xfrm>
          <a:prstGeom prst="ellipse">
            <a:avLst/>
          </a:prstGeom>
          <a:noFill/>
          <a:ln w="57150">
            <a:solidFill>
              <a:srgbClr val="99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591551" y="5084763"/>
            <a:ext cx="865716" cy="4318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 rot="-427501">
            <a:off x="9539818" y="3141663"/>
            <a:ext cx="766233" cy="1439862"/>
          </a:xfrm>
          <a:prstGeom prst="ellipse">
            <a:avLst/>
          </a:prstGeom>
          <a:noFill/>
          <a:ln w="53975">
            <a:solidFill>
              <a:srgbClr val="6633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368801" y="188913"/>
            <a:ext cx="1344084" cy="404812"/>
          </a:xfrm>
          <a:prstGeom prst="ellipse">
            <a:avLst/>
          </a:prstGeom>
          <a:noFill/>
          <a:ln w="53975">
            <a:solidFill>
              <a:srgbClr val="00808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Tm="18429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lanmu_3897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34634"/>
            <a:ext cx="11713301" cy="65887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4"/>
          <p:cNvGrpSpPr/>
          <p:nvPr/>
        </p:nvGrpSpPr>
        <p:grpSpPr bwMode="auto">
          <a:xfrm>
            <a:off x="698376" y="3673770"/>
            <a:ext cx="2976033" cy="2663825"/>
            <a:chOff x="340" y="255"/>
            <a:chExt cx="1361" cy="1814"/>
          </a:xfrm>
        </p:grpSpPr>
        <p:sp>
          <p:nvSpPr>
            <p:cNvPr id="20524" name="Oval 3" descr="周武王"/>
            <p:cNvSpPr>
              <a:spLocks noChangeArrowheads="1"/>
            </p:cNvSpPr>
            <p:nvPr/>
          </p:nvSpPr>
          <p:spPr bwMode="auto">
            <a:xfrm>
              <a:off x="340" y="255"/>
              <a:ext cx="1361" cy="1814"/>
            </a:xfrm>
            <a:prstGeom prst="ellipse">
              <a:avLst/>
            </a:prstGeom>
            <a:blipFill dpi="0" rotWithShape="1">
              <a:blip r:embed="rId2" cstate="print">
                <a:lum bright="-30000" contrast="18000"/>
              </a:blip>
              <a:srcRect/>
              <a:stretch>
                <a:fillRect/>
              </a:stretch>
            </a:blipFill>
            <a:ln w="9525">
              <a:solidFill>
                <a:srgbClr val="3333FF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25" name="WordArt 13"/>
            <p:cNvSpPr>
              <a:spLocks noChangeArrowheads="1" noChangeShapeType="1" noTextEdit="1"/>
            </p:cNvSpPr>
            <p:nvPr/>
          </p:nvSpPr>
          <p:spPr bwMode="auto">
            <a:xfrm rot="5400000">
              <a:off x="1269" y="1185"/>
              <a:ext cx="409" cy="181"/>
            </a:xfrm>
            <a:prstGeom prst="rect">
              <a:avLst/>
            </a:prstGeom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fontAlgn="auto"/>
              <a:r>
                <a:rPr lang="zh-CN" alt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武王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Group 53"/>
          <p:cNvGrpSpPr/>
          <p:nvPr/>
        </p:nvGrpSpPr>
        <p:grpSpPr bwMode="auto">
          <a:xfrm>
            <a:off x="698374" y="1203578"/>
            <a:ext cx="6144683" cy="2469690"/>
            <a:chOff x="295" y="255"/>
            <a:chExt cx="2903" cy="1679"/>
          </a:xfrm>
        </p:grpSpPr>
        <p:grpSp>
          <p:nvGrpSpPr>
            <p:cNvPr id="5" name="Group 15"/>
            <p:cNvGrpSpPr/>
            <p:nvPr/>
          </p:nvGrpSpPr>
          <p:grpSpPr bwMode="auto">
            <a:xfrm>
              <a:off x="295" y="255"/>
              <a:ext cx="1361" cy="1679"/>
              <a:chOff x="431" y="2387"/>
              <a:chExt cx="1361" cy="1679"/>
            </a:xfrm>
          </p:grpSpPr>
          <p:sp>
            <p:nvSpPr>
              <p:cNvPr id="20522" name="Oval 5" descr="1"/>
              <p:cNvSpPr>
                <a:spLocks noChangeArrowheads="1"/>
              </p:cNvSpPr>
              <p:nvPr/>
            </p:nvSpPr>
            <p:spPr bwMode="auto">
              <a:xfrm>
                <a:off x="431" y="2387"/>
                <a:ext cx="1361" cy="1679"/>
              </a:xfrm>
              <a:prstGeom prst="ellipse">
                <a:avLst/>
              </a:prstGeom>
              <a:blipFill dpi="0" rotWithShape="1">
                <a:blip r:embed="rId3" cstate="print">
                  <a:lum bright="-12000" contrast="12000"/>
                </a:blip>
                <a:srcRect/>
                <a:stretch>
                  <a:fillRect/>
                </a:stretch>
              </a:blipFill>
              <a:ln w="9525">
                <a:solidFill>
                  <a:srgbClr val="3333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23" name="WordArt 12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518" y="2828"/>
                <a:ext cx="424" cy="235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fontAlgn="auto"/>
                <a:r>
                  <a:rPr lang="zh-CN" altLang="en-US" sz="36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召公</a:t>
                </a:r>
                <a:endParaRPr lang="zh-CN" alt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" name="Group 38"/>
            <p:cNvGrpSpPr/>
            <p:nvPr/>
          </p:nvGrpSpPr>
          <p:grpSpPr bwMode="auto">
            <a:xfrm>
              <a:off x="1746" y="482"/>
              <a:ext cx="1452" cy="816"/>
              <a:chOff x="1746" y="482"/>
              <a:chExt cx="1452" cy="816"/>
            </a:xfrm>
          </p:grpSpPr>
          <p:sp>
            <p:nvSpPr>
              <p:cNvPr id="20519" name="AutoShape 19"/>
              <p:cNvSpPr>
                <a:spLocks noChangeArrowheads="1"/>
              </p:cNvSpPr>
              <p:nvPr/>
            </p:nvSpPr>
            <p:spPr bwMode="auto">
              <a:xfrm>
                <a:off x="1746" y="482"/>
                <a:ext cx="1452" cy="816"/>
              </a:xfrm>
              <a:prstGeom prst="wedgeEllipseCallout">
                <a:avLst>
                  <a:gd name="adj1" fmla="val -72384"/>
                  <a:gd name="adj2" fmla="val 14093"/>
                </a:avLst>
              </a:prstGeom>
              <a:solidFill>
                <a:srgbClr val="00FF00">
                  <a:alpha val="65097"/>
                </a:srgb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2300">
                  <a:solidFill>
                    <a:srgbClr val="FFFF00"/>
                  </a:solidFill>
                </a:endParaRPr>
              </a:p>
            </p:txBody>
          </p:sp>
          <p:sp>
            <p:nvSpPr>
              <p:cNvPr id="20520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82" y="663"/>
                <a:ext cx="1152" cy="1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4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有罪者杀之，</a:t>
                </a:r>
                <a:endParaRPr lang="zh-CN" altLang="en-US" sz="24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521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10" y="918"/>
                <a:ext cx="1152" cy="1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4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无罪者活之。</a:t>
                </a:r>
                <a:endParaRPr lang="zh-CN" altLang="en-US" sz="24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7" name="Group 69"/>
          <p:cNvGrpSpPr/>
          <p:nvPr/>
        </p:nvGrpSpPr>
        <p:grpSpPr bwMode="auto">
          <a:xfrm>
            <a:off x="6745691" y="1337434"/>
            <a:ext cx="4991100" cy="2468219"/>
            <a:chOff x="3152" y="482"/>
            <a:chExt cx="2358" cy="1678"/>
          </a:xfrm>
        </p:grpSpPr>
        <p:grpSp>
          <p:nvGrpSpPr>
            <p:cNvPr id="8" name="Group 17"/>
            <p:cNvGrpSpPr/>
            <p:nvPr/>
          </p:nvGrpSpPr>
          <p:grpSpPr bwMode="auto">
            <a:xfrm>
              <a:off x="4150" y="482"/>
              <a:ext cx="1360" cy="1678"/>
              <a:chOff x="3696" y="482"/>
              <a:chExt cx="1406" cy="1860"/>
            </a:xfrm>
          </p:grpSpPr>
          <p:sp>
            <p:nvSpPr>
              <p:cNvPr id="20515" name="Oval 6" descr="姜尚"/>
              <p:cNvSpPr>
                <a:spLocks noChangeArrowheads="1"/>
              </p:cNvSpPr>
              <p:nvPr/>
            </p:nvSpPr>
            <p:spPr bwMode="auto">
              <a:xfrm>
                <a:off x="3696" y="482"/>
                <a:ext cx="1406" cy="1860"/>
              </a:xfrm>
              <a:prstGeom prst="ellipse">
                <a:avLst/>
              </a:prstGeom>
              <a:blipFill dpi="0" rotWithShape="1">
                <a:blip r:embed="rId4" cstate="print">
                  <a:lum bright="-18000" contrast="18000"/>
                </a:blip>
                <a:srcRect/>
                <a:stretch>
                  <a:fillRect/>
                </a:stretch>
              </a:blipFill>
              <a:ln w="9525">
                <a:solidFill>
                  <a:srgbClr val="3333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16" name="WordArt 9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4534" y="1003"/>
                <a:ext cx="576" cy="198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fontAlgn="auto"/>
                <a:r>
                  <a:rPr lang="zh-CN" altLang="en-US" sz="24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姜太公</a:t>
                </a:r>
                <a:endParaRPr lang="zh-CN" altLang="en-US" sz="24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0511" name="AutoShape 24"/>
            <p:cNvSpPr>
              <a:spLocks noChangeArrowheads="1"/>
            </p:cNvSpPr>
            <p:nvPr/>
          </p:nvSpPr>
          <p:spPr bwMode="auto">
            <a:xfrm>
              <a:off x="3152" y="1208"/>
              <a:ext cx="1089" cy="816"/>
            </a:xfrm>
            <a:prstGeom prst="wedgeRoundRectCallout">
              <a:avLst>
                <a:gd name="adj1" fmla="val 74241"/>
                <a:gd name="adj2" fmla="val -66301"/>
                <a:gd name="adj3" fmla="val 16667"/>
              </a:avLst>
            </a:prstGeom>
            <a:solidFill>
              <a:srgbClr val="D8301E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42043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217" y="1356"/>
              <a:ext cx="933" cy="1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zh-CN" altLang="en-US" sz="2400" kern="10" dirty="0" smtClean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rPr>
                <a:t>全部杀掉，</a:t>
              </a:r>
              <a:endParaRPr lang="zh-CN" altLang="en-US" sz="2400" kern="10" dirty="0">
                <a:ln w="9525">
                  <a:solidFill>
                    <a:srgbClr val="000000"/>
                  </a:solidFill>
                  <a:round/>
                </a:ln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051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3230" y="1618"/>
              <a:ext cx="920" cy="1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zh-CN" altLang="en-US" sz="2400" kern="10" dirty="0" smtClean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rPr>
                <a:t>不留后患</a:t>
              </a:r>
              <a:r>
                <a:rPr lang="zh-CN" altLang="en-US" sz="24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rPr>
                <a:t>！</a:t>
              </a:r>
              <a:endParaRPr lang="zh-CN" altLang="en-US" sz="2400" kern="10" dirty="0">
                <a:ln w="9525">
                  <a:solidFill>
                    <a:srgbClr val="000000"/>
                  </a:solidFill>
                  <a:round/>
                </a:ln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" name="Group 55"/>
          <p:cNvGrpSpPr/>
          <p:nvPr/>
        </p:nvGrpSpPr>
        <p:grpSpPr bwMode="auto">
          <a:xfrm>
            <a:off x="5496857" y="4139554"/>
            <a:ext cx="6144683" cy="2468219"/>
            <a:chOff x="2562" y="2387"/>
            <a:chExt cx="2903" cy="1678"/>
          </a:xfrm>
        </p:grpSpPr>
        <p:grpSp>
          <p:nvGrpSpPr>
            <p:cNvPr id="10" name="Group 16"/>
            <p:cNvGrpSpPr/>
            <p:nvPr/>
          </p:nvGrpSpPr>
          <p:grpSpPr bwMode="auto">
            <a:xfrm>
              <a:off x="4059" y="2387"/>
              <a:ext cx="1406" cy="1678"/>
              <a:chOff x="3016" y="2069"/>
              <a:chExt cx="1406" cy="1950"/>
            </a:xfrm>
          </p:grpSpPr>
          <p:sp>
            <p:nvSpPr>
              <p:cNvPr id="20508" name="Oval 7" descr="周公"/>
              <p:cNvSpPr>
                <a:spLocks noChangeArrowheads="1"/>
              </p:cNvSpPr>
              <p:nvPr/>
            </p:nvSpPr>
            <p:spPr bwMode="auto">
              <a:xfrm>
                <a:off x="3016" y="2069"/>
                <a:ext cx="1406" cy="1950"/>
              </a:xfrm>
              <a:prstGeom prst="ellipse">
                <a:avLst/>
              </a:prstGeom>
              <a:blipFill dpi="0" rotWithShape="1">
                <a:blip r:embed="rId5" cstate="print">
                  <a:lum bright="-24000" contrast="18000"/>
                </a:blip>
                <a:srcRect/>
                <a:stretch>
                  <a:fillRect/>
                </a:stretch>
              </a:blipFill>
              <a:ln w="9525">
                <a:solidFill>
                  <a:srgbClr val="3333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09" name="WordArt 10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960" y="2531"/>
                <a:ext cx="426" cy="227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fontAlgn="auto"/>
                <a:r>
                  <a:rPr lang="zh-CN" altLang="en-US" sz="32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周公</a:t>
                </a:r>
                <a:endParaRPr lang="zh-CN" altLang="en-US" sz="3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1" name="Group 40"/>
            <p:cNvGrpSpPr/>
            <p:nvPr/>
          </p:nvGrpSpPr>
          <p:grpSpPr bwMode="auto">
            <a:xfrm>
              <a:off x="2562" y="3023"/>
              <a:ext cx="1406" cy="725"/>
              <a:chOff x="2608" y="2840"/>
              <a:chExt cx="1406" cy="725"/>
            </a:xfrm>
          </p:grpSpPr>
          <p:sp>
            <p:nvSpPr>
              <p:cNvPr id="20504" name="AutoShape 30"/>
              <p:cNvSpPr>
                <a:spLocks noChangeArrowheads="1"/>
              </p:cNvSpPr>
              <p:nvPr/>
            </p:nvSpPr>
            <p:spPr bwMode="auto">
              <a:xfrm>
                <a:off x="2608" y="2840"/>
                <a:ext cx="1406" cy="725"/>
              </a:xfrm>
              <a:prstGeom prst="wedgeRoundRectCallout">
                <a:avLst>
                  <a:gd name="adj1" fmla="val 78593"/>
                  <a:gd name="adj2" fmla="val -64481"/>
                  <a:gd name="adj3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20506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96" y="2960"/>
                <a:ext cx="1034" cy="24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000" kern="10" dirty="0" smtClean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不变旧制，</a:t>
                </a:r>
                <a:endParaRPr lang="zh-CN" altLang="en-US" sz="20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507" name="WordArt 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5" y="3203"/>
                <a:ext cx="1057" cy="25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000" kern="10" dirty="0" smtClean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自行</a:t>
                </a:r>
                <a:r>
                  <a:rPr lang="zh-CN" altLang="en-US" sz="20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管理。</a:t>
                </a:r>
                <a:endParaRPr lang="zh-CN" altLang="en-US" sz="20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342089" name="AutoShape 73"/>
          <p:cNvSpPr>
            <a:spLocks noChangeArrowheads="1"/>
          </p:cNvSpPr>
          <p:nvPr/>
        </p:nvSpPr>
        <p:spPr bwMode="auto">
          <a:xfrm>
            <a:off x="3674408" y="4321469"/>
            <a:ext cx="4800600" cy="360362"/>
          </a:xfrm>
          <a:prstGeom prst="rightArrow">
            <a:avLst>
              <a:gd name="adj1" fmla="val 50000"/>
              <a:gd name="adj2" fmla="val 249780"/>
            </a:avLst>
          </a:prstGeom>
          <a:solidFill>
            <a:srgbClr val="FFFF00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118295" y="2884294"/>
            <a:ext cx="511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殷</a:t>
            </a:r>
            <a:endParaRPr lang="zh-CN" altLang="en-US" sz="2400" b="1" dirty="0"/>
          </a:p>
        </p:txBody>
      </p:sp>
    </p:spTree>
    <p:custDataLst>
      <p:tags r:id="rId6"/>
    </p:custDataLst>
  </p:cSld>
  <p:clrMapOvr>
    <a:masterClrMapping/>
  </p:clrMapOvr>
  <p:transition spd="slow" advTm="19031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 bwMode="auto">
          <a:xfrm>
            <a:off x="42333" y="2533651"/>
            <a:ext cx="3744384" cy="4341814"/>
            <a:chOff x="0" y="0"/>
            <a:chExt cx="2808312" cy="3246908"/>
          </a:xfrm>
        </p:grpSpPr>
        <p:pic>
          <p:nvPicPr>
            <p:cNvPr id="24593" name="图片 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08312" cy="3185016"/>
            </a:xfrm>
            <a:prstGeom prst="rect">
              <a:avLst/>
            </a:prstGeom>
            <a:noFill/>
            <a:ln>
              <a:noFill/>
            </a:ln>
            <a:effectLst>
              <a:outerShdw dist="139700" dir="2700000" algn="ctr" rotWithShape="0">
                <a:srgbClr val="333333">
                  <a:alpha val="6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4" name="AutoShape 30"/>
            <p:cNvSpPr>
              <a:spLocks noChangeArrowheads="1"/>
            </p:cNvSpPr>
            <p:nvPr/>
          </p:nvSpPr>
          <p:spPr bwMode="auto">
            <a:xfrm>
              <a:off x="721804" y="2814425"/>
              <a:ext cx="1364703" cy="432483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周武王</a:t>
              </a:r>
              <a:endParaRPr lang="zh-CN" altLang="en-US" sz="2400" b="1"/>
            </a:p>
          </p:txBody>
        </p:sp>
      </p:grpSp>
      <p:sp>
        <p:nvSpPr>
          <p:cNvPr id="20487" name="Rectangle 77"/>
          <p:cNvSpPr>
            <a:spLocks noChangeArrowheads="1"/>
          </p:cNvSpPr>
          <p:nvPr/>
        </p:nvSpPr>
        <p:spPr bwMode="auto">
          <a:xfrm>
            <a:off x="3964716" y="181958"/>
            <a:ext cx="4531584" cy="6494085"/>
          </a:xfrm>
          <a:prstGeom prst="rect">
            <a:avLst/>
          </a:prstGeom>
          <a:solidFill>
            <a:srgbClr val="FFFF00">
              <a:alpha val="76862"/>
            </a:srgbClr>
          </a:solidFill>
          <a:ln w="28575">
            <a:solidFill>
              <a:srgbClr val="CC0000"/>
            </a:solidFill>
            <a:miter lim="800000"/>
          </a:ln>
        </p:spPr>
        <p:txBody>
          <a:bodyPr wrap="squar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封商纣子禄父殷之余民。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使其弟管叔鲜、蔡叔度相禄父治殷。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武王追思先圣王，乃褒封神农之后于焦，黄帝之后于祝。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封功臣谋士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封尚父于营丘，曰齐。封弟周公旦于曲阜，曰鲁。封召公奭于燕</a:t>
            </a:r>
            <a:r>
              <a:rPr lang="zh-CN" altLang="en-US" sz="32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。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——《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史记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•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周本纪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489" name="Group 9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441" y="5434390"/>
            <a:ext cx="2871259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Group 9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541" y="3327401"/>
            <a:ext cx="3004609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Group 9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785" y="1574232"/>
            <a:ext cx="303141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矩形 28"/>
          <p:cNvSpPr>
            <a:spLocks noChangeArrowheads="1"/>
          </p:cNvSpPr>
          <p:nvPr/>
        </p:nvSpPr>
        <p:spPr bwMode="auto">
          <a:xfrm>
            <a:off x="6084019" y="1742155"/>
            <a:ext cx="2222500" cy="520700"/>
          </a:xfrm>
          <a:prstGeom prst="rect">
            <a:avLst/>
          </a:prstGeom>
          <a:solidFill>
            <a:srgbClr val="C00000"/>
          </a:solidFill>
          <a:ln w="15875" cap="rnd">
            <a:solidFill>
              <a:srgbClr val="5F6F1C"/>
            </a:solidFill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殷商遗民</a:t>
            </a:r>
            <a:endParaRPr lang="zh-CN" altLang="en-US" sz="32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3" name="矩形 29"/>
          <p:cNvSpPr>
            <a:spLocks noChangeArrowheads="1"/>
          </p:cNvSpPr>
          <p:nvPr/>
        </p:nvSpPr>
        <p:spPr bwMode="auto">
          <a:xfrm>
            <a:off x="6735978" y="5593934"/>
            <a:ext cx="1988922" cy="520700"/>
          </a:xfrm>
          <a:prstGeom prst="rect">
            <a:avLst/>
          </a:prstGeom>
          <a:solidFill>
            <a:srgbClr val="C00000"/>
          </a:solidFill>
          <a:ln w="15875" cap="rnd">
            <a:solidFill>
              <a:srgbClr val="5F6F1C"/>
            </a:solidFill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功臣宗亲</a:t>
            </a:r>
            <a:endParaRPr lang="zh-CN" altLang="en-US" sz="32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4" name="矩形 30"/>
          <p:cNvSpPr>
            <a:spLocks noChangeArrowheads="1"/>
          </p:cNvSpPr>
          <p:nvPr/>
        </p:nvSpPr>
        <p:spPr bwMode="auto">
          <a:xfrm>
            <a:off x="6107329" y="3461799"/>
            <a:ext cx="2222500" cy="522287"/>
          </a:xfrm>
          <a:prstGeom prst="rect">
            <a:avLst/>
          </a:prstGeom>
          <a:solidFill>
            <a:srgbClr val="C00000"/>
          </a:solidFill>
          <a:ln w="15875" cap="rnd">
            <a:solidFill>
              <a:srgbClr val="5F6F1C"/>
            </a:solidFill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各地方国</a:t>
            </a:r>
            <a:endParaRPr lang="zh-CN" altLang="en-US" sz="32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ransition spd="med" advTm="2392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 autoUpdateAnimBg="0"/>
      <p:bldP spid="20493" grpId="0" animBg="1"/>
      <p:bldP spid="204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pic.baike.soso.com/ugc/baikepic2/40668/20150625113126-1678748116.jpg/30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2205" y="819808"/>
            <a:ext cx="9561050" cy="5345496"/>
          </a:xfrm>
          <a:prstGeom prst="rect">
            <a:avLst/>
          </a:prstGeom>
          <a:noFill/>
        </p:spPr>
      </p:pic>
    </p:spTree>
  </p:cSld>
  <p:clrMapOvr>
    <a:masterClrMapping/>
  </p:clrMapOvr>
  <p:transition advTm="13057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83" name="Picture 63"/>
          <p:cNvPicPr>
            <a:picLocks noChangeAspect="1" noChangeArrowheads="1"/>
          </p:cNvPicPr>
          <p:nvPr/>
        </p:nvPicPr>
        <p:blipFill>
          <a:blip r:embed="rId1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9" t="21304" r="48177" b="19037"/>
          <a:stretch>
            <a:fillRect/>
          </a:stretch>
        </p:blipFill>
        <p:spPr bwMode="auto">
          <a:xfrm>
            <a:off x="605368" y="501920"/>
            <a:ext cx="5150646" cy="561313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/>
          <p:cNvSpPr/>
          <p:nvPr/>
        </p:nvSpPr>
        <p:spPr>
          <a:xfrm>
            <a:off x="6172200" y="895350"/>
            <a:ext cx="5581650" cy="48320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成王少，周初定天下，周公恐诸侯畔周，公乃摄行政当国。管叔、蔡叔群弟疑周公，与武庚作乱，叛周。</a:t>
            </a:r>
            <a:endParaRPr lang="en-US" altLang="zh-CN" sz="4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史记</a:t>
            </a:r>
            <a:r>
              <a:rPr lang="en-US" altLang="zh-CN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周本纪</a:t>
            </a:r>
            <a:r>
              <a:rPr lang="en-US" altLang="zh-CN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sz="4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 advTm="7801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7"/>
          <p:cNvSpPr>
            <a:spLocks noChangeArrowheads="1"/>
          </p:cNvSpPr>
          <p:nvPr/>
        </p:nvSpPr>
        <p:spPr bwMode="auto">
          <a:xfrm>
            <a:off x="4175787" y="167174"/>
            <a:ext cx="4320480" cy="6555641"/>
          </a:xfrm>
          <a:prstGeom prst="rect">
            <a:avLst/>
          </a:prstGeom>
          <a:solidFill>
            <a:srgbClr val="FFFF00">
              <a:alpha val="76862"/>
            </a:srgbClr>
          </a:solidFill>
          <a:ln w="28575">
            <a:solidFill>
              <a:srgbClr val="CC0000"/>
            </a:solidFill>
            <a:miter lim="800000"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+mn-ea"/>
              </a:rPr>
              <a:t>分</a:t>
            </a:r>
            <a:r>
              <a:rPr lang="zh-CN" altLang="en-US" sz="2800" b="1" dirty="0">
                <a:latin typeface="+mn-ea"/>
              </a:rPr>
              <a:t>鲁公（周公之子）以</a:t>
            </a:r>
            <a:r>
              <a:rPr lang="en-US" altLang="zh-CN" sz="2800" b="1" dirty="0">
                <a:latin typeface="+mn-ea"/>
              </a:rPr>
              <a:t>……</a:t>
            </a:r>
            <a:r>
              <a:rPr lang="zh-CN" altLang="en-US" sz="2800" b="1" dirty="0">
                <a:latin typeface="+mn-ea"/>
              </a:rPr>
              <a:t>殷民六族， </a:t>
            </a:r>
            <a:r>
              <a:rPr lang="en-US" altLang="zh-CN" sz="2800" b="1" dirty="0">
                <a:latin typeface="+mn-ea"/>
              </a:rPr>
              <a:t>……</a:t>
            </a:r>
            <a:r>
              <a:rPr lang="zh-CN" altLang="en-US" sz="2800" b="1" dirty="0">
                <a:latin typeface="+mn-ea"/>
              </a:rPr>
              <a:t>分康叔（周公之弟）</a:t>
            </a:r>
            <a:r>
              <a:rPr lang="en-US" altLang="zh-CN" sz="2800" b="1" dirty="0">
                <a:latin typeface="+mn-ea"/>
              </a:rPr>
              <a:t>……</a:t>
            </a:r>
            <a:r>
              <a:rPr lang="zh-CN" altLang="en-US" sz="2800" b="1" dirty="0">
                <a:latin typeface="+mn-ea"/>
              </a:rPr>
              <a:t>殷民七</a:t>
            </a:r>
            <a:r>
              <a:rPr lang="zh-CN" altLang="en-US" sz="2800" b="1" dirty="0" smtClean="0">
                <a:latin typeface="+mn-ea"/>
              </a:rPr>
              <a:t>族</a:t>
            </a:r>
            <a:endParaRPr lang="en-US" altLang="zh-CN" sz="2800" b="1" dirty="0" smtClean="0">
              <a:latin typeface="+mn-ea"/>
            </a:endParaRPr>
          </a:p>
          <a:p>
            <a:pPr eaLnBrk="0" hangingPunct="0"/>
            <a:r>
              <a:rPr lang="en-US" altLang="zh-CN" sz="2800" b="1" dirty="0" smtClean="0">
                <a:latin typeface="+mn-ea"/>
              </a:rPr>
              <a:t>     ……</a:t>
            </a:r>
            <a:endParaRPr lang="en-US" altLang="zh-CN" sz="2800" b="1" dirty="0" smtClean="0">
              <a:latin typeface="+mn-ea"/>
            </a:endParaRPr>
          </a:p>
          <a:p>
            <a:pPr eaLnBrk="0" hangingPunct="0"/>
            <a:r>
              <a:rPr lang="zh-CN" altLang="en-US" sz="2800" b="1" dirty="0" smtClean="0">
                <a:latin typeface="+mn-ea"/>
              </a:rPr>
              <a:t>    分之</a:t>
            </a:r>
            <a:r>
              <a:rPr lang="zh-CN" altLang="en-US" sz="2800" b="1" dirty="0">
                <a:latin typeface="+mn-ea"/>
              </a:rPr>
              <a:t>土田陪敦，祝宗卜史，</a:t>
            </a:r>
            <a:r>
              <a:rPr lang="en-US" altLang="zh-CN" sz="2800" b="1" dirty="0">
                <a:latin typeface="+mn-ea"/>
              </a:rPr>
              <a:t>……</a:t>
            </a:r>
            <a:r>
              <a:rPr lang="zh-CN" altLang="en-US" sz="2800" b="1" dirty="0">
                <a:latin typeface="+mn-ea"/>
              </a:rPr>
              <a:t>官司彝器。</a:t>
            </a:r>
            <a:endParaRPr lang="en-US" altLang="zh-CN" sz="2800" b="1" dirty="0">
              <a:latin typeface="+mn-ea"/>
            </a:endParaRPr>
          </a:p>
          <a:p>
            <a:pPr algn="r" eaLnBrk="0" hangingPunct="0"/>
            <a:r>
              <a:rPr lang="en-US" altLang="zh-CN" sz="2800" b="1" dirty="0">
                <a:latin typeface="+mn-ea"/>
              </a:rPr>
              <a:t>——《</a:t>
            </a:r>
            <a:r>
              <a:rPr lang="zh-CN" altLang="en-US" sz="2800" b="1" dirty="0" smtClean="0">
                <a:latin typeface="+mn-ea"/>
              </a:rPr>
              <a:t>左传</a:t>
            </a:r>
            <a:r>
              <a:rPr lang="en-US" altLang="zh-CN" sz="2800" b="1" dirty="0" smtClean="0">
                <a:latin typeface="+mn-ea"/>
              </a:rPr>
              <a:t>》</a:t>
            </a:r>
            <a:endParaRPr lang="en-US" altLang="zh-CN" sz="2800" b="1" dirty="0" smtClean="0">
              <a:latin typeface="+mn-ea"/>
            </a:endParaRPr>
          </a:p>
          <a:p>
            <a:pPr eaLnBrk="0" hangingPunct="0"/>
            <a:r>
              <a:rPr lang="zh-CN" altLang="en-US" sz="2800" b="1" dirty="0" smtClean="0">
                <a:latin typeface="+mn-ea"/>
              </a:rPr>
              <a:t>   （诸侯）以法则周公，用即命于周</a:t>
            </a:r>
            <a:r>
              <a:rPr lang="en-US" altLang="zh-CN" sz="2800" b="1" dirty="0" smtClean="0">
                <a:latin typeface="+mn-ea"/>
              </a:rPr>
              <a:t>……</a:t>
            </a:r>
            <a:r>
              <a:rPr lang="zh-CN" altLang="en-US" sz="2800" b="1" dirty="0" smtClean="0">
                <a:latin typeface="+mn-ea"/>
              </a:rPr>
              <a:t>述职；述职者，述所职也。 </a:t>
            </a:r>
            <a:endParaRPr lang="zh-CN" altLang="en-US" sz="2800" b="1" dirty="0" smtClean="0">
              <a:latin typeface="+mn-ea"/>
            </a:endParaRPr>
          </a:p>
          <a:p>
            <a:pPr algn="r" eaLnBrk="0" hangingPunct="0"/>
            <a:r>
              <a:rPr lang="en-US" altLang="zh-CN" sz="2800" b="1" dirty="0">
                <a:latin typeface="+mn-ea"/>
              </a:rPr>
              <a:t>——</a:t>
            </a:r>
            <a:r>
              <a:rPr lang="en-US" altLang="zh-CN" sz="2800" b="1" dirty="0" smtClean="0">
                <a:latin typeface="+mn-ea"/>
              </a:rPr>
              <a:t>《</a:t>
            </a:r>
            <a:r>
              <a:rPr lang="zh-CN" altLang="en-US" sz="2800" b="1" dirty="0">
                <a:latin typeface="+mn-ea"/>
              </a:rPr>
              <a:t>孟子</a:t>
            </a:r>
            <a:r>
              <a:rPr lang="en-US" altLang="zh-CN" sz="2800" b="1" dirty="0">
                <a:latin typeface="+mn-ea"/>
              </a:rPr>
              <a:t>》</a:t>
            </a:r>
            <a:endParaRPr lang="zh-CN" altLang="en-US" sz="2800" b="1" dirty="0">
              <a:latin typeface="+mn-ea"/>
            </a:endParaRPr>
          </a:p>
          <a:p>
            <a:r>
              <a:rPr lang="zh-CN" altLang="en-US" sz="2800" b="1" dirty="0" smtClean="0">
                <a:latin typeface="+mn-ea"/>
              </a:rPr>
              <a:t>    立</a:t>
            </a:r>
            <a:r>
              <a:rPr lang="zh-CN" altLang="en-US" sz="2800" b="1" dirty="0">
                <a:latin typeface="+mn-ea"/>
              </a:rPr>
              <a:t>七十一国，姬姓独居五十三人</a:t>
            </a:r>
            <a:r>
              <a:rPr lang="zh-CN" altLang="en-US" sz="2800" b="1" dirty="0" smtClean="0">
                <a:latin typeface="+mn-ea"/>
              </a:rPr>
              <a:t>。</a:t>
            </a:r>
            <a:endParaRPr lang="en-US" altLang="zh-CN" sz="2800" b="1" dirty="0" smtClean="0">
              <a:latin typeface="+mn-ea"/>
            </a:endParaRPr>
          </a:p>
          <a:p>
            <a:pPr algn="r"/>
            <a:r>
              <a:rPr lang="en-US" altLang="zh-CN" sz="2800" b="1" dirty="0" smtClean="0">
                <a:latin typeface="+mn-ea"/>
              </a:rPr>
              <a:t>——《</a:t>
            </a:r>
            <a:r>
              <a:rPr lang="zh-CN" altLang="en-US" sz="2800" b="1" dirty="0">
                <a:latin typeface="+mn-ea"/>
              </a:rPr>
              <a:t>荀子</a:t>
            </a:r>
            <a:r>
              <a:rPr lang="en-US" altLang="zh-CN" sz="2800" b="1" dirty="0">
                <a:latin typeface="+mn-ea"/>
              </a:rPr>
              <a:t>•</a:t>
            </a:r>
            <a:r>
              <a:rPr lang="zh-CN" altLang="en-US" sz="2800" b="1" dirty="0">
                <a:latin typeface="+mn-ea"/>
              </a:rPr>
              <a:t>儒效</a:t>
            </a:r>
            <a:r>
              <a:rPr lang="en-US" altLang="zh-CN" sz="2800" b="1" dirty="0" smtClean="0">
                <a:latin typeface="+mn-ea"/>
              </a:rPr>
              <a:t>》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3" name="组合 73"/>
          <p:cNvGrpSpPr/>
          <p:nvPr/>
        </p:nvGrpSpPr>
        <p:grpSpPr bwMode="auto">
          <a:xfrm>
            <a:off x="368301" y="3182936"/>
            <a:ext cx="3174999" cy="3675064"/>
            <a:chOff x="0" y="0"/>
            <a:chExt cx="2151063" cy="3090863"/>
          </a:xfrm>
        </p:grpSpPr>
        <p:pic>
          <p:nvPicPr>
            <p:cNvPr id="16" name="图片 7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1063" cy="3072642"/>
            </a:xfrm>
            <a:prstGeom prst="rect">
              <a:avLst/>
            </a:prstGeom>
            <a:noFill/>
            <a:ln>
              <a:noFill/>
            </a:ln>
            <a:effectLst>
              <a:outerShdw dist="139700" dir="2700000" algn="ctr" rotWithShape="0">
                <a:srgbClr val="333333">
                  <a:alpha val="6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30"/>
            <p:cNvSpPr>
              <a:spLocks noChangeArrowheads="1"/>
            </p:cNvSpPr>
            <p:nvPr/>
          </p:nvSpPr>
          <p:spPr bwMode="auto">
            <a:xfrm>
              <a:off x="277813" y="2657475"/>
              <a:ext cx="1365250" cy="433388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周公</a:t>
              </a:r>
              <a:endParaRPr lang="zh-CN" altLang="en-US" sz="2400" b="1"/>
            </a:p>
          </p:txBody>
        </p:sp>
      </p:grpSp>
      <p:sp>
        <p:nvSpPr>
          <p:cNvPr id="2" name="左箭头 1"/>
          <p:cNvSpPr/>
          <p:nvPr/>
        </p:nvSpPr>
        <p:spPr>
          <a:xfrm>
            <a:off x="8900881" y="1075606"/>
            <a:ext cx="2496277" cy="936104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分而治之</a:t>
            </a:r>
            <a:endParaRPr lang="zh-CN" altLang="en-US" sz="3200" b="1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9" name="左箭头 18"/>
          <p:cNvSpPr/>
          <p:nvPr/>
        </p:nvSpPr>
        <p:spPr>
          <a:xfrm>
            <a:off x="8971236" y="2572634"/>
            <a:ext cx="2496277" cy="936104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给予权利</a:t>
            </a:r>
            <a:endParaRPr lang="en-US" altLang="zh-CN" sz="3200" b="1" dirty="0" smtClean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20" name="左箭头 19"/>
          <p:cNvSpPr/>
          <p:nvPr/>
        </p:nvSpPr>
        <p:spPr>
          <a:xfrm>
            <a:off x="9011521" y="4174232"/>
            <a:ext cx="2496277" cy="936104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规定义务</a:t>
            </a:r>
            <a:endParaRPr lang="zh-CN" altLang="en-US" sz="3200" b="1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21" name="左箭头 20"/>
          <p:cNvSpPr/>
          <p:nvPr/>
        </p:nvSpPr>
        <p:spPr>
          <a:xfrm>
            <a:off x="8933136" y="5595144"/>
            <a:ext cx="2496277" cy="936104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封建亲戚</a:t>
            </a:r>
            <a:endParaRPr lang="zh-CN" altLang="en-US" sz="3200" b="1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 spd="med" advTm="1156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</p:bldLst>
  </p:timing>
</p:sld>
</file>

<file path=ppt/tags/tag1.xml><?xml version="1.0" encoding="utf-8"?>
<p:tagLst xmlns:p="http://schemas.openxmlformats.org/presentationml/2006/main">
  <p:tag name="TIMING" val="|35|105.6"/>
  <p:tag name="KSO_WM_SCREEN_THEME_FLAG" val="Dlrq25wU2PGuGg5bbmjbDG6NeNoXO57PfYqYQNGlzqKffQ/1vsTdAttdqWUgmEs+CfapXjBrZjCMiljAQmtinVXtfCEbFwfYgT6YiLBTc/o="/>
</p:tagLst>
</file>

<file path=ppt/tags/tag10.xml><?xml version="1.0" encoding="utf-8"?>
<p:tagLst xmlns:p="http://schemas.openxmlformats.org/presentationml/2006/main">
  <p:tag name="TIMING" val="|27.2|5.6|10.1|4.7"/>
  <p:tag name="KSO_WM_SCREEN_THEME_FLAG" val="Dlrq25wU2PGuGg5bbmjbDG6NeNoXO57PfYqYQNGlzqKffQ/1vsTdAttdqWUgmEs+CfapXjBrZjCMiljAQmtinVXtfCEbFwfYgT6YiLBTc/o="/>
</p:tagLst>
</file>

<file path=ppt/tags/tag11.xml><?xml version="1.0" encoding="utf-8"?>
<p:tagLst xmlns:p="http://schemas.openxmlformats.org/presentationml/2006/main">
  <p:tag name="TIMING" val="|62.4"/>
  <p:tag name="KSO_WM_SCREEN_THEME_FLAG" val="Dlrq25wU2PGuGg5bbmjbDG6NeNoXO57PfYqYQNGlzqKffQ/1vsTdAttdqWUgmEs+CfapXjBrZjCMiljAQmtinVXtfCEbFwfYgT6YiLBTc/o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G6NeNoXO57PfYqYQNGlzqKffQ/1vsTdAttdqWUgmEs+CfapXjBrZjCMiljAQmtinVXtfCEbFwfYgT6YiLBTc/o="/>
</p:tagLst>
</file>

<file path=ppt/tags/tag2.xml><?xml version="1.0" encoding="utf-8"?>
<p:tagLst xmlns:p="http://schemas.openxmlformats.org/presentationml/2006/main">
  <p:tag name="TIMING" val="|19.6|61.1|26.8|24.2"/>
  <p:tag name="KSO_WM_SCREEN_THEME_FLAG" val="Dlrq25wU2PGuGg5bbmjbDG6NeNoXO57PfYqYQNGlzqKffQ/1vsTdAttdqWUgmEs+CfapXjBrZjCMiljAQmtinVXtfCEbFwfYgT6YiLBTc/o="/>
</p:tagLst>
</file>

<file path=ppt/tags/tag3.xml><?xml version="1.0" encoding="utf-8"?>
<p:tagLst xmlns:p="http://schemas.openxmlformats.org/presentationml/2006/main">
  <p:tag name="TIMING" val="|24.9|14.9|25.6|12.5|38.1|61.1|1.8"/>
  <p:tag name="KSO_WM_SCREEN_THEME_FLAG" val="Dlrq25wU2PGuGg5bbmjbDG6NeNoXO57PfYqYQNGlzqKffQ/1vsTdAttdqWUgmEs+CfapXjBrZjCMiljAQmtinVXtfCEbFwfYgT6YiLBTc/o="/>
</p:tagLst>
</file>

<file path=ppt/tags/tag4.xml><?xml version="1.0" encoding="utf-8"?>
<p:tagLst xmlns:p="http://schemas.openxmlformats.org/presentationml/2006/main">
  <p:tag name="TIMING" val="|20.1|21.8|25.7|25.3"/>
  <p:tag name="KSO_WM_SCREEN_THEME_FLAG" val="Dlrq25wU2PGuGg5bbmjbDG6NeNoXO57PfYqYQNGlzqKffQ/1vsTdAttdqWUgmEs+CfapXjBrZjCMiljAQmtinVXtfCEbFwfYgT6YiLBTc/o="/>
</p:tagLst>
</file>

<file path=ppt/tags/tag5.xml><?xml version="1.0" encoding="utf-8"?>
<p:tagLst xmlns:p="http://schemas.openxmlformats.org/presentationml/2006/main">
  <p:tag name="TIMING" val="|28.7"/>
  <p:tag name="KSO_WM_SCREEN_THEME_FLAG" val="Dlrq25wU2PGuGg5bbmjbDG6NeNoXO57PfYqYQNGlzqKffQ/1vsTdAttdqWUgmEs+CfapXjBrZjCMiljAQmtinVXtfCEbFwfYgT6YiLBTc/o="/>
</p:tagLst>
</file>

<file path=ppt/tags/tag6.xml><?xml version="1.0" encoding="utf-8"?>
<p:tagLst xmlns:p="http://schemas.openxmlformats.org/presentationml/2006/main">
  <p:tag name="TIMING" val="|19.6"/>
  <p:tag name="KSO_WM_SCREEN_THEME_FLAG" val="Dlrq25wU2PGuGg5bbmjbDG6NeNoXO57PfYqYQNGlzqKffQ/1vsTdAttdqWUgmEs+CfapXjBrZjCMiljAQmtinVXtfCEbFwfYgT6YiLBTc/o="/>
</p:tagLst>
</file>

<file path=ppt/tags/tag7.xml><?xml version="1.0" encoding="utf-8"?>
<p:tagLst xmlns:p="http://schemas.openxmlformats.org/presentationml/2006/main">
  <p:tag name="TIMING" val="|9.5|29.6"/>
  <p:tag name="KSO_WM_SCREEN_THEME_FLAG" val="Dlrq25wU2PGuGg5bbmjbDG6NeNoXO57PfYqYQNGlzqKffQ/1vsTdAttdqWUgmEs+CfapXjBrZjCMiljAQmtinVXtfCEbFwfYgT6YiLBTc/o="/>
</p:tagLst>
</file>

<file path=ppt/tags/tag8.xml><?xml version="1.0" encoding="utf-8"?>
<p:tagLst xmlns:p="http://schemas.openxmlformats.org/presentationml/2006/main">
  <p:tag name="TIMING" val="|18.5|28.8"/>
  <p:tag name="KSO_WM_SCREEN_THEME_FLAG" val="Dlrq25wU2PGuGg5bbmjbDG6NeNoXO57PfYqYQNGlzqKffQ/1vsTdAttdqWUgmEs+CfapXjBrZjCMiljAQmtinVXtfCEbFwfYgT6YiLBTc/o="/>
</p:tagLst>
</file>

<file path=ppt/tags/tag9.xml><?xml version="1.0" encoding="utf-8"?>
<p:tagLst xmlns:p="http://schemas.openxmlformats.org/presentationml/2006/main">
  <p:tag name="TIMING" val="|9.9|33.7|7.1|0.9|17.7|16.7|0.9|5.9|1|3.4|15.7|17|11.8|1.4|0.8|6.7|0.9"/>
  <p:tag name="KSO_WM_SCREEN_THEME_FLAG" val="Dlrq25wU2PGuGg5bbmjbDG6NeNoXO57PfYqYQNGlzqKffQ/1vsTdAttdqWUgmEs+CfapXjBrZjCMiljAQmtinVXtfCEbFwfYgT6YiLBTc/o=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1419</Words>
  <PresentationFormat>自定义</PresentationFormat>
  <Paragraphs>309</Paragraphs>
  <Slides>18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43" baseType="lpstr">
      <vt:lpstr>Arial</vt:lpstr>
      <vt:lpstr>宋体</vt:lpstr>
      <vt:lpstr>Wingdings</vt:lpstr>
      <vt:lpstr>Wingdings 2</vt:lpstr>
      <vt:lpstr>Arial</vt:lpstr>
      <vt:lpstr>黑体</vt:lpstr>
      <vt:lpstr>楷体</vt:lpstr>
      <vt:lpstr>楷体_GB2312</vt:lpstr>
      <vt:lpstr>新宋体</vt:lpstr>
      <vt:lpstr>隶书</vt:lpstr>
      <vt:lpstr>方正舒体</vt:lpstr>
      <vt:lpstr>Garamond</vt:lpstr>
      <vt:lpstr>华文新魏</vt:lpstr>
      <vt:lpstr>Times New Roman</vt:lpstr>
      <vt:lpstr>Wingdings 2</vt:lpstr>
      <vt:lpstr>方正姚体</vt:lpstr>
      <vt:lpstr>华文仿宋</vt:lpstr>
      <vt:lpstr>微软雅黑</vt:lpstr>
      <vt:lpstr>Arial Unicode MS</vt:lpstr>
      <vt:lpstr>Calibri</vt:lpstr>
      <vt:lpstr>Franklin Gothic Book</vt:lpstr>
      <vt:lpstr>Franklin Gothic Medium</vt:lpstr>
      <vt:lpstr>暗香扑面</vt:lpstr>
      <vt:lpstr>自定义设计方案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2018-12-04T09:03:00Z</dcterms:created>
  <dcterms:modified xsi:type="dcterms:W3CDTF">2021-11-15T09:21:54Z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  <property fmtid="{D5CDD505-2E9C-101B-9397-08002B2CF9AE}" pid="3" name="KSOSaveFontToCloudKey">
    <vt:lpwstr>430758796_embed</vt:lpwstr>
  </property>
</Properties>
</file>