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6" r:id="rId6"/>
    <p:sldId id="267" r:id="rId7"/>
    <p:sldId id="262" r:id="rId8"/>
    <p:sldId id="257" r:id="rId9"/>
    <p:sldId id="258" r:id="rId10"/>
    <p:sldId id="259" r:id="rId11"/>
    <p:sldId id="260" r:id="rId12"/>
    <p:sldId id="261" r:id="rId13"/>
  </p:sldIdLst>
  <p:sldSz cx="12192000" cy="6858000"/>
  <p:notesSz cx="6794500" cy="9931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tableStyles" Target="tableStyles.xml" Id="rId17" /><Relationship Type="http://schemas.openxmlformats.org/officeDocument/2006/relationships/slide" Target="slides/slide1.xml" Id="rId2" /><Relationship Type="http://schemas.openxmlformats.org/officeDocument/2006/relationships/theme" Target="theme/theme1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presProps" Target="presProps.xml" Id="rId14" /><Relationship Type="http://schemas.openxmlformats.org/officeDocument/2006/relationships/tags" Target="/ppt/tags/tag1.xml" Id="R7c46f339250d47f8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05E011-279E-4FD0-ADB0-43C32A4C4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3A2894-7575-4489-897B-ACF52547C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CBC8C7-6A43-4C36-B58F-DDCBE302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27C7BD-6F7B-489D-9F3A-F87DA696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B9F7AD-B885-4753-9575-E9812925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434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838D8F-DBD0-4AFA-ADA1-77EC7816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B83DC60-9B58-4AE9-936C-94955F555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FA9B5C-7CC5-48DD-B595-40B551953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01C147-5E6D-493D-A1A7-8D6EFA0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827EE1-71A0-4408-BC9F-DC15976B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1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2024938-FCF0-4351-9DF6-591578014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40271A-FBBB-4FD5-9B7E-1803588A8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C2E714-F957-40A4-BE2B-FB7E65A0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5BA1AF-078B-402A-A3C7-80C2935E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9A1736-0E72-48EE-9FEA-B445FAA3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410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54D6A4-0721-4DD2-AD4D-CD9F9CDD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797499-09ED-43E0-B167-1643ACE2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B19183-9E2D-483E-89EF-6E7BFD48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C6E668-8B6E-46D8-964E-69954FD60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B925BD-4C4E-4FDE-A7DC-466879AC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085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2B3AF7-2457-48F5-A326-CCD4BE58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D98F67-E68D-4067-A4D4-39171C00A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43615-6C0A-40FD-8733-E9FAAEDF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76A8A3-A54C-4B6D-9B2C-F783F13B8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B95F4B-71D0-4088-AB86-06C8C4FD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41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F87F0B-BE78-4472-94F1-4854B72E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A7811A-432C-4FCA-ADBF-868A69668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B8B82D-C513-4D32-8293-2A123AF10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965A0F2-FADC-4015-A21A-E511C901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EE62B4-D493-4655-BFBE-7DCEE53DD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AC0033-CF60-491F-A7AF-D5112897E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98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77FE8-78F2-40B1-9BD8-7D9346F5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683326B-EA2B-4E0A-8E0C-B39A36A8C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802050-F94A-47D3-BDE8-771BC6926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029F849-C87E-4CDB-99FE-7F5627D35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CC37D87-401B-4EDE-9745-6136E2632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98EB88-BB8C-482B-90C8-48CF45BA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F22EA9D-3F20-463D-ACB6-54CD2ACA6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57B754A-5926-4D38-AA82-4A87F3E0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4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A75043-8BC8-488A-A8F3-49174C999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094EBA7-9D60-42BC-8A7E-1B951067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8240D4D-DDF3-40A2-A0A7-DEC4597FD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185FD83-AC76-4FE4-83CF-6956C075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82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88CD3DD-DB14-48B3-9EC9-91B5D4BD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DB053EB-7C28-469D-87B2-B3045A52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39FAA13-D79F-4566-A244-D0DC0020A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7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8B83F4-3FB4-4B05-A0CB-B5A96E91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2A66CB-96A7-41BD-9AB7-33393B0D4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2CB475-262D-4C32-A6CE-7A8D16C5D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1D0A83-F8CC-4C32-84A9-2602AB9C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409B22-1CC3-49FC-BC0F-938A773F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54378A1-C8D1-4AFC-BB15-09458889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50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BB4A5F-6DD2-4CF9-89AE-B370B266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9A58C8-00F5-4349-997F-CF8A22313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DC55B94-8EE9-4D6E-8B5E-4A1805FB9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3FF4E3E-4776-4B79-9135-94E9AB2B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2032DE3-8F9F-4858-A611-6CB9138D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8293C0-4CB3-46E6-8F6A-BB34A0EF2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9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8EBB1F1-698B-42E1-9276-FDCF496FF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9E9EAA-EDD9-4431-894A-94DCC15F8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532F8F-3D00-49B6-9CAD-BC313741E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5C2042-5AF6-4D20-AF3C-BF019BEDD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4E8238-DDA3-4AFF-875E-94549B536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50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B9604F-74E2-4E9E-B6EB-C4C297F1EA3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zh-CN" altLang="en-US" sz="9500" b="1" dirty="0">
                <a:ea typeface="等线" panose="02010600030101010101" pitchFamily="2" charset="-122"/>
              </a:rPr>
              <a:t>初中历史时间轴</a:t>
            </a:r>
          </a:p>
        </p:txBody>
      </p:sp>
    </p:spTree>
    <p:extLst>
      <p:ext uri="{BB962C8B-B14F-4D97-AF65-F5344CB8AC3E}">
        <p14:creationId xmlns:p14="http://schemas.microsoft.com/office/powerpoint/2010/main" val="2528578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707CE785-B1E7-473A-B7DF-D21630273C15}"/>
              </a:ext>
            </a:extLst>
          </p:cNvPr>
          <p:cNvGrpSpPr/>
          <p:nvPr/>
        </p:nvGrpSpPr>
        <p:grpSpPr>
          <a:xfrm>
            <a:off x="769528" y="211807"/>
            <a:ext cx="11422472" cy="5756300"/>
            <a:chOff x="53248" y="143227"/>
            <a:chExt cx="11422472" cy="5756300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0A1B79DC-2307-4BC2-B62D-B505526E60BD}"/>
                </a:ext>
              </a:extLst>
            </p:cNvPr>
            <p:cNvSpPr/>
            <p:nvPr/>
          </p:nvSpPr>
          <p:spPr>
            <a:xfrm>
              <a:off x="121188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529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38938B8F-3905-4F91-85FB-D4606E74FFA6}"/>
                </a:ext>
              </a:extLst>
            </p:cNvPr>
            <p:cNvSpPr/>
            <p:nvPr/>
          </p:nvSpPr>
          <p:spPr>
            <a:xfrm>
              <a:off x="121188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罗马民法大全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A68D9E73-F86C-4E76-BCA4-8EC30783A348}"/>
                </a:ext>
              </a:extLst>
            </p:cNvPr>
            <p:cNvSpPr/>
            <p:nvPr/>
          </p:nvSpPr>
          <p:spPr>
            <a:xfrm>
              <a:off x="2666081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1453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91B94833-C8F8-463B-BD71-311C7151A813}"/>
                </a:ext>
              </a:extLst>
            </p:cNvPr>
            <p:cNvSpPr/>
            <p:nvPr/>
          </p:nvSpPr>
          <p:spPr>
            <a:xfrm>
              <a:off x="2666081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奥斯曼灭亡东罗马</a:t>
              </a: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FD199859-D4D4-425F-8B95-1B8C01635ABF}"/>
                </a:ext>
              </a:extLst>
            </p:cNvPr>
            <p:cNvSpPr/>
            <p:nvPr/>
          </p:nvSpPr>
          <p:spPr>
            <a:xfrm>
              <a:off x="1377110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7-9C</a:t>
              </a:r>
              <a:endParaRPr lang="zh-CN" altLang="en-US" sz="1700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A412032-2966-4385-B2D9-2108F6ED5E7E}"/>
                </a:ext>
              </a:extLst>
            </p:cNvPr>
            <p:cNvSpPr/>
            <p:nvPr/>
          </p:nvSpPr>
          <p:spPr>
            <a:xfrm>
              <a:off x="1377110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拜占庭帝国衰落</a:t>
              </a: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15C6998-8CC5-4604-8817-4A56A39AA28D}"/>
                </a:ext>
              </a:extLst>
            </p:cNvPr>
            <p:cNvSpPr/>
            <p:nvPr/>
          </p:nvSpPr>
          <p:spPr>
            <a:xfrm>
              <a:off x="121188" y="159745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1-2C</a:t>
              </a:r>
              <a:endParaRPr lang="zh-CN" altLang="en-US" sz="1700" dirty="0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8516DFA7-69A2-4624-8B7C-D75FC717F1C2}"/>
                </a:ext>
              </a:extLst>
            </p:cNvPr>
            <p:cNvSpPr/>
            <p:nvPr/>
          </p:nvSpPr>
          <p:spPr>
            <a:xfrm>
              <a:off x="121188" y="213728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日本小国</a:t>
              </a:r>
            </a:p>
          </p:txBody>
        </p:sp>
        <p:sp>
          <p:nvSpPr>
            <p:cNvPr id="22" name="矩形: 圆角 21">
              <a:extLst>
                <a:ext uri="{FF2B5EF4-FFF2-40B4-BE49-F238E27FC236}">
                  <a16:creationId xmlns:a16="http://schemas.microsoft.com/office/drawing/2014/main" id="{99E5A43C-F6DE-4BDF-BAEC-8497169F09C3}"/>
                </a:ext>
              </a:extLst>
            </p:cNvPr>
            <p:cNvSpPr/>
            <p:nvPr/>
          </p:nvSpPr>
          <p:spPr>
            <a:xfrm>
              <a:off x="2666081" y="159745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6-9C</a:t>
              </a:r>
              <a:endParaRPr lang="zh-CN" altLang="en-US" sz="1700" dirty="0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939CCC54-0622-40F4-AA9D-623355DE378B}"/>
                </a:ext>
              </a:extLst>
            </p:cNvPr>
            <p:cNvSpPr/>
            <p:nvPr/>
          </p:nvSpPr>
          <p:spPr>
            <a:xfrm>
              <a:off x="2666081" y="213728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吸收中国文化</a:t>
              </a:r>
            </a:p>
          </p:txBody>
        </p:sp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BCA88B0B-5DC1-427C-AABF-8B9168452EE9}"/>
                </a:ext>
              </a:extLst>
            </p:cNvPr>
            <p:cNvSpPr/>
            <p:nvPr/>
          </p:nvSpPr>
          <p:spPr>
            <a:xfrm>
              <a:off x="1377110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5C</a:t>
              </a:r>
              <a:endParaRPr lang="zh-CN" altLang="en-US" sz="17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9C3DC252-1D5D-4317-80A1-E45E510C254B}"/>
                </a:ext>
              </a:extLst>
            </p:cNvPr>
            <p:cNvSpPr/>
            <p:nvPr/>
          </p:nvSpPr>
          <p:spPr>
            <a:xfrm>
              <a:off x="1377110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大和统一日本</a:t>
              </a:r>
            </a:p>
          </p:txBody>
        </p:sp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BED59167-4A52-497A-BAEA-4431460E08EE}"/>
                </a:ext>
              </a:extLst>
            </p:cNvPr>
            <p:cNvSpPr/>
            <p:nvPr/>
          </p:nvSpPr>
          <p:spPr>
            <a:xfrm>
              <a:off x="3922003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646</a:t>
              </a:r>
              <a:endParaRPr lang="zh-CN" altLang="en-US" sz="17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12FA96D0-34DA-4A05-812B-BA11B13F7C88}"/>
                </a:ext>
              </a:extLst>
            </p:cNvPr>
            <p:cNvSpPr/>
            <p:nvPr/>
          </p:nvSpPr>
          <p:spPr>
            <a:xfrm>
              <a:off x="3922003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大化改新</a:t>
              </a:r>
            </a:p>
          </p:txBody>
        </p:sp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EDFEBA88-1649-4D61-A200-D9E5051B9536}"/>
                </a:ext>
              </a:extLst>
            </p:cNvPr>
            <p:cNvSpPr/>
            <p:nvPr/>
          </p:nvSpPr>
          <p:spPr>
            <a:xfrm>
              <a:off x="5177925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12C</a:t>
              </a:r>
              <a:r>
                <a:rPr lang="zh-CN" altLang="en-US" sz="1700" dirty="0"/>
                <a:t>晚期</a:t>
              </a: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9B34D897-4577-4E71-B173-4EA2713964FB}"/>
                </a:ext>
              </a:extLst>
            </p:cNvPr>
            <p:cNvSpPr/>
            <p:nvPr/>
          </p:nvSpPr>
          <p:spPr>
            <a:xfrm>
              <a:off x="5177925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幕府统治</a:t>
              </a:r>
            </a:p>
          </p:txBody>
        </p:sp>
        <p:sp>
          <p:nvSpPr>
            <p:cNvPr id="31" name="矩形: 圆角 30">
              <a:extLst>
                <a:ext uri="{FF2B5EF4-FFF2-40B4-BE49-F238E27FC236}">
                  <a16:creationId xmlns:a16="http://schemas.microsoft.com/office/drawing/2014/main" id="{4A18FFA4-4683-4528-80CE-1194B2ADBCAC}"/>
                </a:ext>
              </a:extLst>
            </p:cNvPr>
            <p:cNvSpPr/>
            <p:nvPr/>
          </p:nvSpPr>
          <p:spPr>
            <a:xfrm>
              <a:off x="121188" y="305168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6-7C</a:t>
              </a:r>
              <a:r>
                <a:rPr lang="zh-CN" altLang="en-US" sz="1700" dirty="0"/>
                <a:t>初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E47BA26D-B063-4C4E-AA39-B4D7750719FF}"/>
                </a:ext>
              </a:extLst>
            </p:cNvPr>
            <p:cNvSpPr/>
            <p:nvPr/>
          </p:nvSpPr>
          <p:spPr>
            <a:xfrm>
              <a:off x="121188" y="359150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阿拉伯混战</a:t>
              </a:r>
            </a:p>
          </p:txBody>
        </p:sp>
        <p:sp>
          <p:nvSpPr>
            <p:cNvPr id="33" name="矩形: 圆角 32">
              <a:extLst>
                <a:ext uri="{FF2B5EF4-FFF2-40B4-BE49-F238E27FC236}">
                  <a16:creationId xmlns:a16="http://schemas.microsoft.com/office/drawing/2014/main" id="{77E1AFC0-C375-47F0-BEBF-476877061F26}"/>
                </a:ext>
              </a:extLst>
            </p:cNvPr>
            <p:cNvSpPr/>
            <p:nvPr/>
          </p:nvSpPr>
          <p:spPr>
            <a:xfrm>
              <a:off x="2666081" y="305168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622</a:t>
              </a:r>
              <a:endParaRPr lang="zh-CN" altLang="en-US" sz="1700" dirty="0"/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6FD73198-581F-4192-9BAB-7D82FBA3C00E}"/>
                </a:ext>
              </a:extLst>
            </p:cNvPr>
            <p:cNvSpPr/>
            <p:nvPr/>
          </p:nvSpPr>
          <p:spPr>
            <a:xfrm>
              <a:off x="2666081" y="359150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麦地那穆斯林公社</a:t>
              </a:r>
            </a:p>
          </p:txBody>
        </p:sp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D77575E9-C2D3-47F7-B13F-5B4B22B4542B}"/>
                </a:ext>
              </a:extLst>
            </p:cNvPr>
            <p:cNvSpPr/>
            <p:nvPr/>
          </p:nvSpPr>
          <p:spPr>
            <a:xfrm>
              <a:off x="1377110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7C</a:t>
              </a:r>
              <a:r>
                <a:rPr lang="zh-CN" altLang="en-US" sz="1700" dirty="0"/>
                <a:t>初</a:t>
              </a: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CCE0B8AE-DCC7-42DC-9BA6-C5C3B89F6F2F}"/>
                </a:ext>
              </a:extLst>
            </p:cNvPr>
            <p:cNvSpPr/>
            <p:nvPr/>
          </p:nvSpPr>
          <p:spPr>
            <a:xfrm>
              <a:off x="1377110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伊斯兰教</a:t>
              </a:r>
            </a:p>
          </p:txBody>
        </p:sp>
        <p:sp>
          <p:nvSpPr>
            <p:cNvPr id="37" name="矩形: 圆角 36">
              <a:extLst>
                <a:ext uri="{FF2B5EF4-FFF2-40B4-BE49-F238E27FC236}">
                  <a16:creationId xmlns:a16="http://schemas.microsoft.com/office/drawing/2014/main" id="{554A99C7-E23D-4286-BA07-6C439104ACC0}"/>
                </a:ext>
              </a:extLst>
            </p:cNvPr>
            <p:cNvSpPr/>
            <p:nvPr/>
          </p:nvSpPr>
          <p:spPr>
            <a:xfrm>
              <a:off x="3922003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630</a:t>
              </a:r>
              <a:endParaRPr lang="zh-CN" altLang="en-US" sz="1700" dirty="0"/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5B170212-381E-419F-922D-32FE3B2873A7}"/>
                </a:ext>
              </a:extLst>
            </p:cNvPr>
            <p:cNvSpPr/>
            <p:nvPr/>
          </p:nvSpPr>
          <p:spPr>
            <a:xfrm>
              <a:off x="3922003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占领麦加</a:t>
              </a:r>
            </a:p>
          </p:txBody>
        </p:sp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56AF87FA-8448-4239-9C76-B0123B2596B8}"/>
                </a:ext>
              </a:extLst>
            </p:cNvPr>
            <p:cNvSpPr/>
            <p:nvPr/>
          </p:nvSpPr>
          <p:spPr>
            <a:xfrm>
              <a:off x="5177925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751</a:t>
              </a:r>
              <a:endParaRPr lang="zh-CN" altLang="en-US" sz="1700" dirty="0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0642AD6-4B6B-4544-AB42-8E2FB89EE27E}"/>
                </a:ext>
              </a:extLst>
            </p:cNvPr>
            <p:cNvSpPr/>
            <p:nvPr/>
          </p:nvSpPr>
          <p:spPr>
            <a:xfrm>
              <a:off x="5177925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怛罗斯之战</a:t>
              </a:r>
            </a:p>
          </p:txBody>
        </p:sp>
        <p:sp>
          <p:nvSpPr>
            <p:cNvPr id="41" name="矩形: 圆角 40">
              <a:extLst>
                <a:ext uri="{FF2B5EF4-FFF2-40B4-BE49-F238E27FC236}">
                  <a16:creationId xmlns:a16="http://schemas.microsoft.com/office/drawing/2014/main" id="{6214942C-04A4-4682-80E5-7F48412DCAC9}"/>
                </a:ext>
              </a:extLst>
            </p:cNvPr>
            <p:cNvSpPr/>
            <p:nvPr/>
          </p:nvSpPr>
          <p:spPr>
            <a:xfrm>
              <a:off x="6470568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8C</a:t>
              </a:r>
              <a:r>
                <a:rPr lang="zh-CN" altLang="en-US" sz="1700" dirty="0"/>
                <a:t>中</a:t>
              </a: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8BFA8009-5F54-49F3-9B05-3E367F9ABC78}"/>
                </a:ext>
              </a:extLst>
            </p:cNvPr>
            <p:cNvSpPr/>
            <p:nvPr/>
          </p:nvSpPr>
          <p:spPr>
            <a:xfrm>
              <a:off x="6470568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阿拉伯帝国</a:t>
              </a:r>
            </a:p>
          </p:txBody>
        </p: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EF115834-A4D9-4283-82C6-C5BEC7AF9ED0}"/>
                </a:ext>
              </a:extLst>
            </p:cNvPr>
            <p:cNvGrpSpPr/>
            <p:nvPr/>
          </p:nvGrpSpPr>
          <p:grpSpPr>
            <a:xfrm>
              <a:off x="53248" y="650003"/>
              <a:ext cx="11422472" cy="4610542"/>
              <a:chOff x="53248" y="650003"/>
              <a:chExt cx="12085504" cy="4610542"/>
            </a:xfrm>
          </p:grpSpPr>
          <p:cxnSp>
            <p:nvCxnSpPr>
              <p:cNvPr id="2" name="直接箭头连接符 1">
                <a:extLst>
                  <a:ext uri="{FF2B5EF4-FFF2-40B4-BE49-F238E27FC236}">
                    <a16:creationId xmlns:a16="http://schemas.microsoft.com/office/drawing/2014/main" id="{2C3DEA71-AA03-4276-841E-EE2F186748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650003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接箭头连接符 18">
                <a:extLst>
                  <a:ext uri="{FF2B5EF4-FFF2-40B4-BE49-F238E27FC236}">
                    <a16:creationId xmlns:a16="http://schemas.microsoft.com/office/drawing/2014/main" id="{4903F86D-9108-4915-9866-04219CEC15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2104230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直接箭头连接符 29">
                <a:extLst>
                  <a:ext uri="{FF2B5EF4-FFF2-40B4-BE49-F238E27FC236}">
                    <a16:creationId xmlns:a16="http://schemas.microsoft.com/office/drawing/2014/main" id="{C1DBA8C1-5D35-42E6-927E-9C9AE20C0F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3558457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接箭头连接符 42">
                <a:extLst>
                  <a:ext uri="{FF2B5EF4-FFF2-40B4-BE49-F238E27FC236}">
                    <a16:creationId xmlns:a16="http://schemas.microsoft.com/office/drawing/2014/main" id="{3D976717-ED13-4F10-9E2E-D6A237F665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5260545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4" name="矩形: 圆角 43">
              <a:extLst>
                <a:ext uri="{FF2B5EF4-FFF2-40B4-BE49-F238E27FC236}">
                  <a16:creationId xmlns:a16="http://schemas.microsoft.com/office/drawing/2014/main" id="{74875DB9-F5EE-479C-8AA0-683AC30EE0BA}"/>
                </a:ext>
              </a:extLst>
            </p:cNvPr>
            <p:cNvSpPr/>
            <p:nvPr/>
          </p:nvSpPr>
          <p:spPr>
            <a:xfrm>
              <a:off x="121188" y="4753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11C</a:t>
              </a:r>
              <a:r>
                <a:rPr lang="zh-CN" altLang="en-US" sz="1700" dirty="0"/>
                <a:t>后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1966A026-52F9-4063-859E-CEF8CC612D01}"/>
                </a:ext>
              </a:extLst>
            </p:cNvPr>
            <p:cNvSpPr/>
            <p:nvPr/>
          </p:nvSpPr>
          <p:spPr>
            <a:xfrm>
              <a:off x="121188" y="5293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垦殖运动</a:t>
              </a:r>
            </a:p>
          </p:txBody>
        </p:sp>
        <p:sp>
          <p:nvSpPr>
            <p:cNvPr id="46" name="矩形: 圆角 45">
              <a:extLst>
                <a:ext uri="{FF2B5EF4-FFF2-40B4-BE49-F238E27FC236}">
                  <a16:creationId xmlns:a16="http://schemas.microsoft.com/office/drawing/2014/main" id="{AF194336-2FA1-4982-A489-AB1822E5B225}"/>
                </a:ext>
              </a:extLst>
            </p:cNvPr>
            <p:cNvSpPr/>
            <p:nvPr/>
          </p:nvSpPr>
          <p:spPr>
            <a:xfrm>
              <a:off x="1377110" y="4753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13C</a:t>
              </a:r>
              <a:endParaRPr lang="zh-CN" altLang="en-US" sz="1700" dirty="0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C90AE5A1-CF0A-410B-950E-DA915A163176}"/>
                </a:ext>
              </a:extLst>
            </p:cNvPr>
            <p:cNvSpPr/>
            <p:nvPr/>
          </p:nvSpPr>
          <p:spPr>
            <a:xfrm>
              <a:off x="1377110" y="5293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手工工场</a:t>
              </a:r>
            </a:p>
          </p:txBody>
        </p:sp>
        <p:sp>
          <p:nvSpPr>
            <p:cNvPr id="48" name="矩形: 圆角 47">
              <a:extLst>
                <a:ext uri="{FF2B5EF4-FFF2-40B4-BE49-F238E27FC236}">
                  <a16:creationId xmlns:a16="http://schemas.microsoft.com/office/drawing/2014/main" id="{FF4D180E-A55D-4CC6-8C6D-FC83482F8CC2}"/>
                </a:ext>
              </a:extLst>
            </p:cNvPr>
            <p:cNvSpPr/>
            <p:nvPr/>
          </p:nvSpPr>
          <p:spPr>
            <a:xfrm>
              <a:off x="2666081" y="4742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14C</a:t>
              </a:r>
              <a:r>
                <a:rPr lang="zh-CN" altLang="en-US" sz="1700" dirty="0"/>
                <a:t>中</a:t>
              </a:r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91817AF6-7AB9-4A91-9778-8B2F4677E5BB}"/>
                </a:ext>
              </a:extLst>
            </p:cNvPr>
            <p:cNvSpPr/>
            <p:nvPr/>
          </p:nvSpPr>
          <p:spPr>
            <a:xfrm>
              <a:off x="2666081" y="5282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租地农场</a:t>
              </a:r>
            </a:p>
          </p:txBody>
        </p:sp>
        <p:sp>
          <p:nvSpPr>
            <p:cNvPr id="58" name="矩形: 圆角 57">
              <a:extLst>
                <a:ext uri="{FF2B5EF4-FFF2-40B4-BE49-F238E27FC236}">
                  <a16:creationId xmlns:a16="http://schemas.microsoft.com/office/drawing/2014/main" id="{83F8AF1E-0DFC-40E9-B135-08A28C77EF84}"/>
                </a:ext>
              </a:extLst>
            </p:cNvPr>
            <p:cNvSpPr/>
            <p:nvPr/>
          </p:nvSpPr>
          <p:spPr>
            <a:xfrm>
              <a:off x="4158867" y="4742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14-17C</a:t>
              </a:r>
              <a:endParaRPr lang="zh-CN" altLang="en-US" sz="1700" dirty="0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D717EB75-996B-4D1E-B7E3-66C920C33A4D}"/>
                </a:ext>
              </a:extLst>
            </p:cNvPr>
            <p:cNvSpPr/>
            <p:nvPr/>
          </p:nvSpPr>
          <p:spPr>
            <a:xfrm>
              <a:off x="3922003" y="5282596"/>
              <a:ext cx="158643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资本主义萌芽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文艺复兴</a:t>
              </a:r>
            </a:p>
          </p:txBody>
        </p:sp>
        <p:sp>
          <p:nvSpPr>
            <p:cNvPr id="60" name="矩形: 圆角 59">
              <a:extLst>
                <a:ext uri="{FF2B5EF4-FFF2-40B4-BE49-F238E27FC236}">
                  <a16:creationId xmlns:a16="http://schemas.microsoft.com/office/drawing/2014/main" id="{FEE83A5A-04DE-456A-A5D0-BA5385E46509}"/>
                </a:ext>
              </a:extLst>
            </p:cNvPr>
            <p:cNvSpPr/>
            <p:nvPr/>
          </p:nvSpPr>
          <p:spPr>
            <a:xfrm>
              <a:off x="5651653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15C</a:t>
              </a:r>
              <a:endParaRPr lang="zh-CN" altLang="en-US" sz="1700" dirty="0"/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4E35F21-2BDA-4732-A676-8A026F4D419C}"/>
                </a:ext>
              </a:extLst>
            </p:cNvPr>
            <p:cNvSpPr/>
            <p:nvPr/>
          </p:nvSpPr>
          <p:spPr>
            <a:xfrm>
              <a:off x="5651653" y="528259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新航路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早期殖民</a:t>
              </a:r>
            </a:p>
          </p:txBody>
        </p:sp>
        <p:sp>
          <p:nvSpPr>
            <p:cNvPr id="62" name="矩形: 圆角 61">
              <a:extLst>
                <a:ext uri="{FF2B5EF4-FFF2-40B4-BE49-F238E27FC236}">
                  <a16:creationId xmlns:a16="http://schemas.microsoft.com/office/drawing/2014/main" id="{381CE90B-63DB-486B-95D5-D1BB007956E5}"/>
                </a:ext>
              </a:extLst>
            </p:cNvPr>
            <p:cNvSpPr/>
            <p:nvPr/>
          </p:nvSpPr>
          <p:spPr>
            <a:xfrm>
              <a:off x="7046208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16C</a:t>
              </a:r>
              <a:endParaRPr lang="zh-CN" altLang="en-US" sz="1700" dirty="0"/>
            </a:p>
          </p:txBody>
        </p: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85B24852-B8F9-48AD-A127-15C41274F2A1}"/>
                </a:ext>
              </a:extLst>
            </p:cNvPr>
            <p:cNvSpPr/>
            <p:nvPr/>
          </p:nvSpPr>
          <p:spPr>
            <a:xfrm>
              <a:off x="6920434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西班牙称霸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无敌舰队</a:t>
              </a:r>
            </a:p>
          </p:txBody>
        </p:sp>
        <p:sp>
          <p:nvSpPr>
            <p:cNvPr id="64" name="矩形: 圆角 63">
              <a:extLst>
                <a:ext uri="{FF2B5EF4-FFF2-40B4-BE49-F238E27FC236}">
                  <a16:creationId xmlns:a16="http://schemas.microsoft.com/office/drawing/2014/main" id="{07AA898B-A370-42DA-B577-AA5B8CB16C14}"/>
                </a:ext>
              </a:extLst>
            </p:cNvPr>
            <p:cNvSpPr/>
            <p:nvPr/>
          </p:nvSpPr>
          <p:spPr>
            <a:xfrm>
              <a:off x="8538994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17C</a:t>
              </a:r>
              <a:endParaRPr lang="zh-CN" altLang="en-US" sz="1700" dirty="0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C938FD16-B5D5-41B4-8332-50279AE6C142}"/>
                </a:ext>
              </a:extLst>
            </p:cNvPr>
            <p:cNvSpPr/>
            <p:nvPr/>
          </p:nvSpPr>
          <p:spPr>
            <a:xfrm>
              <a:off x="8413220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荷兰称霸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海上马车夫</a:t>
              </a:r>
            </a:p>
          </p:txBody>
        </p:sp>
        <p:sp>
          <p:nvSpPr>
            <p:cNvPr id="66" name="矩形: 圆角 65">
              <a:extLst>
                <a:ext uri="{FF2B5EF4-FFF2-40B4-BE49-F238E27FC236}">
                  <a16:creationId xmlns:a16="http://schemas.microsoft.com/office/drawing/2014/main" id="{AA33CF7E-B28A-4B6A-98DC-CB315D159E02}"/>
                </a:ext>
              </a:extLst>
            </p:cNvPr>
            <p:cNvSpPr/>
            <p:nvPr/>
          </p:nvSpPr>
          <p:spPr>
            <a:xfrm>
              <a:off x="10031780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18-19C</a:t>
              </a:r>
              <a:endParaRPr lang="zh-CN" altLang="en-US" sz="1700" dirty="0"/>
            </a:p>
          </p:txBody>
        </p: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E38C9EB8-FF29-4944-9144-110C9184603A}"/>
                </a:ext>
              </a:extLst>
            </p:cNvPr>
            <p:cNvSpPr/>
            <p:nvPr/>
          </p:nvSpPr>
          <p:spPr>
            <a:xfrm>
              <a:off x="9906006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日不落帝国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世界工厂</a:t>
              </a: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D23A0CBD-B8D8-4A0E-A825-386FCEF62527}"/>
              </a:ext>
            </a:extLst>
          </p:cNvPr>
          <p:cNvSpPr txBox="1"/>
          <p:nvPr/>
        </p:nvSpPr>
        <p:spPr>
          <a:xfrm>
            <a:off x="261300" y="211807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拜占庭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FFC9B51F-3126-47EF-B6CC-67A30D59E99E}"/>
              </a:ext>
            </a:extLst>
          </p:cNvPr>
          <p:cNvSpPr txBox="1"/>
          <p:nvPr/>
        </p:nvSpPr>
        <p:spPr>
          <a:xfrm>
            <a:off x="261300" y="1619222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日本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D494725-EB7C-421C-B9BD-5692CCAE89A7}"/>
              </a:ext>
            </a:extLst>
          </p:cNvPr>
          <p:cNvSpPr txBox="1"/>
          <p:nvPr/>
        </p:nvSpPr>
        <p:spPr>
          <a:xfrm>
            <a:off x="261300" y="3048651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阿拉伯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9ADEF552-4A94-42C1-B7E3-360B9A936EF9}"/>
              </a:ext>
            </a:extLst>
          </p:cNvPr>
          <p:cNvSpPr txBox="1"/>
          <p:nvPr/>
        </p:nvSpPr>
        <p:spPr>
          <a:xfrm>
            <a:off x="-6553" y="4750739"/>
            <a:ext cx="892552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欧洲</a:t>
            </a:r>
            <a:endParaRPr lang="en-US" altLang="zh-CN" sz="2300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新变化</a:t>
            </a:r>
          </a:p>
        </p:txBody>
      </p:sp>
    </p:spTree>
    <p:extLst>
      <p:ext uri="{BB962C8B-B14F-4D97-AF65-F5344CB8AC3E}">
        <p14:creationId xmlns:p14="http://schemas.microsoft.com/office/powerpoint/2010/main" val="117339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>
            <a:extLst>
              <a:ext uri="{FF2B5EF4-FFF2-40B4-BE49-F238E27FC236}">
                <a16:creationId xmlns:a16="http://schemas.microsoft.com/office/drawing/2014/main" id="{765E57A4-E5E1-417E-BAE4-B7C78B4D69E5}"/>
              </a:ext>
            </a:extLst>
          </p:cNvPr>
          <p:cNvGrpSpPr/>
          <p:nvPr/>
        </p:nvGrpSpPr>
        <p:grpSpPr>
          <a:xfrm>
            <a:off x="563788" y="476478"/>
            <a:ext cx="11628212" cy="5905044"/>
            <a:chOff x="53248" y="143227"/>
            <a:chExt cx="11628212" cy="5905044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26292CDC-5620-403B-BF09-24DB159E2618}"/>
                </a:ext>
              </a:extLst>
            </p:cNvPr>
            <p:cNvSpPr/>
            <p:nvPr/>
          </p:nvSpPr>
          <p:spPr>
            <a:xfrm>
              <a:off x="121188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1215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55EEE60A-0E9A-4742-BF4E-552689B8DB43}"/>
                </a:ext>
              </a:extLst>
            </p:cNvPr>
            <p:cNvSpPr/>
            <p:nvPr/>
          </p:nvSpPr>
          <p:spPr>
            <a:xfrm>
              <a:off x="121188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大宪章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9AC5BCE7-0D80-4982-BB51-301A4EC515CF}"/>
                </a:ext>
              </a:extLst>
            </p:cNvPr>
            <p:cNvSpPr/>
            <p:nvPr/>
          </p:nvSpPr>
          <p:spPr>
            <a:xfrm>
              <a:off x="2666081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1628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9FBC809-25AD-41CF-994B-EC523FB911A2}"/>
                </a:ext>
              </a:extLst>
            </p:cNvPr>
            <p:cNvSpPr/>
            <p:nvPr/>
          </p:nvSpPr>
          <p:spPr>
            <a:xfrm>
              <a:off x="2666081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权利请愿书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4AF48E3D-80EE-46A5-8525-DA4023D74747}"/>
                </a:ext>
              </a:extLst>
            </p:cNvPr>
            <p:cNvSpPr/>
            <p:nvPr/>
          </p:nvSpPr>
          <p:spPr>
            <a:xfrm>
              <a:off x="1377110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13C</a:t>
              </a:r>
              <a:r>
                <a:rPr lang="zh-CN" altLang="en-US" sz="1700" dirty="0"/>
                <a:t>末</a:t>
              </a: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783DF06-7220-4C6E-876D-9C04927C26B4}"/>
                </a:ext>
              </a:extLst>
            </p:cNvPr>
            <p:cNvSpPr/>
            <p:nvPr/>
          </p:nvSpPr>
          <p:spPr>
            <a:xfrm>
              <a:off x="1377110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议会制度</a:t>
              </a: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96D7348E-BF2E-48DF-840E-EB5EF72A64E9}"/>
                </a:ext>
              </a:extLst>
            </p:cNvPr>
            <p:cNvSpPr/>
            <p:nvPr/>
          </p:nvSpPr>
          <p:spPr>
            <a:xfrm>
              <a:off x="3955052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1640</a:t>
              </a:r>
              <a:endParaRPr lang="zh-CN" altLang="en-US" sz="1700" dirty="0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69266A83-7163-4FD0-AB3A-661B385E8099}"/>
                </a:ext>
              </a:extLst>
            </p:cNvPr>
            <p:cNvSpPr/>
            <p:nvPr/>
          </p:nvSpPr>
          <p:spPr>
            <a:xfrm>
              <a:off x="3955052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英国内战</a:t>
              </a:r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4966BAA1-0B48-4D75-96C5-A50223A3DD31}"/>
                </a:ext>
              </a:extLst>
            </p:cNvPr>
            <p:cNvSpPr/>
            <p:nvPr/>
          </p:nvSpPr>
          <p:spPr>
            <a:xfrm>
              <a:off x="5244023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1649</a:t>
              </a:r>
              <a:endParaRPr lang="zh-CN" altLang="en-US" sz="17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7982B93-FEF5-45B3-B17C-FC2E88A60DE6}"/>
                </a:ext>
              </a:extLst>
            </p:cNvPr>
            <p:cNvSpPr/>
            <p:nvPr/>
          </p:nvSpPr>
          <p:spPr>
            <a:xfrm>
              <a:off x="5244023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共和国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克伦威尔</a:t>
              </a: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04F7949E-B190-41A4-8C09-20A4E63B6839}"/>
                </a:ext>
              </a:extLst>
            </p:cNvPr>
            <p:cNvSpPr/>
            <p:nvPr/>
          </p:nvSpPr>
          <p:spPr>
            <a:xfrm>
              <a:off x="6532994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1660</a:t>
              </a:r>
              <a:endParaRPr lang="zh-CN" altLang="en-US" sz="17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E901DF04-2351-4234-AEC4-D741B1CBD94C}"/>
                </a:ext>
              </a:extLst>
            </p:cNvPr>
            <p:cNvSpPr/>
            <p:nvPr/>
          </p:nvSpPr>
          <p:spPr>
            <a:xfrm>
              <a:off x="6532994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斯图亚特王朝复辟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70474796-9B9A-46BB-95B2-93DA243C9A3C}"/>
                </a:ext>
              </a:extLst>
            </p:cNvPr>
            <p:cNvSpPr/>
            <p:nvPr/>
          </p:nvSpPr>
          <p:spPr>
            <a:xfrm>
              <a:off x="7821965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1688</a:t>
              </a:r>
              <a:endParaRPr lang="zh-CN" altLang="en-US" sz="1700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63C60E1E-2131-457C-A50C-DF2A2E1CF603}"/>
                </a:ext>
              </a:extLst>
            </p:cNvPr>
            <p:cNvSpPr/>
            <p:nvPr/>
          </p:nvSpPr>
          <p:spPr>
            <a:xfrm>
              <a:off x="7821965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光荣革命</a:t>
              </a: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B3A17006-351C-4897-BCDE-802FCF2A78BF}"/>
                </a:ext>
              </a:extLst>
            </p:cNvPr>
            <p:cNvSpPr/>
            <p:nvPr/>
          </p:nvSpPr>
          <p:spPr>
            <a:xfrm>
              <a:off x="9110936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1689</a:t>
              </a:r>
              <a:endParaRPr lang="zh-CN" altLang="en-US" sz="1700" dirty="0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4238F0E4-D04F-4DE5-9BC7-4BFEEEB83943}"/>
                </a:ext>
              </a:extLst>
            </p:cNvPr>
            <p:cNvSpPr/>
            <p:nvPr/>
          </p:nvSpPr>
          <p:spPr>
            <a:xfrm>
              <a:off x="9110936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权利法案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D6BE513B-5E47-4AE8-B14E-44A1297E50CF}"/>
                </a:ext>
              </a:extLst>
            </p:cNvPr>
            <p:cNvSpPr/>
            <p:nvPr/>
          </p:nvSpPr>
          <p:spPr>
            <a:xfrm>
              <a:off x="10399907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1701</a:t>
              </a:r>
              <a:endParaRPr lang="zh-CN" altLang="en-US" sz="1700" dirty="0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89AE7005-6AB2-438B-9BBC-DF6BAA09DFCF}"/>
                </a:ext>
              </a:extLst>
            </p:cNvPr>
            <p:cNvSpPr/>
            <p:nvPr/>
          </p:nvSpPr>
          <p:spPr>
            <a:xfrm>
              <a:off x="10399907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嗣位法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22" name="矩形: 圆角 21">
              <a:extLst>
                <a:ext uri="{FF2B5EF4-FFF2-40B4-BE49-F238E27FC236}">
                  <a16:creationId xmlns:a16="http://schemas.microsoft.com/office/drawing/2014/main" id="{9B673545-96C7-4F6C-A489-48DD9A04905F}"/>
                </a:ext>
              </a:extLst>
            </p:cNvPr>
            <p:cNvSpPr/>
            <p:nvPr/>
          </p:nvSpPr>
          <p:spPr>
            <a:xfrm>
              <a:off x="121188" y="167457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1773</a:t>
              </a:r>
              <a:endParaRPr lang="zh-CN" altLang="en-US" sz="1700" dirty="0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03A6F5AC-6CEC-437F-AC87-A050649CEF71}"/>
                </a:ext>
              </a:extLst>
            </p:cNvPr>
            <p:cNvSpPr/>
            <p:nvPr/>
          </p:nvSpPr>
          <p:spPr>
            <a:xfrm>
              <a:off x="121188" y="221439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波士顿倾茶事件</a:t>
              </a:r>
            </a:p>
          </p:txBody>
        </p:sp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C67CCCE5-E3C2-4379-B7D1-0F2CE1A308D8}"/>
                </a:ext>
              </a:extLst>
            </p:cNvPr>
            <p:cNvSpPr/>
            <p:nvPr/>
          </p:nvSpPr>
          <p:spPr>
            <a:xfrm>
              <a:off x="2666081" y="167457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1776</a:t>
              </a:r>
              <a:endParaRPr lang="zh-CN" altLang="en-US" sz="17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76741A65-8C1C-4F02-B549-1EF2FBA7F0FF}"/>
                </a:ext>
              </a:extLst>
            </p:cNvPr>
            <p:cNvSpPr/>
            <p:nvPr/>
          </p:nvSpPr>
          <p:spPr>
            <a:xfrm>
              <a:off x="2666081" y="221439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独立宣言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53E3F6FC-C873-4762-9CF1-C578A8CCC0C2}"/>
                </a:ext>
              </a:extLst>
            </p:cNvPr>
            <p:cNvSpPr/>
            <p:nvPr/>
          </p:nvSpPr>
          <p:spPr>
            <a:xfrm>
              <a:off x="1377110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1775</a:t>
              </a:r>
              <a:endParaRPr lang="zh-CN" altLang="en-US" sz="17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B8335565-8549-4A36-8CDE-F86E304B2F4E}"/>
                </a:ext>
              </a:extLst>
            </p:cNvPr>
            <p:cNvSpPr/>
            <p:nvPr/>
          </p:nvSpPr>
          <p:spPr>
            <a:xfrm>
              <a:off x="1377110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来克星顿的枪声</a:t>
              </a:r>
            </a:p>
          </p:txBody>
        </p:sp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956C31EC-E0F5-41BF-A893-19D4F26252C8}"/>
                </a:ext>
              </a:extLst>
            </p:cNvPr>
            <p:cNvSpPr/>
            <p:nvPr/>
          </p:nvSpPr>
          <p:spPr>
            <a:xfrm>
              <a:off x="3955052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1777</a:t>
              </a:r>
              <a:endParaRPr lang="zh-CN" altLang="en-US" sz="1700" dirty="0"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2320E835-B622-430F-9068-9E46798BC8E9}"/>
                </a:ext>
              </a:extLst>
            </p:cNvPr>
            <p:cNvSpPr/>
            <p:nvPr/>
          </p:nvSpPr>
          <p:spPr>
            <a:xfrm>
              <a:off x="3955052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萨拉托加大捷</a:t>
              </a:r>
            </a:p>
          </p:txBody>
        </p:sp>
        <p:sp>
          <p:nvSpPr>
            <p:cNvPr id="30" name="矩形: 圆角 29">
              <a:extLst>
                <a:ext uri="{FF2B5EF4-FFF2-40B4-BE49-F238E27FC236}">
                  <a16:creationId xmlns:a16="http://schemas.microsoft.com/office/drawing/2014/main" id="{09385CBB-4DE7-4624-BE51-3B71BDD9BA15}"/>
                </a:ext>
              </a:extLst>
            </p:cNvPr>
            <p:cNvSpPr/>
            <p:nvPr/>
          </p:nvSpPr>
          <p:spPr>
            <a:xfrm>
              <a:off x="5244023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1781</a:t>
              </a:r>
              <a:endParaRPr lang="zh-CN" altLang="en-US" sz="1700" dirty="0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8AAB1324-A123-41CF-B8B7-75600180D202}"/>
                </a:ext>
              </a:extLst>
            </p:cNvPr>
            <p:cNvSpPr/>
            <p:nvPr/>
          </p:nvSpPr>
          <p:spPr>
            <a:xfrm>
              <a:off x="5244023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康华利投降</a:t>
              </a: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C65C4C32-117D-4F42-8DA1-8926E4E0FC27}"/>
                </a:ext>
              </a:extLst>
            </p:cNvPr>
            <p:cNvSpPr/>
            <p:nvPr/>
          </p:nvSpPr>
          <p:spPr>
            <a:xfrm>
              <a:off x="7821965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1787</a:t>
              </a:r>
              <a:endParaRPr lang="zh-CN" altLang="en-US" sz="1700" dirty="0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5D719377-12B8-444D-B9F6-61BE33AD025C}"/>
                </a:ext>
              </a:extLst>
            </p:cNvPr>
            <p:cNvSpPr/>
            <p:nvPr/>
          </p:nvSpPr>
          <p:spPr>
            <a:xfrm>
              <a:off x="7821965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费城制宪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三权分立</a:t>
              </a:r>
            </a:p>
          </p:txBody>
        </p:sp>
        <p:sp>
          <p:nvSpPr>
            <p:cNvPr id="42" name="矩形: 圆角 41">
              <a:extLst>
                <a:ext uri="{FF2B5EF4-FFF2-40B4-BE49-F238E27FC236}">
                  <a16:creationId xmlns:a16="http://schemas.microsoft.com/office/drawing/2014/main" id="{85264A35-855D-4EA0-86BB-316717084CFC}"/>
                </a:ext>
              </a:extLst>
            </p:cNvPr>
            <p:cNvSpPr/>
            <p:nvPr/>
          </p:nvSpPr>
          <p:spPr>
            <a:xfrm>
              <a:off x="6532994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1783</a:t>
              </a:r>
              <a:endParaRPr lang="zh-CN" altLang="en-US" sz="1700" dirty="0"/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13EE1C63-DB5E-48E2-BD39-A2FEF48CD580}"/>
                </a:ext>
              </a:extLst>
            </p:cNvPr>
            <p:cNvSpPr/>
            <p:nvPr/>
          </p:nvSpPr>
          <p:spPr>
            <a:xfrm>
              <a:off x="6532994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英国承认美国独立</a:t>
              </a:r>
            </a:p>
          </p:txBody>
        </p:sp>
        <p:sp>
          <p:nvSpPr>
            <p:cNvPr id="45" name="矩形: 圆角 44">
              <a:extLst>
                <a:ext uri="{FF2B5EF4-FFF2-40B4-BE49-F238E27FC236}">
                  <a16:creationId xmlns:a16="http://schemas.microsoft.com/office/drawing/2014/main" id="{2C64976A-21C2-4B8A-9A4D-EE09F51721F3}"/>
                </a:ext>
              </a:extLst>
            </p:cNvPr>
            <p:cNvSpPr/>
            <p:nvPr/>
          </p:nvSpPr>
          <p:spPr>
            <a:xfrm>
              <a:off x="363558" y="319490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1789</a:t>
              </a:r>
              <a:endParaRPr lang="zh-CN" altLang="en-US" sz="1700" dirty="0"/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DAB243A6-29BA-42B3-A9CC-F7F6D63EAD14}"/>
                </a:ext>
              </a:extLst>
            </p:cNvPr>
            <p:cNvSpPr/>
            <p:nvPr/>
          </p:nvSpPr>
          <p:spPr>
            <a:xfrm>
              <a:off x="121188" y="3745742"/>
              <a:ext cx="1597443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攻占巴士底狱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人权宣言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47" name="矩形: 圆角 46">
              <a:extLst>
                <a:ext uri="{FF2B5EF4-FFF2-40B4-BE49-F238E27FC236}">
                  <a16:creationId xmlns:a16="http://schemas.microsoft.com/office/drawing/2014/main" id="{C44DC442-DF25-4788-AF67-E6345C02B38F}"/>
                </a:ext>
              </a:extLst>
            </p:cNvPr>
            <p:cNvSpPr/>
            <p:nvPr/>
          </p:nvSpPr>
          <p:spPr>
            <a:xfrm>
              <a:off x="3222431" y="320591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1793</a:t>
              </a:r>
              <a:endParaRPr lang="zh-CN" altLang="en-US" sz="1700" dirty="0"/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8C3BACF5-F89C-4EE4-9949-B0D2EDBAC14B}"/>
                </a:ext>
              </a:extLst>
            </p:cNvPr>
            <p:cNvSpPr/>
            <p:nvPr/>
          </p:nvSpPr>
          <p:spPr>
            <a:xfrm>
              <a:off x="3222431" y="374574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共和国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反法联盟</a:t>
              </a:r>
            </a:p>
          </p:txBody>
        </p:sp>
        <p:sp>
          <p:nvSpPr>
            <p:cNvPr id="49" name="矩形: 圆角 48">
              <a:extLst>
                <a:ext uri="{FF2B5EF4-FFF2-40B4-BE49-F238E27FC236}">
                  <a16:creationId xmlns:a16="http://schemas.microsoft.com/office/drawing/2014/main" id="{A1F2412B-2A22-4716-BEF1-FA679619D46E}"/>
                </a:ext>
              </a:extLst>
            </p:cNvPr>
            <p:cNvSpPr/>
            <p:nvPr/>
          </p:nvSpPr>
          <p:spPr>
            <a:xfrm>
              <a:off x="1933460" y="320591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1791</a:t>
              </a:r>
              <a:endParaRPr lang="zh-CN" altLang="en-US" sz="1700" dirty="0"/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04FBA3C1-7EEF-498F-B406-34D0E17AD52C}"/>
                </a:ext>
              </a:extLst>
            </p:cNvPr>
            <p:cNvSpPr/>
            <p:nvPr/>
          </p:nvSpPr>
          <p:spPr>
            <a:xfrm>
              <a:off x="1933460" y="374574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君主立宪</a:t>
              </a:r>
            </a:p>
          </p:txBody>
        </p:sp>
        <p:sp>
          <p:nvSpPr>
            <p:cNvPr id="51" name="矩形: 圆角 50">
              <a:extLst>
                <a:ext uri="{FF2B5EF4-FFF2-40B4-BE49-F238E27FC236}">
                  <a16:creationId xmlns:a16="http://schemas.microsoft.com/office/drawing/2014/main" id="{5BBFBF7D-511B-45C1-B925-C3821EA821C1}"/>
                </a:ext>
              </a:extLst>
            </p:cNvPr>
            <p:cNvSpPr/>
            <p:nvPr/>
          </p:nvSpPr>
          <p:spPr>
            <a:xfrm>
              <a:off x="4747350" y="320591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1804</a:t>
              </a:r>
              <a:endParaRPr lang="zh-CN" altLang="en-US" sz="1700" dirty="0"/>
            </a:p>
          </p:txBody>
        </p:sp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41A0942F-C903-4B17-90C7-632EE50C9C9F}"/>
                </a:ext>
              </a:extLst>
            </p:cNvPr>
            <p:cNvSpPr/>
            <p:nvPr/>
          </p:nvSpPr>
          <p:spPr>
            <a:xfrm>
              <a:off x="4511402" y="3745740"/>
              <a:ext cx="1584598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拿破仑帝国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拿破仑法典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3" name="矩形: 圆角 52">
              <a:extLst>
                <a:ext uri="{FF2B5EF4-FFF2-40B4-BE49-F238E27FC236}">
                  <a16:creationId xmlns:a16="http://schemas.microsoft.com/office/drawing/2014/main" id="{4DA16A8B-D16F-4079-8DDF-A8A162EAE788}"/>
                </a:ext>
              </a:extLst>
            </p:cNvPr>
            <p:cNvSpPr/>
            <p:nvPr/>
          </p:nvSpPr>
          <p:spPr>
            <a:xfrm>
              <a:off x="6488931" y="319490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1815</a:t>
              </a:r>
              <a:endParaRPr lang="zh-CN" altLang="en-US" sz="1700" dirty="0"/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F0EE2AE7-9FCE-428B-82E9-E2A930448705}"/>
                </a:ext>
              </a:extLst>
            </p:cNvPr>
            <p:cNvSpPr/>
            <p:nvPr/>
          </p:nvSpPr>
          <p:spPr>
            <a:xfrm>
              <a:off x="6356724" y="3745740"/>
              <a:ext cx="1377117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法兰西第一帝国灭亡</a:t>
              </a:r>
            </a:p>
          </p:txBody>
        </p: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9569BD8E-AB6C-4376-A6FF-F2138C1AB244}"/>
                </a:ext>
              </a:extLst>
            </p:cNvPr>
            <p:cNvGrpSpPr/>
            <p:nvPr/>
          </p:nvGrpSpPr>
          <p:grpSpPr>
            <a:xfrm>
              <a:off x="53248" y="650003"/>
              <a:ext cx="11628212" cy="4759286"/>
              <a:chOff x="53248" y="650003"/>
              <a:chExt cx="12085504" cy="4759286"/>
            </a:xfrm>
          </p:grpSpPr>
          <p:cxnSp>
            <p:nvCxnSpPr>
              <p:cNvPr id="2" name="直接箭头连接符 1">
                <a:extLst>
                  <a:ext uri="{FF2B5EF4-FFF2-40B4-BE49-F238E27FC236}">
                    <a16:creationId xmlns:a16="http://schemas.microsoft.com/office/drawing/2014/main" id="{39AC39F7-817B-483C-A535-9396952BE3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650003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>
                <a:extLst>
                  <a:ext uri="{FF2B5EF4-FFF2-40B4-BE49-F238E27FC236}">
                    <a16:creationId xmlns:a16="http://schemas.microsoft.com/office/drawing/2014/main" id="{B8112EC8-35A2-4579-AABC-39637ABA3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2181347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直接箭头连接符 43">
                <a:extLst>
                  <a:ext uri="{FF2B5EF4-FFF2-40B4-BE49-F238E27FC236}">
                    <a16:creationId xmlns:a16="http://schemas.microsoft.com/office/drawing/2014/main" id="{5104A50B-C2DA-43CE-8C2D-79ACBC34A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3712691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直接箭头连接符 54">
                <a:extLst>
                  <a:ext uri="{FF2B5EF4-FFF2-40B4-BE49-F238E27FC236}">
                    <a16:creationId xmlns:a16="http://schemas.microsoft.com/office/drawing/2014/main" id="{D9164B47-50E5-4B1A-9EE9-606482EE9A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5409289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6" name="矩形: 圆角 55">
              <a:extLst>
                <a:ext uri="{FF2B5EF4-FFF2-40B4-BE49-F238E27FC236}">
                  <a16:creationId xmlns:a16="http://schemas.microsoft.com/office/drawing/2014/main" id="{D6E0CF4A-599E-4F04-BB08-6B8C6362CFE3}"/>
                </a:ext>
              </a:extLst>
            </p:cNvPr>
            <p:cNvSpPr/>
            <p:nvPr/>
          </p:nvSpPr>
          <p:spPr>
            <a:xfrm>
              <a:off x="363558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1733</a:t>
              </a:r>
              <a:endParaRPr lang="zh-CN" altLang="en-US" sz="1700" dirty="0"/>
            </a:p>
          </p:txBody>
        </p:sp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4172CFC6-2AAE-44E7-B80C-B0E7F4FEF6F0}"/>
                </a:ext>
              </a:extLst>
            </p:cNvPr>
            <p:cNvSpPr/>
            <p:nvPr/>
          </p:nvSpPr>
          <p:spPr>
            <a:xfrm>
              <a:off x="363557" y="5442340"/>
              <a:ext cx="1112702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凯伊飞梭</a:t>
              </a:r>
            </a:p>
          </p:txBody>
        </p:sp>
        <p:sp>
          <p:nvSpPr>
            <p:cNvPr id="58" name="矩形: 圆角 57">
              <a:extLst>
                <a:ext uri="{FF2B5EF4-FFF2-40B4-BE49-F238E27FC236}">
                  <a16:creationId xmlns:a16="http://schemas.microsoft.com/office/drawing/2014/main" id="{ED1CFF42-E870-4C2B-97A1-BB282AAAD675}"/>
                </a:ext>
              </a:extLst>
            </p:cNvPr>
            <p:cNvSpPr/>
            <p:nvPr/>
          </p:nvSpPr>
          <p:spPr>
            <a:xfrm>
              <a:off x="3751246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1785</a:t>
              </a:r>
              <a:endParaRPr lang="zh-CN" altLang="en-US" sz="1700" dirty="0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C990937D-67FA-475D-8A67-6722C305B082}"/>
                </a:ext>
              </a:extLst>
            </p:cNvPr>
            <p:cNvSpPr/>
            <p:nvPr/>
          </p:nvSpPr>
          <p:spPr>
            <a:xfrm>
              <a:off x="3619039" y="5442339"/>
              <a:ext cx="1377117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瓦特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改进蒸汽机</a:t>
              </a:r>
            </a:p>
          </p:txBody>
        </p:sp>
        <p:sp>
          <p:nvSpPr>
            <p:cNvPr id="60" name="矩形: 圆角 59">
              <a:extLst>
                <a:ext uri="{FF2B5EF4-FFF2-40B4-BE49-F238E27FC236}">
                  <a16:creationId xmlns:a16="http://schemas.microsoft.com/office/drawing/2014/main" id="{B882B74A-468F-4019-A3EF-0C8DEE8A0B7E}"/>
                </a:ext>
              </a:extLst>
            </p:cNvPr>
            <p:cNvSpPr/>
            <p:nvPr/>
          </p:nvSpPr>
          <p:spPr>
            <a:xfrm>
              <a:off x="2089536" y="490251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1765</a:t>
              </a:r>
              <a:endParaRPr lang="zh-CN" altLang="en-US" sz="1700" dirty="0"/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70B94E4-BFDC-4427-8D36-B234AC8CF352}"/>
                </a:ext>
              </a:extLst>
            </p:cNvPr>
            <p:cNvSpPr/>
            <p:nvPr/>
          </p:nvSpPr>
          <p:spPr>
            <a:xfrm>
              <a:off x="1933460" y="5442338"/>
              <a:ext cx="1424855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哈格里夫斯珍尼纺纱机</a:t>
              </a:r>
            </a:p>
          </p:txBody>
        </p:sp>
        <p:sp>
          <p:nvSpPr>
            <p:cNvPr id="62" name="矩形: 圆角 61">
              <a:extLst>
                <a:ext uri="{FF2B5EF4-FFF2-40B4-BE49-F238E27FC236}">
                  <a16:creationId xmlns:a16="http://schemas.microsoft.com/office/drawing/2014/main" id="{13FE9A37-CFE9-4156-A14B-41EA7319170B}"/>
                </a:ext>
              </a:extLst>
            </p:cNvPr>
            <p:cNvSpPr/>
            <p:nvPr/>
          </p:nvSpPr>
          <p:spPr>
            <a:xfrm>
              <a:off x="6609200" y="490251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19C</a:t>
              </a:r>
              <a:endParaRPr lang="zh-CN" altLang="en-US" sz="1700" dirty="0"/>
            </a:p>
          </p:txBody>
        </p: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C5840339-F636-4FB5-AD8F-AF6A946A88EC}"/>
                </a:ext>
              </a:extLst>
            </p:cNvPr>
            <p:cNvSpPr/>
            <p:nvPr/>
          </p:nvSpPr>
          <p:spPr>
            <a:xfrm>
              <a:off x="6609200" y="544233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工厂制度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世界工厂</a:t>
              </a:r>
            </a:p>
          </p:txBody>
        </p:sp>
        <p:sp>
          <p:nvSpPr>
            <p:cNvPr id="64" name="矩形: 圆角 63">
              <a:extLst>
                <a:ext uri="{FF2B5EF4-FFF2-40B4-BE49-F238E27FC236}">
                  <a16:creationId xmlns:a16="http://schemas.microsoft.com/office/drawing/2014/main" id="{3E17BCBB-EDC4-4733-8329-7F4B898CE260}"/>
                </a:ext>
              </a:extLst>
            </p:cNvPr>
            <p:cNvSpPr/>
            <p:nvPr/>
          </p:nvSpPr>
          <p:spPr>
            <a:xfrm>
              <a:off x="7998235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1825</a:t>
              </a:r>
              <a:endParaRPr lang="zh-CN" altLang="en-US" sz="1700" dirty="0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A934D13B-9F3F-4962-9F1B-9BEA4194DDE2}"/>
                </a:ext>
              </a:extLst>
            </p:cNvPr>
            <p:cNvSpPr/>
            <p:nvPr/>
          </p:nvSpPr>
          <p:spPr>
            <a:xfrm>
              <a:off x="7993650" y="5442338"/>
              <a:ext cx="1112702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斯蒂芬森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蒸汽机车</a:t>
              </a:r>
            </a:p>
          </p:txBody>
        </p:sp>
        <p:sp>
          <p:nvSpPr>
            <p:cNvPr id="66" name="矩形: 圆角 65">
              <a:extLst>
                <a:ext uri="{FF2B5EF4-FFF2-40B4-BE49-F238E27FC236}">
                  <a16:creationId xmlns:a16="http://schemas.microsoft.com/office/drawing/2014/main" id="{E75C37B8-C57B-404C-B429-C2BD7F97FB5E}"/>
                </a:ext>
              </a:extLst>
            </p:cNvPr>
            <p:cNvSpPr/>
            <p:nvPr/>
          </p:nvSpPr>
          <p:spPr>
            <a:xfrm>
              <a:off x="5180223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18C</a:t>
              </a:r>
              <a:r>
                <a:rPr lang="zh-CN" altLang="en-US" sz="1700" dirty="0"/>
                <a:t>后期</a:t>
              </a:r>
            </a:p>
          </p:txBody>
        </p: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8093B9BA-63C1-441E-BFF1-787DAF5B83F8}"/>
                </a:ext>
              </a:extLst>
            </p:cNvPr>
            <p:cNvSpPr/>
            <p:nvPr/>
          </p:nvSpPr>
          <p:spPr>
            <a:xfrm>
              <a:off x="5180223" y="5431329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工业革命扩展</a:t>
              </a:r>
            </a:p>
          </p:txBody>
        </p:sp>
      </p:grpSp>
      <p:sp>
        <p:nvSpPr>
          <p:cNvPr id="68" name="文本框 67">
            <a:extLst>
              <a:ext uri="{FF2B5EF4-FFF2-40B4-BE49-F238E27FC236}">
                <a16:creationId xmlns:a16="http://schemas.microsoft.com/office/drawing/2014/main" id="{899AE4B5-B445-4A3A-8BAE-A8B5C035499F}"/>
              </a:ext>
            </a:extLst>
          </p:cNvPr>
          <p:cNvSpPr txBox="1"/>
          <p:nvPr/>
        </p:nvSpPr>
        <p:spPr>
          <a:xfrm>
            <a:off x="-76158" y="437918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英国资产阶级革命</a:t>
            </a:r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E1CFE128-1086-48A3-8D83-2CF1BADCBA7D}"/>
              </a:ext>
            </a:extLst>
          </p:cNvPr>
          <p:cNvSpPr txBox="1"/>
          <p:nvPr/>
        </p:nvSpPr>
        <p:spPr>
          <a:xfrm>
            <a:off x="93119" y="2007959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美国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F3C9813E-0CE0-4B8D-B78E-E51E7391C2F3}"/>
              </a:ext>
            </a:extLst>
          </p:cNvPr>
          <p:cNvSpPr txBox="1"/>
          <p:nvPr/>
        </p:nvSpPr>
        <p:spPr>
          <a:xfrm>
            <a:off x="-83714" y="3500605"/>
            <a:ext cx="769441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900" dirty="0">
                <a:latin typeface="华文隶书" panose="02010800040101010101" pitchFamily="2" charset="-122"/>
                <a:ea typeface="华文隶书" panose="02010800040101010101" pitchFamily="2" charset="-122"/>
              </a:rPr>
              <a:t>法国大革命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61F2CD95-437A-43CB-BAE7-95EAA7E6F223}"/>
              </a:ext>
            </a:extLst>
          </p:cNvPr>
          <p:cNvSpPr txBox="1"/>
          <p:nvPr/>
        </p:nvSpPr>
        <p:spPr>
          <a:xfrm>
            <a:off x="-76158" y="5164154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第一次工业革命</a:t>
            </a:r>
          </a:p>
        </p:txBody>
      </p:sp>
    </p:spTree>
    <p:extLst>
      <p:ext uri="{BB962C8B-B14F-4D97-AF65-F5344CB8AC3E}">
        <p14:creationId xmlns:p14="http://schemas.microsoft.com/office/powerpoint/2010/main" val="2749647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4F6DACEF-3648-4AB8-8F89-1E6D83DC78A3}"/>
              </a:ext>
            </a:extLst>
          </p:cNvPr>
          <p:cNvGrpSpPr/>
          <p:nvPr/>
        </p:nvGrpSpPr>
        <p:grpSpPr>
          <a:xfrm>
            <a:off x="1573576" y="187295"/>
            <a:ext cx="8088217" cy="1145758"/>
            <a:chOff x="53248" y="209328"/>
            <a:chExt cx="8088217" cy="1145758"/>
          </a:xfrm>
        </p:grpSpPr>
        <p:cxnSp>
          <p:nvCxnSpPr>
            <p:cNvPr id="2" name="直接箭头连接符 1">
              <a:extLst>
                <a:ext uri="{FF2B5EF4-FFF2-40B4-BE49-F238E27FC236}">
                  <a16:creationId xmlns:a16="http://schemas.microsoft.com/office/drawing/2014/main" id="{FEE65D56-D909-4471-A137-CA6603F0A5F9}"/>
                </a:ext>
              </a:extLst>
            </p:cNvPr>
            <p:cNvCxnSpPr>
              <a:cxnSpLocks/>
            </p:cNvCxnSpPr>
            <p:nvPr/>
          </p:nvCxnSpPr>
          <p:spPr>
            <a:xfrm>
              <a:off x="53248" y="716104"/>
              <a:ext cx="808821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7699E2ED-5F26-403F-9BA3-C584570F6341}"/>
                </a:ext>
              </a:extLst>
            </p:cNvPr>
            <p:cNvSpPr/>
            <p:nvPr/>
          </p:nvSpPr>
          <p:spPr>
            <a:xfrm>
              <a:off x="121188" y="20932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1818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722D75C0-20F1-401F-8667-BF0C8AB9BBA9}"/>
                </a:ext>
              </a:extLst>
            </p:cNvPr>
            <p:cNvSpPr/>
            <p:nvPr/>
          </p:nvSpPr>
          <p:spPr>
            <a:xfrm>
              <a:off x="121188" y="74915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马克思出生</a:t>
              </a:r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97A7B9E1-50DE-4CE1-B90A-66928512D191}"/>
                </a:ext>
              </a:extLst>
            </p:cNvPr>
            <p:cNvSpPr/>
            <p:nvPr/>
          </p:nvSpPr>
          <p:spPr>
            <a:xfrm>
              <a:off x="2666081" y="20932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1849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40D9EA9C-8451-47F1-B131-3FED25E62DB0}"/>
                </a:ext>
              </a:extLst>
            </p:cNvPr>
            <p:cNvSpPr/>
            <p:nvPr/>
          </p:nvSpPr>
          <p:spPr>
            <a:xfrm>
              <a:off x="2666081" y="74915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移居伦敦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资本论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9A08605-8815-45C3-AF0D-7E5D6FD2D2EA}"/>
                </a:ext>
              </a:extLst>
            </p:cNvPr>
            <p:cNvSpPr/>
            <p:nvPr/>
          </p:nvSpPr>
          <p:spPr>
            <a:xfrm>
              <a:off x="1377110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1848</a:t>
              </a:r>
              <a:endParaRPr lang="zh-CN" altLang="en-US" sz="1700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8A2DADD-D674-4804-8549-0F52CFB7B3A2}"/>
                </a:ext>
              </a:extLst>
            </p:cNvPr>
            <p:cNvSpPr/>
            <p:nvPr/>
          </p:nvSpPr>
          <p:spPr>
            <a:xfrm>
              <a:off x="1377110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共产党宣言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F425E2CA-E35B-4E22-AF65-1EEDA52680D3}"/>
                </a:ext>
              </a:extLst>
            </p:cNvPr>
            <p:cNvSpPr/>
            <p:nvPr/>
          </p:nvSpPr>
          <p:spPr>
            <a:xfrm>
              <a:off x="3955052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1864</a:t>
              </a:r>
              <a:endParaRPr lang="zh-CN" altLang="en-US" sz="17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B076F58D-472F-4055-9530-800CFC8611B6}"/>
                </a:ext>
              </a:extLst>
            </p:cNvPr>
            <p:cNvSpPr/>
            <p:nvPr/>
          </p:nvSpPr>
          <p:spPr>
            <a:xfrm>
              <a:off x="3955052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第一国际</a:t>
              </a: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65240544-9559-4D64-8E36-2D483BD5CDBD}"/>
                </a:ext>
              </a:extLst>
            </p:cNvPr>
            <p:cNvSpPr/>
            <p:nvPr/>
          </p:nvSpPr>
          <p:spPr>
            <a:xfrm>
              <a:off x="6532994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1883</a:t>
              </a:r>
              <a:endParaRPr lang="zh-CN" altLang="en-US" sz="17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FBC7D8D-3880-4FC6-899A-5A31E50C772E}"/>
                </a:ext>
              </a:extLst>
            </p:cNvPr>
            <p:cNvSpPr/>
            <p:nvPr/>
          </p:nvSpPr>
          <p:spPr>
            <a:xfrm>
              <a:off x="6532994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马克思去世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C05FF943-40B1-49EA-9538-E21C05CF9A4D}"/>
                </a:ext>
              </a:extLst>
            </p:cNvPr>
            <p:cNvSpPr/>
            <p:nvPr/>
          </p:nvSpPr>
          <p:spPr>
            <a:xfrm>
              <a:off x="5244023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1871</a:t>
              </a:r>
              <a:endParaRPr lang="zh-CN" altLang="en-US" sz="1700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DF8FB84A-14C2-46A9-92DB-BC03382D44FB}"/>
                </a:ext>
              </a:extLst>
            </p:cNvPr>
            <p:cNvSpPr/>
            <p:nvPr/>
          </p:nvSpPr>
          <p:spPr>
            <a:xfrm>
              <a:off x="5244023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巴黎公社</a:t>
              </a:r>
            </a:p>
          </p:txBody>
        </p: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13EEC5B2-9744-4FA2-BF84-B9160BFD4C19}"/>
              </a:ext>
            </a:extLst>
          </p:cNvPr>
          <p:cNvSpPr txBox="1"/>
          <p:nvPr/>
        </p:nvSpPr>
        <p:spPr>
          <a:xfrm>
            <a:off x="748964" y="148735"/>
            <a:ext cx="892552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马克思主义</a:t>
            </a:r>
          </a:p>
        </p:txBody>
      </p:sp>
    </p:spTree>
    <p:extLst>
      <p:ext uri="{BB962C8B-B14F-4D97-AF65-F5344CB8AC3E}">
        <p14:creationId xmlns:p14="http://schemas.microsoft.com/office/powerpoint/2010/main" val="1076149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中国古代史</a:t>
            </a:r>
          </a:p>
        </p:txBody>
      </p:sp>
    </p:spTree>
    <p:extLst>
      <p:ext uri="{BB962C8B-B14F-4D97-AF65-F5344CB8AC3E}">
        <p14:creationId xmlns:p14="http://schemas.microsoft.com/office/powerpoint/2010/main" val="254890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DC9FCE1A-4E55-4486-8247-323D71DD680D}"/>
              </a:ext>
            </a:extLst>
          </p:cNvPr>
          <p:cNvSpPr/>
          <p:nvPr/>
        </p:nvSpPr>
        <p:spPr>
          <a:xfrm>
            <a:off x="583896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170</a:t>
            </a:r>
            <a:r>
              <a:rPr lang="zh-CN" altLang="en-US" sz="1700" dirty="0"/>
              <a:t>万年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E568917-F852-44FA-8544-4930D21D5946}"/>
              </a:ext>
            </a:extLst>
          </p:cNvPr>
          <p:cNvSpPr/>
          <p:nvPr/>
        </p:nvSpPr>
        <p:spPr>
          <a:xfrm>
            <a:off x="583896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元谋人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3132A86B-ECDF-4F53-88DD-C05B99FF5511}"/>
              </a:ext>
            </a:extLst>
          </p:cNvPr>
          <p:cNvSpPr/>
          <p:nvPr/>
        </p:nvSpPr>
        <p:spPr>
          <a:xfrm>
            <a:off x="183981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70-20</a:t>
            </a:r>
          </a:p>
          <a:p>
            <a:pPr algn="ctr"/>
            <a:r>
              <a:rPr lang="zh-CN" altLang="en-US" sz="1700" dirty="0"/>
              <a:t>万年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A0414B9-0352-4982-AD6E-BCA4F60991CA}"/>
              </a:ext>
            </a:extLst>
          </p:cNvPr>
          <p:cNvSpPr/>
          <p:nvPr/>
        </p:nvSpPr>
        <p:spPr>
          <a:xfrm>
            <a:off x="183981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北京人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57A92B61-7A62-4F2D-A4FD-DAAEED0987CC}"/>
              </a:ext>
            </a:extLst>
          </p:cNvPr>
          <p:cNvSpPr/>
          <p:nvPr/>
        </p:nvSpPr>
        <p:spPr>
          <a:xfrm>
            <a:off x="310675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</a:t>
            </a:r>
            <a:r>
              <a:rPr lang="zh-CN" altLang="en-US" sz="1700" dirty="0"/>
              <a:t>万年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69BE94-5C03-4B2D-82B7-A9A421952904}"/>
              </a:ext>
            </a:extLst>
          </p:cNvPr>
          <p:cNvSpPr/>
          <p:nvPr/>
        </p:nvSpPr>
        <p:spPr>
          <a:xfrm>
            <a:off x="310675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山顶洞人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36E93B39-AF9D-4BD1-A9E9-699C4839CB3C}"/>
              </a:ext>
            </a:extLst>
          </p:cNvPr>
          <p:cNvCxnSpPr>
            <a:cxnSpLocks/>
          </p:cNvCxnSpPr>
          <p:nvPr/>
        </p:nvCxnSpPr>
        <p:spPr>
          <a:xfrm>
            <a:off x="513596" y="724360"/>
            <a:ext cx="925836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183436AA-3EB9-457F-818C-FB1F865B2E31}"/>
              </a:ext>
            </a:extLst>
          </p:cNvPr>
          <p:cNvSpPr/>
          <p:nvPr/>
        </p:nvSpPr>
        <p:spPr>
          <a:xfrm>
            <a:off x="437369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</a:t>
            </a:r>
            <a:r>
              <a:rPr lang="zh-CN" altLang="en-US" sz="1700" dirty="0"/>
              <a:t>万年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BEA2CB4-A9CE-441C-8F76-266853E28137}"/>
              </a:ext>
            </a:extLst>
          </p:cNvPr>
          <p:cNvSpPr/>
          <p:nvPr/>
        </p:nvSpPr>
        <p:spPr>
          <a:xfrm>
            <a:off x="437369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南稻北粟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BD78584-4E50-4177-8715-B396F66C9495}"/>
              </a:ext>
            </a:extLst>
          </p:cNvPr>
          <p:cNvSpPr/>
          <p:nvPr/>
        </p:nvSpPr>
        <p:spPr>
          <a:xfrm>
            <a:off x="564063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7</a:t>
            </a:r>
            <a:r>
              <a:rPr lang="zh-CN" altLang="en-US" sz="1700" dirty="0"/>
              <a:t>千年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CE25771-1B2D-427D-8FA0-F2DDEB7CA2BD}"/>
              </a:ext>
            </a:extLst>
          </p:cNvPr>
          <p:cNvSpPr/>
          <p:nvPr/>
        </p:nvSpPr>
        <p:spPr>
          <a:xfrm>
            <a:off x="564063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河姆渡人</a:t>
            </a: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A828191D-E284-489A-A6DF-F60B21519CB1}"/>
              </a:ext>
            </a:extLst>
          </p:cNvPr>
          <p:cNvSpPr/>
          <p:nvPr/>
        </p:nvSpPr>
        <p:spPr>
          <a:xfrm>
            <a:off x="690757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六千年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4691A24-D7B7-44BE-900C-B1E1114919DF}"/>
              </a:ext>
            </a:extLst>
          </p:cNvPr>
          <p:cNvSpPr/>
          <p:nvPr/>
        </p:nvSpPr>
        <p:spPr>
          <a:xfrm>
            <a:off x="690757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半坡人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F19325C5-A6F3-45EA-B012-1B77963C66DD}"/>
              </a:ext>
            </a:extLst>
          </p:cNvPr>
          <p:cNvSpPr/>
          <p:nvPr/>
        </p:nvSpPr>
        <p:spPr>
          <a:xfrm>
            <a:off x="817451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五六千年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B234E3C-9692-46A8-887D-A8E407F16D38}"/>
              </a:ext>
            </a:extLst>
          </p:cNvPr>
          <p:cNvSpPr/>
          <p:nvPr/>
        </p:nvSpPr>
        <p:spPr>
          <a:xfrm>
            <a:off x="817451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三皇五帝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A1C6A0E4-CF6A-4F14-9BF3-6BD909FDD4F0}"/>
              </a:ext>
            </a:extLst>
          </p:cNvPr>
          <p:cNvSpPr/>
          <p:nvPr/>
        </p:nvSpPr>
        <p:spPr>
          <a:xfrm>
            <a:off x="583896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BC2070</a:t>
            </a:r>
            <a:endParaRPr lang="zh-CN" altLang="en-US" sz="17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FBFD649-E35B-4C52-AA45-225871673963}"/>
              </a:ext>
            </a:extLst>
          </p:cNvPr>
          <p:cNvSpPr/>
          <p:nvPr/>
        </p:nvSpPr>
        <p:spPr>
          <a:xfrm>
            <a:off x="583896" y="2255705"/>
            <a:ext cx="186184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夏</a:t>
            </a:r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0D6B0927-1CF3-424A-9133-639C7246EA96}"/>
              </a:ext>
            </a:extLst>
          </p:cNvPr>
          <p:cNvSpPr/>
          <p:nvPr/>
        </p:nvSpPr>
        <p:spPr>
          <a:xfrm>
            <a:off x="183981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BC1600</a:t>
            </a:r>
            <a:endParaRPr lang="zh-CN" altLang="en-US" sz="17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1F255E8-8AC4-407B-A51F-D604673875B9}"/>
              </a:ext>
            </a:extLst>
          </p:cNvPr>
          <p:cNvSpPr/>
          <p:nvPr/>
        </p:nvSpPr>
        <p:spPr>
          <a:xfrm>
            <a:off x="2445745" y="2255705"/>
            <a:ext cx="122287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商</a:t>
            </a: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BF2AFA3A-BE14-4B2C-A8D1-859CD32F8BD2}"/>
              </a:ext>
            </a:extLst>
          </p:cNvPr>
          <p:cNvSpPr/>
          <p:nvPr/>
        </p:nvSpPr>
        <p:spPr>
          <a:xfrm>
            <a:off x="310675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BC1046</a:t>
            </a:r>
            <a:endParaRPr lang="zh-CN" altLang="en-US" sz="17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46C22D85-3D21-4816-B6F5-864E3F55E692}"/>
              </a:ext>
            </a:extLst>
          </p:cNvPr>
          <p:cNvSpPr/>
          <p:nvPr/>
        </p:nvSpPr>
        <p:spPr>
          <a:xfrm>
            <a:off x="3663108" y="2255705"/>
            <a:ext cx="122287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西周</a:t>
            </a:r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10DE2498-98BE-49D6-A297-D75C664F069C}"/>
              </a:ext>
            </a:extLst>
          </p:cNvPr>
          <p:cNvCxnSpPr>
            <a:cxnSpLocks/>
          </p:cNvCxnSpPr>
          <p:nvPr/>
        </p:nvCxnSpPr>
        <p:spPr>
          <a:xfrm>
            <a:off x="513596" y="2222654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03C88868-8534-4905-87DF-580325F8037F}"/>
              </a:ext>
            </a:extLst>
          </p:cNvPr>
          <p:cNvSpPr/>
          <p:nvPr/>
        </p:nvSpPr>
        <p:spPr>
          <a:xfrm>
            <a:off x="437369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BC770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AAF6E193-B59D-4FEC-8B29-224C953ADD26}"/>
              </a:ext>
            </a:extLst>
          </p:cNvPr>
          <p:cNvSpPr/>
          <p:nvPr/>
        </p:nvSpPr>
        <p:spPr>
          <a:xfrm>
            <a:off x="4885980" y="2255705"/>
            <a:ext cx="1305500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春秋</a:t>
            </a:r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FDE21FD8-8E9C-42FB-A642-54C61AFBD27F}"/>
              </a:ext>
            </a:extLst>
          </p:cNvPr>
          <p:cNvSpPr/>
          <p:nvPr/>
        </p:nvSpPr>
        <p:spPr>
          <a:xfrm>
            <a:off x="564063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BC476</a:t>
            </a:r>
            <a:endParaRPr lang="zh-CN" altLang="en-US" sz="17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D9117BEF-7EB5-44DF-AF61-DBBEC3566F50}"/>
              </a:ext>
            </a:extLst>
          </p:cNvPr>
          <p:cNvSpPr/>
          <p:nvPr/>
        </p:nvSpPr>
        <p:spPr>
          <a:xfrm>
            <a:off x="6204338" y="2255705"/>
            <a:ext cx="1305500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战国</a:t>
            </a:r>
          </a:p>
        </p:txBody>
      </p:sp>
      <p:sp>
        <p:nvSpPr>
          <p:cNvPr id="31" name="矩形: 圆角 30">
            <a:extLst>
              <a:ext uri="{FF2B5EF4-FFF2-40B4-BE49-F238E27FC236}">
                <a16:creationId xmlns:a16="http://schemas.microsoft.com/office/drawing/2014/main" id="{D6595D6C-0626-4EBD-BD3B-7FEF44D36B0F}"/>
              </a:ext>
            </a:extLst>
          </p:cNvPr>
          <p:cNvSpPr/>
          <p:nvPr/>
        </p:nvSpPr>
        <p:spPr>
          <a:xfrm>
            <a:off x="690757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BC221</a:t>
            </a:r>
            <a:endParaRPr lang="zh-CN" altLang="en-US" sz="17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C4B775C-AE33-47C0-9A85-B58DEA3AB31D}"/>
              </a:ext>
            </a:extLst>
          </p:cNvPr>
          <p:cNvSpPr/>
          <p:nvPr/>
        </p:nvSpPr>
        <p:spPr>
          <a:xfrm>
            <a:off x="7522696" y="2255705"/>
            <a:ext cx="261282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秦朝</a:t>
            </a:r>
            <a:endParaRPr lang="en-US" altLang="zh-CN" sz="1700" dirty="0"/>
          </a:p>
          <a:p>
            <a:pPr algn="ctr"/>
            <a:endParaRPr lang="zh-CN" altLang="en-US" sz="1700" dirty="0"/>
          </a:p>
        </p:txBody>
      </p:sp>
      <p:sp>
        <p:nvSpPr>
          <p:cNvPr id="33" name="矩形: 圆角 32">
            <a:extLst>
              <a:ext uri="{FF2B5EF4-FFF2-40B4-BE49-F238E27FC236}">
                <a16:creationId xmlns:a16="http://schemas.microsoft.com/office/drawing/2014/main" id="{3E9BA5B5-9BF8-4588-8C32-9205453876D2}"/>
              </a:ext>
            </a:extLst>
          </p:cNvPr>
          <p:cNvSpPr/>
          <p:nvPr/>
        </p:nvSpPr>
        <p:spPr>
          <a:xfrm>
            <a:off x="8174518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BC209</a:t>
            </a:r>
            <a:endParaRPr lang="zh-CN" altLang="en-US" sz="1700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C9C725A8-05A6-48FB-84B1-B163442AD8EB}"/>
              </a:ext>
            </a:extLst>
          </p:cNvPr>
          <p:cNvSpPr/>
          <p:nvPr/>
        </p:nvSpPr>
        <p:spPr>
          <a:xfrm>
            <a:off x="8174518" y="2255705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陈胜吴广</a:t>
            </a:r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E40E3667-9950-4C44-B94E-05DCB269C1C3}"/>
              </a:ext>
            </a:extLst>
          </p:cNvPr>
          <p:cNvSpPr/>
          <p:nvPr/>
        </p:nvSpPr>
        <p:spPr>
          <a:xfrm>
            <a:off x="9529593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BC207</a:t>
            </a:r>
            <a:endParaRPr lang="zh-CN" altLang="en-US" sz="1700" dirty="0"/>
          </a:p>
        </p:txBody>
      </p:sp>
      <p:sp>
        <p:nvSpPr>
          <p:cNvPr id="38" name="矩形: 圆角 37">
            <a:extLst>
              <a:ext uri="{FF2B5EF4-FFF2-40B4-BE49-F238E27FC236}">
                <a16:creationId xmlns:a16="http://schemas.microsoft.com/office/drawing/2014/main" id="{F1A4ADB3-F3D4-442E-868B-5C20823C797D}"/>
              </a:ext>
            </a:extLst>
          </p:cNvPr>
          <p:cNvSpPr/>
          <p:nvPr/>
        </p:nvSpPr>
        <p:spPr>
          <a:xfrm>
            <a:off x="10873651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BC202</a:t>
            </a:r>
            <a:endParaRPr lang="zh-CN" altLang="en-US" sz="1700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82B1DF94-D46D-459D-B0B2-0B0534852C4D}"/>
              </a:ext>
            </a:extLst>
          </p:cNvPr>
          <p:cNvSpPr/>
          <p:nvPr/>
        </p:nvSpPr>
        <p:spPr>
          <a:xfrm>
            <a:off x="10148375" y="2241938"/>
            <a:ext cx="186184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楚汉之争</a:t>
            </a: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B529A017-44EB-4AF0-870D-9270E25D1358}"/>
              </a:ext>
            </a:extLst>
          </p:cNvPr>
          <p:cNvSpPr/>
          <p:nvPr/>
        </p:nvSpPr>
        <p:spPr>
          <a:xfrm>
            <a:off x="583896" y="3404213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BC202</a:t>
            </a:r>
            <a:endParaRPr lang="zh-CN" altLang="en-US" sz="1700" dirty="0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9D8B323B-728D-41E7-AD27-C29B3CBB52F4}"/>
              </a:ext>
            </a:extLst>
          </p:cNvPr>
          <p:cNvSpPr/>
          <p:nvPr/>
        </p:nvSpPr>
        <p:spPr>
          <a:xfrm>
            <a:off x="583896" y="3944039"/>
            <a:ext cx="447835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西汉</a:t>
            </a: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7FC45E7F-C2E2-4E7B-ADA4-B97513324328}"/>
              </a:ext>
            </a:extLst>
          </p:cNvPr>
          <p:cNvSpPr/>
          <p:nvPr/>
        </p:nvSpPr>
        <p:spPr>
          <a:xfrm>
            <a:off x="452793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9</a:t>
            </a:r>
            <a:endParaRPr lang="zh-CN" altLang="en-US" sz="1700" dirty="0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CF4C9C74-BF42-4BD4-98A0-BB28B4BEAA64}"/>
              </a:ext>
            </a:extLst>
          </p:cNvPr>
          <p:cNvSpPr/>
          <p:nvPr/>
        </p:nvSpPr>
        <p:spPr>
          <a:xfrm>
            <a:off x="5062247" y="3944034"/>
            <a:ext cx="1217363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新莽</a:t>
            </a:r>
          </a:p>
        </p:txBody>
      </p:sp>
      <p:sp>
        <p:nvSpPr>
          <p:cNvPr id="44" name="矩形: 圆角 43">
            <a:extLst>
              <a:ext uri="{FF2B5EF4-FFF2-40B4-BE49-F238E27FC236}">
                <a16:creationId xmlns:a16="http://schemas.microsoft.com/office/drawing/2014/main" id="{676AA983-29E5-46E9-989C-06593FC27EC7}"/>
              </a:ext>
            </a:extLst>
          </p:cNvPr>
          <p:cNvSpPr/>
          <p:nvPr/>
        </p:nvSpPr>
        <p:spPr>
          <a:xfrm>
            <a:off x="579487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25</a:t>
            </a:r>
            <a:endParaRPr lang="zh-CN" altLang="en-US" sz="17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C6A74D68-923A-4BA9-9426-49433D80C19B}"/>
              </a:ext>
            </a:extLst>
          </p:cNvPr>
          <p:cNvSpPr/>
          <p:nvPr/>
        </p:nvSpPr>
        <p:spPr>
          <a:xfrm>
            <a:off x="6279610" y="3944034"/>
            <a:ext cx="519996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东汉</a:t>
            </a:r>
          </a:p>
        </p:txBody>
      </p: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8A7A85E5-A8A3-4783-BCDC-5BAE811B21B5}"/>
              </a:ext>
            </a:extLst>
          </p:cNvPr>
          <p:cNvCxnSpPr>
            <a:cxnSpLocks/>
          </p:cNvCxnSpPr>
          <p:nvPr/>
        </p:nvCxnSpPr>
        <p:spPr>
          <a:xfrm>
            <a:off x="513596" y="3910988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58421928-B80F-4BC3-84EA-9F7DCEE67581}"/>
              </a:ext>
            </a:extLst>
          </p:cNvPr>
          <p:cNvSpPr/>
          <p:nvPr/>
        </p:nvSpPr>
        <p:spPr>
          <a:xfrm>
            <a:off x="706181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</a:t>
            </a:r>
            <a:endParaRPr lang="zh-CN" altLang="en-US" sz="1700" dirty="0"/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25CCD655-414D-4D16-8BE4-77F93B31F75A}"/>
              </a:ext>
            </a:extLst>
          </p:cNvPr>
          <p:cNvSpPr/>
          <p:nvPr/>
        </p:nvSpPr>
        <p:spPr>
          <a:xfrm>
            <a:off x="832875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200</a:t>
            </a:r>
            <a:endParaRPr lang="zh-CN" altLang="en-US" sz="1700" dirty="0"/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91442E71-5D20-4C7B-88EB-03371B77FA23}"/>
              </a:ext>
            </a:extLst>
          </p:cNvPr>
          <p:cNvSpPr/>
          <p:nvPr/>
        </p:nvSpPr>
        <p:spPr>
          <a:xfrm>
            <a:off x="1839816" y="339319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BC119</a:t>
            </a:r>
            <a:endParaRPr lang="zh-CN" altLang="en-US" sz="1700" dirty="0"/>
          </a:p>
        </p:txBody>
      </p:sp>
      <p:sp>
        <p:nvSpPr>
          <p:cNvPr id="53" name="矩形: 圆角 52">
            <a:extLst>
              <a:ext uri="{FF2B5EF4-FFF2-40B4-BE49-F238E27FC236}">
                <a16:creationId xmlns:a16="http://schemas.microsoft.com/office/drawing/2014/main" id="{A76F1765-1374-4F8F-8A41-F3A97D4AEDA6}"/>
              </a:ext>
            </a:extLst>
          </p:cNvPr>
          <p:cNvSpPr/>
          <p:nvPr/>
        </p:nvSpPr>
        <p:spPr>
          <a:xfrm>
            <a:off x="3106757" y="339319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BC60</a:t>
            </a:r>
            <a:endParaRPr lang="zh-CN" altLang="en-US" sz="17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8C101763-3EA5-4486-85E2-5893474A1234}"/>
              </a:ext>
            </a:extLst>
          </p:cNvPr>
          <p:cNvSpPr/>
          <p:nvPr/>
        </p:nvSpPr>
        <p:spPr>
          <a:xfrm>
            <a:off x="6940623" y="3944030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黄巾起义</a:t>
            </a: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183D86BB-FC49-4782-AE28-7B68AC6F9208}"/>
              </a:ext>
            </a:extLst>
          </p:cNvPr>
          <p:cNvSpPr/>
          <p:nvPr/>
        </p:nvSpPr>
        <p:spPr>
          <a:xfrm>
            <a:off x="1795749" y="3955051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抗击匈奴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6E6DF947-8B64-4F56-B0B0-BE45FF50E405}"/>
              </a:ext>
            </a:extLst>
          </p:cNvPr>
          <p:cNvSpPr/>
          <p:nvPr/>
        </p:nvSpPr>
        <p:spPr>
          <a:xfrm>
            <a:off x="3106757" y="3955054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西域都护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D0151E9A-B97B-4804-AE0A-735B102EBEC4}"/>
              </a:ext>
            </a:extLst>
          </p:cNvPr>
          <p:cNvSpPr/>
          <p:nvPr/>
        </p:nvSpPr>
        <p:spPr>
          <a:xfrm>
            <a:off x="8306719" y="3944030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官渡之战</a:t>
            </a:r>
          </a:p>
        </p:txBody>
      </p:sp>
      <p:sp>
        <p:nvSpPr>
          <p:cNvPr id="60" name="矩形: 圆角 59">
            <a:extLst>
              <a:ext uri="{FF2B5EF4-FFF2-40B4-BE49-F238E27FC236}">
                <a16:creationId xmlns:a16="http://schemas.microsoft.com/office/drawing/2014/main" id="{14A4056B-8CDA-4A53-A022-B7288445A3A2}"/>
              </a:ext>
            </a:extLst>
          </p:cNvPr>
          <p:cNvSpPr/>
          <p:nvPr/>
        </p:nvSpPr>
        <p:spPr>
          <a:xfrm>
            <a:off x="9595697" y="340421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208</a:t>
            </a:r>
            <a:endParaRPr lang="zh-CN" altLang="en-US" sz="1700" dirty="0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DD0F7EAD-735A-4CFA-A51A-CF707BADED06}"/>
              </a:ext>
            </a:extLst>
          </p:cNvPr>
          <p:cNvSpPr/>
          <p:nvPr/>
        </p:nvSpPr>
        <p:spPr>
          <a:xfrm>
            <a:off x="9590185" y="3955051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赤壁之战</a:t>
            </a:r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50AF3E8C-7ABD-49DC-92F2-BC64B8DBDFF9}"/>
              </a:ext>
            </a:extLst>
          </p:cNvPr>
          <p:cNvSpPr/>
          <p:nvPr/>
        </p:nvSpPr>
        <p:spPr>
          <a:xfrm>
            <a:off x="10862637" y="339319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/>
              <a:t>220</a:t>
            </a:r>
            <a:endParaRPr lang="zh-CN" altLang="en-US" sz="1700" dirty="0"/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2A23CB1C-FEA2-4977-91EE-0AEE41D09F61}"/>
              </a:ext>
            </a:extLst>
          </p:cNvPr>
          <p:cNvSpPr/>
          <p:nvPr/>
        </p:nvSpPr>
        <p:spPr>
          <a:xfrm>
            <a:off x="583896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220</a:t>
            </a:r>
            <a:endParaRPr lang="zh-CN" altLang="en-US" sz="17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765BB4BC-9DD4-484F-A932-D66710814568}"/>
              </a:ext>
            </a:extLst>
          </p:cNvPr>
          <p:cNvSpPr/>
          <p:nvPr/>
        </p:nvSpPr>
        <p:spPr>
          <a:xfrm>
            <a:off x="583896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曹魏</a:t>
            </a:r>
          </a:p>
        </p:txBody>
      </p:sp>
      <p:sp>
        <p:nvSpPr>
          <p:cNvPr id="63" name="矩形: 圆角 62">
            <a:extLst>
              <a:ext uri="{FF2B5EF4-FFF2-40B4-BE49-F238E27FC236}">
                <a16:creationId xmlns:a16="http://schemas.microsoft.com/office/drawing/2014/main" id="{250E1F91-71F5-45B6-A9C8-7D0424457479}"/>
              </a:ext>
            </a:extLst>
          </p:cNvPr>
          <p:cNvSpPr/>
          <p:nvPr/>
        </p:nvSpPr>
        <p:spPr>
          <a:xfrm>
            <a:off x="183981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221</a:t>
            </a:r>
            <a:endParaRPr lang="zh-CN" altLang="en-US" sz="1700" dirty="0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CE9DBFDE-F70B-44CE-8FE0-B2CB9D4AEDB8}"/>
              </a:ext>
            </a:extLst>
          </p:cNvPr>
          <p:cNvSpPr/>
          <p:nvPr/>
        </p:nvSpPr>
        <p:spPr>
          <a:xfrm>
            <a:off x="183981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蜀汉</a:t>
            </a:r>
          </a:p>
        </p:txBody>
      </p:sp>
      <p:sp>
        <p:nvSpPr>
          <p:cNvPr id="65" name="矩形: 圆角 64">
            <a:extLst>
              <a:ext uri="{FF2B5EF4-FFF2-40B4-BE49-F238E27FC236}">
                <a16:creationId xmlns:a16="http://schemas.microsoft.com/office/drawing/2014/main" id="{63885602-4D02-43DE-AF91-E232D85A6BE4}"/>
              </a:ext>
            </a:extLst>
          </p:cNvPr>
          <p:cNvSpPr/>
          <p:nvPr/>
        </p:nvSpPr>
        <p:spPr>
          <a:xfrm>
            <a:off x="310675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229</a:t>
            </a:r>
            <a:endParaRPr lang="zh-CN" altLang="en-US" sz="1700" dirty="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7AF6E6C1-30E7-4BC5-A0DE-BB208F30279C}"/>
              </a:ext>
            </a:extLst>
          </p:cNvPr>
          <p:cNvSpPr/>
          <p:nvPr/>
        </p:nvSpPr>
        <p:spPr>
          <a:xfrm>
            <a:off x="310675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孙吴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CA404853-15BD-47B5-8A16-6A28DC9FD09D}"/>
              </a:ext>
            </a:extLst>
          </p:cNvPr>
          <p:cNvCxnSpPr>
            <a:cxnSpLocks/>
          </p:cNvCxnSpPr>
          <p:nvPr/>
        </p:nvCxnSpPr>
        <p:spPr>
          <a:xfrm>
            <a:off x="513596" y="5566273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矩形: 圆角 67">
            <a:extLst>
              <a:ext uri="{FF2B5EF4-FFF2-40B4-BE49-F238E27FC236}">
                <a16:creationId xmlns:a16="http://schemas.microsoft.com/office/drawing/2014/main" id="{91146467-EA91-41D7-B3EE-29735031BB1F}"/>
              </a:ext>
            </a:extLst>
          </p:cNvPr>
          <p:cNvSpPr/>
          <p:nvPr/>
        </p:nvSpPr>
        <p:spPr>
          <a:xfrm>
            <a:off x="437369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230</a:t>
            </a:r>
            <a:endParaRPr lang="zh-CN" altLang="en-US" sz="1700" dirty="0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D51D7A31-1EC4-43C6-ACD0-EF4A6D258B37}"/>
              </a:ext>
            </a:extLst>
          </p:cNvPr>
          <p:cNvSpPr/>
          <p:nvPr/>
        </p:nvSpPr>
        <p:spPr>
          <a:xfrm>
            <a:off x="437369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卫温夷洲</a:t>
            </a:r>
          </a:p>
        </p:txBody>
      </p:sp>
      <p:sp>
        <p:nvSpPr>
          <p:cNvPr id="70" name="矩形: 圆角 69">
            <a:extLst>
              <a:ext uri="{FF2B5EF4-FFF2-40B4-BE49-F238E27FC236}">
                <a16:creationId xmlns:a16="http://schemas.microsoft.com/office/drawing/2014/main" id="{1E498B6B-C5B0-4806-A486-C96E213AD4D1}"/>
              </a:ext>
            </a:extLst>
          </p:cNvPr>
          <p:cNvSpPr/>
          <p:nvPr/>
        </p:nvSpPr>
        <p:spPr>
          <a:xfrm>
            <a:off x="564063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263</a:t>
            </a:r>
            <a:endParaRPr lang="zh-CN" altLang="en-US" sz="1700" dirty="0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C077E7C1-E297-4076-B51F-270C958BC07C}"/>
              </a:ext>
            </a:extLst>
          </p:cNvPr>
          <p:cNvSpPr/>
          <p:nvPr/>
        </p:nvSpPr>
        <p:spPr>
          <a:xfrm>
            <a:off x="564063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魏灭蜀</a:t>
            </a:r>
          </a:p>
        </p:txBody>
      </p:sp>
      <p:sp>
        <p:nvSpPr>
          <p:cNvPr id="72" name="矩形: 圆角 71">
            <a:extLst>
              <a:ext uri="{FF2B5EF4-FFF2-40B4-BE49-F238E27FC236}">
                <a16:creationId xmlns:a16="http://schemas.microsoft.com/office/drawing/2014/main" id="{9A9C0E92-0317-476F-AEB2-C888B95275CF}"/>
              </a:ext>
            </a:extLst>
          </p:cNvPr>
          <p:cNvSpPr/>
          <p:nvPr/>
        </p:nvSpPr>
        <p:spPr>
          <a:xfrm>
            <a:off x="690757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266</a:t>
            </a:r>
            <a:endParaRPr lang="zh-CN" altLang="en-US" sz="1700" dirty="0"/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0C6C9BCF-358E-4066-8468-096E56B41B56}"/>
              </a:ext>
            </a:extLst>
          </p:cNvPr>
          <p:cNvSpPr/>
          <p:nvPr/>
        </p:nvSpPr>
        <p:spPr>
          <a:xfrm>
            <a:off x="690757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西晋代魏</a:t>
            </a:r>
          </a:p>
        </p:txBody>
      </p:sp>
      <p:sp>
        <p:nvSpPr>
          <p:cNvPr id="74" name="矩形: 圆角 73">
            <a:extLst>
              <a:ext uri="{FF2B5EF4-FFF2-40B4-BE49-F238E27FC236}">
                <a16:creationId xmlns:a16="http://schemas.microsoft.com/office/drawing/2014/main" id="{F83FD4FF-BA89-41BF-88FC-E0FDE963B422}"/>
              </a:ext>
            </a:extLst>
          </p:cNvPr>
          <p:cNvSpPr/>
          <p:nvPr/>
        </p:nvSpPr>
        <p:spPr>
          <a:xfrm>
            <a:off x="8174518" y="5059498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280</a:t>
            </a:r>
            <a:endParaRPr lang="zh-CN" altLang="en-US" sz="1700" dirty="0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0473C8CC-18A6-42C3-8070-9967C44B1D8D}"/>
              </a:ext>
            </a:extLst>
          </p:cNvPr>
          <p:cNvSpPr/>
          <p:nvPr/>
        </p:nvSpPr>
        <p:spPr>
          <a:xfrm>
            <a:off x="8174518" y="5599324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西晋灭吴</a:t>
            </a:r>
          </a:p>
        </p:txBody>
      </p:sp>
      <p:sp>
        <p:nvSpPr>
          <p:cNvPr id="76" name="矩形: 圆角 75">
            <a:extLst>
              <a:ext uri="{FF2B5EF4-FFF2-40B4-BE49-F238E27FC236}">
                <a16:creationId xmlns:a16="http://schemas.microsoft.com/office/drawing/2014/main" id="{0B98D2E0-0EB0-4B40-AC07-3FA87FB93915}"/>
              </a:ext>
            </a:extLst>
          </p:cNvPr>
          <p:cNvSpPr/>
          <p:nvPr/>
        </p:nvSpPr>
        <p:spPr>
          <a:xfrm>
            <a:off x="9590185" y="5059496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290</a:t>
            </a:r>
            <a:endParaRPr lang="zh-CN" altLang="en-US" sz="1700" dirty="0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A656B197-C933-4A6F-8106-E31C798B953C}"/>
              </a:ext>
            </a:extLst>
          </p:cNvPr>
          <p:cNvSpPr/>
          <p:nvPr/>
        </p:nvSpPr>
        <p:spPr>
          <a:xfrm>
            <a:off x="9590185" y="5599322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八王之乱</a:t>
            </a:r>
          </a:p>
        </p:txBody>
      </p:sp>
      <p:sp>
        <p:nvSpPr>
          <p:cNvPr id="78" name="矩形: 圆角 77">
            <a:extLst>
              <a:ext uri="{FF2B5EF4-FFF2-40B4-BE49-F238E27FC236}">
                <a16:creationId xmlns:a16="http://schemas.microsoft.com/office/drawing/2014/main" id="{8A450F5A-1155-416F-A634-8AB1B42D1635}"/>
              </a:ext>
            </a:extLst>
          </p:cNvPr>
          <p:cNvSpPr/>
          <p:nvPr/>
        </p:nvSpPr>
        <p:spPr>
          <a:xfrm>
            <a:off x="10912211" y="5059496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290</a:t>
            </a:r>
            <a:endParaRPr lang="zh-CN" altLang="en-US" sz="1700" dirty="0"/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76D92519-D7F4-4B0A-ACD9-7215CFEB35D4}"/>
              </a:ext>
            </a:extLst>
          </p:cNvPr>
          <p:cNvSpPr/>
          <p:nvPr/>
        </p:nvSpPr>
        <p:spPr>
          <a:xfrm>
            <a:off x="10912211" y="5599322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八王之乱</a:t>
            </a:r>
            <a:endParaRPr lang="en-US" altLang="zh-CN" sz="1700" dirty="0"/>
          </a:p>
          <a:p>
            <a:pPr algn="ctr"/>
            <a:r>
              <a:rPr lang="zh-CN" altLang="en-US" sz="1700" dirty="0"/>
              <a:t>民族内迁</a:t>
            </a:r>
          </a:p>
        </p:txBody>
      </p:sp>
    </p:spTree>
    <p:extLst>
      <p:ext uri="{BB962C8B-B14F-4D97-AF65-F5344CB8AC3E}">
        <p14:creationId xmlns:p14="http://schemas.microsoft.com/office/powerpoint/2010/main" val="25914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5151AB84-64A5-4395-83EB-7006DB18B66A}"/>
              </a:ext>
            </a:extLst>
          </p:cNvPr>
          <p:cNvSpPr/>
          <p:nvPr/>
        </p:nvSpPr>
        <p:spPr>
          <a:xfrm>
            <a:off x="583896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初</a:t>
            </a:r>
            <a:r>
              <a:rPr lang="en-US" altLang="zh-CN" sz="1700" dirty="0"/>
              <a:t>-</a:t>
            </a:r>
          </a:p>
          <a:p>
            <a:pPr algn="ctr"/>
            <a:r>
              <a:rPr lang="en-US" altLang="zh-CN" sz="1700" dirty="0"/>
              <a:t>5C</a:t>
            </a:r>
            <a:r>
              <a:rPr lang="zh-CN" altLang="en-US" sz="1700" dirty="0"/>
              <a:t>前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F6542D0-2FD7-4F3C-8D5F-E5C66C2B4D10}"/>
              </a:ext>
            </a:extLst>
          </p:cNvPr>
          <p:cNvSpPr/>
          <p:nvPr/>
        </p:nvSpPr>
        <p:spPr>
          <a:xfrm>
            <a:off x="583896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十六国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3B1BB20D-EC43-4778-8E1C-493806E172CA}"/>
              </a:ext>
            </a:extLst>
          </p:cNvPr>
          <p:cNvSpPr/>
          <p:nvPr/>
        </p:nvSpPr>
        <p:spPr>
          <a:xfrm>
            <a:off x="183981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316</a:t>
            </a:r>
            <a:endParaRPr lang="zh-CN" altLang="en-US" sz="17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7395844-6296-4DC1-9E8D-BD33C0B5691B}"/>
              </a:ext>
            </a:extLst>
          </p:cNvPr>
          <p:cNvSpPr/>
          <p:nvPr/>
        </p:nvSpPr>
        <p:spPr>
          <a:xfrm>
            <a:off x="183981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西晋灭亡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39D0B67C-DA19-4FBE-A824-B3156B3F4DF3}"/>
              </a:ext>
            </a:extLst>
          </p:cNvPr>
          <p:cNvSpPr/>
          <p:nvPr/>
        </p:nvSpPr>
        <p:spPr>
          <a:xfrm>
            <a:off x="310675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317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2612701-7077-49BC-B2BD-E8AA0BDD7EAA}"/>
              </a:ext>
            </a:extLst>
          </p:cNvPr>
          <p:cNvSpPr/>
          <p:nvPr/>
        </p:nvSpPr>
        <p:spPr>
          <a:xfrm>
            <a:off x="310675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衣冠南渡</a:t>
            </a:r>
            <a:endParaRPr lang="en-US" altLang="zh-CN" sz="1700" dirty="0"/>
          </a:p>
          <a:p>
            <a:pPr algn="ctr"/>
            <a:r>
              <a:rPr lang="zh-CN" altLang="en-US" sz="1700" dirty="0"/>
              <a:t>东晋建立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81FEB602-D613-4687-93A5-28E48D74D540}"/>
              </a:ext>
            </a:extLst>
          </p:cNvPr>
          <p:cNvCxnSpPr>
            <a:cxnSpLocks/>
          </p:cNvCxnSpPr>
          <p:nvPr/>
        </p:nvCxnSpPr>
        <p:spPr>
          <a:xfrm>
            <a:off x="513596" y="724360"/>
            <a:ext cx="1159394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54616F50-8A67-4164-9610-F18BBEA4DFF7}"/>
              </a:ext>
            </a:extLst>
          </p:cNvPr>
          <p:cNvSpPr/>
          <p:nvPr/>
        </p:nvSpPr>
        <p:spPr>
          <a:xfrm>
            <a:off x="437369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后期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3011627-5547-4A00-9541-12DBC1C4A8AA}"/>
              </a:ext>
            </a:extLst>
          </p:cNvPr>
          <p:cNvSpPr/>
          <p:nvPr/>
        </p:nvSpPr>
        <p:spPr>
          <a:xfrm>
            <a:off x="437369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前秦统一北方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A8776E0D-39F5-4462-A649-C4B3FC7E272B}"/>
              </a:ext>
            </a:extLst>
          </p:cNvPr>
          <p:cNvSpPr/>
          <p:nvPr/>
        </p:nvSpPr>
        <p:spPr>
          <a:xfrm>
            <a:off x="564063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383</a:t>
            </a:r>
            <a:endParaRPr lang="zh-CN" altLang="en-US" sz="17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27D1BA0-F10F-4CE1-8075-B6CF55B0544E}"/>
              </a:ext>
            </a:extLst>
          </p:cNvPr>
          <p:cNvSpPr/>
          <p:nvPr/>
        </p:nvSpPr>
        <p:spPr>
          <a:xfrm>
            <a:off x="564063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淝水之战</a:t>
            </a: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E0F4A186-A105-476E-A05D-C32E9407F0A6}"/>
              </a:ext>
            </a:extLst>
          </p:cNvPr>
          <p:cNvSpPr/>
          <p:nvPr/>
        </p:nvSpPr>
        <p:spPr>
          <a:xfrm>
            <a:off x="690757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420</a:t>
            </a:r>
            <a:endParaRPr lang="zh-CN" altLang="en-US" sz="17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33A1BFF-F9B3-4CA2-B5A5-DAE8CB462570}"/>
              </a:ext>
            </a:extLst>
          </p:cNvPr>
          <p:cNvSpPr/>
          <p:nvPr/>
        </p:nvSpPr>
        <p:spPr>
          <a:xfrm>
            <a:off x="690757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刘宋建立</a:t>
            </a:r>
            <a:endParaRPr lang="en-US" altLang="zh-CN" sz="1700" dirty="0"/>
          </a:p>
          <a:p>
            <a:pPr algn="ctr"/>
            <a:r>
              <a:rPr lang="zh-CN" altLang="en-US" sz="1700" dirty="0"/>
              <a:t>东晋灭亡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93A1316A-A32E-465D-AA56-B182B783DF3C}"/>
              </a:ext>
            </a:extLst>
          </p:cNvPr>
          <p:cNvSpPr/>
          <p:nvPr/>
        </p:nvSpPr>
        <p:spPr>
          <a:xfrm>
            <a:off x="817451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439</a:t>
            </a:r>
            <a:endParaRPr lang="zh-CN" altLang="en-US" sz="17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EDD15AE9-EC7D-4025-A24F-EE5638B7629A}"/>
              </a:ext>
            </a:extLst>
          </p:cNvPr>
          <p:cNvSpPr/>
          <p:nvPr/>
        </p:nvSpPr>
        <p:spPr>
          <a:xfrm>
            <a:off x="817451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北魏统一北方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A8F1812A-BE01-492B-95C5-6580A735D99D}"/>
              </a:ext>
            </a:extLst>
          </p:cNvPr>
          <p:cNvSpPr/>
          <p:nvPr/>
        </p:nvSpPr>
        <p:spPr>
          <a:xfrm>
            <a:off x="9529593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494</a:t>
            </a:r>
            <a:endParaRPr lang="zh-CN" altLang="en-US" sz="17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DA17FF9-FC9F-424D-89E7-3903092AB63A}"/>
              </a:ext>
            </a:extLst>
          </p:cNvPr>
          <p:cNvSpPr/>
          <p:nvPr/>
        </p:nvSpPr>
        <p:spPr>
          <a:xfrm>
            <a:off x="9529593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迁都洛阳</a:t>
            </a:r>
            <a:endParaRPr lang="en-US" altLang="zh-CN" sz="1700" dirty="0"/>
          </a:p>
          <a:p>
            <a:pPr algn="ctr"/>
            <a:r>
              <a:rPr lang="zh-CN" altLang="en-US" sz="1700" dirty="0"/>
              <a:t>汉化改革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3451CCE7-47BB-4D2F-9037-DBF0AE715B33}"/>
              </a:ext>
            </a:extLst>
          </p:cNvPr>
          <p:cNvSpPr/>
          <p:nvPr/>
        </p:nvSpPr>
        <p:spPr>
          <a:xfrm>
            <a:off x="1088466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589</a:t>
            </a:r>
            <a:endParaRPr lang="zh-CN" altLang="en-US" sz="17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11E2544-87EE-4640-88A4-354176934EC6}"/>
              </a:ext>
            </a:extLst>
          </p:cNvPr>
          <p:cNvSpPr/>
          <p:nvPr/>
        </p:nvSpPr>
        <p:spPr>
          <a:xfrm>
            <a:off x="1088466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隋灭南陈</a:t>
            </a:r>
            <a:endParaRPr lang="en-US" altLang="zh-CN" sz="1700" dirty="0"/>
          </a:p>
          <a:p>
            <a:pPr algn="ctr"/>
            <a:r>
              <a:rPr lang="zh-CN" altLang="en-US" sz="1700" dirty="0"/>
              <a:t>统一全国</a:t>
            </a:r>
          </a:p>
        </p:txBody>
      </p:sp>
    </p:spTree>
    <p:extLst>
      <p:ext uri="{BB962C8B-B14F-4D97-AF65-F5344CB8AC3E}">
        <p14:creationId xmlns:p14="http://schemas.microsoft.com/office/powerpoint/2010/main" val="8103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中国近代史</a:t>
            </a:r>
          </a:p>
        </p:txBody>
      </p:sp>
    </p:spTree>
    <p:extLst>
      <p:ext uri="{BB962C8B-B14F-4D97-AF65-F5344CB8AC3E}">
        <p14:creationId xmlns:p14="http://schemas.microsoft.com/office/powerpoint/2010/main" val="310785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F40AE4AF-D4D7-4AF9-A77A-89EC5F198D27}"/>
              </a:ext>
            </a:extLst>
          </p:cNvPr>
          <p:cNvSpPr/>
          <p:nvPr/>
        </p:nvSpPr>
        <p:spPr>
          <a:xfrm>
            <a:off x="271749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1839</a:t>
            </a:r>
            <a:endParaRPr lang="zh-CN" altLang="en-US" sz="17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DCE3EC0-4A06-4038-AF66-A42DA42E3D96}"/>
              </a:ext>
            </a:extLst>
          </p:cNvPr>
          <p:cNvSpPr/>
          <p:nvPr/>
        </p:nvSpPr>
        <p:spPr>
          <a:xfrm>
            <a:off x="271749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虎门销烟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6730719-52C5-4F5C-B0AA-AF858DC2E487}"/>
              </a:ext>
            </a:extLst>
          </p:cNvPr>
          <p:cNvSpPr/>
          <p:nvPr/>
        </p:nvSpPr>
        <p:spPr>
          <a:xfrm>
            <a:off x="152767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1840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C78865-0A90-4B77-9870-CAD714F4CECD}"/>
              </a:ext>
            </a:extLst>
          </p:cNvPr>
          <p:cNvSpPr/>
          <p:nvPr/>
        </p:nvSpPr>
        <p:spPr>
          <a:xfrm>
            <a:off x="152767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鸦片战争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01B48B5B-B10E-47BF-A547-246EBB201C23}"/>
              </a:ext>
            </a:extLst>
          </p:cNvPr>
          <p:cNvSpPr/>
          <p:nvPr/>
        </p:nvSpPr>
        <p:spPr>
          <a:xfrm>
            <a:off x="279461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1842</a:t>
            </a:r>
            <a:endParaRPr lang="zh-CN" altLang="en-US" sz="17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CBA4609-7BDA-4E6D-AD36-11F1F81B08DD}"/>
              </a:ext>
            </a:extLst>
          </p:cNvPr>
          <p:cNvSpPr/>
          <p:nvPr/>
        </p:nvSpPr>
        <p:spPr>
          <a:xfrm>
            <a:off x="279461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南京条约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0470AF68-D987-4D47-89CE-48ACD2BC708B}"/>
              </a:ext>
            </a:extLst>
          </p:cNvPr>
          <p:cNvSpPr/>
          <p:nvPr/>
        </p:nvSpPr>
        <p:spPr>
          <a:xfrm>
            <a:off x="406155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1843</a:t>
            </a:r>
            <a:endParaRPr lang="zh-CN" altLang="en-US" sz="17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A0366B8-B125-40AD-9446-6AB70B2316BC}"/>
              </a:ext>
            </a:extLst>
          </p:cNvPr>
          <p:cNvSpPr/>
          <p:nvPr/>
        </p:nvSpPr>
        <p:spPr>
          <a:xfrm>
            <a:off x="406155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虎门条约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6625588-19E1-44AE-ACD3-311ADC4C01D5}"/>
              </a:ext>
            </a:extLst>
          </p:cNvPr>
          <p:cNvSpPr/>
          <p:nvPr/>
        </p:nvSpPr>
        <p:spPr>
          <a:xfrm>
            <a:off x="5317473" y="826260"/>
            <a:ext cx="137710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望厦条约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黄埔条约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9E918030-5B74-4DB3-ACBF-F35C105939E8}"/>
              </a:ext>
            </a:extLst>
          </p:cNvPr>
          <p:cNvSpPr/>
          <p:nvPr/>
        </p:nvSpPr>
        <p:spPr>
          <a:xfrm>
            <a:off x="684881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1851</a:t>
            </a:r>
            <a:endParaRPr lang="zh-CN" altLang="en-US" sz="17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CEE5617-469A-43DA-B10B-42B97BE65176}"/>
              </a:ext>
            </a:extLst>
          </p:cNvPr>
          <p:cNvSpPr/>
          <p:nvPr/>
        </p:nvSpPr>
        <p:spPr>
          <a:xfrm>
            <a:off x="6848819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金田起义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A1B9CBC8-640F-4B38-A40B-941EA131C10A}"/>
              </a:ext>
            </a:extLst>
          </p:cNvPr>
          <p:cNvSpPr/>
          <p:nvPr/>
        </p:nvSpPr>
        <p:spPr>
          <a:xfrm>
            <a:off x="811575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1853</a:t>
            </a:r>
            <a:endParaRPr lang="zh-CN" altLang="en-US" sz="17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7821B33-9A61-4014-89E5-EE6B9E14D96A}"/>
              </a:ext>
            </a:extLst>
          </p:cNvPr>
          <p:cNvSpPr/>
          <p:nvPr/>
        </p:nvSpPr>
        <p:spPr>
          <a:xfrm>
            <a:off x="8115759" y="826260"/>
            <a:ext cx="1112701" cy="7601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定都天京</a:t>
            </a:r>
            <a:endParaRPr lang="en-US" altLang="zh-CN" sz="1700" dirty="0"/>
          </a:p>
          <a:p>
            <a:pPr algn="ctr"/>
            <a:r>
              <a:rPr lang="zh-CN" altLang="en-US" sz="1700" dirty="0"/>
              <a:t>田亩制度</a:t>
            </a:r>
            <a:endParaRPr lang="en-US" altLang="zh-CN" sz="1700" dirty="0"/>
          </a:p>
          <a:p>
            <a:pPr algn="ctr"/>
            <a:r>
              <a:rPr lang="zh-CN" altLang="en-US" sz="1700" dirty="0"/>
              <a:t>北伐西征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16A31589-3658-4592-9C14-E380F58A9DA6}"/>
              </a:ext>
            </a:extLst>
          </p:cNvPr>
          <p:cNvSpPr/>
          <p:nvPr/>
        </p:nvSpPr>
        <p:spPr>
          <a:xfrm>
            <a:off x="938269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1856</a:t>
            </a:r>
            <a:endParaRPr lang="zh-CN" altLang="en-US" sz="17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EB66506-CB94-4A1F-9D23-3CF1851F32EC}"/>
              </a:ext>
            </a:extLst>
          </p:cNvPr>
          <p:cNvSpPr/>
          <p:nvPr/>
        </p:nvSpPr>
        <p:spPr>
          <a:xfrm>
            <a:off x="9382699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天京变乱</a:t>
            </a:r>
            <a:endParaRPr lang="en-US" altLang="zh-CN" sz="1700" dirty="0"/>
          </a:p>
          <a:p>
            <a:pPr algn="ctr"/>
            <a:r>
              <a:rPr lang="zh-CN" altLang="en-US" sz="1700" dirty="0"/>
              <a:t>二鸦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A0ABA9EE-A16F-4087-BA13-58F994CDDF8C}"/>
              </a:ext>
            </a:extLst>
          </p:cNvPr>
          <p:cNvSpPr/>
          <p:nvPr/>
        </p:nvSpPr>
        <p:spPr>
          <a:xfrm>
            <a:off x="10638621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1858</a:t>
            </a:r>
            <a:endParaRPr lang="zh-CN" altLang="en-US" sz="1700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07E3DCF-AD0A-4910-8937-0DA8F0774F8D}"/>
              </a:ext>
            </a:extLst>
          </p:cNvPr>
          <p:cNvSpPr/>
          <p:nvPr/>
        </p:nvSpPr>
        <p:spPr>
          <a:xfrm>
            <a:off x="10627603" y="826260"/>
            <a:ext cx="1432194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天津条约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瑷珲条约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A32CEC98-73F2-41F6-9F79-CCAD79531F58}"/>
              </a:ext>
            </a:extLst>
          </p:cNvPr>
          <p:cNvCxnSpPr>
            <a:cxnSpLocks/>
          </p:cNvCxnSpPr>
          <p:nvPr/>
        </p:nvCxnSpPr>
        <p:spPr>
          <a:xfrm>
            <a:off x="203809" y="793210"/>
            <a:ext cx="118559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C4E40856-D2D0-4F55-BB3C-219BE25B068B}"/>
              </a:ext>
            </a:extLst>
          </p:cNvPr>
          <p:cNvSpPr/>
          <p:nvPr/>
        </p:nvSpPr>
        <p:spPr>
          <a:xfrm>
            <a:off x="5487316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1844</a:t>
            </a:r>
            <a:endParaRPr lang="zh-CN" altLang="en-US" sz="1700" dirty="0"/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E36292F1-699E-4587-B0CF-86648D3B3B0B}"/>
              </a:ext>
            </a:extLst>
          </p:cNvPr>
          <p:cNvSpPr/>
          <p:nvPr/>
        </p:nvSpPr>
        <p:spPr>
          <a:xfrm>
            <a:off x="580224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1860</a:t>
            </a:r>
            <a:endParaRPr lang="zh-CN" altLang="en-US" sz="17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B14B68A-B1F6-414B-993E-4858BC6EC831}"/>
              </a:ext>
            </a:extLst>
          </p:cNvPr>
          <p:cNvSpPr/>
          <p:nvPr/>
        </p:nvSpPr>
        <p:spPr>
          <a:xfrm>
            <a:off x="319490" y="2324554"/>
            <a:ext cx="1373436" cy="7932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北京条约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zh-CN" altLang="en-US" sz="1700" dirty="0"/>
              <a:t>火烧圆明园</a:t>
            </a:r>
            <a:endParaRPr lang="en-US" altLang="zh-CN" sz="1700" dirty="0"/>
          </a:p>
          <a:p>
            <a:pPr algn="ctr"/>
            <a:r>
              <a:rPr lang="zh-CN" altLang="en-US" sz="1700" dirty="0"/>
              <a:t>沙俄侵占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5311716E-B2A0-4A79-97B5-FA85EE4D550A}"/>
              </a:ext>
            </a:extLst>
          </p:cNvPr>
          <p:cNvSpPr/>
          <p:nvPr/>
        </p:nvSpPr>
        <p:spPr>
          <a:xfrm>
            <a:off x="183614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1864</a:t>
            </a:r>
            <a:endParaRPr lang="zh-CN" altLang="en-US" sz="17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6ADBB8D2-EFD0-4005-8F3D-98CC2DD97FF2}"/>
              </a:ext>
            </a:extLst>
          </p:cNvPr>
          <p:cNvSpPr/>
          <p:nvPr/>
        </p:nvSpPr>
        <p:spPr>
          <a:xfrm>
            <a:off x="183614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天京陷落</a:t>
            </a: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A6980BE6-E9E3-467A-9B92-5AC4FCD1BE88}"/>
              </a:ext>
            </a:extLst>
          </p:cNvPr>
          <p:cNvSpPr/>
          <p:nvPr/>
        </p:nvSpPr>
        <p:spPr>
          <a:xfrm>
            <a:off x="310308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1842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72A4534B-D556-4EB7-92AF-B095A3365415}"/>
              </a:ext>
            </a:extLst>
          </p:cNvPr>
          <p:cNvSpPr/>
          <p:nvPr/>
        </p:nvSpPr>
        <p:spPr>
          <a:xfrm>
            <a:off x="310308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南京条约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FFF76996-78AB-42F3-9091-FE11585110DB}"/>
              </a:ext>
            </a:extLst>
          </p:cNvPr>
          <p:cNvSpPr/>
          <p:nvPr/>
        </p:nvSpPr>
        <p:spPr>
          <a:xfrm>
            <a:off x="437002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1843</a:t>
            </a:r>
            <a:endParaRPr lang="zh-CN" altLang="en-US" sz="17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E9964B7F-5B10-4E76-9A3E-2B59BA6371DB}"/>
              </a:ext>
            </a:extLst>
          </p:cNvPr>
          <p:cNvSpPr/>
          <p:nvPr/>
        </p:nvSpPr>
        <p:spPr>
          <a:xfrm>
            <a:off x="437002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虎门条约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A50AD2DE-A3CC-4490-B96F-2B15177CF998}"/>
              </a:ext>
            </a:extLst>
          </p:cNvPr>
          <p:cNvSpPr/>
          <p:nvPr/>
        </p:nvSpPr>
        <p:spPr>
          <a:xfrm>
            <a:off x="5625948" y="2324553"/>
            <a:ext cx="137710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望厦条约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黄埔条约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3C5B6E27-5A73-4F48-A964-095AF4404DD9}"/>
              </a:ext>
            </a:extLst>
          </p:cNvPr>
          <p:cNvSpPr/>
          <p:nvPr/>
        </p:nvSpPr>
        <p:spPr>
          <a:xfrm>
            <a:off x="715729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1851</a:t>
            </a:r>
            <a:endParaRPr lang="zh-CN" altLang="en-US" sz="17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851362FD-2AE5-4B7D-8D92-E7DA3D4040EA}"/>
              </a:ext>
            </a:extLst>
          </p:cNvPr>
          <p:cNvSpPr/>
          <p:nvPr/>
        </p:nvSpPr>
        <p:spPr>
          <a:xfrm>
            <a:off x="7157294" y="23245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金田起义</a:t>
            </a:r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A7437CBF-5309-47E5-9F79-C2C4D8D8C19D}"/>
              </a:ext>
            </a:extLst>
          </p:cNvPr>
          <p:cNvSpPr/>
          <p:nvPr/>
        </p:nvSpPr>
        <p:spPr>
          <a:xfrm>
            <a:off x="842423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1853</a:t>
            </a:r>
            <a:endParaRPr lang="zh-CN" altLang="en-US" sz="1700" dirty="0"/>
          </a:p>
        </p:txBody>
      </p: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6624D2C1-05E2-4ED7-A8B0-802993A9CFFD}"/>
              </a:ext>
            </a:extLst>
          </p:cNvPr>
          <p:cNvSpPr/>
          <p:nvPr/>
        </p:nvSpPr>
        <p:spPr>
          <a:xfrm>
            <a:off x="969117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1856</a:t>
            </a:r>
            <a:endParaRPr lang="zh-CN" altLang="en-US" sz="1700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DD784303-E732-47B8-A809-A8A05F14BFFC}"/>
              </a:ext>
            </a:extLst>
          </p:cNvPr>
          <p:cNvSpPr/>
          <p:nvPr/>
        </p:nvSpPr>
        <p:spPr>
          <a:xfrm>
            <a:off x="9691174" y="2324553"/>
            <a:ext cx="1112701" cy="10465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天京变乱</a:t>
            </a:r>
            <a:endParaRPr lang="en-US" altLang="zh-CN" sz="1700" dirty="0"/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资政新篇</a:t>
            </a:r>
            <a:r>
              <a:rPr lang="en-US" altLang="zh-CN" sz="1700" dirty="0"/>
              <a:t>》</a:t>
            </a:r>
          </a:p>
          <a:p>
            <a:pPr algn="ctr"/>
            <a:r>
              <a:rPr lang="zh-CN" altLang="en-US" sz="1700" dirty="0"/>
              <a:t>二鸦</a:t>
            </a:r>
          </a:p>
        </p:txBody>
      </p:sp>
      <p:sp>
        <p:nvSpPr>
          <p:cNvPr id="37" name="矩形: 圆角 36">
            <a:extLst>
              <a:ext uri="{FF2B5EF4-FFF2-40B4-BE49-F238E27FC236}">
                <a16:creationId xmlns:a16="http://schemas.microsoft.com/office/drawing/2014/main" id="{999E88C2-1E4D-4AE4-8D27-69120ECBBA48}"/>
              </a:ext>
            </a:extLst>
          </p:cNvPr>
          <p:cNvSpPr/>
          <p:nvPr/>
        </p:nvSpPr>
        <p:spPr>
          <a:xfrm>
            <a:off x="10947096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1858</a:t>
            </a:r>
            <a:endParaRPr lang="zh-CN" altLang="en-US" sz="1700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8DF139BC-5D4D-4532-BEE5-8F3A48878F8C}"/>
              </a:ext>
            </a:extLst>
          </p:cNvPr>
          <p:cNvSpPr/>
          <p:nvPr/>
        </p:nvSpPr>
        <p:spPr>
          <a:xfrm>
            <a:off x="10947096" y="23245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天津条约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71016B2-30C1-4424-AA03-61C5F72B8D29}"/>
              </a:ext>
            </a:extLst>
          </p:cNvPr>
          <p:cNvCxnSpPr>
            <a:cxnSpLocks/>
          </p:cNvCxnSpPr>
          <p:nvPr/>
        </p:nvCxnSpPr>
        <p:spPr>
          <a:xfrm>
            <a:off x="271749" y="2291503"/>
            <a:ext cx="1192025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D37D2B06-60AF-4AC8-AE55-F5082C879C1B}"/>
              </a:ext>
            </a:extLst>
          </p:cNvPr>
          <p:cNvSpPr/>
          <p:nvPr/>
        </p:nvSpPr>
        <p:spPr>
          <a:xfrm>
            <a:off x="5795791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1844</a:t>
            </a:r>
            <a:endParaRPr lang="zh-CN" altLang="en-US" sz="1700" dirty="0"/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2A5E9ECB-58D6-46F2-A97F-39664F0E0B2D}"/>
              </a:ext>
            </a:extLst>
          </p:cNvPr>
          <p:cNvSpPr/>
          <p:nvPr/>
        </p:nvSpPr>
        <p:spPr>
          <a:xfrm>
            <a:off x="271749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1861</a:t>
            </a:r>
            <a:endParaRPr lang="zh-CN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79D872D5-E224-40E8-921F-635B1F4E1083}"/>
              </a:ext>
            </a:extLst>
          </p:cNvPr>
          <p:cNvSpPr/>
          <p:nvPr/>
        </p:nvSpPr>
        <p:spPr>
          <a:xfrm>
            <a:off x="271749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洋务运动开始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23A55237-CCD7-45CF-AAD3-55C30F8DAEBA}"/>
              </a:ext>
            </a:extLst>
          </p:cNvPr>
          <p:cNvSpPr/>
          <p:nvPr/>
        </p:nvSpPr>
        <p:spPr>
          <a:xfrm>
            <a:off x="152767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1864</a:t>
            </a:r>
            <a:endParaRPr lang="zh-CN" altLang="en-US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47FBA064-A052-478E-ADFE-70119EA997E2}"/>
              </a:ext>
            </a:extLst>
          </p:cNvPr>
          <p:cNvSpPr/>
          <p:nvPr/>
        </p:nvSpPr>
        <p:spPr>
          <a:xfrm>
            <a:off x="152767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天京陷落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B5C12883-3E9A-46AF-8A80-4B0AACF775D2}"/>
              </a:ext>
            </a:extLst>
          </p:cNvPr>
          <p:cNvSpPr/>
          <p:nvPr/>
        </p:nvSpPr>
        <p:spPr>
          <a:xfrm>
            <a:off x="279461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19C70S</a:t>
            </a:r>
            <a:endParaRPr lang="zh-CN" altLang="en-US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0F4AF84-5AEB-48A4-9C16-AF8B4ACC84EF}"/>
              </a:ext>
            </a:extLst>
          </p:cNvPr>
          <p:cNvSpPr/>
          <p:nvPr/>
        </p:nvSpPr>
        <p:spPr>
          <a:xfrm>
            <a:off x="279461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自强</a:t>
            </a:r>
            <a:r>
              <a:rPr lang="en-US" altLang="zh-CN" dirty="0"/>
              <a:t>+</a:t>
            </a:r>
            <a:r>
              <a:rPr lang="zh-CN" altLang="en-US" dirty="0"/>
              <a:t>求富</a:t>
            </a:r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2AD396C0-E561-43F6-A179-E7891A1D3CEA}"/>
              </a:ext>
            </a:extLst>
          </p:cNvPr>
          <p:cNvSpPr/>
          <p:nvPr/>
        </p:nvSpPr>
        <p:spPr>
          <a:xfrm>
            <a:off x="406155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1884</a:t>
            </a:r>
            <a:endParaRPr lang="zh-CN" altLang="en-US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B5F14BBF-B208-4BB4-853D-99E00BFDDC70}"/>
              </a:ext>
            </a:extLst>
          </p:cNvPr>
          <p:cNvSpPr/>
          <p:nvPr/>
        </p:nvSpPr>
        <p:spPr>
          <a:xfrm>
            <a:off x="406155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新疆行省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A9D88997-19C6-4667-AD9B-2DBAE0B177F7}"/>
              </a:ext>
            </a:extLst>
          </p:cNvPr>
          <p:cNvSpPr/>
          <p:nvPr/>
        </p:nvSpPr>
        <p:spPr>
          <a:xfrm>
            <a:off x="5328491" y="4125810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海军衙门</a:t>
            </a:r>
            <a:endParaRPr lang="en-US" altLang="zh-CN" dirty="0"/>
          </a:p>
          <a:p>
            <a:pPr algn="ctr"/>
            <a:r>
              <a:rPr lang="zh-CN" altLang="en-US" dirty="0"/>
              <a:t>台湾行省</a:t>
            </a:r>
          </a:p>
        </p:txBody>
      </p:sp>
      <p:sp>
        <p:nvSpPr>
          <p:cNvPr id="52" name="矩形: 圆角 51">
            <a:extLst>
              <a:ext uri="{FF2B5EF4-FFF2-40B4-BE49-F238E27FC236}">
                <a16:creationId xmlns:a16="http://schemas.microsoft.com/office/drawing/2014/main" id="{B4A56CCB-EE3F-4ADF-A425-2B9BFDF10E1E}"/>
              </a:ext>
            </a:extLst>
          </p:cNvPr>
          <p:cNvSpPr/>
          <p:nvPr/>
        </p:nvSpPr>
        <p:spPr>
          <a:xfrm>
            <a:off x="6848819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1894</a:t>
            </a:r>
            <a:endParaRPr lang="zh-CN" altLang="en-US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7D3E4E84-DE2B-47BD-B281-CD366B52F1F6}"/>
              </a:ext>
            </a:extLst>
          </p:cNvPr>
          <p:cNvSpPr/>
          <p:nvPr/>
        </p:nvSpPr>
        <p:spPr>
          <a:xfrm>
            <a:off x="6848819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甲午战争</a:t>
            </a:r>
            <a:endParaRPr lang="en-US" altLang="zh-CN" dirty="0"/>
          </a:p>
          <a:p>
            <a:pPr algn="ctr"/>
            <a:r>
              <a:rPr lang="zh-CN" altLang="en-US" dirty="0"/>
              <a:t>兴中会</a:t>
            </a:r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87213E60-92BF-4157-9560-E4632EC4A3C4}"/>
              </a:ext>
            </a:extLst>
          </p:cNvPr>
          <p:cNvSpPr/>
          <p:nvPr/>
        </p:nvSpPr>
        <p:spPr>
          <a:xfrm>
            <a:off x="8325082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1895</a:t>
            </a:r>
            <a:endParaRPr lang="zh-CN" altLang="en-US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D13F2E66-E6D5-414C-BA86-5391E15B16D2}"/>
              </a:ext>
            </a:extLst>
          </p:cNvPr>
          <p:cNvSpPr/>
          <p:nvPr/>
        </p:nvSpPr>
        <p:spPr>
          <a:xfrm>
            <a:off x="8115759" y="4125809"/>
            <a:ext cx="1421176" cy="13936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洋务破产</a:t>
            </a:r>
            <a:endParaRPr lang="en-US" altLang="zh-CN" sz="1400" dirty="0"/>
          </a:p>
          <a:p>
            <a:pPr algn="ctr"/>
            <a:r>
              <a:rPr lang="en-US" altLang="zh-CN" sz="1400" dirty="0"/>
              <a:t>《</a:t>
            </a:r>
            <a:r>
              <a:rPr lang="zh-CN" altLang="en-US" sz="1400" dirty="0"/>
              <a:t>马关条约</a:t>
            </a:r>
            <a:r>
              <a:rPr lang="en-US" altLang="zh-CN" sz="1400" dirty="0"/>
              <a:t>》</a:t>
            </a:r>
          </a:p>
          <a:p>
            <a:pPr algn="ctr"/>
            <a:r>
              <a:rPr lang="zh-CN" altLang="en-US" sz="1400" dirty="0"/>
              <a:t>干涉还辽</a:t>
            </a:r>
            <a:endParaRPr lang="en-US" altLang="zh-CN" sz="1400" dirty="0"/>
          </a:p>
          <a:p>
            <a:pPr algn="ctr"/>
            <a:r>
              <a:rPr lang="zh-CN" altLang="en-US" sz="1400" dirty="0"/>
              <a:t>瓜分狂潮</a:t>
            </a:r>
            <a:endParaRPr lang="en-US" altLang="zh-CN" sz="1400" dirty="0"/>
          </a:p>
          <a:p>
            <a:pPr algn="ctr"/>
            <a:r>
              <a:rPr lang="zh-CN" altLang="en-US" sz="1400" dirty="0"/>
              <a:t>公车上书</a:t>
            </a:r>
            <a:endParaRPr lang="en-US" altLang="zh-CN" sz="1400" dirty="0"/>
          </a:p>
          <a:p>
            <a:pPr algn="ctr"/>
            <a:r>
              <a:rPr lang="zh-CN" altLang="en-US" sz="1400" dirty="0"/>
              <a:t>广州起义</a:t>
            </a:r>
          </a:p>
        </p:txBody>
      </p:sp>
      <p:sp>
        <p:nvSpPr>
          <p:cNvPr id="56" name="矩形: 圆角 55">
            <a:extLst>
              <a:ext uri="{FF2B5EF4-FFF2-40B4-BE49-F238E27FC236}">
                <a16:creationId xmlns:a16="http://schemas.microsoft.com/office/drawing/2014/main" id="{2B7A5EEC-E96C-40BF-8D30-BD5BF5F46633}"/>
              </a:ext>
            </a:extLst>
          </p:cNvPr>
          <p:cNvSpPr/>
          <p:nvPr/>
        </p:nvSpPr>
        <p:spPr>
          <a:xfrm>
            <a:off x="10693705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1899</a:t>
            </a:r>
            <a:endParaRPr lang="zh-CN" altLang="en-US" dirty="0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91682DAA-0961-4520-B4AE-DFCD4CB7A40F}"/>
              </a:ext>
            </a:extLst>
          </p:cNvPr>
          <p:cNvSpPr/>
          <p:nvPr/>
        </p:nvSpPr>
        <p:spPr>
          <a:xfrm>
            <a:off x="10693705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门户开放</a:t>
            </a:r>
          </a:p>
        </p:txBody>
      </p: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3B5D3240-6A59-4447-B385-51716E5CB8FC}"/>
              </a:ext>
            </a:extLst>
          </p:cNvPr>
          <p:cNvCxnSpPr>
            <a:cxnSpLocks/>
          </p:cNvCxnSpPr>
          <p:nvPr/>
        </p:nvCxnSpPr>
        <p:spPr>
          <a:xfrm>
            <a:off x="203809" y="4092760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矩形: 圆角 60">
            <a:extLst>
              <a:ext uri="{FF2B5EF4-FFF2-40B4-BE49-F238E27FC236}">
                <a16:creationId xmlns:a16="http://schemas.microsoft.com/office/drawing/2014/main" id="{4FA577BC-DDEE-46CE-8AD3-E187B5CD19B8}"/>
              </a:ext>
            </a:extLst>
          </p:cNvPr>
          <p:cNvSpPr/>
          <p:nvPr/>
        </p:nvSpPr>
        <p:spPr>
          <a:xfrm>
            <a:off x="5482727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1885</a:t>
            </a:r>
            <a:endParaRPr lang="zh-CN" altLang="en-US" dirty="0"/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9713982C-A83D-441D-A883-3E4326B39507}"/>
              </a:ext>
            </a:extLst>
          </p:cNvPr>
          <p:cNvSpPr/>
          <p:nvPr/>
        </p:nvSpPr>
        <p:spPr>
          <a:xfrm>
            <a:off x="260731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1900</a:t>
            </a:r>
            <a:endParaRPr lang="zh-CN" altLang="en-US" dirty="0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EB67A591-E933-43FE-BB2F-CFEBC469AE56}"/>
              </a:ext>
            </a:extLst>
          </p:cNvPr>
          <p:cNvSpPr/>
          <p:nvPr/>
        </p:nvSpPr>
        <p:spPr>
          <a:xfrm>
            <a:off x="260731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义和团</a:t>
            </a:r>
            <a:endParaRPr lang="en-US" altLang="zh-CN" dirty="0"/>
          </a:p>
          <a:p>
            <a:pPr algn="ctr"/>
            <a:r>
              <a:rPr lang="zh-CN" altLang="en-US" dirty="0"/>
              <a:t>八国联军</a:t>
            </a:r>
          </a:p>
        </p:txBody>
      </p:sp>
      <p:sp>
        <p:nvSpPr>
          <p:cNvPr id="64" name="矩形: 圆角 63">
            <a:extLst>
              <a:ext uri="{FF2B5EF4-FFF2-40B4-BE49-F238E27FC236}">
                <a16:creationId xmlns:a16="http://schemas.microsoft.com/office/drawing/2014/main" id="{BACFFBD1-63F5-4FC8-8B27-FDF794928E47}"/>
              </a:ext>
            </a:extLst>
          </p:cNvPr>
          <p:cNvSpPr/>
          <p:nvPr/>
        </p:nvSpPr>
        <p:spPr>
          <a:xfrm>
            <a:off x="151665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1901</a:t>
            </a:r>
            <a:endParaRPr lang="zh-CN" altLang="en-US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47246C62-04A7-45C1-BC96-9C144D899AC9}"/>
              </a:ext>
            </a:extLst>
          </p:cNvPr>
          <p:cNvSpPr/>
          <p:nvPr/>
        </p:nvSpPr>
        <p:spPr>
          <a:xfrm>
            <a:off x="1516653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《</a:t>
            </a:r>
            <a:r>
              <a:rPr lang="zh-CN" altLang="en-US" dirty="0"/>
              <a:t>辛丑条约</a:t>
            </a:r>
            <a:r>
              <a:rPr lang="en-US" altLang="zh-CN" dirty="0"/>
              <a:t>》</a:t>
            </a:r>
            <a:endParaRPr lang="zh-CN" altLang="en-US" dirty="0"/>
          </a:p>
        </p:txBody>
      </p:sp>
      <p:sp>
        <p:nvSpPr>
          <p:cNvPr id="66" name="矩形: 圆角 65">
            <a:extLst>
              <a:ext uri="{FF2B5EF4-FFF2-40B4-BE49-F238E27FC236}">
                <a16:creationId xmlns:a16="http://schemas.microsoft.com/office/drawing/2014/main" id="{C0B45DC3-FAF4-40F3-8853-E9C6691E5C4F}"/>
              </a:ext>
            </a:extLst>
          </p:cNvPr>
          <p:cNvSpPr/>
          <p:nvPr/>
        </p:nvSpPr>
        <p:spPr>
          <a:xfrm>
            <a:off x="278359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1905</a:t>
            </a:r>
            <a:endParaRPr lang="zh-CN" altLang="en-US" dirty="0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A5BB7577-4E4B-4CF2-AA78-EBA9513A2E0A}"/>
              </a:ext>
            </a:extLst>
          </p:cNvPr>
          <p:cNvSpPr/>
          <p:nvPr/>
        </p:nvSpPr>
        <p:spPr>
          <a:xfrm>
            <a:off x="2783593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预备立宪</a:t>
            </a:r>
            <a:endParaRPr lang="en-US" altLang="zh-CN" dirty="0"/>
          </a:p>
          <a:p>
            <a:pPr algn="ctr"/>
            <a:r>
              <a:rPr lang="zh-CN" altLang="en-US" dirty="0"/>
              <a:t>同盟会</a:t>
            </a:r>
          </a:p>
        </p:txBody>
      </p:sp>
      <p:sp>
        <p:nvSpPr>
          <p:cNvPr id="68" name="矩形: 圆角 67">
            <a:extLst>
              <a:ext uri="{FF2B5EF4-FFF2-40B4-BE49-F238E27FC236}">
                <a16:creationId xmlns:a16="http://schemas.microsoft.com/office/drawing/2014/main" id="{BC5477F7-6E6C-415D-8593-3784C3177528}"/>
              </a:ext>
            </a:extLst>
          </p:cNvPr>
          <p:cNvSpPr/>
          <p:nvPr/>
        </p:nvSpPr>
        <p:spPr>
          <a:xfrm>
            <a:off x="405053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1" name="矩形: 圆角 70">
            <a:extLst>
              <a:ext uri="{FF2B5EF4-FFF2-40B4-BE49-F238E27FC236}">
                <a16:creationId xmlns:a16="http://schemas.microsoft.com/office/drawing/2014/main" id="{6B22F047-3E79-4F49-A464-D85EE506F39B}"/>
              </a:ext>
            </a:extLst>
          </p:cNvPr>
          <p:cNvSpPr/>
          <p:nvPr/>
        </p:nvSpPr>
        <p:spPr>
          <a:xfrm>
            <a:off x="6837801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3" name="矩形: 圆角 72">
            <a:extLst>
              <a:ext uri="{FF2B5EF4-FFF2-40B4-BE49-F238E27FC236}">
                <a16:creationId xmlns:a16="http://schemas.microsoft.com/office/drawing/2014/main" id="{46451B19-798E-4319-AD04-16332EF52FD0}"/>
              </a:ext>
            </a:extLst>
          </p:cNvPr>
          <p:cNvSpPr/>
          <p:nvPr/>
        </p:nvSpPr>
        <p:spPr>
          <a:xfrm>
            <a:off x="8314064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5" name="矩形: 圆角 74">
            <a:extLst>
              <a:ext uri="{FF2B5EF4-FFF2-40B4-BE49-F238E27FC236}">
                <a16:creationId xmlns:a16="http://schemas.microsoft.com/office/drawing/2014/main" id="{9C062C7E-B0B5-4C85-835C-17FFFE1B369A}"/>
              </a:ext>
            </a:extLst>
          </p:cNvPr>
          <p:cNvSpPr/>
          <p:nvPr/>
        </p:nvSpPr>
        <p:spPr>
          <a:xfrm>
            <a:off x="10060234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77" name="直接箭头连接符 76">
            <a:extLst>
              <a:ext uri="{FF2B5EF4-FFF2-40B4-BE49-F238E27FC236}">
                <a16:creationId xmlns:a16="http://schemas.microsoft.com/office/drawing/2014/main" id="{D13692BE-A36F-43C8-8C18-0D56699C3798}"/>
              </a:ext>
            </a:extLst>
          </p:cNvPr>
          <p:cNvCxnSpPr>
            <a:cxnSpLocks/>
          </p:cNvCxnSpPr>
          <p:nvPr/>
        </p:nvCxnSpPr>
        <p:spPr>
          <a:xfrm>
            <a:off x="192791" y="6119856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矩形: 圆角 77">
            <a:extLst>
              <a:ext uri="{FF2B5EF4-FFF2-40B4-BE49-F238E27FC236}">
                <a16:creationId xmlns:a16="http://schemas.microsoft.com/office/drawing/2014/main" id="{0D3FCFFA-558E-450E-8DA8-20EC3052216F}"/>
              </a:ext>
            </a:extLst>
          </p:cNvPr>
          <p:cNvSpPr/>
          <p:nvPr/>
        </p:nvSpPr>
        <p:spPr>
          <a:xfrm>
            <a:off x="5471709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9" name="矩形: 圆角 78">
            <a:extLst>
              <a:ext uri="{FF2B5EF4-FFF2-40B4-BE49-F238E27FC236}">
                <a16:creationId xmlns:a16="http://schemas.microsoft.com/office/drawing/2014/main" id="{FD7328D9-1B1F-4B63-8FD5-E8B95D02E036}"/>
              </a:ext>
            </a:extLst>
          </p:cNvPr>
          <p:cNvSpPr/>
          <p:nvPr/>
        </p:nvSpPr>
        <p:spPr>
          <a:xfrm>
            <a:off x="9558969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1898</a:t>
            </a:r>
            <a:endParaRPr lang="zh-CN" altLang="en-US" dirty="0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61F6397B-49A2-4A07-943B-AC3535EA5705}"/>
              </a:ext>
            </a:extLst>
          </p:cNvPr>
          <p:cNvSpPr/>
          <p:nvPr/>
        </p:nvSpPr>
        <p:spPr>
          <a:xfrm>
            <a:off x="9558969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戊戌变法</a:t>
            </a:r>
          </a:p>
        </p:txBody>
      </p:sp>
    </p:spTree>
    <p:extLst>
      <p:ext uri="{BB962C8B-B14F-4D97-AF65-F5344CB8AC3E}">
        <p14:creationId xmlns:p14="http://schemas.microsoft.com/office/powerpoint/2010/main" val="325650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世界史</a:t>
            </a:r>
          </a:p>
        </p:txBody>
      </p:sp>
    </p:spTree>
    <p:extLst>
      <p:ext uri="{BB962C8B-B14F-4D97-AF65-F5344CB8AC3E}">
        <p14:creationId xmlns:p14="http://schemas.microsoft.com/office/powerpoint/2010/main" val="147136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圆角 5">
            <a:extLst>
              <a:ext uri="{FF2B5EF4-FFF2-40B4-BE49-F238E27FC236}">
                <a16:creationId xmlns:a16="http://schemas.microsoft.com/office/drawing/2014/main" id="{7CBD2BA4-6CCE-46BB-8E41-E0FE42206F06}"/>
              </a:ext>
            </a:extLst>
          </p:cNvPr>
          <p:cNvSpPr/>
          <p:nvPr/>
        </p:nvSpPr>
        <p:spPr>
          <a:xfrm>
            <a:off x="2280493" y="239618"/>
            <a:ext cx="112371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BC3500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C5B6EA3-380B-4C13-8C2F-69BCF2F643FF}"/>
              </a:ext>
            </a:extLst>
          </p:cNvPr>
          <p:cNvSpPr/>
          <p:nvPr/>
        </p:nvSpPr>
        <p:spPr>
          <a:xfrm>
            <a:off x="2280493" y="779444"/>
            <a:ext cx="112371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若干小国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3D928A0D-FE9A-4419-B87F-DA57715E9BA0}"/>
              </a:ext>
            </a:extLst>
          </p:cNvPr>
          <p:cNvSpPr/>
          <p:nvPr/>
        </p:nvSpPr>
        <p:spPr>
          <a:xfrm>
            <a:off x="3547433" y="239618"/>
            <a:ext cx="112371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BC3100</a:t>
            </a:r>
            <a:endParaRPr lang="zh-CN" altLang="en-US" sz="17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1592E45-6332-4812-B7DB-3158EF95C92B}"/>
              </a:ext>
            </a:extLst>
          </p:cNvPr>
          <p:cNvSpPr/>
          <p:nvPr/>
        </p:nvSpPr>
        <p:spPr>
          <a:xfrm>
            <a:off x="3547433" y="779444"/>
            <a:ext cx="1123719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初步统一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7D7D96B-E199-4D31-B6A6-B34269A14A36}"/>
              </a:ext>
            </a:extLst>
          </p:cNvPr>
          <p:cNvSpPr/>
          <p:nvPr/>
        </p:nvSpPr>
        <p:spPr>
          <a:xfrm>
            <a:off x="4814373" y="779444"/>
            <a:ext cx="1388123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古中新王国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89F3F6-0242-4517-90E1-A71A578E154F}"/>
              </a:ext>
            </a:extLst>
          </p:cNvPr>
          <p:cNvSpPr/>
          <p:nvPr/>
        </p:nvSpPr>
        <p:spPr>
          <a:xfrm>
            <a:off x="6202497" y="779444"/>
            <a:ext cx="1575412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图特摩斯三世</a:t>
            </a:r>
            <a:endParaRPr lang="en-US" altLang="zh-CN" sz="1700" dirty="0"/>
          </a:p>
          <a:p>
            <a:pPr algn="ctr"/>
            <a:r>
              <a:rPr lang="zh-CN" altLang="en-US" sz="1700" dirty="0"/>
              <a:t>强大时期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9A3A22F-BA37-4142-B694-11FE6401B045}"/>
              </a:ext>
            </a:extLst>
          </p:cNvPr>
          <p:cNvSpPr/>
          <p:nvPr/>
        </p:nvSpPr>
        <p:spPr>
          <a:xfrm>
            <a:off x="7932145" y="779444"/>
            <a:ext cx="1002535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波斯</a:t>
            </a:r>
            <a:endParaRPr lang="en-US" altLang="zh-CN" sz="1700" dirty="0"/>
          </a:p>
          <a:p>
            <a:pPr algn="ctr"/>
            <a:r>
              <a:rPr lang="zh-CN" altLang="en-US" sz="1700" dirty="0"/>
              <a:t>灭埃及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81E75F59-B020-4873-8444-405A30D2DD1D}"/>
              </a:ext>
            </a:extLst>
          </p:cNvPr>
          <p:cNvSpPr/>
          <p:nvPr/>
        </p:nvSpPr>
        <p:spPr>
          <a:xfrm>
            <a:off x="7932144" y="239615"/>
            <a:ext cx="1002535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BC525</a:t>
            </a:r>
            <a:endParaRPr lang="zh-CN" altLang="en-US" sz="17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20FFA1B-C443-42CF-A945-8798EEE1B443}"/>
              </a:ext>
            </a:extLst>
          </p:cNvPr>
          <p:cNvSpPr/>
          <p:nvPr/>
        </p:nvSpPr>
        <p:spPr>
          <a:xfrm>
            <a:off x="9199084" y="790463"/>
            <a:ext cx="2049138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亚历山大帝国、</a:t>
            </a:r>
            <a:endParaRPr lang="en-US" altLang="zh-CN" sz="1700" dirty="0"/>
          </a:p>
          <a:p>
            <a:pPr algn="ctr"/>
            <a:r>
              <a:rPr lang="zh-CN" altLang="en-US" sz="1700" dirty="0"/>
              <a:t>罗马帝国占领埃及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1B1A365A-C19B-4BB3-AF18-A24BA8008FC0}"/>
              </a:ext>
            </a:extLst>
          </p:cNvPr>
          <p:cNvSpPr/>
          <p:nvPr/>
        </p:nvSpPr>
        <p:spPr>
          <a:xfrm>
            <a:off x="2291511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BC3500</a:t>
            </a:r>
            <a:endParaRPr lang="zh-CN" altLang="en-US" sz="17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BE08118-856D-4DE7-88C6-3F125A3AC5DF}"/>
              </a:ext>
            </a:extLst>
          </p:cNvPr>
          <p:cNvSpPr/>
          <p:nvPr/>
        </p:nvSpPr>
        <p:spPr>
          <a:xfrm>
            <a:off x="2291511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两河流域小国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37DCD1CF-68BD-4472-A205-1B815A3F1842}"/>
              </a:ext>
            </a:extLst>
          </p:cNvPr>
          <p:cNvSpPr/>
          <p:nvPr/>
        </p:nvSpPr>
        <p:spPr>
          <a:xfrm>
            <a:off x="3547433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BC24C</a:t>
            </a:r>
            <a:endParaRPr lang="zh-CN" altLang="en-US" sz="1700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95AFD91-6F36-412B-AF33-DBA27D1ED29C}"/>
              </a:ext>
            </a:extLst>
          </p:cNvPr>
          <p:cNvSpPr/>
          <p:nvPr/>
        </p:nvSpPr>
        <p:spPr>
          <a:xfrm>
            <a:off x="3547433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两河流域初步统一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3241A234-ABFA-4F32-B367-67E32207B63D}"/>
              </a:ext>
            </a:extLst>
          </p:cNvPr>
          <p:cNvSpPr/>
          <p:nvPr/>
        </p:nvSpPr>
        <p:spPr>
          <a:xfrm>
            <a:off x="4814373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BC18C</a:t>
            </a:r>
            <a:endParaRPr lang="zh-CN" altLang="en-US" sz="17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09AFC39-F572-4169-81FA-7E7FF88E848E}"/>
              </a:ext>
            </a:extLst>
          </p:cNvPr>
          <p:cNvSpPr/>
          <p:nvPr/>
        </p:nvSpPr>
        <p:spPr>
          <a:xfrm>
            <a:off x="4814373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汉谟拉比</a:t>
            </a:r>
            <a:endParaRPr lang="en-US" altLang="zh-CN" sz="1700" dirty="0"/>
          </a:p>
          <a:p>
            <a:pPr algn="ctr"/>
            <a:r>
              <a:rPr lang="zh-CN" altLang="en-US" sz="1700" dirty="0"/>
              <a:t>鼎盛时期</a:t>
            </a: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630E99D2-49C7-4F61-BEBE-25AF18055AFC}"/>
              </a:ext>
            </a:extLst>
          </p:cNvPr>
          <p:cNvSpPr/>
          <p:nvPr/>
        </p:nvSpPr>
        <p:spPr>
          <a:xfrm>
            <a:off x="2291511" y="3776032"/>
            <a:ext cx="2368623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BC23C—BC18C</a:t>
            </a:r>
            <a:endParaRPr lang="zh-CN" altLang="en-US" sz="17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2FC065A9-3220-4391-A337-7B579365D9E0}"/>
              </a:ext>
            </a:extLst>
          </p:cNvPr>
          <p:cNvSpPr/>
          <p:nvPr/>
        </p:nvSpPr>
        <p:spPr>
          <a:xfrm>
            <a:off x="2291511" y="4315858"/>
            <a:ext cx="2368623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印度哈拉帕和</a:t>
            </a:r>
            <a:endParaRPr lang="en-US" altLang="zh-CN" sz="1700" dirty="0"/>
          </a:p>
          <a:p>
            <a:pPr algn="ctr"/>
            <a:r>
              <a:rPr lang="zh-CN" altLang="en-US" sz="1700" dirty="0"/>
              <a:t>摩亨佐</a:t>
            </a:r>
            <a:r>
              <a:rPr lang="en-US" altLang="zh-CN" sz="1700" dirty="0"/>
              <a:t>·</a:t>
            </a:r>
            <a:r>
              <a:rPr lang="zh-CN" altLang="en-US" sz="1700" dirty="0"/>
              <a:t>达罗文明</a:t>
            </a:r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7D7D6EEF-5DDC-4B2C-8E8C-21B0F04C7F26}"/>
              </a:ext>
            </a:extLst>
          </p:cNvPr>
          <p:cNvSpPr/>
          <p:nvPr/>
        </p:nvSpPr>
        <p:spPr>
          <a:xfrm>
            <a:off x="481437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BC1500</a:t>
            </a:r>
            <a:endParaRPr lang="zh-CN" altLang="en-US" sz="1700" dirty="0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CB25911-172C-4ED5-B0AB-C4EDE957A920}"/>
              </a:ext>
            </a:extLst>
          </p:cNvPr>
          <p:cNvSpPr/>
          <p:nvPr/>
        </p:nvSpPr>
        <p:spPr>
          <a:xfrm>
            <a:off x="4814373" y="4315858"/>
            <a:ext cx="1112701" cy="7932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雅利安人</a:t>
            </a:r>
            <a:endParaRPr lang="en-US" altLang="zh-CN" sz="1700" dirty="0"/>
          </a:p>
          <a:p>
            <a:pPr algn="ctr"/>
            <a:r>
              <a:rPr lang="zh-CN" altLang="en-US" sz="1700" dirty="0"/>
              <a:t>北部小国</a:t>
            </a:r>
            <a:endParaRPr lang="en-US" altLang="zh-CN" sz="1700" dirty="0"/>
          </a:p>
          <a:p>
            <a:pPr algn="ctr"/>
            <a:r>
              <a:rPr lang="zh-CN" altLang="en-US" sz="1700" dirty="0"/>
              <a:t>种姓制度</a:t>
            </a:r>
          </a:p>
        </p:txBody>
      </p:sp>
      <p:sp>
        <p:nvSpPr>
          <p:cNvPr id="30" name="矩形: 圆角 29">
            <a:extLst>
              <a:ext uri="{FF2B5EF4-FFF2-40B4-BE49-F238E27FC236}">
                <a16:creationId xmlns:a16="http://schemas.microsoft.com/office/drawing/2014/main" id="{7D80E9C7-09A0-4DA2-899E-8D5D09DB7581}"/>
              </a:ext>
            </a:extLst>
          </p:cNvPr>
          <p:cNvSpPr/>
          <p:nvPr/>
        </p:nvSpPr>
        <p:spPr>
          <a:xfrm>
            <a:off x="608131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BC6C</a:t>
            </a:r>
            <a:endParaRPr lang="zh-CN" altLang="en-US" sz="17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DC7D310A-9D40-468D-9B7B-D325C9B1B7CF}"/>
              </a:ext>
            </a:extLst>
          </p:cNvPr>
          <p:cNvSpPr/>
          <p:nvPr/>
        </p:nvSpPr>
        <p:spPr>
          <a:xfrm>
            <a:off x="608131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佛教创立</a:t>
            </a:r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6497B509-89B5-4DAE-94DB-445CE0D027E4}"/>
              </a:ext>
            </a:extLst>
          </p:cNvPr>
          <p:cNvSpPr/>
          <p:nvPr/>
        </p:nvSpPr>
        <p:spPr>
          <a:xfrm>
            <a:off x="734825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BC324</a:t>
            </a:r>
            <a:endParaRPr lang="zh-CN" altLang="en-US" sz="17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10D5368-18A3-4D8B-A6CF-D0761E4DCBF5}"/>
              </a:ext>
            </a:extLst>
          </p:cNvPr>
          <p:cNvSpPr/>
          <p:nvPr/>
        </p:nvSpPr>
        <p:spPr>
          <a:xfrm>
            <a:off x="734825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孔雀王朝</a:t>
            </a:r>
            <a:endParaRPr lang="en-US" altLang="zh-CN" sz="1700" dirty="0"/>
          </a:p>
          <a:p>
            <a:pPr algn="ctr"/>
            <a:r>
              <a:rPr lang="zh-CN" altLang="en-US" sz="1700" dirty="0"/>
              <a:t>鼎盛时期</a:t>
            </a:r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49572D7B-2F7C-40A3-83A6-E6010D2B6E8A}"/>
              </a:ext>
            </a:extLst>
          </p:cNvPr>
          <p:cNvSpPr/>
          <p:nvPr/>
        </p:nvSpPr>
        <p:spPr>
          <a:xfrm>
            <a:off x="861519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BC3C</a:t>
            </a:r>
            <a:endParaRPr lang="zh-CN" altLang="en-US" sz="17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DDB81A5E-42EC-4D0E-B759-39915EB6085A}"/>
              </a:ext>
            </a:extLst>
          </p:cNvPr>
          <p:cNvSpPr/>
          <p:nvPr/>
        </p:nvSpPr>
        <p:spPr>
          <a:xfrm>
            <a:off x="861519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佛教外传</a:t>
            </a:r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3A3365F5-7344-48B8-9C2C-EFA159B02FBF}"/>
              </a:ext>
            </a:extLst>
          </p:cNvPr>
          <p:cNvSpPr/>
          <p:nvPr/>
        </p:nvSpPr>
        <p:spPr>
          <a:xfrm>
            <a:off x="988213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BC187</a:t>
            </a:r>
            <a:endParaRPr lang="zh-CN" altLang="en-US" sz="1700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D93E6B1-1D41-41A1-ADD5-66CBEA6C258D}"/>
              </a:ext>
            </a:extLst>
          </p:cNvPr>
          <p:cNvSpPr/>
          <p:nvPr/>
        </p:nvSpPr>
        <p:spPr>
          <a:xfrm>
            <a:off x="988213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孔雀王朝灭亡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65B698C1-82A9-4FA3-BD1E-A85B62ECBDAB}"/>
              </a:ext>
            </a:extLst>
          </p:cNvPr>
          <p:cNvCxnSpPr>
            <a:cxnSpLocks/>
          </p:cNvCxnSpPr>
          <p:nvPr/>
        </p:nvCxnSpPr>
        <p:spPr>
          <a:xfrm>
            <a:off x="2213997" y="746395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9460F113-60B0-4C02-B5D2-AE418DB0A6A2}"/>
              </a:ext>
            </a:extLst>
          </p:cNvPr>
          <p:cNvCxnSpPr>
            <a:cxnSpLocks/>
          </p:cNvCxnSpPr>
          <p:nvPr/>
        </p:nvCxnSpPr>
        <p:spPr>
          <a:xfrm>
            <a:off x="2221211" y="2476041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646BF961-40E2-4B7F-9A5B-27606AC1F411}"/>
              </a:ext>
            </a:extLst>
          </p:cNvPr>
          <p:cNvCxnSpPr>
            <a:cxnSpLocks/>
          </p:cNvCxnSpPr>
          <p:nvPr/>
        </p:nvCxnSpPr>
        <p:spPr>
          <a:xfrm>
            <a:off x="2221211" y="4282807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13BC43AA-E511-4080-BD8E-0A9D0A7E51C8}"/>
              </a:ext>
            </a:extLst>
          </p:cNvPr>
          <p:cNvCxnSpPr>
            <a:cxnSpLocks/>
          </p:cNvCxnSpPr>
          <p:nvPr/>
        </p:nvCxnSpPr>
        <p:spPr>
          <a:xfrm>
            <a:off x="2212553" y="5979402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0C7A49BF-39F8-47B2-81BC-1635B095A605}"/>
              </a:ext>
            </a:extLst>
          </p:cNvPr>
          <p:cNvSpPr/>
          <p:nvPr/>
        </p:nvSpPr>
        <p:spPr>
          <a:xfrm>
            <a:off x="2280493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BC20C-BC12C</a:t>
            </a:r>
            <a:endParaRPr lang="zh-CN" altLang="en-US" sz="1700" dirty="0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3A966394-3A8D-49AE-A681-AF3AC049FD2F}"/>
              </a:ext>
            </a:extLst>
          </p:cNvPr>
          <p:cNvSpPr/>
          <p:nvPr/>
        </p:nvSpPr>
        <p:spPr>
          <a:xfrm>
            <a:off x="2280493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克里特</a:t>
            </a:r>
            <a:endParaRPr lang="en-US" altLang="zh-CN" sz="1700" dirty="0"/>
          </a:p>
          <a:p>
            <a:pPr algn="ctr"/>
            <a:r>
              <a:rPr lang="zh-CN" altLang="en-US" sz="1700" dirty="0"/>
              <a:t>迈锡尼</a:t>
            </a:r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CE281E4F-9E45-4CA3-9564-27339D086FDF}"/>
              </a:ext>
            </a:extLst>
          </p:cNvPr>
          <p:cNvSpPr/>
          <p:nvPr/>
        </p:nvSpPr>
        <p:spPr>
          <a:xfrm>
            <a:off x="4814373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BC8C</a:t>
            </a:r>
            <a:endParaRPr lang="zh-CN" altLang="en-US" sz="17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7ABBE413-F8EB-411C-93A3-FD7FDF1EF4D3}"/>
              </a:ext>
            </a:extLst>
          </p:cNvPr>
          <p:cNvSpPr/>
          <p:nvPr/>
        </p:nvSpPr>
        <p:spPr>
          <a:xfrm>
            <a:off x="4814373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希腊城邦</a:t>
            </a:r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AA650B4F-2853-4D37-AB9A-64B2370B6E33}"/>
              </a:ext>
            </a:extLst>
          </p:cNvPr>
          <p:cNvSpPr/>
          <p:nvPr/>
        </p:nvSpPr>
        <p:spPr>
          <a:xfrm>
            <a:off x="735927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BC4C</a:t>
            </a:r>
            <a:endParaRPr lang="zh-CN" altLang="en-US" sz="1700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CC48BAC2-4413-4F02-A8C6-6FC3C2F36C25}"/>
              </a:ext>
            </a:extLst>
          </p:cNvPr>
          <p:cNvSpPr/>
          <p:nvPr/>
        </p:nvSpPr>
        <p:spPr>
          <a:xfrm>
            <a:off x="735927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马其顿</a:t>
            </a:r>
            <a:endParaRPr lang="en-US" altLang="zh-CN" sz="1700" dirty="0"/>
          </a:p>
          <a:p>
            <a:pPr algn="ctr"/>
            <a:r>
              <a:rPr lang="zh-CN" altLang="en-US" sz="1700" dirty="0"/>
              <a:t>军事强国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893B02CF-7E4F-4009-AE0F-E7DA955C4CE7}"/>
              </a:ext>
            </a:extLst>
          </p:cNvPr>
          <p:cNvSpPr/>
          <p:nvPr/>
        </p:nvSpPr>
        <p:spPr>
          <a:xfrm>
            <a:off x="862621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BC331</a:t>
            </a:r>
            <a:endParaRPr lang="zh-CN" altLang="en-US" sz="1700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CDFAA250-23B9-41C1-A539-27898A1E5B22}"/>
              </a:ext>
            </a:extLst>
          </p:cNvPr>
          <p:cNvSpPr/>
          <p:nvPr/>
        </p:nvSpPr>
        <p:spPr>
          <a:xfrm>
            <a:off x="862621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亚历山大进攻波斯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A3FEDB85-C4F9-448D-9CC8-9097BADB59C6}"/>
              </a:ext>
            </a:extLst>
          </p:cNvPr>
          <p:cNvSpPr/>
          <p:nvPr/>
        </p:nvSpPr>
        <p:spPr>
          <a:xfrm>
            <a:off x="609233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BC5C</a:t>
            </a:r>
            <a:endParaRPr lang="zh-CN" altLang="en-US" sz="1700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639873AC-2055-4C70-9DD0-A977225EA1E2}"/>
              </a:ext>
            </a:extLst>
          </p:cNvPr>
          <p:cNvSpPr/>
          <p:nvPr/>
        </p:nvSpPr>
        <p:spPr>
          <a:xfrm>
            <a:off x="609233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民主政治黄金时代</a:t>
            </a:r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61309274-F069-46F4-B5C4-391AF8832CC1}"/>
              </a:ext>
            </a:extLst>
          </p:cNvPr>
          <p:cNvSpPr/>
          <p:nvPr/>
        </p:nvSpPr>
        <p:spPr>
          <a:xfrm>
            <a:off x="989315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BC321</a:t>
            </a:r>
            <a:endParaRPr lang="zh-CN" altLang="en-US" sz="1700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F966AA7D-E60B-4B11-A1AA-05247CD22B5C}"/>
              </a:ext>
            </a:extLst>
          </p:cNvPr>
          <p:cNvSpPr/>
          <p:nvPr/>
        </p:nvSpPr>
        <p:spPr>
          <a:xfrm>
            <a:off x="989315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亚历山大帝国</a:t>
            </a:r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203F0785-6643-4400-B83E-D51D6717F36F}"/>
              </a:ext>
            </a:extLst>
          </p:cNvPr>
          <p:cNvSpPr/>
          <p:nvPr/>
        </p:nvSpPr>
        <p:spPr>
          <a:xfrm>
            <a:off x="3536415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BC11C-BC9C</a:t>
            </a:r>
            <a:endParaRPr lang="zh-CN" altLang="en-US" sz="1700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F0021FA2-E915-407E-9AB2-9B960E1CF1BB}"/>
              </a:ext>
            </a:extLst>
          </p:cNvPr>
          <p:cNvSpPr/>
          <p:nvPr/>
        </p:nvSpPr>
        <p:spPr>
          <a:xfrm>
            <a:off x="3536415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荷马时代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AEBF470F-BE1B-4593-9DBB-78BC3FDCA89D}"/>
              </a:ext>
            </a:extLst>
          </p:cNvPr>
          <p:cNvSpPr txBox="1"/>
          <p:nvPr/>
        </p:nvSpPr>
        <p:spPr>
          <a:xfrm>
            <a:off x="1587648" y="239615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古埃及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3977464C-A3FF-41DE-B313-27259EFCBA37}"/>
              </a:ext>
            </a:extLst>
          </p:cNvPr>
          <p:cNvSpPr txBox="1"/>
          <p:nvPr/>
        </p:nvSpPr>
        <p:spPr>
          <a:xfrm>
            <a:off x="1633814" y="1930706"/>
            <a:ext cx="44627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两河流域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F5CCE073-0292-4D07-B8D0-EF9FDCF667BF}"/>
              </a:ext>
            </a:extLst>
          </p:cNvPr>
          <p:cNvSpPr txBox="1"/>
          <p:nvPr/>
        </p:nvSpPr>
        <p:spPr>
          <a:xfrm>
            <a:off x="1587648" y="3770524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古印度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4084C554-29B9-4C1B-85E0-A6222BA3AAB7}"/>
              </a:ext>
            </a:extLst>
          </p:cNvPr>
          <p:cNvSpPr txBox="1"/>
          <p:nvPr/>
        </p:nvSpPr>
        <p:spPr>
          <a:xfrm>
            <a:off x="1587648" y="5434067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古希腊</a:t>
            </a:r>
          </a:p>
        </p:txBody>
      </p:sp>
    </p:spTree>
    <p:extLst>
      <p:ext uri="{BB962C8B-B14F-4D97-AF65-F5344CB8AC3E}">
        <p14:creationId xmlns:p14="http://schemas.microsoft.com/office/powerpoint/2010/main" val="68314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角 2">
            <a:extLst>
              <a:ext uri="{FF2B5EF4-FFF2-40B4-BE49-F238E27FC236}">
                <a16:creationId xmlns:a16="http://schemas.microsoft.com/office/drawing/2014/main" id="{3315742C-8719-4108-BB02-2752D8E59FBB}"/>
              </a:ext>
            </a:extLst>
          </p:cNvPr>
          <p:cNvSpPr/>
          <p:nvPr/>
        </p:nvSpPr>
        <p:spPr>
          <a:xfrm>
            <a:off x="580224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BC1000</a:t>
            </a:r>
            <a:endParaRPr lang="zh-CN" altLang="en-US" sz="17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3DCBFED-158F-4517-9B78-CDD212A5CE22}"/>
              </a:ext>
            </a:extLst>
          </p:cNvPr>
          <p:cNvSpPr/>
          <p:nvPr/>
        </p:nvSpPr>
        <p:spPr>
          <a:xfrm>
            <a:off x="580224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罗马城邦</a:t>
            </a:r>
            <a:endParaRPr lang="en-US" altLang="zh-CN" sz="1700" dirty="0"/>
          </a:p>
          <a:p>
            <a:pPr algn="ctr"/>
            <a:r>
              <a:rPr lang="zh-CN" altLang="en-US" sz="1700" dirty="0"/>
              <a:t>台伯河畔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12FFE67E-C777-40A3-A6EF-77A8513F5B48}"/>
              </a:ext>
            </a:extLst>
          </p:cNvPr>
          <p:cNvSpPr/>
          <p:nvPr/>
        </p:nvSpPr>
        <p:spPr>
          <a:xfrm>
            <a:off x="183614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BC509</a:t>
            </a:r>
            <a:endParaRPr lang="zh-CN" altLang="en-US" sz="17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51BFEE9-401B-4F20-9FE8-F0C45D0D4C0C}"/>
              </a:ext>
            </a:extLst>
          </p:cNvPr>
          <p:cNvSpPr/>
          <p:nvPr/>
        </p:nvSpPr>
        <p:spPr>
          <a:xfrm>
            <a:off x="183614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共和国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ABB6A676-2772-4FBF-A124-2048A902ECA2}"/>
              </a:ext>
            </a:extLst>
          </p:cNvPr>
          <p:cNvSpPr/>
          <p:nvPr/>
        </p:nvSpPr>
        <p:spPr>
          <a:xfrm>
            <a:off x="310308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BC450</a:t>
            </a:r>
            <a:endParaRPr lang="zh-CN" altLang="en-US" sz="17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6B5BC8C-9233-4364-A310-D2B436FF1DED}"/>
              </a:ext>
            </a:extLst>
          </p:cNvPr>
          <p:cNvSpPr/>
          <p:nvPr/>
        </p:nvSpPr>
        <p:spPr>
          <a:xfrm>
            <a:off x="310308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十二铜表法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E69D471E-AEE4-4C96-B0F3-92FDBE3DD22D}"/>
              </a:ext>
            </a:extLst>
          </p:cNvPr>
          <p:cNvSpPr/>
          <p:nvPr/>
        </p:nvSpPr>
        <p:spPr>
          <a:xfrm>
            <a:off x="437002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BC3C</a:t>
            </a:r>
            <a:r>
              <a:rPr lang="zh-CN" altLang="en-US" sz="1700" dirty="0"/>
              <a:t>初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E47E8EE-2B72-41A9-889E-010D7982B6DA}"/>
              </a:ext>
            </a:extLst>
          </p:cNvPr>
          <p:cNvSpPr/>
          <p:nvPr/>
        </p:nvSpPr>
        <p:spPr>
          <a:xfrm>
            <a:off x="437002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征服意大利半岛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8CC3ECD-DC7E-442A-BE91-CF8D33EF090E}"/>
              </a:ext>
            </a:extLst>
          </p:cNvPr>
          <p:cNvSpPr/>
          <p:nvPr/>
        </p:nvSpPr>
        <p:spPr>
          <a:xfrm>
            <a:off x="5636966" y="826260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灭迦太基控制西地中海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51E661E-89D6-4374-90AC-B889425B7D89}"/>
              </a:ext>
            </a:extLst>
          </p:cNvPr>
          <p:cNvSpPr/>
          <p:nvPr/>
        </p:nvSpPr>
        <p:spPr>
          <a:xfrm>
            <a:off x="715729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BC2C</a:t>
            </a:r>
            <a:endParaRPr lang="zh-CN" altLang="en-US" sz="17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83A3E8F-1D47-4AD6-9653-E3B8882146D9}"/>
              </a:ext>
            </a:extLst>
          </p:cNvPr>
          <p:cNvSpPr/>
          <p:nvPr/>
        </p:nvSpPr>
        <p:spPr>
          <a:xfrm>
            <a:off x="715729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称霸地中海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BC8E6625-77DD-4043-B2D8-1CFCDB9DB1BA}"/>
              </a:ext>
            </a:extLst>
          </p:cNvPr>
          <p:cNvSpPr/>
          <p:nvPr/>
        </p:nvSpPr>
        <p:spPr>
          <a:xfrm>
            <a:off x="842423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BC73</a:t>
            </a:r>
            <a:endParaRPr lang="zh-CN" altLang="en-US" sz="17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6AA7F2D-D877-466E-894C-31EC6117F9CD}"/>
              </a:ext>
            </a:extLst>
          </p:cNvPr>
          <p:cNvSpPr/>
          <p:nvPr/>
        </p:nvSpPr>
        <p:spPr>
          <a:xfrm>
            <a:off x="842423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斯巴达克起义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D7F5B3AB-0456-4820-AFB8-F77187ECAC57}"/>
              </a:ext>
            </a:extLst>
          </p:cNvPr>
          <p:cNvSpPr/>
          <p:nvPr/>
        </p:nvSpPr>
        <p:spPr>
          <a:xfrm>
            <a:off x="969117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BC49</a:t>
            </a:r>
            <a:endParaRPr lang="zh-CN" altLang="en-US" sz="17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425C27F-E8E4-4D6F-8B5D-E0EE5A7FFCFF}"/>
              </a:ext>
            </a:extLst>
          </p:cNvPr>
          <p:cNvSpPr/>
          <p:nvPr/>
        </p:nvSpPr>
        <p:spPr>
          <a:xfrm>
            <a:off x="969117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凯撒独裁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18CE6EBC-8A20-4419-89B4-ECBD53D58596}"/>
              </a:ext>
            </a:extLst>
          </p:cNvPr>
          <p:cNvSpPr/>
          <p:nvPr/>
        </p:nvSpPr>
        <p:spPr>
          <a:xfrm>
            <a:off x="10947096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BC27</a:t>
            </a:r>
            <a:endParaRPr lang="zh-CN" altLang="en-US" sz="17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E5DF1ED-A988-47B0-8E24-74658239F6FE}"/>
              </a:ext>
            </a:extLst>
          </p:cNvPr>
          <p:cNvSpPr/>
          <p:nvPr/>
        </p:nvSpPr>
        <p:spPr>
          <a:xfrm>
            <a:off x="10947096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屋大维</a:t>
            </a:r>
            <a:endParaRPr lang="en-US" altLang="zh-CN" sz="1700" dirty="0"/>
          </a:p>
          <a:p>
            <a:pPr algn="ctr"/>
            <a:r>
              <a:rPr lang="zh-CN" altLang="en-US" sz="1700" dirty="0"/>
              <a:t>罗马帝国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2FB8CA31-8C08-4B2F-8B74-5B3E1B316B37}"/>
              </a:ext>
            </a:extLst>
          </p:cNvPr>
          <p:cNvSpPr/>
          <p:nvPr/>
        </p:nvSpPr>
        <p:spPr>
          <a:xfrm>
            <a:off x="580224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2C</a:t>
            </a:r>
            <a:endParaRPr lang="zh-CN" altLang="en-US" sz="17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E2B9059-FD14-4A66-BDE7-0B636C79368D}"/>
              </a:ext>
            </a:extLst>
          </p:cNvPr>
          <p:cNvSpPr/>
          <p:nvPr/>
        </p:nvSpPr>
        <p:spPr>
          <a:xfrm>
            <a:off x="580224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帝国鼎盛</a:t>
            </a: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590EA3F2-FA25-47A3-B2AA-6BFC420EA8D1}"/>
              </a:ext>
            </a:extLst>
          </p:cNvPr>
          <p:cNvSpPr/>
          <p:nvPr/>
        </p:nvSpPr>
        <p:spPr>
          <a:xfrm>
            <a:off x="183614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3C</a:t>
            </a:r>
            <a:endParaRPr lang="zh-CN" altLang="en-US" sz="17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EEC929B-E997-47DB-9B82-F64E69EF1AA0}"/>
              </a:ext>
            </a:extLst>
          </p:cNvPr>
          <p:cNvSpPr/>
          <p:nvPr/>
        </p:nvSpPr>
        <p:spPr>
          <a:xfrm>
            <a:off x="183614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大危机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A09F6600-2390-4B06-A97E-697562D0BB2B}"/>
              </a:ext>
            </a:extLst>
          </p:cNvPr>
          <p:cNvSpPr/>
          <p:nvPr/>
        </p:nvSpPr>
        <p:spPr>
          <a:xfrm>
            <a:off x="310308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375</a:t>
            </a:r>
            <a:endParaRPr lang="zh-CN" altLang="en-US" sz="17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E7236D98-64A9-49A4-B3B9-1C3E4B8193F5}"/>
              </a:ext>
            </a:extLst>
          </p:cNvPr>
          <p:cNvSpPr/>
          <p:nvPr/>
        </p:nvSpPr>
        <p:spPr>
          <a:xfrm>
            <a:off x="310308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蛮族入侵</a:t>
            </a: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806AE2B6-D351-461A-94EF-51C775402764}"/>
              </a:ext>
            </a:extLst>
          </p:cNvPr>
          <p:cNvSpPr/>
          <p:nvPr/>
        </p:nvSpPr>
        <p:spPr>
          <a:xfrm>
            <a:off x="437002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395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4351EFFF-5844-48B3-BA45-BAEECDB5F93E}"/>
              </a:ext>
            </a:extLst>
          </p:cNvPr>
          <p:cNvSpPr/>
          <p:nvPr/>
        </p:nvSpPr>
        <p:spPr>
          <a:xfrm>
            <a:off x="437002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东西分裂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EED09531-1EA2-4813-8B3C-D130F49B2D5D}"/>
              </a:ext>
            </a:extLst>
          </p:cNvPr>
          <p:cNvSpPr/>
          <p:nvPr/>
        </p:nvSpPr>
        <p:spPr>
          <a:xfrm>
            <a:off x="5636966" y="2357605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西罗马灭亡</a:t>
            </a:r>
          </a:p>
        </p:txBody>
      </p: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A3E2BCED-9245-476D-9E2A-2B2CB6365A8F}"/>
              </a:ext>
            </a:extLst>
          </p:cNvPr>
          <p:cNvSpPr/>
          <p:nvPr/>
        </p:nvSpPr>
        <p:spPr>
          <a:xfrm>
            <a:off x="5719592" y="18177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476</a:t>
            </a:r>
            <a:endParaRPr lang="zh-CN" altLang="en-US" sz="1700" dirty="0"/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3D75BA39-6C4A-4507-B2C9-E4563F043A3B}"/>
              </a:ext>
            </a:extLst>
          </p:cNvPr>
          <p:cNvSpPr/>
          <p:nvPr/>
        </p:nvSpPr>
        <p:spPr>
          <a:xfrm>
            <a:off x="580224" y="345379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1C</a:t>
            </a:r>
            <a:endParaRPr lang="zh-CN" altLang="en-US" sz="17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AFE0572B-3248-47EE-A2F5-573EC5199932}"/>
              </a:ext>
            </a:extLst>
          </p:cNvPr>
          <p:cNvSpPr/>
          <p:nvPr/>
        </p:nvSpPr>
        <p:spPr>
          <a:xfrm>
            <a:off x="580224" y="399361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基督教产生</a:t>
            </a:r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44C94AFD-A8B4-4B06-8EFD-C86BEC57EF36}"/>
              </a:ext>
            </a:extLst>
          </p:cNvPr>
          <p:cNvSpPr/>
          <p:nvPr/>
        </p:nvSpPr>
        <p:spPr>
          <a:xfrm>
            <a:off x="1836146" y="345379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末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2F153635-9E28-4E60-96B9-2182233341BA}"/>
              </a:ext>
            </a:extLst>
          </p:cNvPr>
          <p:cNvSpPr/>
          <p:nvPr/>
        </p:nvSpPr>
        <p:spPr>
          <a:xfrm>
            <a:off x="1836146" y="399361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国教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1FAFC9E4-1436-4F88-BBE9-42E40659B178}"/>
              </a:ext>
            </a:extLst>
          </p:cNvPr>
          <p:cNvSpPr/>
          <p:nvPr/>
        </p:nvSpPr>
        <p:spPr>
          <a:xfrm>
            <a:off x="3169184" y="3453790"/>
            <a:ext cx="1266940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481</a:t>
            </a:r>
            <a:endParaRPr lang="zh-CN" altLang="en-US" sz="1700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8C3932C7-2037-45F6-8029-C33F302552B7}"/>
              </a:ext>
            </a:extLst>
          </p:cNvPr>
          <p:cNvSpPr/>
          <p:nvPr/>
        </p:nvSpPr>
        <p:spPr>
          <a:xfrm>
            <a:off x="3125117" y="3993617"/>
            <a:ext cx="1355075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克洛维</a:t>
            </a:r>
            <a:endParaRPr lang="en-US" altLang="zh-CN" sz="1700" dirty="0"/>
          </a:p>
          <a:p>
            <a:pPr algn="ctr"/>
            <a:r>
              <a:rPr lang="zh-CN" altLang="en-US" sz="1700" dirty="0"/>
              <a:t>法兰克王国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248174C3-81E8-4DD1-92E9-70F26EC3F865}"/>
              </a:ext>
            </a:extLst>
          </p:cNvPr>
          <p:cNvSpPr/>
          <p:nvPr/>
        </p:nvSpPr>
        <p:spPr>
          <a:xfrm>
            <a:off x="4700529" y="345379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8C</a:t>
            </a:r>
            <a:r>
              <a:rPr lang="zh-CN" altLang="en-US" sz="1700" dirty="0"/>
              <a:t>前期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4B791C7F-DF64-46F8-9E39-84AF6FFB6AE4}"/>
              </a:ext>
            </a:extLst>
          </p:cNvPr>
          <p:cNvSpPr/>
          <p:nvPr/>
        </p:nvSpPr>
        <p:spPr>
          <a:xfrm>
            <a:off x="4700529" y="399361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有偿分封</a:t>
            </a: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1DF2A4B6-198A-42C9-A068-8630FAB071D3}"/>
              </a:ext>
            </a:extLst>
          </p:cNvPr>
          <p:cNvSpPr/>
          <p:nvPr/>
        </p:nvSpPr>
        <p:spPr>
          <a:xfrm>
            <a:off x="6033567" y="3993615"/>
            <a:ext cx="1355075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查理曼帝国</a:t>
            </a:r>
            <a:endParaRPr lang="en-US" altLang="zh-CN" sz="1700" dirty="0"/>
          </a:p>
          <a:p>
            <a:pPr algn="ctr"/>
            <a:r>
              <a:rPr lang="zh-CN" altLang="en-US" sz="1700" dirty="0"/>
              <a:t>什一税</a:t>
            </a:r>
          </a:p>
        </p:txBody>
      </p:sp>
      <p:sp>
        <p:nvSpPr>
          <p:cNvPr id="50" name="矩形: 圆角 49">
            <a:extLst>
              <a:ext uri="{FF2B5EF4-FFF2-40B4-BE49-F238E27FC236}">
                <a16:creationId xmlns:a16="http://schemas.microsoft.com/office/drawing/2014/main" id="{8402D1F6-90D6-4BD6-92AE-5D118A9B0777}"/>
              </a:ext>
            </a:extLst>
          </p:cNvPr>
          <p:cNvSpPr/>
          <p:nvPr/>
        </p:nvSpPr>
        <p:spPr>
          <a:xfrm>
            <a:off x="6050095" y="3453789"/>
            <a:ext cx="124674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800</a:t>
            </a:r>
            <a:endParaRPr lang="zh-CN" altLang="en-US" sz="1700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6FC81B00-B00C-4B2A-A3BE-43B434F451FE}"/>
              </a:ext>
            </a:extLst>
          </p:cNvPr>
          <p:cNvSpPr/>
          <p:nvPr/>
        </p:nvSpPr>
        <p:spPr>
          <a:xfrm>
            <a:off x="7586944" y="3993615"/>
            <a:ext cx="112372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一分为三</a:t>
            </a:r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F779A559-E799-44A3-A6C8-3C79CEDD4C7C}"/>
              </a:ext>
            </a:extLst>
          </p:cNvPr>
          <p:cNvSpPr/>
          <p:nvPr/>
        </p:nvSpPr>
        <p:spPr>
          <a:xfrm>
            <a:off x="7603472" y="345378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843</a:t>
            </a:r>
            <a:endParaRPr lang="zh-CN" altLang="en-US" sz="17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499DBB83-2066-4196-878E-7D8E90B5819D}"/>
              </a:ext>
            </a:extLst>
          </p:cNvPr>
          <p:cNvSpPr/>
          <p:nvPr/>
        </p:nvSpPr>
        <p:spPr>
          <a:xfrm>
            <a:off x="8936515" y="3993615"/>
            <a:ext cx="112372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封建制度</a:t>
            </a:r>
          </a:p>
        </p:txBody>
      </p:sp>
      <p:sp>
        <p:nvSpPr>
          <p:cNvPr id="56" name="矩形: 圆角 55">
            <a:extLst>
              <a:ext uri="{FF2B5EF4-FFF2-40B4-BE49-F238E27FC236}">
                <a16:creationId xmlns:a16="http://schemas.microsoft.com/office/drawing/2014/main" id="{A4D27C3C-D6DC-498B-B4C0-EA7A03F73F7D}"/>
              </a:ext>
            </a:extLst>
          </p:cNvPr>
          <p:cNvSpPr/>
          <p:nvPr/>
        </p:nvSpPr>
        <p:spPr>
          <a:xfrm>
            <a:off x="8953043" y="345378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11C</a:t>
            </a:r>
            <a:endParaRPr lang="zh-CN" altLang="en-US" sz="1700" dirty="0"/>
          </a:p>
        </p:txBody>
      </p:sp>
      <p:cxnSp>
        <p:nvCxnSpPr>
          <p:cNvPr id="2" name="直接箭头连接符 1">
            <a:extLst>
              <a:ext uri="{FF2B5EF4-FFF2-40B4-BE49-F238E27FC236}">
                <a16:creationId xmlns:a16="http://schemas.microsoft.com/office/drawing/2014/main" id="{9F33EECD-05B7-4115-8E55-CC1E46EA8DE2}"/>
              </a:ext>
            </a:extLst>
          </p:cNvPr>
          <p:cNvCxnSpPr>
            <a:cxnSpLocks/>
          </p:cNvCxnSpPr>
          <p:nvPr/>
        </p:nvCxnSpPr>
        <p:spPr>
          <a:xfrm>
            <a:off x="512284" y="793210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691E52F5-FA30-4F16-85C2-D48F13904D62}"/>
              </a:ext>
            </a:extLst>
          </p:cNvPr>
          <p:cNvCxnSpPr>
            <a:cxnSpLocks/>
          </p:cNvCxnSpPr>
          <p:nvPr/>
        </p:nvCxnSpPr>
        <p:spPr>
          <a:xfrm>
            <a:off x="512284" y="2324555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90336810-A60B-4C05-808E-F753CC7E7502}"/>
              </a:ext>
            </a:extLst>
          </p:cNvPr>
          <p:cNvCxnSpPr>
            <a:cxnSpLocks/>
          </p:cNvCxnSpPr>
          <p:nvPr/>
        </p:nvCxnSpPr>
        <p:spPr>
          <a:xfrm>
            <a:off x="512284" y="3960566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7A98ADB7-07A8-48D0-8283-39B501A23D4D}"/>
              </a:ext>
            </a:extLst>
          </p:cNvPr>
          <p:cNvCxnSpPr>
            <a:cxnSpLocks/>
          </p:cNvCxnSpPr>
          <p:nvPr/>
        </p:nvCxnSpPr>
        <p:spPr>
          <a:xfrm>
            <a:off x="512284" y="5596577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矩形: 圆角 57">
            <a:extLst>
              <a:ext uri="{FF2B5EF4-FFF2-40B4-BE49-F238E27FC236}">
                <a16:creationId xmlns:a16="http://schemas.microsoft.com/office/drawing/2014/main" id="{CA278435-AB9A-44C3-81E5-035717B54DC3}"/>
              </a:ext>
            </a:extLst>
          </p:cNvPr>
          <p:cNvSpPr/>
          <p:nvPr/>
        </p:nvSpPr>
        <p:spPr>
          <a:xfrm>
            <a:off x="580224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9C</a:t>
            </a:r>
            <a:endParaRPr lang="zh-CN" altLang="en-US" sz="1700" dirty="0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A2260D86-C504-42BB-B79A-2FAF117B89C3}"/>
              </a:ext>
            </a:extLst>
          </p:cNvPr>
          <p:cNvSpPr/>
          <p:nvPr/>
        </p:nvSpPr>
        <p:spPr>
          <a:xfrm>
            <a:off x="580224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庄园兴起</a:t>
            </a:r>
          </a:p>
        </p:txBody>
      </p:sp>
      <p:sp>
        <p:nvSpPr>
          <p:cNvPr id="60" name="矩形: 圆角 59">
            <a:extLst>
              <a:ext uri="{FF2B5EF4-FFF2-40B4-BE49-F238E27FC236}">
                <a16:creationId xmlns:a16="http://schemas.microsoft.com/office/drawing/2014/main" id="{F7C4B484-E73E-4B10-A309-687FE9D3EDC4}"/>
              </a:ext>
            </a:extLst>
          </p:cNvPr>
          <p:cNvSpPr/>
          <p:nvPr/>
        </p:nvSpPr>
        <p:spPr>
          <a:xfrm>
            <a:off x="3125117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11C</a:t>
            </a:r>
            <a:endParaRPr lang="zh-CN" altLang="en-US" sz="1700" dirty="0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E82C6C44-B706-4191-B82C-06152F1D7752}"/>
              </a:ext>
            </a:extLst>
          </p:cNvPr>
          <p:cNvSpPr/>
          <p:nvPr/>
        </p:nvSpPr>
        <p:spPr>
          <a:xfrm>
            <a:off x="3125117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遍布欧洲</a:t>
            </a:r>
            <a:endParaRPr lang="en-US" altLang="zh-CN" sz="1700" dirty="0"/>
          </a:p>
          <a:p>
            <a:pPr algn="ctr"/>
            <a:r>
              <a:rPr lang="zh-CN" altLang="en-US" sz="1700" dirty="0"/>
              <a:t>封建制度</a:t>
            </a:r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E80C16F5-9CE8-4AC8-8E4B-827E5D8C87FC}"/>
              </a:ext>
            </a:extLst>
          </p:cNvPr>
          <p:cNvSpPr/>
          <p:nvPr/>
        </p:nvSpPr>
        <p:spPr>
          <a:xfrm>
            <a:off x="1836146" y="508980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10C</a:t>
            </a:r>
            <a:endParaRPr lang="zh-CN" altLang="en-US" sz="1700" dirty="0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B78243E8-E971-4470-9F73-D9DF16E15B10}"/>
              </a:ext>
            </a:extLst>
          </p:cNvPr>
          <p:cNvSpPr/>
          <p:nvPr/>
        </p:nvSpPr>
        <p:spPr>
          <a:xfrm>
            <a:off x="1836146" y="562962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城市复苏</a:t>
            </a:r>
          </a:p>
        </p:txBody>
      </p:sp>
      <p:sp>
        <p:nvSpPr>
          <p:cNvPr id="64" name="矩形: 圆角 63">
            <a:extLst>
              <a:ext uri="{FF2B5EF4-FFF2-40B4-BE49-F238E27FC236}">
                <a16:creationId xmlns:a16="http://schemas.microsoft.com/office/drawing/2014/main" id="{26EE522E-883B-4D46-BB49-B7FEC2DEC786}"/>
              </a:ext>
            </a:extLst>
          </p:cNvPr>
          <p:cNvSpPr/>
          <p:nvPr/>
        </p:nvSpPr>
        <p:spPr>
          <a:xfrm>
            <a:off x="5658997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13C</a:t>
            </a:r>
            <a:endParaRPr lang="zh-CN" altLang="en-US" sz="17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EAEC8E1-9E56-4463-B342-AA4F446EB098}"/>
              </a:ext>
            </a:extLst>
          </p:cNvPr>
          <p:cNvSpPr/>
          <p:nvPr/>
        </p:nvSpPr>
        <p:spPr>
          <a:xfrm>
            <a:off x="5658997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自由特权</a:t>
            </a:r>
            <a:endParaRPr lang="en-US" altLang="zh-CN" sz="1700" dirty="0"/>
          </a:p>
          <a:p>
            <a:pPr algn="ctr"/>
            <a:r>
              <a:rPr lang="zh-CN" altLang="en-US" sz="1700" dirty="0"/>
              <a:t>大学自治</a:t>
            </a: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EC9D0031-50B0-463A-ADA9-DED39F871423}"/>
              </a:ext>
            </a:extLst>
          </p:cNvPr>
          <p:cNvSpPr/>
          <p:nvPr/>
        </p:nvSpPr>
        <p:spPr>
          <a:xfrm>
            <a:off x="4392057" y="562962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大学</a:t>
            </a:r>
          </a:p>
        </p:txBody>
      </p:sp>
      <p:sp>
        <p:nvSpPr>
          <p:cNvPr id="67" name="矩形: 圆角 66">
            <a:extLst>
              <a:ext uri="{FF2B5EF4-FFF2-40B4-BE49-F238E27FC236}">
                <a16:creationId xmlns:a16="http://schemas.microsoft.com/office/drawing/2014/main" id="{F5FAAA0C-0A09-4316-8B70-01FA8A721A4E}"/>
              </a:ext>
            </a:extLst>
          </p:cNvPr>
          <p:cNvSpPr/>
          <p:nvPr/>
        </p:nvSpPr>
        <p:spPr>
          <a:xfrm>
            <a:off x="4392057" y="508980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12C</a:t>
            </a:r>
            <a:endParaRPr lang="zh-CN" altLang="en-US" sz="1700" dirty="0"/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2E142587-E6C1-4307-AA77-A837A3FAFBE8}"/>
              </a:ext>
            </a:extLst>
          </p:cNvPr>
          <p:cNvSpPr txBox="1"/>
          <p:nvPr/>
        </p:nvSpPr>
        <p:spPr>
          <a:xfrm>
            <a:off x="103783" y="278181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古罗马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C62B8943-BE76-4B67-B481-5BC2C3FE3FDA}"/>
              </a:ext>
            </a:extLst>
          </p:cNvPr>
          <p:cNvSpPr txBox="1"/>
          <p:nvPr/>
        </p:nvSpPr>
        <p:spPr>
          <a:xfrm>
            <a:off x="-60558" y="3429000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基督教</a:t>
            </a:r>
            <a:endParaRPr lang="en-US" altLang="zh-CN" sz="1700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法兰克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19423883-5D67-4B70-819F-8F5A151E60C4}"/>
              </a:ext>
            </a:extLst>
          </p:cNvPr>
          <p:cNvSpPr txBox="1"/>
          <p:nvPr/>
        </p:nvSpPr>
        <p:spPr>
          <a:xfrm>
            <a:off x="143312" y="5056606"/>
            <a:ext cx="44627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封建社会</a:t>
            </a:r>
          </a:p>
        </p:txBody>
      </p:sp>
    </p:spTree>
    <p:extLst>
      <p:ext uri="{BB962C8B-B14F-4D97-AF65-F5344CB8AC3E}">
        <p14:creationId xmlns:p14="http://schemas.microsoft.com/office/powerpoint/2010/main" val="332079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JRU2QxRjdorqDdnt438MjnjYwPg9XnIJLoyX1RH2wJzAYV/R4tWpX0vhy/maiTpZCLfaJUq0k6AYVXTWS7Ld9I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761</Words>
  <PresentationFormat>宽屏</PresentationFormat>
  <Paragraphs>430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等线</vt:lpstr>
      <vt:lpstr>等线 Light</vt:lpstr>
      <vt:lpstr>华文隶书</vt:lpstr>
      <vt:lpstr>Arial</vt:lpstr>
      <vt:lpstr>Office 主题​​</vt:lpstr>
      <vt:lpstr>初中历史时间轴</vt:lpstr>
      <vt:lpstr>中国古代史</vt:lpstr>
      <vt:lpstr>PowerPoint 演示文稿</vt:lpstr>
      <vt:lpstr>PowerPoint 演示文稿</vt:lpstr>
      <vt:lpstr>中国近代史</vt:lpstr>
      <vt:lpstr>PowerPoint 演示文稿</vt:lpstr>
      <vt:lpstr>世界史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2019-10-12T01:56:21Z</dcterms:created>
  <dcterms:modified xsi:type="dcterms:W3CDTF">2019-10-29T08:31:02Z</dcterms:modified>
</cp:coreProperties>
</file>