
<file path=[Content_Types].xml><?xml version="1.0" encoding="utf-8"?>
<Types xmlns="http://schemas.openxmlformats.org/package/2006/content-types">
  <Default Extension="rels" ContentType="application/vnd.openxmlformats-package.relationships+xml"/>
  <Default Extension="xml" ContentType="application/xml"/>
  <Default Extension="png" ContentType="image/png"/>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tags/tag6.xml" ContentType="application/vnd.openxmlformats-officedocument.presentationml.tags+xml"/>
  <Override PartName="/ppt/tags/tag8.xml" ContentType="application/vnd.openxmlformats-officedocument.presentationml.tags+xml"/>
  <Override PartName="/ppt/slideMasters/slideMaster1.xml" ContentType="application/vnd.openxmlformats-officedocument.presentationml.slideMaster+xml"/>
  <Override PartName="/ppt/slides/slide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ags/tag4.xml" ContentType="application/vnd.openxmlformats-officedocument.presentationml.tags+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tags/tag1.xml" ContentType="application/vnd.openxmlformats-officedocument.presentationml.tags+xml"/>
  <Override PartName="/docProps/app.xml" ContentType="application/vnd.openxmlformats-officedocument.extended-properties+xml"/>
  <Override PartName="/ppt/tableStyles.xml" ContentType="application/vnd.openxmlformats-officedocument.presentationml.tableStyles+xml"/>
  <Override PartName="/ppt/tags/tag16.xml" ContentType="application/vnd.openxmlformats-officedocument.presentationml.tags+xml"/>
  <Override PartName="/docProps/custom.xml" ContentType="application/vnd.openxmlformats-officedocument.custom-properties+xml"/>
  <Override PartName="/ppt/commentAuthors.xml" ContentType="application/vnd.openxmlformats-officedocument.presentationml.commentAuthors+xml"/>
  <Override PartName="/ppt/tags/tag14.xml" ContentType="application/vnd.openxmlformats-officedocument.presentationml.tags+xml"/>
  <Override PartName="/ppt/notesSlides/notesSlide8.xml" ContentType="application/vnd.openxmlformats-officedocument.presentationml.notesSlide+xml"/>
  <Override PartName="/ppt/tags/tag15.xml" ContentType="application/vnd.openxmlformats-officedocument.presentationml.tags+xml"/>
  <Override PartName="/ppt/notesSlides/notesSlide9.xml" ContentType="application/vnd.openxmlformats-officedocument.presentationml.notesSlide+xml"/>
  <Override PartName="/ppt/notesSlides/notesSlide6.xml" ContentType="application/vnd.openxmlformats-officedocument.presentationml.notesSlide+xml"/>
  <Override PartName="/ppt/tags/tag12.xml" ContentType="application/vnd.openxmlformats-officedocument.presentationml.tags+xml"/>
  <Override PartName="/ppt/notesSlides/notesSlide7.xml" ContentType="application/vnd.openxmlformats-officedocument.presentationml.notesSlide+xml"/>
  <Override PartName="/ppt/tags/tag13.xml" ContentType="application/vnd.openxmlformats-officedocument.presentationml.tags+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tags/tag7.xml" ContentType="application/vnd.openxmlformats-officedocument.presentationml.tags+xml"/>
  <Override PartName="/ppt/slides/slide3.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tags/tag5.xml" ContentType="application/vnd.openxmlformats-officedocument.presentationml.tags+xml"/>
  <Override PartName="/ppt/tags/tag17.xml" ContentType="application/vnd.openxmlformats-officedocument.presentationml.tag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11"/>
  </p:notesMasterIdLst>
  <p:sldIdLst>
    <p:sldId id="411" r:id="rId2"/>
    <p:sldId id="412" r:id="rId3"/>
    <p:sldId id="413" r:id="rId4"/>
    <p:sldId id="414" r:id="rId5"/>
    <p:sldId id="415" r:id="rId6"/>
    <p:sldId id="416" r:id="rId7"/>
    <p:sldId id="417" r:id="rId8"/>
    <p:sldId id="418" r:id="rId9"/>
    <p:sldId id="419" r:id="rId10"/>
  </p:sldIdLst>
  <p:sldSz cx="12192000" cy="6858000"/>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Administrator" initials="A" lastIdx="0" clrIdx="0"/>
  <p:cmAuthor id="7" name="www.xkb1.com" initials="" lastIdx="0" clrIdx="1"/>
  <p:cmAuthor id="1" name="微软用户" initials="微" lastIdx="0" clrIdx="0"/>
  <p:cmAuthor id="8" name="xiaoxuan Zeng" initials="x" lastIdx="0" clrIdx="0"/>
  <p:cmAuthor id="2" name="user" initials="u" lastIdx="0" clrIdx="0"/>
  <p:cmAuthor id="9" name="dongyu" initials="d" lastIdx="0" clrIdx="8"/>
  <p:cmAuthor id="3" name="dell" initials="d" lastIdx="0" clrIdx="2"/>
  <p:cmAuthor id="4" name="新课标第一网" initials="新" lastIdx="0" clrIdx="0"/>
  <p:cmAuthor id="5" name="kingsoft" initials="k" lastIdx="0" clrIdx="0"/>
  <p:cmAuthor id="6" name="王子涵" initials="王" lastIdx="0" clrIdx="0"/>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FFFD43"/>
    <a:srgbClr val="FFFFFF"/>
    <a:srgbClr val="DCDCDC"/>
    <a:srgbClr val="F0F0F0"/>
    <a:srgbClr val="E6E6E6"/>
    <a:srgbClr val="C8C8C8"/>
    <a:srgbClr val="FAFAFA"/>
    <a:srgbClr val="BEBEBE"/>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3778" autoAdjust="0"/>
    <p:restoredTop sz="94660"/>
  </p:normalViewPr>
  <p:slideViewPr>
    <p:cSldViewPr snapToGrid="0">
      <p:cViewPr varScale="1">
        <p:scale>
          <a:sx n="65" d="100"/>
          <a:sy n="65" d="100"/>
        </p:scale>
        <p:origin x="-114" y="-216"/>
      </p:cViewPr>
      <p:guideLst>
        <p:guide orient="horz" pos="2150"/>
        <p:guide pos="3825"/>
      </p:guideLst>
    </p:cSldViewPr>
  </p:slideViewPr>
  <p:notesTextViewPr>
    <p:cViewPr>
      <p:scale>
        <a:sx n="3" d="2"/>
        <a:sy n="3" d="2"/>
      </p:scale>
      <p:origin x="0" y="0"/>
    </p:cViewPr>
  </p:notesTextViewPr>
  <p:notesViewPr>
    <p:cSldViewPr snapToGrid="0">
      <p:cViewPr varScale="1">
        <p:scale>
          <a:sx n="92" d="100"/>
          <a:sy n="92" d="100"/>
        </p:scale>
        <p:origin x="2550" y="102"/>
      </p:cViewPr>
      <p:guideLst/>
    </p:cSldViewPr>
  </p:notesViewPr>
  <p:gridSpacing cx="73736200" cy="73736200"/>
</p:viewPr>
</file>

<file path=ppt/_rels/presentation.xml.rels>&#65279;<?xml version="1.0" encoding="utf-8"?><Relationships xmlns="http://schemas.openxmlformats.org/package/2006/relationships"><Relationship Type="http://schemas.openxmlformats.org/officeDocument/2006/relationships/slide" Target="slides/slide7.xml" Id="rId8" /><Relationship Type="http://schemas.openxmlformats.org/officeDocument/2006/relationships/presProps" Target="presProps.xml" Id="rId13" /><Relationship Type="http://schemas.openxmlformats.org/officeDocument/2006/relationships/slide" Target="slides/slide2.xml" Id="rId3" /><Relationship Type="http://schemas.openxmlformats.org/officeDocument/2006/relationships/slide" Target="slides/slide6.xml" Id="rId7" /><Relationship Type="http://schemas.openxmlformats.org/officeDocument/2006/relationships/commentAuthors" Target="commentAuthors.xml" Id="rId12" /><Relationship Type="http://schemas.openxmlformats.org/officeDocument/2006/relationships/slide" Target="slides/slide1.xml" Id="rId2" /><Relationship Type="http://schemas.openxmlformats.org/officeDocument/2006/relationships/tableStyles" Target="tableStyles.xml" Id="rId16" /><Relationship Type="http://schemas.openxmlformats.org/officeDocument/2006/relationships/slideMaster" Target="slideMasters/slideMaster1.xml" Id="rId1" /><Relationship Type="http://schemas.openxmlformats.org/officeDocument/2006/relationships/slide" Target="slides/slide5.xml" Id="rId6" /><Relationship Type="http://schemas.openxmlformats.org/officeDocument/2006/relationships/notesMaster" Target="notesMasters/notesMaster1.xml" Id="rId11" /><Relationship Type="http://schemas.openxmlformats.org/officeDocument/2006/relationships/slide" Target="slides/slide4.xml" Id="rId5" /><Relationship Type="http://schemas.openxmlformats.org/officeDocument/2006/relationships/theme" Target="theme/theme1.xml" Id="rId15" /><Relationship Type="http://schemas.openxmlformats.org/officeDocument/2006/relationships/slide" Target="slides/slide9.xml" Id="rId10" /><Relationship Type="http://schemas.openxmlformats.org/officeDocument/2006/relationships/slide" Target="slides/slide3.xml" Id="rId4" /><Relationship Type="http://schemas.openxmlformats.org/officeDocument/2006/relationships/slide" Target="slides/slide8.xml" Id="rId9" /><Relationship Type="http://schemas.openxmlformats.org/officeDocument/2006/relationships/viewProps" Target="viewProps.xml" Id="rId14" /><Relationship Type="http://schemas.openxmlformats.org/officeDocument/2006/relationships/tags" Target="/ppt/tags/tag17.xml" Id="R9849db40d8c548e2" /></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2A48B96-639E-45A3-A0BA-2464DFDB1FAA}" type="datetimeFigureOut">
              <a:rPr lang="zh-CN" altLang="en-US" smtClean="0"/>
              <a:pPr/>
              <a:t>2021/3/22</a:t>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6837353-30EB-4A48-80EB-173D804AEFBD}" type="slidenum">
              <a:rPr lang="zh-CN" altLang="en-US" smtClean="0"/>
              <a:pPr/>
              <a:t>‹#›</a:t>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p:sp>
      <p:sp>
        <p:nvSpPr>
          <p:cNvPr id="3" name="文本占位符 2"/>
          <p:cNvSpPr>
            <a:spLocks noGrp="1"/>
          </p:cNvSpPr>
          <p:nvPr>
            <p:ph type="body" idx="3"/>
          </p:nvPr>
        </p:nvSpPr>
        <p:spPr/>
        <p:txBody>
          <a:bodyPr/>
          <a:lstStyle/>
          <a:p>
            <a:endParaRPr lang="zh-CN"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593" name="幻灯片图像占位符 1"/>
          <p:cNvSpPr>
            <a:spLocks noGrp="1" noRot="1" noChangeAspect="1"/>
          </p:cNvSpPr>
          <p:nvPr>
            <p:ph type="sldImg"/>
          </p:nvPr>
        </p:nvSpPr>
        <p:spPr/>
      </p:sp>
      <p:sp>
        <p:nvSpPr>
          <p:cNvPr id="1048594" name="备注占位符 2"/>
          <p:cNvSpPr>
            <a:spLocks noGrp="1"/>
          </p:cNvSpPr>
          <p:nvPr>
            <p:ph type="body" idx="1"/>
          </p:nvPr>
        </p:nvSpPr>
        <p:spPr/>
        <p:txBody>
          <a:bodyPr/>
          <a:lstStyle/>
          <a:p>
            <a:endParaRPr lang="zh-CN" altLang="en-US" dirty="0"/>
          </a:p>
        </p:txBody>
      </p:sp>
      <p:sp>
        <p:nvSpPr>
          <p:cNvPr id="1048595" name="灯片编号占位符 3"/>
          <p:cNvSpPr>
            <a:spLocks noGrp="1"/>
          </p:cNvSpPr>
          <p:nvPr>
            <p:ph type="sldNum" sz="quarter" idx="5"/>
          </p:nvPr>
        </p:nvSpPr>
        <p:spPr/>
        <p:txBody>
          <a:bodyPr/>
          <a:lstStyle/>
          <a:p>
            <a:fld id="{2535626D-1A37-41A2-AA2F-32294FA39324}" type="slidenum">
              <a:rPr lang="zh-CN" altLang="en-US" smtClean="0"/>
              <a:pPr/>
              <a:t>2</a:t>
            </a:fld>
            <a:endParaRPr lang="zh-CN"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593" name="幻灯片图像占位符 1"/>
          <p:cNvSpPr>
            <a:spLocks noGrp="1" noRot="1" noChangeAspect="1"/>
          </p:cNvSpPr>
          <p:nvPr>
            <p:ph type="sldImg"/>
          </p:nvPr>
        </p:nvSpPr>
        <p:spPr/>
      </p:sp>
      <p:sp>
        <p:nvSpPr>
          <p:cNvPr id="1048594" name="备注占位符 2"/>
          <p:cNvSpPr>
            <a:spLocks noGrp="1"/>
          </p:cNvSpPr>
          <p:nvPr>
            <p:ph type="body" idx="1"/>
          </p:nvPr>
        </p:nvSpPr>
        <p:spPr/>
        <p:txBody>
          <a:bodyPr/>
          <a:lstStyle/>
          <a:p>
            <a:endParaRPr lang="zh-CN" altLang="en-US" dirty="0"/>
          </a:p>
        </p:txBody>
      </p:sp>
      <p:sp>
        <p:nvSpPr>
          <p:cNvPr id="1048595" name="灯片编号占位符 3"/>
          <p:cNvSpPr>
            <a:spLocks noGrp="1"/>
          </p:cNvSpPr>
          <p:nvPr>
            <p:ph type="sldNum" sz="quarter" idx="5"/>
          </p:nvPr>
        </p:nvSpPr>
        <p:spPr/>
        <p:txBody>
          <a:bodyPr/>
          <a:lstStyle/>
          <a:p>
            <a:fld id="{2535626D-1A37-41A2-AA2F-32294FA39324}" type="slidenum">
              <a:rPr lang="zh-CN" altLang="en-US" smtClean="0"/>
              <a:pPr/>
              <a:t>3</a:t>
            </a:fld>
            <a:endParaRPr lang="zh-CN"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593" name="幻灯片图像占位符 1"/>
          <p:cNvSpPr>
            <a:spLocks noGrp="1" noRot="1" noChangeAspect="1"/>
          </p:cNvSpPr>
          <p:nvPr>
            <p:ph type="sldImg"/>
          </p:nvPr>
        </p:nvSpPr>
        <p:spPr/>
      </p:sp>
      <p:sp>
        <p:nvSpPr>
          <p:cNvPr id="1048594" name="备注占位符 2"/>
          <p:cNvSpPr>
            <a:spLocks noGrp="1"/>
          </p:cNvSpPr>
          <p:nvPr>
            <p:ph type="body" idx="1"/>
          </p:nvPr>
        </p:nvSpPr>
        <p:spPr/>
        <p:txBody>
          <a:bodyPr/>
          <a:lstStyle/>
          <a:p>
            <a:endParaRPr lang="zh-CN" altLang="en-US" dirty="0"/>
          </a:p>
        </p:txBody>
      </p:sp>
      <p:sp>
        <p:nvSpPr>
          <p:cNvPr id="1048595" name="灯片编号占位符 3"/>
          <p:cNvSpPr>
            <a:spLocks noGrp="1"/>
          </p:cNvSpPr>
          <p:nvPr>
            <p:ph type="sldNum" sz="quarter" idx="5"/>
          </p:nvPr>
        </p:nvSpPr>
        <p:spPr/>
        <p:txBody>
          <a:bodyPr/>
          <a:lstStyle/>
          <a:p>
            <a:fld id="{2535626D-1A37-41A2-AA2F-32294FA39324}" type="slidenum">
              <a:rPr lang="zh-CN" altLang="en-US" smtClean="0"/>
              <a:pPr/>
              <a:t>4</a:t>
            </a:fld>
            <a:endParaRPr lang="zh-CN"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593" name="幻灯片图像占位符 1"/>
          <p:cNvSpPr>
            <a:spLocks noGrp="1" noRot="1" noChangeAspect="1"/>
          </p:cNvSpPr>
          <p:nvPr>
            <p:ph type="sldImg"/>
          </p:nvPr>
        </p:nvSpPr>
        <p:spPr/>
      </p:sp>
      <p:sp>
        <p:nvSpPr>
          <p:cNvPr id="1048594" name="备注占位符 2"/>
          <p:cNvSpPr>
            <a:spLocks noGrp="1"/>
          </p:cNvSpPr>
          <p:nvPr>
            <p:ph type="body" idx="1"/>
          </p:nvPr>
        </p:nvSpPr>
        <p:spPr/>
        <p:txBody>
          <a:bodyPr/>
          <a:lstStyle/>
          <a:p>
            <a:endParaRPr lang="zh-CN" altLang="en-US" dirty="0"/>
          </a:p>
        </p:txBody>
      </p:sp>
      <p:sp>
        <p:nvSpPr>
          <p:cNvPr id="1048595" name="灯片编号占位符 3"/>
          <p:cNvSpPr>
            <a:spLocks noGrp="1"/>
          </p:cNvSpPr>
          <p:nvPr>
            <p:ph type="sldNum" sz="quarter" idx="5"/>
          </p:nvPr>
        </p:nvSpPr>
        <p:spPr/>
        <p:txBody>
          <a:bodyPr/>
          <a:lstStyle/>
          <a:p>
            <a:fld id="{2535626D-1A37-41A2-AA2F-32294FA39324}" type="slidenum">
              <a:rPr lang="zh-CN" altLang="en-US" smtClean="0"/>
              <a:pPr/>
              <a:t>5</a:t>
            </a:fld>
            <a:endParaRPr lang="zh-CN"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593" name="幻灯片图像占位符 1"/>
          <p:cNvSpPr>
            <a:spLocks noGrp="1" noRot="1" noChangeAspect="1"/>
          </p:cNvSpPr>
          <p:nvPr>
            <p:ph type="sldImg"/>
          </p:nvPr>
        </p:nvSpPr>
        <p:spPr/>
      </p:sp>
      <p:sp>
        <p:nvSpPr>
          <p:cNvPr id="1048594" name="备注占位符 2"/>
          <p:cNvSpPr>
            <a:spLocks noGrp="1"/>
          </p:cNvSpPr>
          <p:nvPr>
            <p:ph type="body" idx="1"/>
          </p:nvPr>
        </p:nvSpPr>
        <p:spPr/>
        <p:txBody>
          <a:bodyPr/>
          <a:lstStyle/>
          <a:p>
            <a:endParaRPr lang="zh-CN" altLang="en-US" dirty="0"/>
          </a:p>
        </p:txBody>
      </p:sp>
      <p:sp>
        <p:nvSpPr>
          <p:cNvPr id="1048595" name="灯片编号占位符 3"/>
          <p:cNvSpPr>
            <a:spLocks noGrp="1"/>
          </p:cNvSpPr>
          <p:nvPr>
            <p:ph type="sldNum" sz="quarter" idx="5"/>
          </p:nvPr>
        </p:nvSpPr>
        <p:spPr/>
        <p:txBody>
          <a:bodyPr/>
          <a:lstStyle/>
          <a:p>
            <a:fld id="{2535626D-1A37-41A2-AA2F-32294FA39324}" type="slidenum">
              <a:rPr lang="zh-CN" altLang="en-US" smtClean="0"/>
              <a:pPr/>
              <a:t>6</a:t>
            </a:fld>
            <a:endParaRPr lang="zh-CN" alt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593" name="幻灯片图像占位符 1"/>
          <p:cNvSpPr>
            <a:spLocks noGrp="1" noRot="1" noChangeAspect="1"/>
          </p:cNvSpPr>
          <p:nvPr>
            <p:ph type="sldImg"/>
          </p:nvPr>
        </p:nvSpPr>
        <p:spPr/>
      </p:sp>
      <p:sp>
        <p:nvSpPr>
          <p:cNvPr id="1048594" name="备注占位符 2"/>
          <p:cNvSpPr>
            <a:spLocks noGrp="1"/>
          </p:cNvSpPr>
          <p:nvPr>
            <p:ph type="body" idx="1"/>
          </p:nvPr>
        </p:nvSpPr>
        <p:spPr/>
        <p:txBody>
          <a:bodyPr/>
          <a:lstStyle/>
          <a:p>
            <a:endParaRPr lang="zh-CN" altLang="en-US" dirty="0"/>
          </a:p>
        </p:txBody>
      </p:sp>
      <p:sp>
        <p:nvSpPr>
          <p:cNvPr id="1048595" name="灯片编号占位符 3"/>
          <p:cNvSpPr>
            <a:spLocks noGrp="1"/>
          </p:cNvSpPr>
          <p:nvPr>
            <p:ph type="sldNum" sz="quarter" idx="5"/>
          </p:nvPr>
        </p:nvSpPr>
        <p:spPr/>
        <p:txBody>
          <a:bodyPr/>
          <a:lstStyle/>
          <a:p>
            <a:fld id="{2535626D-1A37-41A2-AA2F-32294FA39324}" type="slidenum">
              <a:rPr lang="zh-CN" altLang="en-US" smtClean="0"/>
              <a:pPr/>
              <a:t>7</a:t>
            </a:fld>
            <a:endParaRPr lang="zh-CN" alt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593" name="幻灯片图像占位符 1"/>
          <p:cNvSpPr>
            <a:spLocks noGrp="1" noRot="1" noChangeAspect="1"/>
          </p:cNvSpPr>
          <p:nvPr>
            <p:ph type="sldImg"/>
          </p:nvPr>
        </p:nvSpPr>
        <p:spPr/>
      </p:sp>
      <p:sp>
        <p:nvSpPr>
          <p:cNvPr id="1048594" name="备注占位符 2"/>
          <p:cNvSpPr>
            <a:spLocks noGrp="1"/>
          </p:cNvSpPr>
          <p:nvPr>
            <p:ph type="body" idx="1"/>
          </p:nvPr>
        </p:nvSpPr>
        <p:spPr/>
        <p:txBody>
          <a:bodyPr/>
          <a:lstStyle/>
          <a:p>
            <a:endParaRPr lang="zh-CN" altLang="en-US" dirty="0"/>
          </a:p>
        </p:txBody>
      </p:sp>
      <p:sp>
        <p:nvSpPr>
          <p:cNvPr id="1048595" name="灯片编号占位符 3"/>
          <p:cNvSpPr>
            <a:spLocks noGrp="1"/>
          </p:cNvSpPr>
          <p:nvPr>
            <p:ph type="sldNum" sz="quarter" idx="5"/>
          </p:nvPr>
        </p:nvSpPr>
        <p:spPr/>
        <p:txBody>
          <a:bodyPr/>
          <a:lstStyle/>
          <a:p>
            <a:fld id="{2535626D-1A37-41A2-AA2F-32294FA39324}" type="slidenum">
              <a:rPr lang="zh-CN" altLang="en-US" smtClean="0"/>
              <a:pPr/>
              <a:t>8</a:t>
            </a:fld>
            <a:endParaRPr lang="zh-CN" alt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593" name="幻灯片图像占位符 1"/>
          <p:cNvSpPr>
            <a:spLocks noGrp="1" noRot="1" noChangeAspect="1"/>
          </p:cNvSpPr>
          <p:nvPr>
            <p:ph type="sldImg"/>
          </p:nvPr>
        </p:nvSpPr>
        <p:spPr/>
      </p:sp>
      <p:sp>
        <p:nvSpPr>
          <p:cNvPr id="1048594" name="备注占位符 2"/>
          <p:cNvSpPr>
            <a:spLocks noGrp="1"/>
          </p:cNvSpPr>
          <p:nvPr>
            <p:ph type="body" idx="1"/>
          </p:nvPr>
        </p:nvSpPr>
        <p:spPr/>
        <p:txBody>
          <a:bodyPr/>
          <a:lstStyle/>
          <a:p>
            <a:endParaRPr lang="zh-CN" altLang="en-US" dirty="0"/>
          </a:p>
        </p:txBody>
      </p:sp>
      <p:sp>
        <p:nvSpPr>
          <p:cNvPr id="1048595" name="灯片编号占位符 3"/>
          <p:cNvSpPr>
            <a:spLocks noGrp="1"/>
          </p:cNvSpPr>
          <p:nvPr>
            <p:ph type="sldNum" sz="quarter" idx="5"/>
          </p:nvPr>
        </p:nvSpPr>
        <p:spPr/>
        <p:txBody>
          <a:bodyPr/>
          <a:lstStyle/>
          <a:p>
            <a:fld id="{2535626D-1A37-41A2-AA2F-32294FA39324}" type="slidenum">
              <a:rPr lang="zh-CN" altLang="en-US" smtClean="0"/>
              <a:pPr/>
              <a:t>9</a:t>
            </a:fld>
            <a:endParaRPr lang="zh-CN"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1048580" name="Title 1"/>
          <p:cNvSpPr>
            <a:spLocks noGrp="1"/>
          </p:cNvSpPr>
          <p:nvPr>
            <p:ph type="ctrTitle"/>
          </p:nvPr>
        </p:nvSpPr>
        <p:spPr>
          <a:xfrm>
            <a:off x="1524000" y="1122363"/>
            <a:ext cx="9144000" cy="2387600"/>
          </a:xfrm>
        </p:spPr>
        <p:txBody>
          <a:bodyPr anchor="b"/>
          <a:lstStyle>
            <a:lvl1pPr algn="ctr">
              <a:defRPr sz="6000"/>
            </a:lvl1pPr>
          </a:lstStyle>
          <a:p>
            <a:r>
              <a:rPr lang="zh-CN" altLang="en-US"/>
              <a:t>单击此处编辑母版标题样式</a:t>
            </a:r>
            <a:endParaRPr lang="en-US" dirty="0"/>
          </a:p>
        </p:txBody>
      </p:sp>
      <p:sp>
        <p:nvSpPr>
          <p:cNvPr id="1048581" name="Subtitle 2"/>
          <p:cNvSpPr>
            <a:spLocks noGrp="1"/>
          </p:cNvSpPr>
          <p:nvPr>
            <p:ph type="subTitle" idx="1" hasCustomPrompt="1"/>
          </p:nvPr>
        </p:nvSpPr>
        <p:spPr>
          <a:xfrm>
            <a:off x="1524000" y="3602037"/>
            <a:ext cx="9144000" cy="1655763"/>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单击以编辑母版副标题样式</a:t>
            </a:r>
            <a:endParaRPr lang="en-US" dirty="0"/>
          </a:p>
        </p:txBody>
      </p:sp>
      <p:sp>
        <p:nvSpPr>
          <p:cNvPr id="1048582" name="Date Placeholder 3"/>
          <p:cNvSpPr>
            <a:spLocks noGrp="1"/>
          </p:cNvSpPr>
          <p:nvPr>
            <p:ph type="dt" sz="half" idx="10"/>
          </p:nvPr>
        </p:nvSpPr>
        <p:spPr/>
        <p:txBody>
          <a:bodyPr/>
          <a:lstStyle/>
          <a:p>
            <a:pPr marL="0" marR="0" lvl="0" indent="0" algn="l" defTabSz="685800" rtl="0" eaLnBrk="1" fontAlgn="auto" latinLnBrk="0" hangingPunct="1">
              <a:lnSpc>
                <a:spcPct val="100000"/>
              </a:lnSpc>
              <a:spcBef>
                <a:spcPts val="0"/>
              </a:spcBef>
              <a:spcAft>
                <a:spcPts val="0"/>
              </a:spcAft>
              <a:buClrTx/>
              <a:buSzTx/>
              <a:buFontTx/>
              <a:buNone/>
            </a:pPr>
            <a:fld id="{82992BBB-2733-41AF-B704-E53EBB09EF30}" type="datetimeFigureOut">
              <a:rPr kumimoji="0" lang="zh-CN" altLang="en-US" sz="900" b="0" i="0" u="none" strike="noStrike" kern="1200" cap="none" spc="0" normalizeH="0" baseline="0" noProof="0" smtClean="0">
                <a:ln>
                  <a:noFill/>
                </a:ln>
                <a:solidFill>
                  <a:prstClr val="black">
                    <a:tint val="75000"/>
                  </a:prstClr>
                </a:solidFill>
                <a:effectLst/>
                <a:uLnTx/>
                <a:uFillTx/>
                <a:latin typeface="Calibri" panose="020F0502020204030204"/>
                <a:ea typeface="等线" panose="02010600030101010101" pitchFamily="2" charset="-122"/>
                <a:cs typeface="+mn-cs"/>
              </a:rPr>
              <a:pPr marL="0" marR="0" lvl="0" indent="0" algn="l" defTabSz="685800" rtl="0" eaLnBrk="1" fontAlgn="auto" latinLnBrk="0" hangingPunct="1">
                <a:lnSpc>
                  <a:spcPct val="100000"/>
                </a:lnSpc>
                <a:spcBef>
                  <a:spcPts val="0"/>
                </a:spcBef>
                <a:spcAft>
                  <a:spcPts val="0"/>
                </a:spcAft>
                <a:buClrTx/>
                <a:buSzTx/>
                <a:buFontTx/>
                <a:buNone/>
              </a:pPr>
              <a:t>2021/3/22</a:t>
            </a:fld>
            <a:endParaRPr kumimoji="0" lang="zh-CN" altLang="en-US" sz="900" b="0" i="0" u="none" strike="noStrike" kern="1200" cap="none" spc="0" normalizeH="0" baseline="0" noProof="0">
              <a:ln>
                <a:noFill/>
              </a:ln>
              <a:solidFill>
                <a:prstClr val="black">
                  <a:tint val="75000"/>
                </a:prstClr>
              </a:solidFill>
              <a:effectLst/>
              <a:uLnTx/>
              <a:uFillTx/>
              <a:latin typeface="Calibri" panose="020F0502020204030204"/>
              <a:ea typeface="等线" panose="02010600030101010101" pitchFamily="2" charset="-122"/>
              <a:cs typeface="+mn-cs"/>
            </a:endParaRPr>
          </a:p>
        </p:txBody>
      </p:sp>
      <p:sp>
        <p:nvSpPr>
          <p:cNvPr id="1048583" name="Footer Placeholder 4"/>
          <p:cNvSpPr>
            <a:spLocks noGrp="1"/>
          </p:cNvSpPr>
          <p:nvPr>
            <p:ph type="ftr" sz="quarter" idx="11"/>
          </p:nvPr>
        </p:nvSpPr>
        <p:spPr/>
        <p:txBody>
          <a:bodyPr/>
          <a:lstStyle/>
          <a:p>
            <a:pPr marL="0" marR="0" lvl="0" indent="0" algn="ctr" defTabSz="685800" rtl="0" eaLnBrk="1" fontAlgn="auto" latinLnBrk="0" hangingPunct="1">
              <a:lnSpc>
                <a:spcPct val="100000"/>
              </a:lnSpc>
              <a:spcBef>
                <a:spcPts val="0"/>
              </a:spcBef>
              <a:spcAft>
                <a:spcPts val="0"/>
              </a:spcAft>
              <a:buClrTx/>
              <a:buSzTx/>
              <a:buFontTx/>
              <a:buNone/>
            </a:pPr>
            <a:endParaRPr kumimoji="0" lang="zh-CN" altLang="en-US" sz="900" b="0" i="0" u="none" strike="noStrike" kern="1200" cap="none" spc="0" normalizeH="0" baseline="0" noProof="0">
              <a:ln>
                <a:noFill/>
              </a:ln>
              <a:solidFill>
                <a:prstClr val="black">
                  <a:tint val="75000"/>
                </a:prstClr>
              </a:solidFill>
              <a:effectLst/>
              <a:uLnTx/>
              <a:uFillTx/>
              <a:latin typeface="Calibri" panose="020F0502020204030204"/>
              <a:ea typeface="等线" panose="02010600030101010101" pitchFamily="2" charset="-122"/>
              <a:cs typeface="+mn-cs"/>
            </a:endParaRPr>
          </a:p>
        </p:txBody>
      </p:sp>
      <p:sp>
        <p:nvSpPr>
          <p:cNvPr id="1048584" name="Slide Number Placeholder 5"/>
          <p:cNvSpPr>
            <a:spLocks noGrp="1"/>
          </p:cNvSpPr>
          <p:nvPr>
            <p:ph type="sldNum" sz="quarter" idx="12"/>
          </p:nvPr>
        </p:nvSpPr>
        <p:spPr/>
        <p:txBody>
          <a:bodyPr/>
          <a:lstStyle/>
          <a:p>
            <a:pPr marL="0" marR="0" lvl="0" indent="0" algn="r" defTabSz="685800" rtl="0" eaLnBrk="1" fontAlgn="auto" latinLnBrk="0" hangingPunct="1">
              <a:lnSpc>
                <a:spcPct val="100000"/>
              </a:lnSpc>
              <a:spcBef>
                <a:spcPts val="0"/>
              </a:spcBef>
              <a:spcAft>
                <a:spcPts val="0"/>
              </a:spcAft>
              <a:buClrTx/>
              <a:buSzTx/>
              <a:buFontTx/>
              <a:buNone/>
            </a:pPr>
            <a:fld id="{CFDA6134-58D1-4C39-96C2-A9375714A391}" type="slidenum">
              <a:rPr kumimoji="0" lang="zh-CN" altLang="en-US" sz="900" b="0" i="0" u="none" strike="noStrike" kern="1200" cap="none" spc="0" normalizeH="0" baseline="0" noProof="0" smtClean="0">
                <a:ln>
                  <a:noFill/>
                </a:ln>
                <a:solidFill>
                  <a:prstClr val="black">
                    <a:tint val="75000"/>
                  </a:prstClr>
                </a:solidFill>
                <a:effectLst/>
                <a:uLnTx/>
                <a:uFillTx/>
                <a:latin typeface="Calibri" panose="020F0502020204030204"/>
                <a:ea typeface="等线" panose="02010600030101010101" pitchFamily="2" charset="-122"/>
                <a:cs typeface="+mn-cs"/>
              </a:rPr>
              <a:pPr marL="0" marR="0" lvl="0" indent="0" algn="r" defTabSz="685800" rtl="0" eaLnBrk="1" fontAlgn="auto" latinLnBrk="0" hangingPunct="1">
                <a:lnSpc>
                  <a:spcPct val="100000"/>
                </a:lnSpc>
                <a:spcBef>
                  <a:spcPts val="0"/>
                </a:spcBef>
                <a:spcAft>
                  <a:spcPts val="0"/>
                </a:spcAft>
                <a:buClrTx/>
                <a:buSzTx/>
                <a:buFontTx/>
                <a:buNone/>
              </a:pPr>
              <a:t>‹#›</a:t>
            </a:fld>
            <a:endParaRPr kumimoji="0" lang="zh-CN" altLang="en-US" sz="900" b="0" i="0" u="none" strike="noStrike" kern="1200" cap="none" spc="0" normalizeH="0" baseline="0" noProof="0">
              <a:ln>
                <a:noFill/>
              </a:ln>
              <a:solidFill>
                <a:prstClr val="black">
                  <a:tint val="75000"/>
                </a:prstClr>
              </a:solidFill>
              <a:effectLst/>
              <a:uLnTx/>
              <a:uFillTx/>
              <a:latin typeface="Calibri" panose="020F0502020204030204"/>
              <a:ea typeface="等线" panose="02010600030101010101" pitchFamily="2" charset="-122"/>
              <a:cs typeface="+mn-cs"/>
            </a:endParaRPr>
          </a:p>
        </p:txBody>
      </p:sp>
    </p:spTree>
  </p:cSld>
  <p:clrMapOvr>
    <a:masterClrMapping/>
  </p:clrMapOvr>
  <p:transition spd="med" advClick="0"/>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标题和内容">
    <p:spTree>
      <p:nvGrpSpPr>
        <p:cNvPr id="1" name=""/>
        <p:cNvGrpSpPr/>
        <p:nvPr/>
      </p:nvGrpSpPr>
      <p:grpSpPr>
        <a:xfrm>
          <a:off x="0" y="0"/>
          <a:ext cx="0" cy="0"/>
          <a:chOff x="0" y="0"/>
          <a:chExt cx="0" cy="0"/>
        </a:xfrm>
      </p:grpSpPr>
      <p:sp>
        <p:nvSpPr>
          <p:cNvPr id="1048589" name="矩形 4"/>
          <p:cNvSpPr/>
          <p:nvPr userDrawn="1"/>
        </p:nvSpPr>
        <p:spPr>
          <a:xfrm>
            <a:off x="0" y="0"/>
            <a:ext cx="12192000" cy="6858000"/>
          </a:xfrm>
          <a:prstGeom prst="rect">
            <a:avLst/>
          </a:prstGeom>
          <a:solidFill>
            <a:srgbClr val="3C485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48590" name="矩形 7"/>
          <p:cNvSpPr/>
          <p:nvPr userDrawn="1"/>
        </p:nvSpPr>
        <p:spPr>
          <a:xfrm>
            <a:off x="257387" y="948267"/>
            <a:ext cx="11734800" cy="56896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685800" rtl="0" eaLnBrk="1" fontAlgn="auto" latinLnBrk="0" hangingPunct="1">
              <a:lnSpc>
                <a:spcPct val="100000"/>
              </a:lnSpc>
              <a:spcBef>
                <a:spcPts val="0"/>
              </a:spcBef>
              <a:spcAft>
                <a:spcPts val="0"/>
              </a:spcAft>
              <a:buClrTx/>
              <a:buSzTx/>
              <a:buFontTx/>
              <a:buNone/>
            </a:pPr>
            <a:endParaRPr kumimoji="0" lang="zh-CN" altLang="en-US" b="0" i="0" u="none" strike="noStrike" kern="1200" cap="none" spc="0" normalizeH="0" baseline="0" noProof="0">
              <a:ln>
                <a:noFill/>
              </a:ln>
              <a:solidFill>
                <a:prstClr val="white"/>
              </a:solidFill>
              <a:effectLst/>
              <a:uLnTx/>
              <a:uFillTx/>
              <a:latin typeface="Calibri" panose="020F0502020204030204"/>
              <a:ea typeface="等线" panose="02010600030101010101" pitchFamily="2" charset="-122"/>
              <a:cs typeface="+mn-cs"/>
            </a:endParaRPr>
          </a:p>
        </p:txBody>
      </p:sp>
      <p:pic>
        <p:nvPicPr>
          <p:cNvPr id="2097155" name="图片 5"/>
          <p:cNvPicPr>
            <a:picLocks noChangeAspect="1"/>
          </p:cNvPicPr>
          <p:nvPr userDrawn="1"/>
        </p:nvPicPr>
        <p:blipFill>
          <a:blip r:embed="rId2" cstate="screen"/>
          <a:stretch>
            <a:fillRect/>
          </a:stretch>
        </p:blipFill>
        <p:spPr>
          <a:xfrm rot="1141717">
            <a:off x="10420172" y="11011"/>
            <a:ext cx="1598631" cy="1434241"/>
          </a:xfrm>
          <a:prstGeom prst="rect">
            <a:avLst/>
          </a:prstGeom>
        </p:spPr>
      </p:pic>
      <p:pic>
        <p:nvPicPr>
          <p:cNvPr id="2097156" name="图片 2" descr="LOGO"/>
          <p:cNvPicPr>
            <a:picLocks noChangeAspect="1"/>
          </p:cNvPicPr>
          <p:nvPr userDrawn="1"/>
        </p:nvPicPr>
        <p:blipFill>
          <a:blip r:embed="rId3" cstate="print"/>
          <a:stretch>
            <a:fillRect/>
          </a:stretch>
        </p:blipFill>
        <p:spPr>
          <a:xfrm>
            <a:off x="347980" y="90593"/>
            <a:ext cx="752687" cy="752687"/>
          </a:xfrm>
          <a:prstGeom prst="rect">
            <a:avLst/>
          </a:prstGeom>
        </p:spPr>
      </p:pic>
    </p:spTree>
  </p:cSld>
  <p:clrMapOvr>
    <a:masterClrMapping/>
  </p:clrMapOvr>
  <p:transition spd="med" advClick="0"/>
</p:sldLayout>
</file>

<file path=ppt/slideLayouts/slideLayout3.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1048596" name="Title 1"/>
          <p:cNvSpPr>
            <a:spLocks noGrp="1"/>
          </p:cNvSpPr>
          <p:nvPr>
            <p:ph type="title"/>
          </p:nvPr>
        </p:nvSpPr>
        <p:spPr>
          <a:xfrm>
            <a:off x="838200" y="365125"/>
            <a:ext cx="10515600" cy="1325563"/>
          </a:xfrm>
        </p:spPr>
        <p:txBody>
          <a:bodyPr/>
          <a:lstStyle/>
          <a:p>
            <a:r>
              <a:rPr lang="zh-CN" altLang="en-US"/>
              <a:t>单击此处编辑母版标题样式</a:t>
            </a:r>
            <a:endParaRPr lang="en-US" dirty="0"/>
          </a:p>
        </p:txBody>
      </p:sp>
      <p:sp>
        <p:nvSpPr>
          <p:cNvPr id="1048597" name="Date Placeholder 2"/>
          <p:cNvSpPr>
            <a:spLocks noGrp="1"/>
          </p:cNvSpPr>
          <p:nvPr>
            <p:ph type="dt" sz="half" idx="10"/>
          </p:nvPr>
        </p:nvSpPr>
        <p:spPr/>
        <p:txBody>
          <a:bodyPr/>
          <a:lstStyle/>
          <a:p>
            <a:pPr marL="0" marR="0" lvl="0" indent="0" algn="l" defTabSz="685800" rtl="0" eaLnBrk="1" fontAlgn="auto" latinLnBrk="0" hangingPunct="1">
              <a:lnSpc>
                <a:spcPct val="100000"/>
              </a:lnSpc>
              <a:spcBef>
                <a:spcPts val="0"/>
              </a:spcBef>
              <a:spcAft>
                <a:spcPts val="0"/>
              </a:spcAft>
              <a:buClrTx/>
              <a:buSzTx/>
              <a:buFontTx/>
              <a:buNone/>
            </a:pPr>
            <a:fld id="{82992BBB-2733-41AF-B704-E53EBB09EF30}" type="datetimeFigureOut">
              <a:rPr kumimoji="0" lang="zh-CN" altLang="en-US" sz="900" b="0" i="0" u="none" strike="noStrike" kern="1200" cap="none" spc="0" normalizeH="0" baseline="0" noProof="0" smtClean="0">
                <a:ln>
                  <a:noFill/>
                </a:ln>
                <a:solidFill>
                  <a:prstClr val="black">
                    <a:tint val="75000"/>
                  </a:prstClr>
                </a:solidFill>
                <a:effectLst/>
                <a:uLnTx/>
                <a:uFillTx/>
                <a:latin typeface="Calibri" panose="020F0502020204030204"/>
                <a:ea typeface="等线" panose="02010600030101010101" pitchFamily="2" charset="-122"/>
                <a:cs typeface="+mn-cs"/>
              </a:rPr>
              <a:pPr marL="0" marR="0" lvl="0" indent="0" algn="l" defTabSz="685800" rtl="0" eaLnBrk="1" fontAlgn="auto" latinLnBrk="0" hangingPunct="1">
                <a:lnSpc>
                  <a:spcPct val="100000"/>
                </a:lnSpc>
                <a:spcBef>
                  <a:spcPts val="0"/>
                </a:spcBef>
                <a:spcAft>
                  <a:spcPts val="0"/>
                </a:spcAft>
                <a:buClrTx/>
                <a:buSzTx/>
                <a:buFontTx/>
                <a:buNone/>
              </a:pPr>
              <a:t>2021/3/22</a:t>
            </a:fld>
            <a:endParaRPr kumimoji="0" lang="zh-CN" altLang="en-US" sz="900" b="0" i="0" u="none" strike="noStrike" kern="1200" cap="none" spc="0" normalizeH="0" baseline="0" noProof="0">
              <a:ln>
                <a:noFill/>
              </a:ln>
              <a:solidFill>
                <a:prstClr val="black">
                  <a:tint val="75000"/>
                </a:prstClr>
              </a:solidFill>
              <a:effectLst/>
              <a:uLnTx/>
              <a:uFillTx/>
              <a:latin typeface="Calibri" panose="020F0502020204030204"/>
              <a:ea typeface="等线" panose="02010600030101010101" pitchFamily="2" charset="-122"/>
              <a:cs typeface="+mn-cs"/>
            </a:endParaRPr>
          </a:p>
        </p:txBody>
      </p:sp>
      <p:sp>
        <p:nvSpPr>
          <p:cNvPr id="1048598" name="Footer Placeholder 3"/>
          <p:cNvSpPr>
            <a:spLocks noGrp="1"/>
          </p:cNvSpPr>
          <p:nvPr>
            <p:ph type="ftr" sz="quarter" idx="11"/>
          </p:nvPr>
        </p:nvSpPr>
        <p:spPr/>
        <p:txBody>
          <a:bodyPr/>
          <a:lstStyle/>
          <a:p>
            <a:pPr marL="0" marR="0" lvl="0" indent="0" algn="ctr" defTabSz="685800" rtl="0" eaLnBrk="1" fontAlgn="auto" latinLnBrk="0" hangingPunct="1">
              <a:lnSpc>
                <a:spcPct val="100000"/>
              </a:lnSpc>
              <a:spcBef>
                <a:spcPts val="0"/>
              </a:spcBef>
              <a:spcAft>
                <a:spcPts val="0"/>
              </a:spcAft>
              <a:buClrTx/>
              <a:buSzTx/>
              <a:buFontTx/>
              <a:buNone/>
            </a:pPr>
            <a:endParaRPr kumimoji="0" lang="zh-CN" altLang="en-US" sz="900" b="0" i="0" u="none" strike="noStrike" kern="1200" cap="none" spc="0" normalizeH="0" baseline="0" noProof="0">
              <a:ln>
                <a:noFill/>
              </a:ln>
              <a:solidFill>
                <a:prstClr val="black">
                  <a:tint val="75000"/>
                </a:prstClr>
              </a:solidFill>
              <a:effectLst/>
              <a:uLnTx/>
              <a:uFillTx/>
              <a:latin typeface="Calibri" panose="020F0502020204030204"/>
              <a:ea typeface="等线" panose="02010600030101010101" pitchFamily="2" charset="-122"/>
              <a:cs typeface="+mn-cs"/>
            </a:endParaRPr>
          </a:p>
        </p:txBody>
      </p:sp>
      <p:sp>
        <p:nvSpPr>
          <p:cNvPr id="1048599" name="Slide Number Placeholder 4"/>
          <p:cNvSpPr>
            <a:spLocks noGrp="1"/>
          </p:cNvSpPr>
          <p:nvPr>
            <p:ph type="sldNum" sz="quarter" idx="12"/>
          </p:nvPr>
        </p:nvSpPr>
        <p:spPr/>
        <p:txBody>
          <a:bodyPr/>
          <a:lstStyle/>
          <a:p>
            <a:pPr marL="0" marR="0" lvl="0" indent="0" algn="r" defTabSz="685800" rtl="0" eaLnBrk="1" fontAlgn="auto" latinLnBrk="0" hangingPunct="1">
              <a:lnSpc>
                <a:spcPct val="100000"/>
              </a:lnSpc>
              <a:spcBef>
                <a:spcPts val="0"/>
              </a:spcBef>
              <a:spcAft>
                <a:spcPts val="0"/>
              </a:spcAft>
              <a:buClrTx/>
              <a:buSzTx/>
              <a:buFontTx/>
              <a:buNone/>
            </a:pPr>
            <a:fld id="{CFDA6134-58D1-4C39-96C2-A9375714A391}" type="slidenum">
              <a:rPr kumimoji="0" lang="zh-CN" altLang="en-US" sz="900" b="0" i="0" u="none" strike="noStrike" kern="1200" cap="none" spc="0" normalizeH="0" baseline="0" noProof="0" smtClean="0">
                <a:ln>
                  <a:noFill/>
                </a:ln>
                <a:solidFill>
                  <a:prstClr val="black">
                    <a:tint val="75000"/>
                  </a:prstClr>
                </a:solidFill>
                <a:effectLst/>
                <a:uLnTx/>
                <a:uFillTx/>
                <a:latin typeface="Calibri" panose="020F0502020204030204"/>
                <a:ea typeface="等线" panose="02010600030101010101" pitchFamily="2" charset="-122"/>
                <a:cs typeface="+mn-cs"/>
              </a:rPr>
              <a:pPr marL="0" marR="0" lvl="0" indent="0" algn="r" defTabSz="685800" rtl="0" eaLnBrk="1" fontAlgn="auto" latinLnBrk="0" hangingPunct="1">
                <a:lnSpc>
                  <a:spcPct val="100000"/>
                </a:lnSpc>
                <a:spcBef>
                  <a:spcPts val="0"/>
                </a:spcBef>
                <a:spcAft>
                  <a:spcPts val="0"/>
                </a:spcAft>
                <a:buClrTx/>
                <a:buSzTx/>
                <a:buFontTx/>
                <a:buNone/>
              </a:pPr>
              <a:t>‹#›</a:t>
            </a:fld>
            <a:endParaRPr kumimoji="0" lang="zh-CN" altLang="en-US" sz="900" b="0" i="0" u="none" strike="noStrike" kern="1200" cap="none" spc="0" normalizeH="0" baseline="0" noProof="0">
              <a:ln>
                <a:noFill/>
              </a:ln>
              <a:solidFill>
                <a:prstClr val="black">
                  <a:tint val="75000"/>
                </a:prstClr>
              </a:solidFill>
              <a:effectLst/>
              <a:uLnTx/>
              <a:uFillTx/>
              <a:latin typeface="Calibri" panose="020F0502020204030204"/>
              <a:ea typeface="等线" panose="02010600030101010101" pitchFamily="2" charset="-122"/>
              <a:cs typeface="+mn-cs"/>
            </a:endParaRPr>
          </a:p>
        </p:txBody>
      </p:sp>
    </p:spTree>
  </p:cSld>
  <p:clrMapOvr>
    <a:masterClrMapping/>
  </p:clrMapOvr>
  <p:transition spd="med" advClick="0"/>
</p:sldLayout>
</file>

<file path=ppt/slideLayouts/slideLayout4.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1048765" name="Date Placeholder 1"/>
          <p:cNvSpPr>
            <a:spLocks noGrp="1"/>
          </p:cNvSpPr>
          <p:nvPr>
            <p:ph type="dt" sz="half" idx="10"/>
          </p:nvPr>
        </p:nvSpPr>
        <p:spPr/>
        <p:txBody>
          <a:bodyPr/>
          <a:lstStyle/>
          <a:p>
            <a:pPr marL="0" marR="0" lvl="0" indent="0" algn="l" defTabSz="685800" rtl="0" eaLnBrk="1" fontAlgn="auto" latinLnBrk="0" hangingPunct="1">
              <a:lnSpc>
                <a:spcPct val="100000"/>
              </a:lnSpc>
              <a:spcBef>
                <a:spcPts val="0"/>
              </a:spcBef>
              <a:spcAft>
                <a:spcPts val="0"/>
              </a:spcAft>
              <a:buClrTx/>
              <a:buSzTx/>
              <a:buFontTx/>
              <a:buNone/>
            </a:pPr>
            <a:fld id="{82992BBB-2733-41AF-B704-E53EBB09EF30}" type="datetimeFigureOut">
              <a:rPr kumimoji="0" lang="zh-CN" altLang="en-US" sz="900" b="0" i="0" u="none" strike="noStrike" kern="1200" cap="none" spc="0" normalizeH="0" baseline="0" noProof="0" smtClean="0">
                <a:ln>
                  <a:noFill/>
                </a:ln>
                <a:solidFill>
                  <a:prstClr val="black">
                    <a:tint val="75000"/>
                  </a:prstClr>
                </a:solidFill>
                <a:effectLst/>
                <a:uLnTx/>
                <a:uFillTx/>
                <a:latin typeface="Calibri" panose="020F0502020204030204"/>
                <a:ea typeface="等线" panose="02010600030101010101" pitchFamily="2" charset="-122"/>
                <a:cs typeface="+mn-cs"/>
              </a:rPr>
              <a:pPr marL="0" marR="0" lvl="0" indent="0" algn="l" defTabSz="685800" rtl="0" eaLnBrk="1" fontAlgn="auto" latinLnBrk="0" hangingPunct="1">
                <a:lnSpc>
                  <a:spcPct val="100000"/>
                </a:lnSpc>
                <a:spcBef>
                  <a:spcPts val="0"/>
                </a:spcBef>
                <a:spcAft>
                  <a:spcPts val="0"/>
                </a:spcAft>
                <a:buClrTx/>
                <a:buSzTx/>
                <a:buFontTx/>
                <a:buNone/>
              </a:pPr>
              <a:t>2021/3/22</a:t>
            </a:fld>
            <a:endParaRPr kumimoji="0" lang="zh-CN" altLang="en-US" sz="900" b="0" i="0" u="none" strike="noStrike" kern="1200" cap="none" spc="0" normalizeH="0" baseline="0" noProof="0">
              <a:ln>
                <a:noFill/>
              </a:ln>
              <a:solidFill>
                <a:prstClr val="black">
                  <a:tint val="75000"/>
                </a:prstClr>
              </a:solidFill>
              <a:effectLst/>
              <a:uLnTx/>
              <a:uFillTx/>
              <a:latin typeface="Calibri" panose="020F0502020204030204"/>
              <a:ea typeface="等线" panose="02010600030101010101" pitchFamily="2" charset="-122"/>
              <a:cs typeface="+mn-cs"/>
            </a:endParaRPr>
          </a:p>
        </p:txBody>
      </p:sp>
      <p:sp>
        <p:nvSpPr>
          <p:cNvPr id="1048766" name="Footer Placeholder 2"/>
          <p:cNvSpPr>
            <a:spLocks noGrp="1"/>
          </p:cNvSpPr>
          <p:nvPr>
            <p:ph type="ftr" sz="quarter" idx="11"/>
          </p:nvPr>
        </p:nvSpPr>
        <p:spPr/>
        <p:txBody>
          <a:bodyPr/>
          <a:lstStyle/>
          <a:p>
            <a:pPr marL="0" marR="0" lvl="0" indent="0" algn="ctr" defTabSz="685800" rtl="0" eaLnBrk="1" fontAlgn="auto" latinLnBrk="0" hangingPunct="1">
              <a:lnSpc>
                <a:spcPct val="100000"/>
              </a:lnSpc>
              <a:spcBef>
                <a:spcPts val="0"/>
              </a:spcBef>
              <a:spcAft>
                <a:spcPts val="0"/>
              </a:spcAft>
              <a:buClrTx/>
              <a:buSzTx/>
              <a:buFontTx/>
              <a:buNone/>
            </a:pPr>
            <a:endParaRPr kumimoji="0" lang="zh-CN" altLang="en-US" sz="900" b="0" i="0" u="none" strike="noStrike" kern="1200" cap="none" spc="0" normalizeH="0" baseline="0" noProof="0">
              <a:ln>
                <a:noFill/>
              </a:ln>
              <a:solidFill>
                <a:prstClr val="black">
                  <a:tint val="75000"/>
                </a:prstClr>
              </a:solidFill>
              <a:effectLst/>
              <a:uLnTx/>
              <a:uFillTx/>
              <a:latin typeface="Calibri" panose="020F0502020204030204"/>
              <a:ea typeface="等线" panose="02010600030101010101" pitchFamily="2" charset="-122"/>
              <a:cs typeface="+mn-cs"/>
            </a:endParaRPr>
          </a:p>
        </p:txBody>
      </p:sp>
      <p:sp>
        <p:nvSpPr>
          <p:cNvPr id="1048767" name="Slide Number Placeholder 3"/>
          <p:cNvSpPr>
            <a:spLocks noGrp="1"/>
          </p:cNvSpPr>
          <p:nvPr>
            <p:ph type="sldNum" sz="quarter" idx="12"/>
          </p:nvPr>
        </p:nvSpPr>
        <p:spPr/>
        <p:txBody>
          <a:bodyPr/>
          <a:lstStyle/>
          <a:p>
            <a:pPr marL="0" marR="0" lvl="0" indent="0" algn="r" defTabSz="685800" rtl="0" eaLnBrk="1" fontAlgn="auto" latinLnBrk="0" hangingPunct="1">
              <a:lnSpc>
                <a:spcPct val="100000"/>
              </a:lnSpc>
              <a:spcBef>
                <a:spcPts val="0"/>
              </a:spcBef>
              <a:spcAft>
                <a:spcPts val="0"/>
              </a:spcAft>
              <a:buClrTx/>
              <a:buSzTx/>
              <a:buFontTx/>
              <a:buNone/>
            </a:pPr>
            <a:fld id="{CFDA6134-58D1-4C39-96C2-A9375714A391}" type="slidenum">
              <a:rPr kumimoji="0" lang="zh-CN" altLang="en-US" sz="900" b="0" i="0" u="none" strike="noStrike" kern="1200" cap="none" spc="0" normalizeH="0" baseline="0" noProof="0" smtClean="0">
                <a:ln>
                  <a:noFill/>
                </a:ln>
                <a:solidFill>
                  <a:prstClr val="black">
                    <a:tint val="75000"/>
                  </a:prstClr>
                </a:solidFill>
                <a:effectLst/>
                <a:uLnTx/>
                <a:uFillTx/>
                <a:latin typeface="Calibri" panose="020F0502020204030204"/>
                <a:ea typeface="等线" panose="02010600030101010101" pitchFamily="2" charset="-122"/>
                <a:cs typeface="+mn-cs"/>
              </a:rPr>
              <a:pPr marL="0" marR="0" lvl="0" indent="0" algn="r" defTabSz="685800" rtl="0" eaLnBrk="1" fontAlgn="auto" latinLnBrk="0" hangingPunct="1">
                <a:lnSpc>
                  <a:spcPct val="100000"/>
                </a:lnSpc>
                <a:spcBef>
                  <a:spcPts val="0"/>
                </a:spcBef>
                <a:spcAft>
                  <a:spcPts val="0"/>
                </a:spcAft>
                <a:buClrTx/>
                <a:buSzTx/>
                <a:buFontTx/>
                <a:buNone/>
              </a:pPr>
              <a:t>‹#›</a:t>
            </a:fld>
            <a:endParaRPr kumimoji="0" lang="zh-CN" altLang="en-US" sz="900" b="0" i="0" u="none" strike="noStrike" kern="1200" cap="none" spc="0" normalizeH="0" baseline="0" noProof="0">
              <a:ln>
                <a:noFill/>
              </a:ln>
              <a:solidFill>
                <a:prstClr val="black">
                  <a:tint val="75000"/>
                </a:prstClr>
              </a:solidFill>
              <a:effectLst/>
              <a:uLnTx/>
              <a:uFillTx/>
              <a:latin typeface="Calibri" panose="020F0502020204030204"/>
              <a:ea typeface="等线" panose="02010600030101010101" pitchFamily="2" charset="-122"/>
              <a:cs typeface="+mn-cs"/>
            </a:endParaRPr>
          </a:p>
        </p:txBody>
      </p:sp>
    </p:spTree>
  </p:cSld>
  <p:clrMapOvr>
    <a:masterClrMapping/>
  </p:clrMapOvr>
  <p:transition spd="med" advClick="0"/>
</p:sldLayout>
</file>

<file path=ppt/slideLayouts/slideLayout5.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1048768" name="Title 1"/>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endParaRPr lang="en-US" dirty="0"/>
          </a:p>
        </p:txBody>
      </p:sp>
      <p:sp>
        <p:nvSpPr>
          <p:cNvPr id="1048769" name="Content Placeholder 2"/>
          <p:cNvSpPr>
            <a:spLocks noGrp="1"/>
          </p:cNvSpPr>
          <p:nvPr>
            <p:ph idx="1" hasCustomPrompt="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1048770" name="Text Placeholder 3"/>
          <p:cNvSpPr>
            <a:spLocks noGrp="1"/>
          </p:cNvSpPr>
          <p:nvPr>
            <p:ph type="body" sz="half" idx="2" hasCustomPrompt="1"/>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编辑母版文本样式</a:t>
            </a:r>
          </a:p>
        </p:txBody>
      </p:sp>
      <p:sp>
        <p:nvSpPr>
          <p:cNvPr id="1048771" name="Date Placeholder 4"/>
          <p:cNvSpPr>
            <a:spLocks noGrp="1"/>
          </p:cNvSpPr>
          <p:nvPr>
            <p:ph type="dt" sz="half" idx="10"/>
          </p:nvPr>
        </p:nvSpPr>
        <p:spPr/>
        <p:txBody>
          <a:bodyPr/>
          <a:lstStyle/>
          <a:p>
            <a:pPr marL="0" marR="0" lvl="0" indent="0" algn="l" defTabSz="685800" rtl="0" eaLnBrk="1" fontAlgn="auto" latinLnBrk="0" hangingPunct="1">
              <a:lnSpc>
                <a:spcPct val="100000"/>
              </a:lnSpc>
              <a:spcBef>
                <a:spcPts val="0"/>
              </a:spcBef>
              <a:spcAft>
                <a:spcPts val="0"/>
              </a:spcAft>
              <a:buClrTx/>
              <a:buSzTx/>
              <a:buFontTx/>
              <a:buNone/>
            </a:pPr>
            <a:fld id="{82992BBB-2733-41AF-B704-E53EBB09EF30}" type="datetimeFigureOut">
              <a:rPr kumimoji="0" lang="zh-CN" altLang="en-US" sz="900" b="0" i="0" u="none" strike="noStrike" kern="1200" cap="none" spc="0" normalizeH="0" baseline="0" noProof="0" smtClean="0">
                <a:ln>
                  <a:noFill/>
                </a:ln>
                <a:solidFill>
                  <a:prstClr val="black">
                    <a:tint val="75000"/>
                  </a:prstClr>
                </a:solidFill>
                <a:effectLst/>
                <a:uLnTx/>
                <a:uFillTx/>
                <a:latin typeface="Calibri" panose="020F0502020204030204"/>
                <a:ea typeface="等线" panose="02010600030101010101" pitchFamily="2" charset="-122"/>
                <a:cs typeface="+mn-cs"/>
              </a:rPr>
              <a:pPr marL="0" marR="0" lvl="0" indent="0" algn="l" defTabSz="685800" rtl="0" eaLnBrk="1" fontAlgn="auto" latinLnBrk="0" hangingPunct="1">
                <a:lnSpc>
                  <a:spcPct val="100000"/>
                </a:lnSpc>
                <a:spcBef>
                  <a:spcPts val="0"/>
                </a:spcBef>
                <a:spcAft>
                  <a:spcPts val="0"/>
                </a:spcAft>
                <a:buClrTx/>
                <a:buSzTx/>
                <a:buFontTx/>
                <a:buNone/>
              </a:pPr>
              <a:t>2021/3/22</a:t>
            </a:fld>
            <a:endParaRPr kumimoji="0" lang="zh-CN" altLang="en-US" sz="900" b="0" i="0" u="none" strike="noStrike" kern="1200" cap="none" spc="0" normalizeH="0" baseline="0" noProof="0">
              <a:ln>
                <a:noFill/>
              </a:ln>
              <a:solidFill>
                <a:prstClr val="black">
                  <a:tint val="75000"/>
                </a:prstClr>
              </a:solidFill>
              <a:effectLst/>
              <a:uLnTx/>
              <a:uFillTx/>
              <a:latin typeface="Calibri" panose="020F0502020204030204"/>
              <a:ea typeface="等线" panose="02010600030101010101" pitchFamily="2" charset="-122"/>
              <a:cs typeface="+mn-cs"/>
            </a:endParaRPr>
          </a:p>
        </p:txBody>
      </p:sp>
      <p:sp>
        <p:nvSpPr>
          <p:cNvPr id="1048772" name="Footer Placeholder 5"/>
          <p:cNvSpPr>
            <a:spLocks noGrp="1"/>
          </p:cNvSpPr>
          <p:nvPr>
            <p:ph type="ftr" sz="quarter" idx="11"/>
          </p:nvPr>
        </p:nvSpPr>
        <p:spPr/>
        <p:txBody>
          <a:bodyPr/>
          <a:lstStyle/>
          <a:p>
            <a:pPr marL="0" marR="0" lvl="0" indent="0" algn="ctr" defTabSz="685800" rtl="0" eaLnBrk="1" fontAlgn="auto" latinLnBrk="0" hangingPunct="1">
              <a:lnSpc>
                <a:spcPct val="100000"/>
              </a:lnSpc>
              <a:spcBef>
                <a:spcPts val="0"/>
              </a:spcBef>
              <a:spcAft>
                <a:spcPts val="0"/>
              </a:spcAft>
              <a:buClrTx/>
              <a:buSzTx/>
              <a:buFontTx/>
              <a:buNone/>
            </a:pPr>
            <a:endParaRPr kumimoji="0" lang="zh-CN" altLang="en-US" sz="900" b="0" i="0" u="none" strike="noStrike" kern="1200" cap="none" spc="0" normalizeH="0" baseline="0" noProof="0">
              <a:ln>
                <a:noFill/>
              </a:ln>
              <a:solidFill>
                <a:prstClr val="black">
                  <a:tint val="75000"/>
                </a:prstClr>
              </a:solidFill>
              <a:effectLst/>
              <a:uLnTx/>
              <a:uFillTx/>
              <a:latin typeface="Calibri" panose="020F0502020204030204"/>
              <a:ea typeface="等线" panose="02010600030101010101" pitchFamily="2" charset="-122"/>
              <a:cs typeface="+mn-cs"/>
            </a:endParaRPr>
          </a:p>
        </p:txBody>
      </p:sp>
      <p:sp>
        <p:nvSpPr>
          <p:cNvPr id="1048773" name="Slide Number Placeholder 6"/>
          <p:cNvSpPr>
            <a:spLocks noGrp="1"/>
          </p:cNvSpPr>
          <p:nvPr>
            <p:ph type="sldNum" sz="quarter" idx="12"/>
          </p:nvPr>
        </p:nvSpPr>
        <p:spPr/>
        <p:txBody>
          <a:bodyPr/>
          <a:lstStyle/>
          <a:p>
            <a:pPr marL="0" marR="0" lvl="0" indent="0" algn="r" defTabSz="685800" rtl="0" eaLnBrk="1" fontAlgn="auto" latinLnBrk="0" hangingPunct="1">
              <a:lnSpc>
                <a:spcPct val="100000"/>
              </a:lnSpc>
              <a:spcBef>
                <a:spcPts val="0"/>
              </a:spcBef>
              <a:spcAft>
                <a:spcPts val="0"/>
              </a:spcAft>
              <a:buClrTx/>
              <a:buSzTx/>
              <a:buFontTx/>
              <a:buNone/>
            </a:pPr>
            <a:fld id="{CFDA6134-58D1-4C39-96C2-A9375714A391}" type="slidenum">
              <a:rPr kumimoji="0" lang="zh-CN" altLang="en-US" sz="900" b="0" i="0" u="none" strike="noStrike" kern="1200" cap="none" spc="0" normalizeH="0" baseline="0" noProof="0" smtClean="0">
                <a:ln>
                  <a:noFill/>
                </a:ln>
                <a:solidFill>
                  <a:prstClr val="black">
                    <a:tint val="75000"/>
                  </a:prstClr>
                </a:solidFill>
                <a:effectLst/>
                <a:uLnTx/>
                <a:uFillTx/>
                <a:latin typeface="Calibri" panose="020F0502020204030204"/>
                <a:ea typeface="等线" panose="02010600030101010101" pitchFamily="2" charset="-122"/>
                <a:cs typeface="+mn-cs"/>
              </a:rPr>
              <a:pPr marL="0" marR="0" lvl="0" indent="0" algn="r" defTabSz="685800" rtl="0" eaLnBrk="1" fontAlgn="auto" latinLnBrk="0" hangingPunct="1">
                <a:lnSpc>
                  <a:spcPct val="100000"/>
                </a:lnSpc>
                <a:spcBef>
                  <a:spcPts val="0"/>
                </a:spcBef>
                <a:spcAft>
                  <a:spcPts val="0"/>
                </a:spcAft>
                <a:buClrTx/>
                <a:buSzTx/>
                <a:buFontTx/>
                <a:buNone/>
              </a:pPr>
              <a:t>‹#›</a:t>
            </a:fld>
            <a:endParaRPr kumimoji="0" lang="zh-CN" altLang="en-US" sz="900" b="0" i="0" u="none" strike="noStrike" kern="1200" cap="none" spc="0" normalizeH="0" baseline="0" noProof="0">
              <a:ln>
                <a:noFill/>
              </a:ln>
              <a:solidFill>
                <a:prstClr val="black">
                  <a:tint val="75000"/>
                </a:prstClr>
              </a:solidFill>
              <a:effectLst/>
              <a:uLnTx/>
              <a:uFillTx/>
              <a:latin typeface="Calibri" panose="020F0502020204030204"/>
              <a:ea typeface="等线" panose="02010600030101010101" pitchFamily="2" charset="-122"/>
              <a:cs typeface="+mn-cs"/>
            </a:endParaRPr>
          </a:p>
        </p:txBody>
      </p:sp>
    </p:spTree>
  </p:cSld>
  <p:clrMapOvr>
    <a:masterClrMapping/>
  </p:clrMapOvr>
  <p:transition spd="med" advClick="0"/>
</p:sldLayout>
</file>

<file path=ppt/slideLayouts/slideLayout6.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1048757" name="Title 1"/>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endParaRPr lang="en-US" dirty="0"/>
          </a:p>
        </p:txBody>
      </p:sp>
      <p:sp>
        <p:nvSpPr>
          <p:cNvPr id="1048758"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a:t>单击图标添加图片</a:t>
            </a:r>
            <a:endParaRPr lang="en-US" dirty="0"/>
          </a:p>
        </p:txBody>
      </p:sp>
      <p:sp>
        <p:nvSpPr>
          <p:cNvPr id="1048759" name="Text Placeholder 3"/>
          <p:cNvSpPr>
            <a:spLocks noGrp="1"/>
          </p:cNvSpPr>
          <p:nvPr>
            <p:ph type="body" sz="half" idx="2" hasCustomPrompt="1"/>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编辑母版文本样式</a:t>
            </a:r>
          </a:p>
        </p:txBody>
      </p:sp>
      <p:sp>
        <p:nvSpPr>
          <p:cNvPr id="1048760" name="Date Placeholder 4"/>
          <p:cNvSpPr>
            <a:spLocks noGrp="1"/>
          </p:cNvSpPr>
          <p:nvPr>
            <p:ph type="dt" sz="half" idx="10"/>
          </p:nvPr>
        </p:nvSpPr>
        <p:spPr/>
        <p:txBody>
          <a:bodyPr/>
          <a:lstStyle/>
          <a:p>
            <a:pPr marL="0" marR="0" lvl="0" indent="0" algn="l" defTabSz="685800" rtl="0" eaLnBrk="1" fontAlgn="auto" latinLnBrk="0" hangingPunct="1">
              <a:lnSpc>
                <a:spcPct val="100000"/>
              </a:lnSpc>
              <a:spcBef>
                <a:spcPts val="0"/>
              </a:spcBef>
              <a:spcAft>
                <a:spcPts val="0"/>
              </a:spcAft>
              <a:buClrTx/>
              <a:buSzTx/>
              <a:buFontTx/>
              <a:buNone/>
            </a:pPr>
            <a:fld id="{82992BBB-2733-41AF-B704-E53EBB09EF30}" type="datetimeFigureOut">
              <a:rPr kumimoji="0" lang="zh-CN" altLang="en-US" sz="900" b="0" i="0" u="none" strike="noStrike" kern="1200" cap="none" spc="0" normalizeH="0" baseline="0" noProof="0" smtClean="0">
                <a:ln>
                  <a:noFill/>
                </a:ln>
                <a:solidFill>
                  <a:prstClr val="black">
                    <a:tint val="75000"/>
                  </a:prstClr>
                </a:solidFill>
                <a:effectLst/>
                <a:uLnTx/>
                <a:uFillTx/>
                <a:latin typeface="Calibri" panose="020F0502020204030204"/>
                <a:ea typeface="等线" panose="02010600030101010101" pitchFamily="2" charset="-122"/>
                <a:cs typeface="+mn-cs"/>
              </a:rPr>
              <a:pPr marL="0" marR="0" lvl="0" indent="0" algn="l" defTabSz="685800" rtl="0" eaLnBrk="1" fontAlgn="auto" latinLnBrk="0" hangingPunct="1">
                <a:lnSpc>
                  <a:spcPct val="100000"/>
                </a:lnSpc>
                <a:spcBef>
                  <a:spcPts val="0"/>
                </a:spcBef>
                <a:spcAft>
                  <a:spcPts val="0"/>
                </a:spcAft>
                <a:buClrTx/>
                <a:buSzTx/>
                <a:buFontTx/>
                <a:buNone/>
              </a:pPr>
              <a:t>2021/3/22</a:t>
            </a:fld>
            <a:endParaRPr kumimoji="0" lang="zh-CN" altLang="en-US" sz="900" b="0" i="0" u="none" strike="noStrike" kern="1200" cap="none" spc="0" normalizeH="0" baseline="0" noProof="0">
              <a:ln>
                <a:noFill/>
              </a:ln>
              <a:solidFill>
                <a:prstClr val="black">
                  <a:tint val="75000"/>
                </a:prstClr>
              </a:solidFill>
              <a:effectLst/>
              <a:uLnTx/>
              <a:uFillTx/>
              <a:latin typeface="Calibri" panose="020F0502020204030204"/>
              <a:ea typeface="等线" panose="02010600030101010101" pitchFamily="2" charset="-122"/>
              <a:cs typeface="+mn-cs"/>
            </a:endParaRPr>
          </a:p>
        </p:txBody>
      </p:sp>
      <p:sp>
        <p:nvSpPr>
          <p:cNvPr id="1048761" name="Footer Placeholder 5"/>
          <p:cNvSpPr>
            <a:spLocks noGrp="1"/>
          </p:cNvSpPr>
          <p:nvPr>
            <p:ph type="ftr" sz="quarter" idx="11"/>
          </p:nvPr>
        </p:nvSpPr>
        <p:spPr/>
        <p:txBody>
          <a:bodyPr/>
          <a:lstStyle/>
          <a:p>
            <a:pPr marL="0" marR="0" lvl="0" indent="0" algn="ctr" defTabSz="685800" rtl="0" eaLnBrk="1" fontAlgn="auto" latinLnBrk="0" hangingPunct="1">
              <a:lnSpc>
                <a:spcPct val="100000"/>
              </a:lnSpc>
              <a:spcBef>
                <a:spcPts val="0"/>
              </a:spcBef>
              <a:spcAft>
                <a:spcPts val="0"/>
              </a:spcAft>
              <a:buClrTx/>
              <a:buSzTx/>
              <a:buFontTx/>
              <a:buNone/>
            </a:pPr>
            <a:endParaRPr kumimoji="0" lang="zh-CN" altLang="en-US" sz="900" b="0" i="0" u="none" strike="noStrike" kern="1200" cap="none" spc="0" normalizeH="0" baseline="0" noProof="0">
              <a:ln>
                <a:noFill/>
              </a:ln>
              <a:solidFill>
                <a:prstClr val="black">
                  <a:tint val="75000"/>
                </a:prstClr>
              </a:solidFill>
              <a:effectLst/>
              <a:uLnTx/>
              <a:uFillTx/>
              <a:latin typeface="Calibri" panose="020F0502020204030204"/>
              <a:ea typeface="等线" panose="02010600030101010101" pitchFamily="2" charset="-122"/>
              <a:cs typeface="+mn-cs"/>
            </a:endParaRPr>
          </a:p>
        </p:txBody>
      </p:sp>
      <p:sp>
        <p:nvSpPr>
          <p:cNvPr id="1048762" name="Slide Number Placeholder 6"/>
          <p:cNvSpPr>
            <a:spLocks noGrp="1"/>
          </p:cNvSpPr>
          <p:nvPr>
            <p:ph type="sldNum" sz="quarter" idx="12"/>
          </p:nvPr>
        </p:nvSpPr>
        <p:spPr/>
        <p:txBody>
          <a:bodyPr/>
          <a:lstStyle/>
          <a:p>
            <a:pPr marL="0" marR="0" lvl="0" indent="0" algn="r" defTabSz="685800" rtl="0" eaLnBrk="1" fontAlgn="auto" latinLnBrk="0" hangingPunct="1">
              <a:lnSpc>
                <a:spcPct val="100000"/>
              </a:lnSpc>
              <a:spcBef>
                <a:spcPts val="0"/>
              </a:spcBef>
              <a:spcAft>
                <a:spcPts val="0"/>
              </a:spcAft>
              <a:buClrTx/>
              <a:buSzTx/>
              <a:buFontTx/>
              <a:buNone/>
            </a:pPr>
            <a:fld id="{CFDA6134-58D1-4C39-96C2-A9375714A391}" type="slidenum">
              <a:rPr kumimoji="0" lang="zh-CN" altLang="en-US" sz="900" b="0" i="0" u="none" strike="noStrike" kern="1200" cap="none" spc="0" normalizeH="0" baseline="0" noProof="0" smtClean="0">
                <a:ln>
                  <a:noFill/>
                </a:ln>
                <a:solidFill>
                  <a:prstClr val="black">
                    <a:tint val="75000"/>
                  </a:prstClr>
                </a:solidFill>
                <a:effectLst/>
                <a:uLnTx/>
                <a:uFillTx/>
                <a:latin typeface="Calibri" panose="020F0502020204030204"/>
                <a:ea typeface="等线" panose="02010600030101010101" pitchFamily="2" charset="-122"/>
                <a:cs typeface="+mn-cs"/>
              </a:rPr>
              <a:pPr marL="0" marR="0" lvl="0" indent="0" algn="r" defTabSz="685800" rtl="0" eaLnBrk="1" fontAlgn="auto" latinLnBrk="0" hangingPunct="1">
                <a:lnSpc>
                  <a:spcPct val="100000"/>
                </a:lnSpc>
                <a:spcBef>
                  <a:spcPts val="0"/>
                </a:spcBef>
                <a:spcAft>
                  <a:spcPts val="0"/>
                </a:spcAft>
                <a:buClrTx/>
                <a:buSzTx/>
                <a:buFontTx/>
                <a:buNone/>
              </a:pPr>
              <a:t>‹#›</a:t>
            </a:fld>
            <a:endParaRPr kumimoji="0" lang="zh-CN" altLang="en-US" sz="900" b="0" i="0" u="none" strike="noStrike" kern="1200" cap="none" spc="0" normalizeH="0" baseline="0" noProof="0">
              <a:ln>
                <a:noFill/>
              </a:ln>
              <a:solidFill>
                <a:prstClr val="black">
                  <a:tint val="75000"/>
                </a:prstClr>
              </a:solidFill>
              <a:effectLst/>
              <a:uLnTx/>
              <a:uFillTx/>
              <a:latin typeface="Calibri" panose="020F0502020204030204"/>
              <a:ea typeface="等线" panose="02010600030101010101" pitchFamily="2" charset="-122"/>
              <a:cs typeface="+mn-cs"/>
            </a:endParaRPr>
          </a:p>
        </p:txBody>
      </p:sp>
    </p:spTree>
  </p:cSld>
  <p:clrMapOvr>
    <a:masterClrMapping/>
  </p:clrMapOvr>
  <p:transition spd="med" advClick="0"/>
</p:sldLayout>
</file>

<file path=ppt/slideLayouts/slideLayout7.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1048774" name="Title 1"/>
          <p:cNvSpPr>
            <a:spLocks noGrp="1"/>
          </p:cNvSpPr>
          <p:nvPr>
            <p:ph type="title"/>
          </p:nvPr>
        </p:nvSpPr>
        <p:spPr>
          <a:xfrm>
            <a:off x="838200" y="365125"/>
            <a:ext cx="10515600" cy="1325563"/>
          </a:xfrm>
        </p:spPr>
        <p:txBody>
          <a:bodyPr/>
          <a:lstStyle/>
          <a:p>
            <a:r>
              <a:rPr lang="zh-CN" altLang="en-US"/>
              <a:t>单击此处编辑母版标题样式</a:t>
            </a:r>
            <a:endParaRPr lang="en-US" dirty="0"/>
          </a:p>
        </p:txBody>
      </p:sp>
      <p:sp>
        <p:nvSpPr>
          <p:cNvPr id="1048775" name="Vertical Text Placeholder 2"/>
          <p:cNvSpPr>
            <a:spLocks noGrp="1"/>
          </p:cNvSpPr>
          <p:nvPr>
            <p:ph type="body" orient="vert" idx="1" hasCustomPrompt="1"/>
          </p:nvPr>
        </p:nvSpPr>
        <p:spPr/>
        <p:txBody>
          <a:bodyPr vert="eaVert"/>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1048776" name="Date Placeholder 3"/>
          <p:cNvSpPr>
            <a:spLocks noGrp="1"/>
          </p:cNvSpPr>
          <p:nvPr>
            <p:ph type="dt" sz="half" idx="10"/>
          </p:nvPr>
        </p:nvSpPr>
        <p:spPr/>
        <p:txBody>
          <a:bodyPr/>
          <a:lstStyle/>
          <a:p>
            <a:pPr marL="0" marR="0" lvl="0" indent="0" algn="l" defTabSz="685800" rtl="0" eaLnBrk="1" fontAlgn="auto" latinLnBrk="0" hangingPunct="1">
              <a:lnSpc>
                <a:spcPct val="100000"/>
              </a:lnSpc>
              <a:spcBef>
                <a:spcPts val="0"/>
              </a:spcBef>
              <a:spcAft>
                <a:spcPts val="0"/>
              </a:spcAft>
              <a:buClrTx/>
              <a:buSzTx/>
              <a:buFontTx/>
              <a:buNone/>
            </a:pPr>
            <a:fld id="{82992BBB-2733-41AF-B704-E53EBB09EF30}" type="datetimeFigureOut">
              <a:rPr kumimoji="0" lang="zh-CN" altLang="en-US" sz="900" b="0" i="0" u="none" strike="noStrike" kern="1200" cap="none" spc="0" normalizeH="0" baseline="0" noProof="0" smtClean="0">
                <a:ln>
                  <a:noFill/>
                </a:ln>
                <a:solidFill>
                  <a:prstClr val="black">
                    <a:tint val="75000"/>
                  </a:prstClr>
                </a:solidFill>
                <a:effectLst/>
                <a:uLnTx/>
                <a:uFillTx/>
                <a:latin typeface="Calibri" panose="020F0502020204030204"/>
                <a:ea typeface="等线" panose="02010600030101010101" pitchFamily="2" charset="-122"/>
                <a:cs typeface="+mn-cs"/>
              </a:rPr>
              <a:pPr marL="0" marR="0" lvl="0" indent="0" algn="l" defTabSz="685800" rtl="0" eaLnBrk="1" fontAlgn="auto" latinLnBrk="0" hangingPunct="1">
                <a:lnSpc>
                  <a:spcPct val="100000"/>
                </a:lnSpc>
                <a:spcBef>
                  <a:spcPts val="0"/>
                </a:spcBef>
                <a:spcAft>
                  <a:spcPts val="0"/>
                </a:spcAft>
                <a:buClrTx/>
                <a:buSzTx/>
                <a:buFontTx/>
                <a:buNone/>
              </a:pPr>
              <a:t>2021/3/22</a:t>
            </a:fld>
            <a:endParaRPr kumimoji="0" lang="zh-CN" altLang="en-US" sz="900" b="0" i="0" u="none" strike="noStrike" kern="1200" cap="none" spc="0" normalizeH="0" baseline="0" noProof="0">
              <a:ln>
                <a:noFill/>
              </a:ln>
              <a:solidFill>
                <a:prstClr val="black">
                  <a:tint val="75000"/>
                </a:prstClr>
              </a:solidFill>
              <a:effectLst/>
              <a:uLnTx/>
              <a:uFillTx/>
              <a:latin typeface="Calibri" panose="020F0502020204030204"/>
              <a:ea typeface="等线" panose="02010600030101010101" pitchFamily="2" charset="-122"/>
              <a:cs typeface="+mn-cs"/>
            </a:endParaRPr>
          </a:p>
        </p:txBody>
      </p:sp>
      <p:sp>
        <p:nvSpPr>
          <p:cNvPr id="1048777" name="Footer Placeholder 4"/>
          <p:cNvSpPr>
            <a:spLocks noGrp="1"/>
          </p:cNvSpPr>
          <p:nvPr>
            <p:ph type="ftr" sz="quarter" idx="11"/>
          </p:nvPr>
        </p:nvSpPr>
        <p:spPr/>
        <p:txBody>
          <a:bodyPr/>
          <a:lstStyle/>
          <a:p>
            <a:pPr marL="0" marR="0" lvl="0" indent="0" algn="ctr" defTabSz="685800" rtl="0" eaLnBrk="1" fontAlgn="auto" latinLnBrk="0" hangingPunct="1">
              <a:lnSpc>
                <a:spcPct val="100000"/>
              </a:lnSpc>
              <a:spcBef>
                <a:spcPts val="0"/>
              </a:spcBef>
              <a:spcAft>
                <a:spcPts val="0"/>
              </a:spcAft>
              <a:buClrTx/>
              <a:buSzTx/>
              <a:buFontTx/>
              <a:buNone/>
            </a:pPr>
            <a:endParaRPr kumimoji="0" lang="zh-CN" altLang="en-US" sz="900" b="0" i="0" u="none" strike="noStrike" kern="1200" cap="none" spc="0" normalizeH="0" baseline="0" noProof="0">
              <a:ln>
                <a:noFill/>
              </a:ln>
              <a:solidFill>
                <a:prstClr val="black">
                  <a:tint val="75000"/>
                </a:prstClr>
              </a:solidFill>
              <a:effectLst/>
              <a:uLnTx/>
              <a:uFillTx/>
              <a:latin typeface="Calibri" panose="020F0502020204030204"/>
              <a:ea typeface="等线" panose="02010600030101010101" pitchFamily="2" charset="-122"/>
              <a:cs typeface="+mn-cs"/>
            </a:endParaRPr>
          </a:p>
        </p:txBody>
      </p:sp>
      <p:sp>
        <p:nvSpPr>
          <p:cNvPr id="1048778" name="Slide Number Placeholder 5"/>
          <p:cNvSpPr>
            <a:spLocks noGrp="1"/>
          </p:cNvSpPr>
          <p:nvPr>
            <p:ph type="sldNum" sz="quarter" idx="12"/>
          </p:nvPr>
        </p:nvSpPr>
        <p:spPr/>
        <p:txBody>
          <a:bodyPr/>
          <a:lstStyle/>
          <a:p>
            <a:pPr marL="0" marR="0" lvl="0" indent="0" algn="r" defTabSz="685800" rtl="0" eaLnBrk="1" fontAlgn="auto" latinLnBrk="0" hangingPunct="1">
              <a:lnSpc>
                <a:spcPct val="100000"/>
              </a:lnSpc>
              <a:spcBef>
                <a:spcPts val="0"/>
              </a:spcBef>
              <a:spcAft>
                <a:spcPts val="0"/>
              </a:spcAft>
              <a:buClrTx/>
              <a:buSzTx/>
              <a:buFontTx/>
              <a:buNone/>
            </a:pPr>
            <a:fld id="{CFDA6134-58D1-4C39-96C2-A9375714A391}" type="slidenum">
              <a:rPr kumimoji="0" lang="zh-CN" altLang="en-US" sz="900" b="0" i="0" u="none" strike="noStrike" kern="1200" cap="none" spc="0" normalizeH="0" baseline="0" noProof="0" smtClean="0">
                <a:ln>
                  <a:noFill/>
                </a:ln>
                <a:solidFill>
                  <a:prstClr val="black">
                    <a:tint val="75000"/>
                  </a:prstClr>
                </a:solidFill>
                <a:effectLst/>
                <a:uLnTx/>
                <a:uFillTx/>
                <a:latin typeface="Calibri" panose="020F0502020204030204"/>
                <a:ea typeface="等线" panose="02010600030101010101" pitchFamily="2" charset="-122"/>
                <a:cs typeface="+mn-cs"/>
              </a:rPr>
              <a:pPr marL="0" marR="0" lvl="0" indent="0" algn="r" defTabSz="685800" rtl="0" eaLnBrk="1" fontAlgn="auto" latinLnBrk="0" hangingPunct="1">
                <a:lnSpc>
                  <a:spcPct val="100000"/>
                </a:lnSpc>
                <a:spcBef>
                  <a:spcPts val="0"/>
                </a:spcBef>
                <a:spcAft>
                  <a:spcPts val="0"/>
                </a:spcAft>
                <a:buClrTx/>
                <a:buSzTx/>
                <a:buFontTx/>
                <a:buNone/>
              </a:pPr>
              <a:t>‹#›</a:t>
            </a:fld>
            <a:endParaRPr kumimoji="0" lang="zh-CN" altLang="en-US" sz="900" b="0" i="0" u="none" strike="noStrike" kern="1200" cap="none" spc="0" normalizeH="0" baseline="0" noProof="0">
              <a:ln>
                <a:noFill/>
              </a:ln>
              <a:solidFill>
                <a:prstClr val="black">
                  <a:tint val="75000"/>
                </a:prstClr>
              </a:solidFill>
              <a:effectLst/>
              <a:uLnTx/>
              <a:uFillTx/>
              <a:latin typeface="Calibri" panose="020F0502020204030204"/>
              <a:ea typeface="等线" panose="02010600030101010101" pitchFamily="2" charset="-122"/>
              <a:cs typeface="+mn-cs"/>
            </a:endParaRPr>
          </a:p>
        </p:txBody>
      </p:sp>
    </p:spTree>
  </p:cSld>
  <p:clrMapOvr>
    <a:masterClrMapping/>
  </p:clrMapOvr>
  <p:transition spd="med" advClick="0"/>
</p:sldLayout>
</file>

<file path=ppt/slideLayouts/slideLayout8.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1048779" name="Vertical Title 1"/>
          <p:cNvSpPr>
            <a:spLocks noGrp="1"/>
          </p:cNvSpPr>
          <p:nvPr>
            <p:ph type="title" orient="vert"/>
          </p:nvPr>
        </p:nvSpPr>
        <p:spPr>
          <a:xfrm>
            <a:off x="8724900" y="365125"/>
            <a:ext cx="2628900" cy="5811839"/>
          </a:xfrm>
        </p:spPr>
        <p:txBody>
          <a:bodyPr vert="eaVert"/>
          <a:lstStyle/>
          <a:p>
            <a:r>
              <a:rPr lang="zh-CN" altLang="en-US"/>
              <a:t>单击此处编辑母版标题样式</a:t>
            </a:r>
            <a:endParaRPr lang="en-US" dirty="0"/>
          </a:p>
        </p:txBody>
      </p:sp>
      <p:sp>
        <p:nvSpPr>
          <p:cNvPr id="1048780" name="Vertical Text Placeholder 2"/>
          <p:cNvSpPr>
            <a:spLocks noGrp="1"/>
          </p:cNvSpPr>
          <p:nvPr>
            <p:ph type="body" orient="vert" idx="1" hasCustomPrompt="1"/>
          </p:nvPr>
        </p:nvSpPr>
        <p:spPr>
          <a:xfrm>
            <a:off x="838200" y="365125"/>
            <a:ext cx="7734300" cy="5811839"/>
          </a:xfrm>
        </p:spPr>
        <p:txBody>
          <a:bodyPr vert="eaVert"/>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1048781" name="Date Placeholder 3"/>
          <p:cNvSpPr>
            <a:spLocks noGrp="1"/>
          </p:cNvSpPr>
          <p:nvPr>
            <p:ph type="dt" sz="half" idx="10"/>
          </p:nvPr>
        </p:nvSpPr>
        <p:spPr/>
        <p:txBody>
          <a:bodyPr/>
          <a:lstStyle/>
          <a:p>
            <a:pPr marL="0" marR="0" lvl="0" indent="0" algn="l" defTabSz="685800" rtl="0" eaLnBrk="1" fontAlgn="auto" latinLnBrk="0" hangingPunct="1">
              <a:lnSpc>
                <a:spcPct val="100000"/>
              </a:lnSpc>
              <a:spcBef>
                <a:spcPts val="0"/>
              </a:spcBef>
              <a:spcAft>
                <a:spcPts val="0"/>
              </a:spcAft>
              <a:buClrTx/>
              <a:buSzTx/>
              <a:buFontTx/>
              <a:buNone/>
            </a:pPr>
            <a:fld id="{82992BBB-2733-41AF-B704-E53EBB09EF30}" type="datetimeFigureOut">
              <a:rPr kumimoji="0" lang="zh-CN" altLang="en-US" sz="900" b="0" i="0" u="none" strike="noStrike" kern="1200" cap="none" spc="0" normalizeH="0" baseline="0" noProof="0" smtClean="0">
                <a:ln>
                  <a:noFill/>
                </a:ln>
                <a:solidFill>
                  <a:prstClr val="black">
                    <a:tint val="75000"/>
                  </a:prstClr>
                </a:solidFill>
                <a:effectLst/>
                <a:uLnTx/>
                <a:uFillTx/>
                <a:latin typeface="Calibri" panose="020F0502020204030204"/>
                <a:ea typeface="等线" panose="02010600030101010101" pitchFamily="2" charset="-122"/>
                <a:cs typeface="+mn-cs"/>
              </a:rPr>
              <a:pPr marL="0" marR="0" lvl="0" indent="0" algn="l" defTabSz="685800" rtl="0" eaLnBrk="1" fontAlgn="auto" latinLnBrk="0" hangingPunct="1">
                <a:lnSpc>
                  <a:spcPct val="100000"/>
                </a:lnSpc>
                <a:spcBef>
                  <a:spcPts val="0"/>
                </a:spcBef>
                <a:spcAft>
                  <a:spcPts val="0"/>
                </a:spcAft>
                <a:buClrTx/>
                <a:buSzTx/>
                <a:buFontTx/>
                <a:buNone/>
              </a:pPr>
              <a:t>2021/3/22</a:t>
            </a:fld>
            <a:endParaRPr kumimoji="0" lang="zh-CN" altLang="en-US" sz="900" b="0" i="0" u="none" strike="noStrike" kern="1200" cap="none" spc="0" normalizeH="0" baseline="0" noProof="0">
              <a:ln>
                <a:noFill/>
              </a:ln>
              <a:solidFill>
                <a:prstClr val="black">
                  <a:tint val="75000"/>
                </a:prstClr>
              </a:solidFill>
              <a:effectLst/>
              <a:uLnTx/>
              <a:uFillTx/>
              <a:latin typeface="Calibri" panose="020F0502020204030204"/>
              <a:ea typeface="等线" panose="02010600030101010101" pitchFamily="2" charset="-122"/>
              <a:cs typeface="+mn-cs"/>
            </a:endParaRPr>
          </a:p>
        </p:txBody>
      </p:sp>
      <p:sp>
        <p:nvSpPr>
          <p:cNvPr id="1048782" name="Footer Placeholder 4"/>
          <p:cNvSpPr>
            <a:spLocks noGrp="1"/>
          </p:cNvSpPr>
          <p:nvPr>
            <p:ph type="ftr" sz="quarter" idx="11"/>
          </p:nvPr>
        </p:nvSpPr>
        <p:spPr/>
        <p:txBody>
          <a:bodyPr/>
          <a:lstStyle/>
          <a:p>
            <a:pPr marL="0" marR="0" lvl="0" indent="0" algn="ctr" defTabSz="685800" rtl="0" eaLnBrk="1" fontAlgn="auto" latinLnBrk="0" hangingPunct="1">
              <a:lnSpc>
                <a:spcPct val="100000"/>
              </a:lnSpc>
              <a:spcBef>
                <a:spcPts val="0"/>
              </a:spcBef>
              <a:spcAft>
                <a:spcPts val="0"/>
              </a:spcAft>
              <a:buClrTx/>
              <a:buSzTx/>
              <a:buFontTx/>
              <a:buNone/>
            </a:pPr>
            <a:endParaRPr kumimoji="0" lang="zh-CN" altLang="en-US" sz="900" b="0" i="0" u="none" strike="noStrike" kern="1200" cap="none" spc="0" normalizeH="0" baseline="0" noProof="0">
              <a:ln>
                <a:noFill/>
              </a:ln>
              <a:solidFill>
                <a:prstClr val="black">
                  <a:tint val="75000"/>
                </a:prstClr>
              </a:solidFill>
              <a:effectLst/>
              <a:uLnTx/>
              <a:uFillTx/>
              <a:latin typeface="Calibri" panose="020F0502020204030204"/>
              <a:ea typeface="等线" panose="02010600030101010101" pitchFamily="2" charset="-122"/>
              <a:cs typeface="+mn-cs"/>
            </a:endParaRPr>
          </a:p>
        </p:txBody>
      </p:sp>
      <p:sp>
        <p:nvSpPr>
          <p:cNvPr id="1048783" name="Slide Number Placeholder 5"/>
          <p:cNvSpPr>
            <a:spLocks noGrp="1"/>
          </p:cNvSpPr>
          <p:nvPr>
            <p:ph type="sldNum" sz="quarter" idx="12"/>
          </p:nvPr>
        </p:nvSpPr>
        <p:spPr/>
        <p:txBody>
          <a:bodyPr/>
          <a:lstStyle/>
          <a:p>
            <a:pPr marL="0" marR="0" lvl="0" indent="0" algn="r" defTabSz="685800" rtl="0" eaLnBrk="1" fontAlgn="auto" latinLnBrk="0" hangingPunct="1">
              <a:lnSpc>
                <a:spcPct val="100000"/>
              </a:lnSpc>
              <a:spcBef>
                <a:spcPts val="0"/>
              </a:spcBef>
              <a:spcAft>
                <a:spcPts val="0"/>
              </a:spcAft>
              <a:buClrTx/>
              <a:buSzTx/>
              <a:buFontTx/>
              <a:buNone/>
            </a:pPr>
            <a:fld id="{CFDA6134-58D1-4C39-96C2-A9375714A391}" type="slidenum">
              <a:rPr kumimoji="0" lang="zh-CN" altLang="en-US" sz="900" b="0" i="0" u="none" strike="noStrike" kern="1200" cap="none" spc="0" normalizeH="0" baseline="0" noProof="0" smtClean="0">
                <a:ln>
                  <a:noFill/>
                </a:ln>
                <a:solidFill>
                  <a:prstClr val="black">
                    <a:tint val="75000"/>
                  </a:prstClr>
                </a:solidFill>
                <a:effectLst/>
                <a:uLnTx/>
                <a:uFillTx/>
                <a:latin typeface="Calibri" panose="020F0502020204030204"/>
                <a:ea typeface="等线" panose="02010600030101010101" pitchFamily="2" charset="-122"/>
                <a:cs typeface="+mn-cs"/>
              </a:rPr>
              <a:pPr marL="0" marR="0" lvl="0" indent="0" algn="r" defTabSz="685800" rtl="0" eaLnBrk="1" fontAlgn="auto" latinLnBrk="0" hangingPunct="1">
                <a:lnSpc>
                  <a:spcPct val="100000"/>
                </a:lnSpc>
                <a:spcBef>
                  <a:spcPts val="0"/>
                </a:spcBef>
                <a:spcAft>
                  <a:spcPts val="0"/>
                </a:spcAft>
                <a:buClrTx/>
                <a:buSzTx/>
                <a:buFontTx/>
                <a:buNone/>
              </a:pPr>
              <a:t>‹#›</a:t>
            </a:fld>
            <a:endParaRPr kumimoji="0" lang="zh-CN" altLang="en-US" sz="900" b="0" i="0" u="none" strike="noStrike" kern="1200" cap="none" spc="0" normalizeH="0" baseline="0" noProof="0">
              <a:ln>
                <a:noFill/>
              </a:ln>
              <a:solidFill>
                <a:prstClr val="black">
                  <a:tint val="75000"/>
                </a:prstClr>
              </a:solidFill>
              <a:effectLst/>
              <a:uLnTx/>
              <a:uFillTx/>
              <a:latin typeface="Calibri" panose="020F0502020204030204"/>
              <a:ea typeface="等线" panose="02010600030101010101" pitchFamily="2" charset="-122"/>
              <a:cs typeface="+mn-cs"/>
            </a:endParaRPr>
          </a:p>
        </p:txBody>
      </p:sp>
    </p:spTree>
  </p:cSld>
  <p:clrMapOvr>
    <a:masterClrMapping/>
  </p:clrMapOvr>
  <p:transition spd="med" advClick="0"/>
</p:sldLayout>
</file>

<file path=ppt/slideLayouts/slideLayout9.xml><?xml version="1.0" encoding="utf-8"?>
<p:sldLayout xmlns:a="http://schemas.openxmlformats.org/drawingml/2006/main" xmlns:r="http://schemas.openxmlformats.org/officeDocument/2006/relationships" xmlns:p="http://schemas.openxmlformats.org/presentationml/2006/main" userDrawn="1">
  <p:cSld name="子目录版式">
    <p:bg>
      <p:bgPr>
        <a:blipFill rotWithShape="1">
          <a:blip r:embed="rId2" cstate="print"/>
          <a:tile tx="57150" ty="44450" sx="100000" sy="100000" flip="x" algn="br"/>
        </a:blipFill>
        <a:effectLst/>
      </p:bgPr>
    </p:bg>
    <p:spTree>
      <p:nvGrpSpPr>
        <p:cNvPr id="1" name=""/>
        <p:cNvGrpSpPr/>
        <p:nvPr/>
      </p:nvGrpSpPr>
      <p:grpSpPr>
        <a:xfrm>
          <a:off x="0" y="0"/>
          <a:ext cx="0" cy="0"/>
          <a:chOff x="0" y="0"/>
          <a:chExt cx="0" cy="0"/>
        </a:xfrm>
      </p:grpSpPr>
      <p:sp>
        <p:nvSpPr>
          <p:cNvPr id="1048763" name="文本框 19">
            <a:hlinkClick r:id="" action="ppaction://noaction"/>
          </p:cNvPr>
          <p:cNvSpPr txBox="1">
            <a:spLocks noChangeAspect="1"/>
          </p:cNvSpPr>
          <p:nvPr userDrawn="1"/>
        </p:nvSpPr>
        <p:spPr>
          <a:xfrm>
            <a:off x="10708103" y="80012"/>
            <a:ext cx="1483683" cy="398780"/>
          </a:xfrm>
          <a:prstGeom prst="rect">
            <a:avLst/>
          </a:prstGeom>
          <a:solidFill>
            <a:schemeClr val="bg1"/>
          </a:solidFill>
          <a:ln>
            <a:noFill/>
          </a:ln>
          <a:effectLst>
            <a:innerShdw blurRad="114300">
              <a:prstClr val="black"/>
            </a:innerShdw>
            <a:softEdge rad="31750"/>
          </a:effectLst>
        </p:spPr>
        <p:txBody>
          <a:bodyPr wrap="square" rtlCol="0" anchor="ctr" anchorCtr="0">
            <a:spAutoFit/>
          </a:bodyPr>
          <a:lstStyle/>
          <a:p>
            <a:pPr algn="ctr" fontAlgn="auto"/>
            <a:r>
              <a:rPr lang="zh-CN" altLang="en-US" sz="2000" b="1" strike="noStrike" noProof="1">
                <a:effectLst>
                  <a:outerShdw blurRad="50800" dist="38100" dir="10800000" algn="r" rotWithShape="0">
                    <a:prstClr val="black">
                      <a:alpha val="40000"/>
                    </a:prstClr>
                  </a:outerShdw>
                </a:effectLst>
                <a:latin typeface="黑体" panose="02010609060101010101" charset="-122"/>
                <a:ea typeface="黑体" panose="02010609060101010101" charset="-122"/>
                <a:cs typeface="+mn-cs"/>
              </a:rPr>
              <a:t>返回目录</a:t>
            </a:r>
            <a:endParaRPr lang="zh-CN" altLang="en-US" sz="2000" b="1" strike="noStrike" noProof="1">
              <a:effectLst>
                <a:outerShdw blurRad="50800" dist="38100" dir="10800000" algn="r" rotWithShape="0">
                  <a:prstClr val="black">
                    <a:alpha val="40000"/>
                  </a:prstClr>
                </a:outerShdw>
              </a:effectLst>
              <a:latin typeface="黑体" panose="02010609060101010101" charset="-122"/>
              <a:ea typeface="黑体" panose="02010609060101010101" charset="-122"/>
            </a:endParaRPr>
          </a:p>
        </p:txBody>
      </p:sp>
      <p:sp>
        <p:nvSpPr>
          <p:cNvPr id="1048764" name="文本框 5"/>
          <p:cNvSpPr txBox="1"/>
          <p:nvPr userDrawn="1"/>
        </p:nvSpPr>
        <p:spPr>
          <a:xfrm>
            <a:off x="617936" y="-1271"/>
            <a:ext cx="9392872" cy="521970"/>
          </a:xfrm>
          <a:prstGeom prst="rect">
            <a:avLst/>
          </a:prstGeom>
          <a:noFill/>
          <a:ln w="9525">
            <a:noFill/>
          </a:ln>
        </p:spPr>
        <p:txBody>
          <a:bodyPr wrap="square" anchor="t">
            <a:spAutoFit/>
          </a:bodyPr>
          <a:lstStyle/>
          <a:p>
            <a:pPr lvl="0"/>
            <a:r>
              <a:rPr lang="zh-CN" altLang="en-US" sz="2800" b="1">
                <a:solidFill>
                  <a:schemeClr val="bg1"/>
                </a:solidFill>
                <a:latin typeface="黑体" panose="02010609060101010101" charset="-122"/>
                <a:ea typeface="黑体" panose="02010609060101010101" charset="-122"/>
              </a:rPr>
              <a:t>第四单元　民族团结与祖国统一</a:t>
            </a:r>
          </a:p>
        </p:txBody>
      </p:sp>
    </p:spTree>
  </p:cSld>
  <p:clrMapOvr>
    <a:masterClrMapping/>
  </p:clrMapOvr>
  <p:transition>
    <p:split orient="vert"/>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48576" name="Text Placeholder 2"/>
          <p:cNvSpPr>
            <a:spLocks noGrp="1"/>
          </p:cNvSpPr>
          <p:nvPr>
            <p:ph type="body" idx="1"/>
          </p:nvPr>
        </p:nvSpPr>
        <p:spPr>
          <a:xfrm>
            <a:off x="838200" y="1825625"/>
            <a:ext cx="10515600" cy="4351339"/>
          </a:xfrm>
          <a:prstGeom prst="rect">
            <a:avLst/>
          </a:prstGeom>
        </p:spPr>
        <p:txBody>
          <a:bodyPr vert="horz" lIns="91440" tIns="45720" rIns="91440" bIns="45720" rtlCol="0">
            <a:normAutofit/>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1048577" name="Date Placeholder 3"/>
          <p:cNvSpPr>
            <a:spLocks noGrp="1"/>
          </p:cNvSpPr>
          <p:nvPr>
            <p:ph type="dt" sz="half" idx="2"/>
          </p:nvPr>
        </p:nvSpPr>
        <p:spPr>
          <a:xfrm>
            <a:off x="838200" y="6356351"/>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marL="0" marR="0" lvl="0" indent="0" algn="l" defTabSz="685800" rtl="0" eaLnBrk="1" fontAlgn="auto" latinLnBrk="0" hangingPunct="1">
              <a:lnSpc>
                <a:spcPct val="100000"/>
              </a:lnSpc>
              <a:spcBef>
                <a:spcPts val="0"/>
              </a:spcBef>
              <a:spcAft>
                <a:spcPts val="0"/>
              </a:spcAft>
              <a:buClrTx/>
              <a:buSzTx/>
              <a:buFontTx/>
              <a:buNone/>
            </a:pPr>
            <a:fld id="{82992BBB-2733-41AF-B704-E53EBB09EF30}" type="datetimeFigureOut">
              <a:rPr kumimoji="0" lang="zh-CN" altLang="en-US" sz="900" b="0" i="0" u="none" strike="noStrike" kern="1200" cap="none" spc="0" normalizeH="0" baseline="0" noProof="0" smtClean="0">
                <a:ln>
                  <a:noFill/>
                </a:ln>
                <a:solidFill>
                  <a:prstClr val="black">
                    <a:tint val="75000"/>
                  </a:prstClr>
                </a:solidFill>
                <a:effectLst/>
                <a:uLnTx/>
                <a:uFillTx/>
                <a:latin typeface="Calibri" panose="020F0502020204030204"/>
                <a:ea typeface="等线" panose="02010600030101010101" pitchFamily="2" charset="-122"/>
                <a:cs typeface="+mn-cs"/>
              </a:rPr>
              <a:pPr marL="0" marR="0" lvl="0" indent="0" algn="l" defTabSz="685800" rtl="0" eaLnBrk="1" fontAlgn="auto" latinLnBrk="0" hangingPunct="1">
                <a:lnSpc>
                  <a:spcPct val="100000"/>
                </a:lnSpc>
                <a:spcBef>
                  <a:spcPts val="0"/>
                </a:spcBef>
                <a:spcAft>
                  <a:spcPts val="0"/>
                </a:spcAft>
                <a:buClrTx/>
                <a:buSzTx/>
                <a:buFontTx/>
                <a:buNone/>
              </a:pPr>
              <a:t>2021/3/22</a:t>
            </a:fld>
            <a:endParaRPr kumimoji="0" lang="zh-CN" altLang="en-US" sz="900" b="0" i="0" u="none" strike="noStrike" kern="1200" cap="none" spc="0" normalizeH="0" baseline="0" noProof="0">
              <a:ln>
                <a:noFill/>
              </a:ln>
              <a:solidFill>
                <a:prstClr val="black">
                  <a:tint val="75000"/>
                </a:prstClr>
              </a:solidFill>
              <a:effectLst/>
              <a:uLnTx/>
              <a:uFillTx/>
              <a:latin typeface="Calibri" panose="020F0502020204030204"/>
              <a:ea typeface="等线" panose="02010600030101010101" pitchFamily="2" charset="-122"/>
              <a:cs typeface="+mn-cs"/>
            </a:endParaRPr>
          </a:p>
        </p:txBody>
      </p:sp>
      <p:sp>
        <p:nvSpPr>
          <p:cNvPr id="1048578" name="Footer Placeholder 4"/>
          <p:cNvSpPr>
            <a:spLocks noGrp="1"/>
          </p:cNvSpPr>
          <p:nvPr>
            <p:ph type="ftr" sz="quarter" idx="3"/>
          </p:nvPr>
        </p:nvSpPr>
        <p:spPr>
          <a:xfrm>
            <a:off x="4038600" y="6356351"/>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marL="0" marR="0" lvl="0" indent="0" algn="ctr" defTabSz="685800" rtl="0" eaLnBrk="1" fontAlgn="auto" latinLnBrk="0" hangingPunct="1">
              <a:lnSpc>
                <a:spcPct val="100000"/>
              </a:lnSpc>
              <a:spcBef>
                <a:spcPts val="0"/>
              </a:spcBef>
              <a:spcAft>
                <a:spcPts val="0"/>
              </a:spcAft>
              <a:buClrTx/>
              <a:buSzTx/>
              <a:buFontTx/>
              <a:buNone/>
            </a:pPr>
            <a:endParaRPr kumimoji="0" lang="zh-CN" altLang="en-US" sz="900" b="0" i="0" u="none" strike="noStrike" kern="1200" cap="none" spc="0" normalizeH="0" baseline="0" noProof="0">
              <a:ln>
                <a:noFill/>
              </a:ln>
              <a:solidFill>
                <a:prstClr val="black">
                  <a:tint val="75000"/>
                </a:prstClr>
              </a:solidFill>
              <a:effectLst/>
              <a:uLnTx/>
              <a:uFillTx/>
              <a:latin typeface="Calibri" panose="020F0502020204030204"/>
              <a:ea typeface="等线" panose="02010600030101010101" pitchFamily="2" charset="-122"/>
              <a:cs typeface="+mn-cs"/>
            </a:endParaRPr>
          </a:p>
        </p:txBody>
      </p:sp>
      <p:sp>
        <p:nvSpPr>
          <p:cNvPr id="1048579" name="Slide Number Placeholder 5"/>
          <p:cNvSpPr>
            <a:spLocks noGrp="1"/>
          </p:cNvSpPr>
          <p:nvPr>
            <p:ph type="sldNum" sz="quarter" idx="4"/>
          </p:nvPr>
        </p:nvSpPr>
        <p:spPr>
          <a:xfrm>
            <a:off x="8610600" y="6356351"/>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marL="0" marR="0" lvl="0" indent="0" algn="r" defTabSz="685800" rtl="0" eaLnBrk="1" fontAlgn="auto" latinLnBrk="0" hangingPunct="1">
              <a:lnSpc>
                <a:spcPct val="100000"/>
              </a:lnSpc>
              <a:spcBef>
                <a:spcPts val="0"/>
              </a:spcBef>
              <a:spcAft>
                <a:spcPts val="0"/>
              </a:spcAft>
              <a:buClrTx/>
              <a:buSzTx/>
              <a:buFontTx/>
              <a:buNone/>
            </a:pPr>
            <a:fld id="{CFDA6134-58D1-4C39-96C2-A9375714A391}" type="slidenum">
              <a:rPr kumimoji="0" lang="zh-CN" altLang="en-US" sz="900" b="0" i="0" u="none" strike="noStrike" kern="1200" cap="none" spc="0" normalizeH="0" baseline="0" noProof="0" smtClean="0">
                <a:ln>
                  <a:noFill/>
                </a:ln>
                <a:solidFill>
                  <a:prstClr val="black">
                    <a:tint val="75000"/>
                  </a:prstClr>
                </a:solidFill>
                <a:effectLst/>
                <a:uLnTx/>
                <a:uFillTx/>
                <a:latin typeface="Calibri" panose="020F0502020204030204"/>
                <a:ea typeface="等线" panose="02010600030101010101" pitchFamily="2" charset="-122"/>
                <a:cs typeface="+mn-cs"/>
              </a:rPr>
              <a:pPr marL="0" marR="0" lvl="0" indent="0" algn="r" defTabSz="685800" rtl="0" eaLnBrk="1" fontAlgn="auto" latinLnBrk="0" hangingPunct="1">
                <a:lnSpc>
                  <a:spcPct val="100000"/>
                </a:lnSpc>
                <a:spcBef>
                  <a:spcPts val="0"/>
                </a:spcBef>
                <a:spcAft>
                  <a:spcPts val="0"/>
                </a:spcAft>
                <a:buClrTx/>
                <a:buSzTx/>
                <a:buFontTx/>
                <a:buNone/>
              </a:pPr>
              <a:t>‹#›</a:t>
            </a:fld>
            <a:endParaRPr kumimoji="0" lang="zh-CN" altLang="en-US" sz="900" b="0" i="0" u="none" strike="noStrike" kern="1200" cap="none" spc="0" normalizeH="0" baseline="0" noProof="0">
              <a:ln>
                <a:noFill/>
              </a:ln>
              <a:solidFill>
                <a:prstClr val="black">
                  <a:tint val="75000"/>
                </a:prstClr>
              </a:solidFill>
              <a:effectLst/>
              <a:uLnTx/>
              <a:uFillTx/>
              <a:latin typeface="Calibri" panose="020F0502020204030204"/>
              <a:ea typeface="等线" panose="02010600030101010101" pitchFamily="2" charset="-122"/>
              <a:cs typeface="+mn-cs"/>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Lst>
  <p:transition spd="med" advClick="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_rels/slide2.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2.xml"/><Relationship Id="rId1" Type="http://schemas.openxmlformats.org/officeDocument/2006/relationships/tags" Target="../tags/tag1.xml"/><Relationship Id="rId5" Type="http://schemas.openxmlformats.org/officeDocument/2006/relationships/image" Target="../media/image7.png"/><Relationship Id="rId4"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4.xml"/><Relationship Id="rId1" Type="http://schemas.openxmlformats.org/officeDocument/2006/relationships/tags" Target="../tags/tag3.xml"/><Relationship Id="rId5" Type="http://schemas.openxmlformats.org/officeDocument/2006/relationships/image" Target="../media/image7.png"/><Relationship Id="rId4"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6.xml"/><Relationship Id="rId1" Type="http://schemas.openxmlformats.org/officeDocument/2006/relationships/tags" Target="../tags/tag5.xml"/><Relationship Id="rId5" Type="http://schemas.openxmlformats.org/officeDocument/2006/relationships/image" Target="../media/image7.png"/><Relationship Id="rId4"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8.xml"/><Relationship Id="rId1" Type="http://schemas.openxmlformats.org/officeDocument/2006/relationships/tags" Target="../tags/tag7.xml"/><Relationship Id="rId5" Type="http://schemas.openxmlformats.org/officeDocument/2006/relationships/image" Target="../media/image7.png"/><Relationship Id="rId4"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0.xml"/><Relationship Id="rId1" Type="http://schemas.openxmlformats.org/officeDocument/2006/relationships/tags" Target="../tags/tag9.xml"/><Relationship Id="rId5" Type="http://schemas.openxmlformats.org/officeDocument/2006/relationships/image" Target="../media/image7.png"/><Relationship Id="rId4"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2.xml"/><Relationship Id="rId1" Type="http://schemas.openxmlformats.org/officeDocument/2006/relationships/tags" Target="../tags/tag11.xml"/><Relationship Id="rId5" Type="http://schemas.openxmlformats.org/officeDocument/2006/relationships/image" Target="../media/image7.png"/><Relationship Id="rId4"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4.xml"/><Relationship Id="rId1" Type="http://schemas.openxmlformats.org/officeDocument/2006/relationships/tags" Target="../tags/tag13.xml"/><Relationship Id="rId5" Type="http://schemas.openxmlformats.org/officeDocument/2006/relationships/image" Target="../media/image7.png"/><Relationship Id="rId4"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6.xml"/><Relationship Id="rId1" Type="http://schemas.openxmlformats.org/officeDocument/2006/relationships/tags" Target="../tags/tag15.xml"/><Relationship Id="rId5" Type="http://schemas.openxmlformats.org/officeDocument/2006/relationships/image" Target="../media/image7.png"/><Relationship Id="rId4"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585" name="矩形 6"/>
          <p:cNvSpPr/>
          <p:nvPr/>
        </p:nvSpPr>
        <p:spPr>
          <a:xfrm>
            <a:off x="0" y="2090057"/>
            <a:ext cx="12192000" cy="2999619"/>
          </a:xfrm>
          <a:prstGeom prst="rect">
            <a:avLst/>
          </a:prstGeom>
          <a:solidFill>
            <a:srgbClr val="3C485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pic>
        <p:nvPicPr>
          <p:cNvPr id="2097152" name="图片 3"/>
          <p:cNvPicPr>
            <a:picLocks noChangeAspect="1"/>
          </p:cNvPicPr>
          <p:nvPr/>
        </p:nvPicPr>
        <p:blipFill>
          <a:blip r:embed="rId3" cstate="screen"/>
          <a:stretch>
            <a:fillRect/>
          </a:stretch>
        </p:blipFill>
        <p:spPr>
          <a:xfrm rot="1033482">
            <a:off x="419100" y="1886373"/>
            <a:ext cx="3798993" cy="3408680"/>
          </a:xfrm>
          <a:prstGeom prst="rect">
            <a:avLst/>
          </a:prstGeom>
        </p:spPr>
      </p:pic>
      <p:pic>
        <p:nvPicPr>
          <p:cNvPr id="2097153" name="图片 4"/>
          <p:cNvPicPr>
            <a:picLocks noChangeAspect="1"/>
          </p:cNvPicPr>
          <p:nvPr/>
        </p:nvPicPr>
        <p:blipFill>
          <a:blip r:embed="rId4" cstate="screen"/>
          <a:stretch>
            <a:fillRect/>
          </a:stretch>
        </p:blipFill>
        <p:spPr>
          <a:xfrm>
            <a:off x="9097080" y="194247"/>
            <a:ext cx="2874787" cy="1713599"/>
          </a:xfrm>
          <a:prstGeom prst="rect">
            <a:avLst/>
          </a:prstGeom>
        </p:spPr>
      </p:pic>
      <p:sp>
        <p:nvSpPr>
          <p:cNvPr id="1048586" name="文本框 7"/>
          <p:cNvSpPr txBox="1"/>
          <p:nvPr/>
        </p:nvSpPr>
        <p:spPr>
          <a:xfrm>
            <a:off x="4183520" y="3431942"/>
            <a:ext cx="7802880" cy="706755"/>
          </a:xfrm>
          <a:prstGeom prst="rect">
            <a:avLst/>
          </a:prstGeom>
          <a:noFill/>
        </p:spPr>
        <p:txBody>
          <a:bodyPr wrap="none" rtlCol="0">
            <a:spAutoFit/>
          </a:bodyPr>
          <a:lstStyle/>
          <a:p>
            <a:pPr algn="l"/>
            <a:r>
              <a:rPr lang="zh-CN" altLang="zh-CN" sz="4000" dirty="0">
                <a:solidFill>
                  <a:schemeClr val="bg1"/>
                </a:solidFill>
                <a:latin typeface="微软雅黑" panose="020B0503020204020204" pitchFamily="34" charset="-122"/>
                <a:ea typeface="微软雅黑" panose="020B0503020204020204" pitchFamily="34" charset="-122"/>
              </a:rPr>
              <a:t>中国共产党成立后召开的重大会议</a:t>
            </a:r>
          </a:p>
        </p:txBody>
      </p:sp>
      <p:pic>
        <p:nvPicPr>
          <p:cNvPr id="2097154" name="图片 1" descr="LOGO"/>
          <p:cNvPicPr>
            <a:picLocks noChangeAspect="1"/>
          </p:cNvPicPr>
          <p:nvPr/>
        </p:nvPicPr>
        <p:blipFill>
          <a:blip r:embed="rId5" cstate="print"/>
          <a:stretch>
            <a:fillRect/>
          </a:stretch>
        </p:blipFill>
        <p:spPr>
          <a:xfrm>
            <a:off x="292947" y="123613"/>
            <a:ext cx="1354667" cy="1354667"/>
          </a:xfrm>
          <a:prstGeom prst="rect">
            <a:avLst/>
          </a:prstGeom>
        </p:spPr>
      </p:pic>
      <p:sp>
        <p:nvSpPr>
          <p:cNvPr id="1048587" name="文本框 8"/>
          <p:cNvSpPr txBox="1"/>
          <p:nvPr/>
        </p:nvSpPr>
        <p:spPr>
          <a:xfrm>
            <a:off x="4637333" y="2492699"/>
            <a:ext cx="6357620" cy="666115"/>
          </a:xfrm>
          <a:prstGeom prst="rect">
            <a:avLst/>
          </a:prstGeom>
          <a:noFill/>
        </p:spPr>
        <p:txBody>
          <a:bodyPr wrap="none" rtlCol="0">
            <a:spAutoFit/>
          </a:bodyPr>
          <a:lstStyle/>
          <a:p>
            <a:pPr algn="l"/>
            <a:r>
              <a:rPr sz="3735" dirty="0">
                <a:solidFill>
                  <a:schemeClr val="bg1"/>
                </a:solidFill>
                <a:latin typeface="楷体" panose="02010609060101010101" pitchFamily="49" charset="-122"/>
                <a:ea typeface="楷体" panose="02010609060101010101" pitchFamily="49" charset="-122"/>
                <a:cs typeface="楷体" panose="02010609060101010101" pitchFamily="49" charset="-122"/>
              </a:rPr>
              <a:t>202</a:t>
            </a:r>
            <a:r>
              <a:rPr lang="en-US" sz="3735" dirty="0">
                <a:solidFill>
                  <a:schemeClr val="bg1"/>
                </a:solidFill>
                <a:latin typeface="楷体" panose="02010609060101010101" pitchFamily="49" charset="-122"/>
                <a:ea typeface="楷体" panose="02010609060101010101" pitchFamily="49" charset="-122"/>
                <a:cs typeface="楷体" panose="02010609060101010101" pitchFamily="49" charset="-122"/>
              </a:rPr>
              <a:t>1</a:t>
            </a:r>
            <a:r>
              <a:rPr sz="3735" dirty="0">
                <a:solidFill>
                  <a:schemeClr val="bg1"/>
                </a:solidFill>
                <a:latin typeface="楷体" panose="02010609060101010101" pitchFamily="49" charset="-122"/>
                <a:ea typeface="楷体" panose="02010609060101010101" pitchFamily="49" charset="-122"/>
                <a:cs typeface="楷体" panose="02010609060101010101" pitchFamily="49" charset="-122"/>
              </a:rPr>
              <a:t>年</a:t>
            </a:r>
            <a:r>
              <a:rPr lang="zh-CN" sz="3735" dirty="0">
                <a:solidFill>
                  <a:schemeClr val="bg1"/>
                </a:solidFill>
                <a:latin typeface="楷体" panose="02010609060101010101" pitchFamily="49" charset="-122"/>
                <a:ea typeface="楷体" panose="02010609060101010101" pitchFamily="49" charset="-122"/>
                <a:cs typeface="楷体" panose="02010609060101010101" pitchFamily="49" charset="-122"/>
              </a:rPr>
              <a:t>中考历史党史专项复习</a:t>
            </a:r>
          </a:p>
        </p:txBody>
      </p:sp>
      <p:pic>
        <p:nvPicPr>
          <p:cNvPr id="8" name="Picture 2"/>
          <p:cNvPicPr>
            <a:picLocks noChangeAspect="1" noChangeArrowheads="1"/>
          </p:cNvPicPr>
          <p:nvPr/>
        </p:nvPicPr>
        <p:blipFill>
          <a:blip r:embed="rId6" cstate="print">
            <a:extLst>
              <a:ext uri="{28A0092B-C50C-407E-A947-70E740481C1C}">
                <a14:useLocalDpi xmlns:a14="http://schemas.microsoft.com/office/drawing/2010/main" xmlns="" val="0"/>
              </a:ext>
            </a:extLst>
          </a:blip>
          <a:stretch>
            <a:fillRect/>
          </a:stretch>
        </p:blipFill>
        <p:spPr bwMode="auto">
          <a:xfrm>
            <a:off x="10995025" y="2493010"/>
            <a:ext cx="976630" cy="665480"/>
          </a:xfrm>
          <a:prstGeom prst="rect">
            <a:avLst/>
          </a:prstGeom>
          <a:noFill/>
          <a:effectLst>
            <a:outerShdw blurRad="50800" dist="38100" dir="2700000" algn="tl" rotWithShape="0">
              <a:prstClr val="black">
                <a:alpha val="40000"/>
              </a:prstClr>
            </a:outerShdw>
          </a:effectLst>
          <a:extLst>
            <a:ext uri="{909E8E84-426E-40DD-AFC4-6F175D3DCCD1}">
              <a14:hiddenFill xmlns:a14="http://schemas.microsoft.com/office/drawing/2010/main" xmlns="">
                <a:solidFill>
                  <a:srgbClr val="FFFFFF"/>
                </a:solidFill>
              </a14:hiddenFill>
            </a:ext>
          </a:extLst>
        </p:spPr>
      </p:pic>
    </p:spTree>
  </p:cSld>
  <p:clrMapOvr>
    <a:masterClrMapping/>
  </p:clrMapOvr>
  <p:transition spd="med"/>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Text Box 2"/>
          <p:cNvSpPr/>
          <p:nvPr>
            <p:custDataLst>
              <p:tags r:id="rId1"/>
            </p:custDataLst>
          </p:nvPr>
        </p:nvSpPr>
        <p:spPr>
          <a:xfrm>
            <a:off x="1227773" y="286068"/>
            <a:ext cx="6260465" cy="521970"/>
          </a:xfrm>
          <a:prstGeom prst="rect">
            <a:avLst/>
          </a:prstGeom>
          <a:noFill/>
          <a:ln w="9525">
            <a:noFill/>
          </a:ln>
          <a:extLst>
            <a:ext uri="{909E8E84-426E-40DD-AFC4-6F175D3DCCD1}">
              <a14:hiddenFill xmlns:a14="http://schemas.microsoft.com/office/drawing/2010/main" xmlns="">
                <a:solidFill>
                  <a:schemeClr val="bg1"/>
                </a:solidFill>
              </a14:hiddenFill>
            </a:ext>
          </a:extLst>
        </p:spPr>
        <p:txBody>
          <a:bodyPr wrap="none" anchor="t">
            <a:spAutoFit/>
          </a:bodyPr>
          <a:lstStyle/>
          <a:p>
            <a:pPr algn="l"/>
            <a:r>
              <a:rPr lang="zh-CN" altLang="en-US" sz="2800" b="1">
                <a:ln>
                  <a:solidFill>
                    <a:srgbClr val="FFFF00"/>
                  </a:solidFill>
                </a:ln>
                <a:solidFill>
                  <a:srgbClr val="FFFD43"/>
                </a:solidFill>
                <a:effectLst>
                  <a:outerShdw blurRad="38100" dist="38100" dir="2700000">
                    <a:srgbClr val="000000"/>
                  </a:outerShdw>
                </a:effectLst>
                <a:ea typeface="华文中宋" pitchFamily="2" charset="-122"/>
              </a:rPr>
              <a:t>【中国共产党成立后召开的重大会议】</a:t>
            </a:r>
            <a:endParaRPr lang="zh-CN" altLang="en-US" sz="2800" b="1">
              <a:ln>
                <a:solidFill>
                  <a:srgbClr val="FFFF00"/>
                </a:solidFill>
              </a:ln>
              <a:solidFill>
                <a:srgbClr val="FFFD43"/>
              </a:solidFill>
              <a:effectLst>
                <a:outerShdw blurRad="38100" dist="38100" dir="2700000">
                  <a:srgbClr val="000000"/>
                </a:outerShdw>
              </a:effectLst>
              <a:latin typeface="Tahoma" panose="020B0604030504040204" pitchFamily="34" charset="0"/>
              <a:ea typeface="华文中宋" pitchFamily="2" charset="-122"/>
            </a:endParaRPr>
          </a:p>
        </p:txBody>
      </p:sp>
      <p:sp>
        <p:nvSpPr>
          <p:cNvPr id="2" name="文本框 1"/>
          <p:cNvSpPr txBox="1"/>
          <p:nvPr/>
        </p:nvSpPr>
        <p:spPr>
          <a:xfrm>
            <a:off x="423545" y="1007745"/>
            <a:ext cx="3400425" cy="521970"/>
          </a:xfrm>
          <a:prstGeom prst="rect">
            <a:avLst/>
          </a:prstGeom>
          <a:noFill/>
        </p:spPr>
        <p:txBody>
          <a:bodyPr wrap="none" rtlCol="0" anchor="t">
            <a:spAutoFit/>
          </a:bodyPr>
          <a:lstStyle/>
          <a:p>
            <a:r>
              <a:rPr lang="zh-CN" altLang="en-US" sz="2800" b="1">
                <a:solidFill>
                  <a:srgbClr val="FF0000"/>
                </a:solidFill>
                <a:effectLst>
                  <a:outerShdw blurRad="38100" dist="19050" dir="2700000" algn="tl" rotWithShape="0">
                    <a:schemeClr val="dk1">
                      <a:alpha val="40000"/>
                    </a:schemeClr>
                  </a:outerShdw>
                </a:effectLst>
              </a:rPr>
              <a:t>新民主主义革命时期</a:t>
            </a:r>
          </a:p>
        </p:txBody>
      </p:sp>
      <p:sp>
        <p:nvSpPr>
          <p:cNvPr id="39939" name="Text Box 3"/>
          <p:cNvSpPr/>
          <p:nvPr>
            <p:custDataLst>
              <p:tags r:id="rId2"/>
            </p:custDataLst>
          </p:nvPr>
        </p:nvSpPr>
        <p:spPr>
          <a:xfrm>
            <a:off x="423545" y="1412875"/>
            <a:ext cx="11440795" cy="5113020"/>
          </a:xfrm>
          <a:prstGeom prst="rect">
            <a:avLst/>
          </a:prstGeom>
          <a:noFill/>
          <a:ln w="9525">
            <a:noFill/>
          </a:ln>
        </p:spPr>
        <p:txBody>
          <a:bodyPr wrap="square" anchor="t">
            <a:spAutoFit/>
          </a:bodyPr>
          <a:lstStyle/>
          <a:p>
            <a:pPr algn="l">
              <a:lnSpc>
                <a:spcPct val="170000"/>
              </a:lnSpc>
            </a:pPr>
            <a:r>
              <a:rPr lang="en-US" altLang="zh-CN" sz="2400" b="1">
                <a:solidFill>
                  <a:srgbClr val="6600CC"/>
                </a:solidFill>
                <a:latin typeface="微软雅黑" panose="020B0503020204020204" pitchFamily="34" charset="-122"/>
                <a:ea typeface="微软雅黑" panose="020B0503020204020204" pitchFamily="34" charset="-122"/>
              </a:rPr>
              <a:t>1.</a:t>
            </a:r>
            <a:r>
              <a:rPr lang="zh-CN" altLang="en-US" sz="2400" b="1">
                <a:solidFill>
                  <a:srgbClr val="6600CC"/>
                </a:solidFill>
                <a:latin typeface="微软雅黑" panose="020B0503020204020204" pitchFamily="34" charset="-122"/>
                <a:ea typeface="微软雅黑" panose="020B0503020204020204" pitchFamily="34" charset="-122"/>
              </a:rPr>
              <a:t>中共“一大”</a:t>
            </a:r>
          </a:p>
          <a:p>
            <a:pPr algn="l">
              <a:lnSpc>
                <a:spcPct val="170000"/>
              </a:lnSpc>
            </a:pPr>
            <a:r>
              <a:rPr lang="zh-CN" altLang="en-US" sz="2400" b="1">
                <a:solidFill>
                  <a:srgbClr val="000000"/>
                </a:solidFill>
                <a:latin typeface="宋体" panose="02010600030101010101" pitchFamily="2" charset="-122"/>
              </a:rPr>
              <a:t>(1)时间、地点: 1921年在上海召开，最后一天改在浙江嘉兴南潮的游船上。</a:t>
            </a:r>
          </a:p>
          <a:p>
            <a:pPr algn="l">
              <a:lnSpc>
                <a:spcPct val="170000"/>
              </a:lnSpc>
            </a:pPr>
            <a:r>
              <a:rPr lang="zh-CN" altLang="en-US" sz="2400" b="1">
                <a:solidFill>
                  <a:srgbClr val="000000"/>
                </a:solidFill>
                <a:latin typeface="宋体" panose="02010600030101010101" pitchFamily="2" charset="-122"/>
              </a:rPr>
              <a:t>(2)内容:</a:t>
            </a:r>
            <a:r>
              <a:rPr lang="en-US" altLang="zh-CN" sz="2400" b="1">
                <a:solidFill>
                  <a:srgbClr val="000000"/>
                </a:solidFill>
                <a:latin typeface="宋体" panose="02010600030101010101" pitchFamily="2" charset="-122"/>
              </a:rPr>
              <a:t> </a:t>
            </a:r>
            <a:r>
              <a:rPr lang="zh-CN" altLang="en-US" sz="2400" b="1">
                <a:solidFill>
                  <a:srgbClr val="000000"/>
                </a:solidFill>
                <a:latin typeface="宋体" panose="02010600030101010101" pitchFamily="2" charset="-122"/>
              </a:rPr>
              <a:t>通过党的纲领，确定党的奋斗目标；确定党的中心任务；选举了党</a:t>
            </a:r>
          </a:p>
          <a:p>
            <a:pPr>
              <a:lnSpc>
                <a:spcPct val="170000"/>
              </a:lnSpc>
            </a:pPr>
            <a:r>
              <a:rPr lang="zh-CN" altLang="en-US" sz="2400" b="1">
                <a:solidFill>
                  <a:srgbClr val="000000"/>
                </a:solidFill>
                <a:latin typeface="宋体" panose="02010600030101010101" pitchFamily="2" charset="-122"/>
              </a:rPr>
              <a:t>的中央领导机构中央局。</a:t>
            </a:r>
          </a:p>
          <a:p>
            <a:pPr>
              <a:lnSpc>
                <a:spcPct val="170000"/>
              </a:lnSpc>
            </a:pPr>
            <a:r>
              <a:rPr lang="zh-CN" altLang="en-US" sz="2400" b="1">
                <a:solidFill>
                  <a:srgbClr val="000000"/>
                </a:solidFill>
                <a:latin typeface="宋体" panose="02010600030101010101" pitchFamily="2" charset="-122"/>
              </a:rPr>
              <a:t>(3)影响:</a:t>
            </a:r>
            <a:r>
              <a:rPr lang="en-US" altLang="zh-CN" sz="2400" b="1">
                <a:solidFill>
                  <a:srgbClr val="000000"/>
                </a:solidFill>
                <a:latin typeface="宋体" panose="02010600030101010101" pitchFamily="2" charset="-122"/>
              </a:rPr>
              <a:t> </a:t>
            </a:r>
            <a:r>
              <a:rPr lang="zh-CN" altLang="en-US" sz="2400" b="1">
                <a:solidFill>
                  <a:srgbClr val="000000"/>
                </a:solidFill>
                <a:latin typeface="宋体" panose="02010600030101010101" pitchFamily="2" charset="-122"/>
              </a:rPr>
              <a:t>中国共产党的诞生，是中国历史上</a:t>
            </a:r>
            <a:r>
              <a:rPr lang="zh-CN" altLang="en-US" sz="2400" b="1">
                <a:solidFill>
                  <a:srgbClr val="FF0000"/>
                </a:solidFill>
                <a:latin typeface="Tahoma" panose="020B0604030504040204" pitchFamily="34" charset="0"/>
                <a:sym typeface="+mn-ea"/>
              </a:rPr>
              <a:t>开天辟地</a:t>
            </a:r>
            <a:r>
              <a:rPr lang="zh-CN" altLang="en-US" sz="2400" b="1">
                <a:solidFill>
                  <a:srgbClr val="000000"/>
                </a:solidFill>
                <a:latin typeface="宋体" panose="02010600030101010101" pitchFamily="2" charset="-122"/>
              </a:rPr>
              <a:t>的大事，自从有了中国</a:t>
            </a:r>
          </a:p>
          <a:p>
            <a:pPr>
              <a:lnSpc>
                <a:spcPct val="170000"/>
              </a:lnSpc>
            </a:pPr>
            <a:r>
              <a:rPr lang="zh-CN" altLang="en-US" sz="2400" b="1">
                <a:solidFill>
                  <a:srgbClr val="000000"/>
                </a:solidFill>
                <a:latin typeface="宋体" panose="02010600030101010101" pitchFamily="2" charset="-122"/>
              </a:rPr>
              <a:t>共产党，中国革命的面貌就</a:t>
            </a:r>
            <a:r>
              <a:rPr lang="zh-CN" altLang="en-US" sz="2400" b="1">
                <a:solidFill>
                  <a:srgbClr val="FF0000"/>
                </a:solidFill>
                <a:latin typeface="Tahoma" panose="020B0604030504040204" pitchFamily="34" charset="0"/>
                <a:sym typeface="+mn-ea"/>
              </a:rPr>
              <a:t>焕然一新</a:t>
            </a:r>
            <a:r>
              <a:rPr lang="zh-CN" altLang="en-US" sz="2400" b="1">
                <a:solidFill>
                  <a:srgbClr val="000000"/>
                </a:solidFill>
                <a:latin typeface="宋体" panose="02010600030101010101" pitchFamily="2" charset="-122"/>
              </a:rPr>
              <a:t>了。</a:t>
            </a:r>
          </a:p>
          <a:p>
            <a:pPr>
              <a:lnSpc>
                <a:spcPct val="170000"/>
              </a:lnSpc>
            </a:pPr>
            <a:r>
              <a:rPr lang="zh-CN" altLang="en-US" sz="2400" b="1">
                <a:solidFill>
                  <a:srgbClr val="6600CC"/>
                </a:solidFill>
                <a:latin typeface="微软雅黑" panose="020B0503020204020204" pitchFamily="34" charset="-122"/>
                <a:ea typeface="微软雅黑" panose="020B0503020204020204" pitchFamily="34" charset="-122"/>
                <a:sym typeface="+mn-ea"/>
              </a:rPr>
              <a:t>2.中</a:t>
            </a:r>
            <a:r>
              <a:rPr lang="zh-CN" altLang="en-US" sz="2400" b="1">
                <a:solidFill>
                  <a:srgbClr val="6600CC"/>
                </a:solidFill>
                <a:latin typeface="微软雅黑" panose="020B0503020204020204" pitchFamily="34" charset="-122"/>
                <a:ea typeface="微软雅黑" panose="020B0503020204020204" pitchFamily="34" charset="-122"/>
              </a:rPr>
              <a:t>共</a:t>
            </a:r>
            <a:r>
              <a:rPr lang="en-US" altLang="zh-CN" sz="2400" b="1">
                <a:solidFill>
                  <a:srgbClr val="6600CC"/>
                </a:solidFill>
                <a:latin typeface="微软雅黑" panose="020B0503020204020204" pitchFamily="34" charset="-122"/>
                <a:ea typeface="微软雅黑" panose="020B0503020204020204" pitchFamily="34" charset="-122"/>
              </a:rPr>
              <a:t>“</a:t>
            </a:r>
            <a:r>
              <a:rPr lang="zh-CN" altLang="en-US" sz="2400" b="1">
                <a:solidFill>
                  <a:srgbClr val="6600CC"/>
                </a:solidFill>
                <a:latin typeface="微软雅黑" panose="020B0503020204020204" pitchFamily="34" charset="-122"/>
                <a:ea typeface="微软雅黑" panose="020B0503020204020204" pitchFamily="34" charset="-122"/>
              </a:rPr>
              <a:t>二</a:t>
            </a:r>
            <a:r>
              <a:rPr lang="zh-CN" altLang="en-US" sz="2400" b="1">
                <a:solidFill>
                  <a:srgbClr val="6600CC"/>
                </a:solidFill>
                <a:latin typeface="微软雅黑" panose="020B0503020204020204" pitchFamily="34" charset="-122"/>
                <a:ea typeface="微软雅黑" panose="020B0503020204020204" pitchFamily="34" charset="-122"/>
                <a:sym typeface="+mn-ea"/>
              </a:rPr>
              <a:t>大</a:t>
            </a:r>
            <a:r>
              <a:rPr lang="en-US" altLang="zh-CN" sz="2400" b="1">
                <a:solidFill>
                  <a:srgbClr val="6600CC"/>
                </a:solidFill>
                <a:latin typeface="微软雅黑" panose="020B0503020204020204" pitchFamily="34" charset="-122"/>
                <a:ea typeface="微软雅黑" panose="020B0503020204020204" pitchFamily="34" charset="-122"/>
                <a:sym typeface="+mn-ea"/>
              </a:rPr>
              <a:t>”</a:t>
            </a:r>
            <a:r>
              <a:rPr lang="zh-CN" altLang="en-US" sz="2400" b="1">
                <a:solidFill>
                  <a:srgbClr val="000000"/>
                </a:solidFill>
                <a:latin typeface="宋体" panose="02010600030101010101" pitchFamily="2" charset="-122"/>
              </a:rPr>
              <a:t>(</a:t>
            </a:r>
            <a:r>
              <a:rPr lang="en-US" altLang="zh-CN" sz="2400" b="1">
                <a:solidFill>
                  <a:srgbClr val="000000"/>
                </a:solidFill>
                <a:latin typeface="宋体" panose="02010600030101010101" pitchFamily="2" charset="-122"/>
              </a:rPr>
              <a:t>1</a:t>
            </a:r>
            <a:r>
              <a:rPr lang="zh-CN" altLang="en-US" sz="2400" b="1">
                <a:solidFill>
                  <a:srgbClr val="000000"/>
                </a:solidFill>
                <a:latin typeface="宋体" panose="02010600030101010101" pitchFamily="2" charset="-122"/>
              </a:rPr>
              <a:t>922年，上海)：</a:t>
            </a:r>
            <a:r>
              <a:rPr lang="en-US" altLang="zh-CN" sz="2400" b="1">
                <a:solidFill>
                  <a:srgbClr val="000000"/>
                </a:solidFill>
                <a:latin typeface="宋体" panose="02010600030101010101" pitchFamily="2" charset="-122"/>
              </a:rPr>
              <a:t> </a:t>
            </a:r>
            <a:r>
              <a:rPr lang="zh-CN" altLang="en-US" sz="2400" b="1">
                <a:solidFill>
                  <a:srgbClr val="000000"/>
                </a:solidFill>
                <a:latin typeface="宋体" panose="02010600030101010101" pitchFamily="2" charset="-122"/>
              </a:rPr>
              <a:t>重申党的最终奋斗目标，制定党的最低纲领。</a:t>
            </a:r>
          </a:p>
          <a:p>
            <a:pPr>
              <a:lnSpc>
                <a:spcPct val="170000"/>
              </a:lnSpc>
            </a:pPr>
            <a:r>
              <a:rPr lang="en-US" altLang="zh-CN" sz="2400" b="1">
                <a:solidFill>
                  <a:srgbClr val="6600CC"/>
                </a:solidFill>
                <a:latin typeface="微软雅黑" panose="020B0503020204020204" pitchFamily="34" charset="-122"/>
                <a:ea typeface="微软雅黑" panose="020B0503020204020204" pitchFamily="34" charset="-122"/>
                <a:sym typeface="+mn-ea"/>
              </a:rPr>
              <a:t>3</a:t>
            </a:r>
            <a:r>
              <a:rPr lang="zh-CN" altLang="en-US" sz="2400" b="1">
                <a:solidFill>
                  <a:srgbClr val="6600CC"/>
                </a:solidFill>
                <a:latin typeface="微软雅黑" panose="020B0503020204020204" pitchFamily="34" charset="-122"/>
                <a:ea typeface="微软雅黑" panose="020B0503020204020204" pitchFamily="34" charset="-122"/>
                <a:sym typeface="+mn-ea"/>
              </a:rPr>
              <a:t>.中共</a:t>
            </a:r>
            <a:r>
              <a:rPr lang="en-US" altLang="zh-CN" sz="2400" b="1">
                <a:solidFill>
                  <a:srgbClr val="6600CC"/>
                </a:solidFill>
                <a:latin typeface="微软雅黑" panose="020B0503020204020204" pitchFamily="34" charset="-122"/>
                <a:ea typeface="微软雅黑" panose="020B0503020204020204" pitchFamily="34" charset="-122"/>
                <a:sym typeface="+mn-ea"/>
              </a:rPr>
              <a:t>“</a:t>
            </a:r>
            <a:r>
              <a:rPr lang="zh-CN" altLang="en-US" sz="2400" b="1">
                <a:solidFill>
                  <a:srgbClr val="6600CC"/>
                </a:solidFill>
                <a:latin typeface="微软雅黑" panose="020B0503020204020204" pitchFamily="34" charset="-122"/>
                <a:ea typeface="微软雅黑" panose="020B0503020204020204" pitchFamily="34" charset="-122"/>
                <a:sym typeface="+mn-ea"/>
              </a:rPr>
              <a:t>三大</a:t>
            </a:r>
            <a:r>
              <a:rPr lang="en-US" altLang="zh-CN" sz="2400" b="1">
                <a:solidFill>
                  <a:srgbClr val="6600CC"/>
                </a:solidFill>
                <a:latin typeface="微软雅黑" panose="020B0503020204020204" pitchFamily="34" charset="-122"/>
                <a:ea typeface="微软雅黑" panose="020B0503020204020204" pitchFamily="34" charset="-122"/>
                <a:sym typeface="+mn-ea"/>
              </a:rPr>
              <a:t>”</a:t>
            </a:r>
            <a:r>
              <a:rPr lang="zh-CN" altLang="en-US" sz="2400" b="1">
                <a:solidFill>
                  <a:srgbClr val="000000"/>
                </a:solidFill>
                <a:latin typeface="宋体" panose="02010600030101010101" pitchFamily="2" charset="-122"/>
              </a:rPr>
              <a:t>(1923年)：</a:t>
            </a:r>
            <a:r>
              <a:rPr lang="en-US" altLang="zh-CN" sz="2400" b="1">
                <a:solidFill>
                  <a:srgbClr val="000000"/>
                </a:solidFill>
                <a:latin typeface="宋体" panose="02010600030101010101" pitchFamily="2" charset="-122"/>
              </a:rPr>
              <a:t> </a:t>
            </a:r>
            <a:r>
              <a:rPr lang="zh-CN" altLang="en-US" sz="2400" b="1">
                <a:solidFill>
                  <a:srgbClr val="000000"/>
                </a:solidFill>
                <a:latin typeface="宋体" panose="02010600030101010101" pitchFamily="2" charset="-122"/>
              </a:rPr>
              <a:t>决定同孙中山领导的国民党合作，建立革命统一战线。</a:t>
            </a:r>
          </a:p>
        </p:txBody>
      </p:sp>
      <p:pic>
        <p:nvPicPr>
          <p:cNvPr id="8" name="Picture 2"/>
          <p:cNvPicPr>
            <a:picLocks noChangeAspect="1" noChangeArrowheads="1"/>
          </p:cNvPicPr>
          <p:nvPr/>
        </p:nvPicPr>
        <p:blipFill>
          <a:blip r:embed="rId5" cstate="print">
            <a:extLst>
              <a:ext uri="{28A0092B-C50C-407E-A947-70E740481C1C}">
                <a14:useLocalDpi xmlns:a14="http://schemas.microsoft.com/office/drawing/2010/main" xmlns="" val="0"/>
              </a:ext>
            </a:extLst>
          </a:blip>
          <a:stretch>
            <a:fillRect/>
          </a:stretch>
        </p:blipFill>
        <p:spPr bwMode="auto">
          <a:xfrm>
            <a:off x="3990340" y="1039495"/>
            <a:ext cx="736600" cy="490220"/>
          </a:xfrm>
          <a:prstGeom prst="rect">
            <a:avLst/>
          </a:prstGeom>
          <a:noFill/>
          <a:effectLst>
            <a:outerShdw blurRad="50800" dist="38100" dir="2700000" algn="tl" rotWithShape="0">
              <a:prstClr val="black">
                <a:alpha val="40000"/>
              </a:prstClr>
            </a:outerShdw>
          </a:effectLst>
          <a:extLst>
            <a:ext uri="{909E8E84-426E-40DD-AFC4-6F175D3DCCD1}">
              <a14:hiddenFill xmlns:a14="http://schemas.microsoft.com/office/drawing/2010/main" xmlns="">
                <a:solidFill>
                  <a:srgbClr val="FFFFFF"/>
                </a:solidFill>
              </a14:hiddenFill>
            </a:ext>
          </a:extLst>
        </p:spPr>
      </p:pic>
    </p:spTree>
  </p:cSld>
  <p:clrMapOvr>
    <a:masterClrMapping/>
  </p:clrMapOvr>
  <p:transition spd="med"/>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p:cNvSpPr txBox="1"/>
          <p:nvPr/>
        </p:nvSpPr>
        <p:spPr>
          <a:xfrm>
            <a:off x="423545" y="1007745"/>
            <a:ext cx="3400425" cy="521970"/>
          </a:xfrm>
          <a:prstGeom prst="rect">
            <a:avLst/>
          </a:prstGeom>
          <a:noFill/>
        </p:spPr>
        <p:txBody>
          <a:bodyPr wrap="none" rtlCol="0" anchor="t">
            <a:spAutoFit/>
          </a:bodyPr>
          <a:lstStyle/>
          <a:p>
            <a:r>
              <a:rPr lang="zh-CN" altLang="en-US" sz="2800" b="1">
                <a:solidFill>
                  <a:srgbClr val="FF0000"/>
                </a:solidFill>
                <a:effectLst>
                  <a:outerShdw blurRad="38100" dist="19050" dir="2700000" algn="tl" rotWithShape="0">
                    <a:schemeClr val="dk1">
                      <a:alpha val="40000"/>
                    </a:schemeClr>
                  </a:outerShdw>
                </a:effectLst>
              </a:rPr>
              <a:t>新民主主义革命时期</a:t>
            </a:r>
          </a:p>
        </p:txBody>
      </p:sp>
      <p:sp>
        <p:nvSpPr>
          <p:cNvPr id="39939" name="Text Box 3"/>
          <p:cNvSpPr/>
          <p:nvPr>
            <p:custDataLst>
              <p:tags r:id="rId1"/>
            </p:custDataLst>
          </p:nvPr>
        </p:nvSpPr>
        <p:spPr>
          <a:xfrm>
            <a:off x="423545" y="1522095"/>
            <a:ext cx="11440795" cy="4523105"/>
          </a:xfrm>
          <a:prstGeom prst="rect">
            <a:avLst/>
          </a:prstGeom>
          <a:noFill/>
          <a:ln w="9525">
            <a:noFill/>
          </a:ln>
        </p:spPr>
        <p:txBody>
          <a:bodyPr wrap="square" anchor="t">
            <a:spAutoFit/>
          </a:bodyPr>
          <a:lstStyle/>
          <a:p>
            <a:pPr>
              <a:lnSpc>
                <a:spcPct val="200000"/>
              </a:lnSpc>
            </a:pPr>
            <a:r>
              <a:rPr lang="en-US" sz="2400" b="1" dirty="0">
                <a:solidFill>
                  <a:srgbClr val="6600CC"/>
                </a:solidFill>
                <a:latin typeface="微软雅黑" panose="020B0503020204020204" pitchFamily="34" charset="-122"/>
                <a:ea typeface="微软雅黑" panose="020B0503020204020204" pitchFamily="34" charset="-122"/>
              </a:rPr>
              <a:t>4.</a:t>
            </a:r>
            <a:r>
              <a:rPr lang="zh-CN" altLang="en-US" sz="2400" b="1" dirty="0">
                <a:solidFill>
                  <a:srgbClr val="6600CC"/>
                </a:solidFill>
                <a:latin typeface="微软雅黑" panose="020B0503020204020204" pitchFamily="34" charset="-122"/>
                <a:ea typeface="微软雅黑" panose="020B0503020204020204" pitchFamily="34" charset="-122"/>
              </a:rPr>
              <a:t>“八七会议”</a:t>
            </a:r>
            <a:r>
              <a:rPr lang="zh-CN" altLang="en-US" sz="2400" b="1" dirty="0">
                <a:solidFill>
                  <a:srgbClr val="000000"/>
                </a:solidFill>
                <a:latin typeface="宋体" panose="02010600030101010101" pitchFamily="2" charset="-122"/>
              </a:rPr>
              <a:t>(1927年，议口)：</a:t>
            </a:r>
            <a:r>
              <a:rPr lang="en-US" altLang="zh-CN" sz="2400" b="1" dirty="0">
                <a:solidFill>
                  <a:srgbClr val="000000"/>
                </a:solidFill>
                <a:latin typeface="宋体" panose="02010600030101010101" pitchFamily="2" charset="-122"/>
              </a:rPr>
              <a:t> </a:t>
            </a:r>
            <a:r>
              <a:rPr lang="zh-CN" altLang="en-US" sz="2400" b="1" dirty="0">
                <a:solidFill>
                  <a:srgbClr val="000000"/>
                </a:solidFill>
                <a:latin typeface="宋体" panose="02010600030101010101" pitchFamily="2" charset="-122"/>
              </a:rPr>
              <a:t>通过</a:t>
            </a:r>
            <a:r>
              <a:rPr lang="zh-CN" altLang="en-US" sz="2400" b="1" dirty="0" smtClean="0">
                <a:solidFill>
                  <a:srgbClr val="000000"/>
                </a:solidFill>
                <a:latin typeface="宋体" panose="02010600030101010101" pitchFamily="2" charset="-122"/>
              </a:rPr>
              <a:t>了土地革命</a:t>
            </a:r>
            <a:r>
              <a:rPr lang="zh-CN" altLang="en-US" sz="2400" b="1" dirty="0">
                <a:solidFill>
                  <a:srgbClr val="000000"/>
                </a:solidFill>
                <a:latin typeface="宋体" panose="02010600030101010101" pitchFamily="2" charset="-122"/>
              </a:rPr>
              <a:t>和武装反杭国民党反动统治的总方针，决定发动秋收起义;毛泽东提出“政权是由枪杆子中取得”的著名论断。</a:t>
            </a:r>
          </a:p>
          <a:p>
            <a:pPr algn="l">
              <a:lnSpc>
                <a:spcPct val="200000"/>
              </a:lnSpc>
            </a:pPr>
            <a:r>
              <a:rPr lang="en-US" altLang="zh-CN" sz="2400" b="1" dirty="0">
                <a:solidFill>
                  <a:srgbClr val="6600CC"/>
                </a:solidFill>
                <a:latin typeface="微软雅黑" panose="020B0503020204020204" pitchFamily="34" charset="-122"/>
                <a:ea typeface="微软雅黑" panose="020B0503020204020204" pitchFamily="34" charset="-122"/>
                <a:sym typeface="+mn-ea"/>
              </a:rPr>
              <a:t>5</a:t>
            </a:r>
            <a:r>
              <a:rPr lang="zh-CN" altLang="en-US" sz="2400" b="1" dirty="0">
                <a:solidFill>
                  <a:srgbClr val="6600CC"/>
                </a:solidFill>
                <a:latin typeface="微软雅黑" panose="020B0503020204020204" pitchFamily="34" charset="-122"/>
                <a:ea typeface="微软雅黑" panose="020B0503020204020204" pitchFamily="34" charset="-122"/>
                <a:sym typeface="+mn-ea"/>
              </a:rPr>
              <a:t>.</a:t>
            </a:r>
            <a:r>
              <a:rPr lang="en-US" altLang="zh-CN" sz="2400" b="1" dirty="0">
                <a:solidFill>
                  <a:srgbClr val="6600CC"/>
                </a:solidFill>
                <a:latin typeface="微软雅黑" panose="020B0503020204020204" pitchFamily="34" charset="-122"/>
                <a:ea typeface="微软雅黑" panose="020B0503020204020204" pitchFamily="34" charset="-122"/>
              </a:rPr>
              <a:t>“</a:t>
            </a:r>
            <a:r>
              <a:rPr lang="zh-CN" altLang="en-US" sz="2400" b="1" dirty="0">
                <a:solidFill>
                  <a:srgbClr val="6600CC"/>
                </a:solidFill>
                <a:latin typeface="微软雅黑" panose="020B0503020204020204" pitchFamily="34" charset="-122"/>
                <a:ea typeface="微软雅黑" panose="020B0503020204020204" pitchFamily="34" charset="-122"/>
              </a:rPr>
              <a:t>古田会议</a:t>
            </a:r>
            <a:r>
              <a:rPr lang="en-US" altLang="zh-CN" sz="2400" b="1" dirty="0">
                <a:solidFill>
                  <a:srgbClr val="6600CC"/>
                </a:solidFill>
                <a:latin typeface="微软雅黑" panose="020B0503020204020204" pitchFamily="34" charset="-122"/>
                <a:ea typeface="微软雅黑" panose="020B0503020204020204" pitchFamily="34" charset="-122"/>
                <a:sym typeface="+mn-ea"/>
              </a:rPr>
              <a:t>”</a:t>
            </a:r>
            <a:r>
              <a:rPr sz="2400" b="1" dirty="0">
                <a:solidFill>
                  <a:srgbClr val="000000"/>
                </a:solidFill>
                <a:latin typeface="宋体" panose="02010600030101010101" pitchFamily="2" charset="-122"/>
              </a:rPr>
              <a:t>(1929年，福建上杭县古田)</a:t>
            </a:r>
            <a:r>
              <a:rPr lang="zh-CN" altLang="en-US" sz="2400" b="1" dirty="0">
                <a:solidFill>
                  <a:srgbClr val="000000"/>
                </a:solidFill>
                <a:latin typeface="宋体" panose="02010600030101010101" pitchFamily="2" charset="-122"/>
              </a:rPr>
              <a:t>：</a:t>
            </a:r>
            <a:r>
              <a:rPr lang="en-US" altLang="zh-CN" sz="2400" b="1" dirty="0">
                <a:solidFill>
                  <a:srgbClr val="000000"/>
                </a:solidFill>
                <a:latin typeface="宋体" panose="02010600030101010101" pitchFamily="2" charset="-122"/>
              </a:rPr>
              <a:t> </a:t>
            </a:r>
            <a:r>
              <a:rPr lang="zh-CN" altLang="en-US" sz="2400" b="1" dirty="0">
                <a:solidFill>
                  <a:srgbClr val="000000"/>
                </a:solidFill>
                <a:latin typeface="宋体" panose="02010600030101010101" pitchFamily="2" charset="-122"/>
              </a:rPr>
              <a:t>确立了“思想建党，政治建军”的建党建军原则。</a:t>
            </a:r>
          </a:p>
          <a:p>
            <a:pPr algn="l">
              <a:lnSpc>
                <a:spcPct val="200000"/>
              </a:lnSpc>
            </a:pPr>
            <a:r>
              <a:rPr sz="2400" b="1" dirty="0">
                <a:solidFill>
                  <a:srgbClr val="6600CC"/>
                </a:solidFill>
                <a:latin typeface="微软雅黑" panose="020B0503020204020204" pitchFamily="34" charset="-122"/>
                <a:ea typeface="微软雅黑" panose="020B0503020204020204" pitchFamily="34" charset="-122"/>
                <a:sym typeface="+mn-ea"/>
              </a:rPr>
              <a:t>6.中华苏维埃第</a:t>
            </a:r>
            <a:r>
              <a:rPr lang="zh-CN" sz="2400" b="1" dirty="0">
                <a:solidFill>
                  <a:srgbClr val="6600CC"/>
                </a:solidFill>
                <a:latin typeface="微软雅黑" panose="020B0503020204020204" pitchFamily="34" charset="-122"/>
                <a:ea typeface="微软雅黑" panose="020B0503020204020204" pitchFamily="34" charset="-122"/>
                <a:sym typeface="+mn-ea"/>
              </a:rPr>
              <a:t>一</a:t>
            </a:r>
            <a:r>
              <a:rPr sz="2400" b="1" dirty="0" err="1">
                <a:solidFill>
                  <a:srgbClr val="6600CC"/>
                </a:solidFill>
                <a:latin typeface="微软雅黑" panose="020B0503020204020204" pitchFamily="34" charset="-122"/>
                <a:ea typeface="微软雅黑" panose="020B0503020204020204" pitchFamily="34" charset="-122"/>
                <a:sym typeface="+mn-ea"/>
              </a:rPr>
              <a:t>次全国代表大会</a:t>
            </a:r>
            <a:r>
              <a:rPr lang="zh-CN" altLang="en-US" sz="2400" b="1" dirty="0">
                <a:solidFill>
                  <a:srgbClr val="000000"/>
                </a:solidFill>
                <a:latin typeface="宋体" panose="02010600030101010101" pitchFamily="2" charset="-122"/>
              </a:rPr>
              <a:t>(1931年，江西瑞金)：</a:t>
            </a:r>
            <a:r>
              <a:rPr lang="en-US" altLang="zh-CN" sz="2400" b="1" dirty="0">
                <a:solidFill>
                  <a:srgbClr val="000000"/>
                </a:solidFill>
                <a:latin typeface="宋体" panose="02010600030101010101" pitchFamily="2" charset="-122"/>
              </a:rPr>
              <a:t> </a:t>
            </a:r>
            <a:r>
              <a:rPr lang="zh-CN" altLang="en-US" sz="2400" b="1" dirty="0">
                <a:solidFill>
                  <a:srgbClr val="000000"/>
                </a:solidFill>
                <a:latin typeface="宋体" panose="02010600030101010101" pitchFamily="2" charset="-122"/>
              </a:rPr>
              <a:t>宣布成立中华苏维埃共和国临时中央政府，定都瑞金，毛泽东当选为临时中央政府主席。</a:t>
            </a:r>
          </a:p>
        </p:txBody>
      </p:sp>
      <p:pic>
        <p:nvPicPr>
          <p:cNvPr id="8" name="Picture 2"/>
          <p:cNvPicPr>
            <a:picLocks noChangeAspect="1" noChangeArrowheads="1"/>
          </p:cNvPicPr>
          <p:nvPr/>
        </p:nvPicPr>
        <p:blipFill>
          <a:blip r:embed="rId5" cstate="print">
            <a:extLst>
              <a:ext uri="{28A0092B-C50C-407E-A947-70E740481C1C}">
                <a14:useLocalDpi xmlns:a14="http://schemas.microsoft.com/office/drawing/2010/main" xmlns="" val="0"/>
              </a:ext>
            </a:extLst>
          </a:blip>
          <a:stretch>
            <a:fillRect/>
          </a:stretch>
        </p:blipFill>
        <p:spPr bwMode="auto">
          <a:xfrm>
            <a:off x="3990340" y="1039495"/>
            <a:ext cx="736600" cy="490220"/>
          </a:xfrm>
          <a:prstGeom prst="rect">
            <a:avLst/>
          </a:prstGeom>
          <a:noFill/>
          <a:effectLst>
            <a:outerShdw blurRad="50800" dist="38100" dir="2700000" algn="tl" rotWithShape="0">
              <a:prstClr val="black">
                <a:alpha val="40000"/>
              </a:prstClr>
            </a:outerShdw>
          </a:effectLst>
          <a:extLst>
            <a:ext uri="{909E8E84-426E-40DD-AFC4-6F175D3DCCD1}">
              <a14:hiddenFill xmlns:a14="http://schemas.microsoft.com/office/drawing/2010/main" xmlns="">
                <a:solidFill>
                  <a:srgbClr val="FFFFFF"/>
                </a:solidFill>
              </a14:hiddenFill>
            </a:ext>
          </a:extLst>
        </p:spPr>
      </p:pic>
      <p:sp>
        <p:nvSpPr>
          <p:cNvPr id="3" name="Text Box 2"/>
          <p:cNvSpPr/>
          <p:nvPr>
            <p:custDataLst>
              <p:tags r:id="rId2"/>
            </p:custDataLst>
          </p:nvPr>
        </p:nvSpPr>
        <p:spPr>
          <a:xfrm>
            <a:off x="1227773" y="286068"/>
            <a:ext cx="6260465" cy="521970"/>
          </a:xfrm>
          <a:prstGeom prst="rect">
            <a:avLst/>
          </a:prstGeom>
          <a:noFill/>
          <a:ln w="9525">
            <a:noFill/>
          </a:ln>
          <a:extLst>
            <a:ext uri="{909E8E84-426E-40DD-AFC4-6F175D3DCCD1}">
              <a14:hiddenFill xmlns:a14="http://schemas.microsoft.com/office/drawing/2010/main" xmlns="">
                <a:solidFill>
                  <a:schemeClr val="bg1"/>
                </a:solidFill>
              </a14:hiddenFill>
            </a:ext>
          </a:extLst>
        </p:spPr>
        <p:txBody>
          <a:bodyPr wrap="none" anchor="t">
            <a:spAutoFit/>
          </a:bodyPr>
          <a:lstStyle/>
          <a:p>
            <a:pPr algn="l"/>
            <a:r>
              <a:rPr lang="zh-CN" altLang="en-US" sz="2800" b="1">
                <a:ln>
                  <a:solidFill>
                    <a:srgbClr val="FFFF00"/>
                  </a:solidFill>
                </a:ln>
                <a:solidFill>
                  <a:srgbClr val="FFFD43"/>
                </a:solidFill>
                <a:effectLst>
                  <a:outerShdw blurRad="38100" dist="38100" dir="2700000">
                    <a:srgbClr val="000000"/>
                  </a:outerShdw>
                </a:effectLst>
                <a:ea typeface="华文中宋" pitchFamily="2" charset="-122"/>
              </a:rPr>
              <a:t>【中国共产党成立后召开的重大会议】</a:t>
            </a:r>
            <a:endParaRPr lang="zh-CN" altLang="en-US" sz="2800" b="1">
              <a:ln>
                <a:solidFill>
                  <a:srgbClr val="FFFF00"/>
                </a:solidFill>
              </a:ln>
              <a:solidFill>
                <a:srgbClr val="FFFD43"/>
              </a:solidFill>
              <a:effectLst>
                <a:outerShdw blurRad="38100" dist="38100" dir="2700000">
                  <a:srgbClr val="000000"/>
                </a:outerShdw>
              </a:effectLst>
              <a:latin typeface="Tahoma" panose="020B0604030504040204" pitchFamily="34" charset="0"/>
              <a:ea typeface="华文中宋" pitchFamily="2" charset="-122"/>
            </a:endParaRPr>
          </a:p>
        </p:txBody>
      </p:sp>
    </p:spTree>
  </p:cSld>
  <p:clrMapOvr>
    <a:masterClrMapping/>
  </p:clrMapOvr>
  <p:transition spd="med"/>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p:cNvSpPr txBox="1"/>
          <p:nvPr/>
        </p:nvSpPr>
        <p:spPr>
          <a:xfrm>
            <a:off x="423545" y="1007745"/>
            <a:ext cx="3400425" cy="521970"/>
          </a:xfrm>
          <a:prstGeom prst="rect">
            <a:avLst/>
          </a:prstGeom>
          <a:noFill/>
        </p:spPr>
        <p:txBody>
          <a:bodyPr wrap="none" rtlCol="0" anchor="t">
            <a:spAutoFit/>
          </a:bodyPr>
          <a:lstStyle/>
          <a:p>
            <a:r>
              <a:rPr lang="zh-CN" altLang="en-US" sz="2800" b="1">
                <a:solidFill>
                  <a:srgbClr val="FF0000"/>
                </a:solidFill>
                <a:effectLst>
                  <a:outerShdw blurRad="38100" dist="19050" dir="2700000" algn="tl" rotWithShape="0">
                    <a:schemeClr val="dk1">
                      <a:alpha val="40000"/>
                    </a:schemeClr>
                  </a:outerShdw>
                </a:effectLst>
              </a:rPr>
              <a:t>新民主主义革命时期</a:t>
            </a:r>
          </a:p>
        </p:txBody>
      </p:sp>
      <p:sp>
        <p:nvSpPr>
          <p:cNvPr id="39939" name="Text Box 3"/>
          <p:cNvSpPr/>
          <p:nvPr>
            <p:custDataLst>
              <p:tags r:id="rId1"/>
            </p:custDataLst>
          </p:nvPr>
        </p:nvSpPr>
        <p:spPr>
          <a:xfrm>
            <a:off x="423545" y="1522095"/>
            <a:ext cx="11620500" cy="4742815"/>
          </a:xfrm>
          <a:prstGeom prst="rect">
            <a:avLst/>
          </a:prstGeom>
          <a:noFill/>
          <a:ln w="9525">
            <a:noFill/>
          </a:ln>
        </p:spPr>
        <p:txBody>
          <a:bodyPr wrap="square" anchor="t">
            <a:spAutoFit/>
          </a:bodyPr>
          <a:lstStyle/>
          <a:p>
            <a:pPr algn="l">
              <a:lnSpc>
                <a:spcPct val="210000"/>
              </a:lnSpc>
            </a:pPr>
            <a:r>
              <a:rPr sz="2400" b="1">
                <a:solidFill>
                  <a:srgbClr val="6600CC"/>
                </a:solidFill>
                <a:latin typeface="微软雅黑" panose="020B0503020204020204" pitchFamily="34" charset="-122"/>
                <a:ea typeface="微软雅黑" panose="020B0503020204020204" pitchFamily="34" charset="-122"/>
              </a:rPr>
              <a:t>7.遵义会议</a:t>
            </a:r>
            <a:r>
              <a:rPr lang="zh-CN" altLang="en-US" sz="2400" b="1">
                <a:solidFill>
                  <a:srgbClr val="000000"/>
                </a:solidFill>
                <a:latin typeface="宋体" panose="02010600030101010101" pitchFamily="2" charset="-122"/>
              </a:rPr>
              <a:t>(1935年，贵州遵义)</a:t>
            </a:r>
            <a:r>
              <a:rPr lang="en-US" altLang="zh-CN" sz="2400" b="1">
                <a:solidFill>
                  <a:srgbClr val="000000"/>
                </a:solidFill>
                <a:latin typeface="宋体" panose="02010600030101010101" pitchFamily="2" charset="-122"/>
              </a:rPr>
              <a:t> </a:t>
            </a:r>
          </a:p>
          <a:p>
            <a:pPr algn="l">
              <a:lnSpc>
                <a:spcPct val="210000"/>
              </a:lnSpc>
            </a:pPr>
            <a:r>
              <a:rPr lang="zh-CN" altLang="en-US" sz="2400" b="1">
                <a:solidFill>
                  <a:srgbClr val="000000"/>
                </a:solidFill>
                <a:latin typeface="宋体" panose="02010600030101010101" pitchFamily="2" charset="-122"/>
              </a:rPr>
              <a:t>(1)内容:</a:t>
            </a:r>
            <a:r>
              <a:rPr lang="en-US" altLang="zh-CN" sz="2400" b="1">
                <a:solidFill>
                  <a:srgbClr val="000000"/>
                </a:solidFill>
                <a:latin typeface="宋体" panose="02010600030101010101" pitchFamily="2" charset="-122"/>
              </a:rPr>
              <a:t>  </a:t>
            </a:r>
            <a:r>
              <a:rPr lang="zh-CN" altLang="en-US" sz="2400" b="1">
                <a:solidFill>
                  <a:srgbClr val="000000"/>
                </a:solidFill>
                <a:latin typeface="宋体" panose="02010600030101010101" pitchFamily="2" charset="-122"/>
              </a:rPr>
              <a:t>纠正博古等人在军事上和组织上"左"的错误，肯定了毛泽东的正确军事主张，选举毛泽东为中央政治局常委，取消了博古、李德的军事最高指挥权。</a:t>
            </a:r>
          </a:p>
          <a:p>
            <a:pPr algn="l">
              <a:lnSpc>
                <a:spcPct val="210000"/>
              </a:lnSpc>
            </a:pPr>
            <a:r>
              <a:rPr lang="zh-CN" altLang="en-US" sz="2400" b="1">
                <a:solidFill>
                  <a:srgbClr val="000000"/>
                </a:solidFill>
                <a:latin typeface="宋体" panose="02010600030101010101" pitchFamily="2" charset="-122"/>
              </a:rPr>
              <a:t>(2)影响:</a:t>
            </a:r>
            <a:r>
              <a:rPr lang="en-US" altLang="zh-CN" sz="2400" b="1">
                <a:solidFill>
                  <a:srgbClr val="000000"/>
                </a:solidFill>
                <a:latin typeface="宋体" panose="02010600030101010101" pitchFamily="2" charset="-122"/>
              </a:rPr>
              <a:t>  </a:t>
            </a:r>
            <a:r>
              <a:rPr lang="zh-CN" altLang="en-US" sz="2400" b="1">
                <a:solidFill>
                  <a:srgbClr val="000000"/>
                </a:solidFill>
                <a:latin typeface="宋体" panose="02010600030101010101" pitchFamily="2" charset="-122"/>
              </a:rPr>
              <a:t>开始确立以毛泽东为主要代表的马克思主义正确路线在中共中央的领导地位，在极其危急的情况下，挽救了党，挽救了红军，挽救了中国革命，是中国共产党历史上一个生死攸关的转折点。这次会议是中国共产党从幼年走向成熟的标志。</a:t>
            </a:r>
          </a:p>
        </p:txBody>
      </p:sp>
      <p:sp>
        <p:nvSpPr>
          <p:cNvPr id="3" name="Text Box 2"/>
          <p:cNvSpPr/>
          <p:nvPr>
            <p:custDataLst>
              <p:tags r:id="rId2"/>
            </p:custDataLst>
          </p:nvPr>
        </p:nvSpPr>
        <p:spPr>
          <a:xfrm>
            <a:off x="1227773" y="286068"/>
            <a:ext cx="6260465" cy="521970"/>
          </a:xfrm>
          <a:prstGeom prst="rect">
            <a:avLst/>
          </a:prstGeom>
          <a:noFill/>
          <a:ln w="9525">
            <a:noFill/>
          </a:ln>
          <a:extLst>
            <a:ext uri="{909E8E84-426E-40DD-AFC4-6F175D3DCCD1}">
              <a14:hiddenFill xmlns:a14="http://schemas.microsoft.com/office/drawing/2010/main" xmlns="">
                <a:solidFill>
                  <a:schemeClr val="bg1"/>
                </a:solidFill>
              </a14:hiddenFill>
            </a:ext>
          </a:extLst>
        </p:spPr>
        <p:txBody>
          <a:bodyPr wrap="none" anchor="t">
            <a:spAutoFit/>
          </a:bodyPr>
          <a:lstStyle/>
          <a:p>
            <a:pPr algn="l"/>
            <a:r>
              <a:rPr lang="zh-CN" altLang="en-US" sz="2800" b="1">
                <a:ln>
                  <a:solidFill>
                    <a:srgbClr val="FFFF00"/>
                  </a:solidFill>
                </a:ln>
                <a:solidFill>
                  <a:srgbClr val="FFFD43"/>
                </a:solidFill>
                <a:effectLst>
                  <a:outerShdw blurRad="38100" dist="38100" dir="2700000">
                    <a:srgbClr val="000000"/>
                  </a:outerShdw>
                </a:effectLst>
                <a:ea typeface="华文中宋" pitchFamily="2" charset="-122"/>
              </a:rPr>
              <a:t>【中国共产党成立后召开的重大会议】</a:t>
            </a:r>
            <a:endParaRPr lang="zh-CN" altLang="en-US" sz="2800" b="1">
              <a:ln>
                <a:solidFill>
                  <a:srgbClr val="FFFF00"/>
                </a:solidFill>
              </a:ln>
              <a:solidFill>
                <a:srgbClr val="FFFD43"/>
              </a:solidFill>
              <a:effectLst>
                <a:outerShdw blurRad="38100" dist="38100" dir="2700000">
                  <a:srgbClr val="000000"/>
                </a:outerShdw>
              </a:effectLst>
              <a:latin typeface="Tahoma" panose="020B0604030504040204" pitchFamily="34" charset="0"/>
              <a:ea typeface="华文中宋" pitchFamily="2" charset="-122"/>
            </a:endParaRPr>
          </a:p>
        </p:txBody>
      </p:sp>
      <p:pic>
        <p:nvPicPr>
          <p:cNvPr id="8" name="Picture 2"/>
          <p:cNvPicPr>
            <a:picLocks noChangeAspect="1" noChangeArrowheads="1"/>
          </p:cNvPicPr>
          <p:nvPr/>
        </p:nvPicPr>
        <p:blipFill>
          <a:blip r:embed="rId5" cstate="print">
            <a:extLst>
              <a:ext uri="{28A0092B-C50C-407E-A947-70E740481C1C}">
                <a14:useLocalDpi xmlns:a14="http://schemas.microsoft.com/office/drawing/2010/main" xmlns="" val="0"/>
              </a:ext>
            </a:extLst>
          </a:blip>
          <a:stretch>
            <a:fillRect/>
          </a:stretch>
        </p:blipFill>
        <p:spPr bwMode="auto">
          <a:xfrm>
            <a:off x="3990340" y="1039495"/>
            <a:ext cx="736600" cy="490220"/>
          </a:xfrm>
          <a:prstGeom prst="rect">
            <a:avLst/>
          </a:prstGeom>
          <a:noFill/>
          <a:effectLst>
            <a:outerShdw blurRad="50800" dist="38100" dir="2700000" algn="tl" rotWithShape="0">
              <a:prstClr val="black">
                <a:alpha val="40000"/>
              </a:prstClr>
            </a:outerShdw>
          </a:effectLst>
          <a:extLst>
            <a:ext uri="{909E8E84-426E-40DD-AFC4-6F175D3DCCD1}">
              <a14:hiddenFill xmlns:a14="http://schemas.microsoft.com/office/drawing/2010/main" xmlns="">
                <a:solidFill>
                  <a:srgbClr val="FFFFFF"/>
                </a:solidFill>
              </a14:hiddenFill>
            </a:ext>
          </a:extLst>
        </p:spPr>
      </p:pic>
    </p:spTree>
  </p:cSld>
  <p:clrMapOvr>
    <a:masterClrMapping/>
  </p:clrMapOvr>
  <p:transition spd="med"/>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p:cNvSpPr txBox="1"/>
          <p:nvPr/>
        </p:nvSpPr>
        <p:spPr>
          <a:xfrm>
            <a:off x="423545" y="1007745"/>
            <a:ext cx="3400425" cy="521970"/>
          </a:xfrm>
          <a:prstGeom prst="rect">
            <a:avLst/>
          </a:prstGeom>
          <a:noFill/>
        </p:spPr>
        <p:txBody>
          <a:bodyPr wrap="none" rtlCol="0" anchor="t">
            <a:spAutoFit/>
          </a:bodyPr>
          <a:lstStyle/>
          <a:p>
            <a:r>
              <a:rPr lang="zh-CN" altLang="en-US" sz="2800" b="1">
                <a:solidFill>
                  <a:srgbClr val="FF0000"/>
                </a:solidFill>
                <a:effectLst>
                  <a:outerShdw blurRad="38100" dist="19050" dir="2700000" algn="tl" rotWithShape="0">
                    <a:schemeClr val="dk1">
                      <a:alpha val="40000"/>
                    </a:schemeClr>
                  </a:outerShdw>
                </a:effectLst>
              </a:rPr>
              <a:t>新民主主义革命时期</a:t>
            </a:r>
          </a:p>
        </p:txBody>
      </p:sp>
      <p:sp>
        <p:nvSpPr>
          <p:cNvPr id="39939" name="Text Box 3"/>
          <p:cNvSpPr/>
          <p:nvPr>
            <p:custDataLst>
              <p:tags r:id="rId1"/>
            </p:custDataLst>
          </p:nvPr>
        </p:nvSpPr>
        <p:spPr>
          <a:xfrm>
            <a:off x="423545" y="1522095"/>
            <a:ext cx="11620500" cy="4153535"/>
          </a:xfrm>
          <a:prstGeom prst="rect">
            <a:avLst/>
          </a:prstGeom>
          <a:noFill/>
          <a:ln w="9525">
            <a:noFill/>
          </a:ln>
        </p:spPr>
        <p:txBody>
          <a:bodyPr wrap="square" anchor="t">
            <a:spAutoFit/>
          </a:bodyPr>
          <a:lstStyle/>
          <a:p>
            <a:pPr algn="l">
              <a:lnSpc>
                <a:spcPct val="220000"/>
              </a:lnSpc>
            </a:pPr>
            <a:r>
              <a:rPr sz="2400" b="1">
                <a:solidFill>
                  <a:srgbClr val="6600CC"/>
                </a:solidFill>
                <a:latin typeface="微软雅黑" panose="020B0503020204020204" pitchFamily="34" charset="-122"/>
                <a:ea typeface="微软雅黑" panose="020B0503020204020204" pitchFamily="34" charset="-122"/>
              </a:rPr>
              <a:t>8.中共七大</a:t>
            </a:r>
            <a:r>
              <a:rPr lang="zh-CN" altLang="en-US" sz="2400" b="1">
                <a:solidFill>
                  <a:srgbClr val="000000"/>
                </a:solidFill>
                <a:latin typeface="宋体" panose="02010600030101010101" pitchFamily="2" charset="-122"/>
              </a:rPr>
              <a:t>(1945年4月，延安)</a:t>
            </a:r>
            <a:r>
              <a:rPr lang="en-US" altLang="zh-CN" sz="2400" b="1">
                <a:solidFill>
                  <a:srgbClr val="000000"/>
                </a:solidFill>
                <a:latin typeface="宋体" panose="02010600030101010101" pitchFamily="2" charset="-122"/>
              </a:rPr>
              <a:t> </a:t>
            </a:r>
          </a:p>
          <a:p>
            <a:pPr algn="l">
              <a:lnSpc>
                <a:spcPct val="220000"/>
              </a:lnSpc>
            </a:pPr>
            <a:r>
              <a:rPr lang="zh-CN" altLang="en-US" sz="2400" b="1">
                <a:solidFill>
                  <a:srgbClr val="000000"/>
                </a:solidFill>
                <a:latin typeface="宋体" panose="02010600030101010101" pitchFamily="2" charset="-122"/>
              </a:rPr>
              <a:t>(1)内容:</a:t>
            </a:r>
            <a:r>
              <a:rPr lang="en-US" altLang="zh-CN" sz="2400" b="1">
                <a:solidFill>
                  <a:srgbClr val="000000"/>
                </a:solidFill>
                <a:latin typeface="宋体" panose="02010600030101010101" pitchFamily="2" charset="-122"/>
              </a:rPr>
              <a:t>  </a:t>
            </a:r>
            <a:r>
              <a:rPr lang="zh-CN" altLang="en-US" sz="2400" b="1">
                <a:solidFill>
                  <a:srgbClr val="000000"/>
                </a:solidFill>
                <a:latin typeface="宋体" panose="02010600030101010101" pitchFamily="2" charset="-122"/>
              </a:rPr>
              <a:t>制定了党的政治路线，选举产生了中央领导机关，确立毛泽东思想为</a:t>
            </a:r>
          </a:p>
          <a:p>
            <a:pPr algn="l">
              <a:lnSpc>
                <a:spcPct val="220000"/>
              </a:lnSpc>
            </a:pPr>
            <a:r>
              <a:rPr lang="zh-CN" altLang="en-US" sz="2400" b="1">
                <a:solidFill>
                  <a:srgbClr val="000000"/>
                </a:solidFill>
                <a:latin typeface="宋体" panose="02010600030101010101" pitchFamily="2" charset="-122"/>
              </a:rPr>
              <a:t>中国共产党的指导思想并写人党章。</a:t>
            </a:r>
          </a:p>
          <a:p>
            <a:pPr algn="l">
              <a:lnSpc>
                <a:spcPct val="220000"/>
              </a:lnSpc>
            </a:pPr>
            <a:r>
              <a:rPr lang="zh-CN" altLang="en-US" sz="2400" b="1">
                <a:solidFill>
                  <a:srgbClr val="000000"/>
                </a:solidFill>
                <a:latin typeface="宋体" panose="02010600030101010101" pitchFamily="2" charset="-122"/>
              </a:rPr>
              <a:t>(2)影响:</a:t>
            </a:r>
            <a:r>
              <a:rPr lang="en-US" altLang="zh-CN" sz="2400" b="1">
                <a:solidFill>
                  <a:srgbClr val="000000"/>
                </a:solidFill>
                <a:latin typeface="宋体" panose="02010600030101010101" pitchFamily="2" charset="-122"/>
              </a:rPr>
              <a:t>  </a:t>
            </a:r>
            <a:r>
              <a:rPr lang="zh-CN" altLang="en-US" sz="2400" b="1">
                <a:solidFill>
                  <a:srgbClr val="000000"/>
                </a:solidFill>
                <a:latin typeface="宋体" panose="02010600030101010101" pitchFamily="2" charset="-122"/>
              </a:rPr>
              <a:t>为争取抗日战争的最后胜利准备了条件，并为中国共产党和中国人民</a:t>
            </a:r>
          </a:p>
          <a:p>
            <a:pPr algn="l">
              <a:lnSpc>
                <a:spcPct val="220000"/>
              </a:lnSpc>
            </a:pPr>
            <a:r>
              <a:rPr lang="zh-CN" altLang="en-US" sz="2400" b="1">
                <a:solidFill>
                  <a:srgbClr val="000000"/>
                </a:solidFill>
                <a:latin typeface="宋体" panose="02010600030101010101" pitchFamily="2" charset="-122"/>
              </a:rPr>
              <a:t>指明了战后的奋斗方向。</a:t>
            </a:r>
          </a:p>
        </p:txBody>
      </p:sp>
      <p:pic>
        <p:nvPicPr>
          <p:cNvPr id="8" name="Picture 2"/>
          <p:cNvPicPr>
            <a:picLocks noChangeAspect="1" noChangeArrowheads="1"/>
          </p:cNvPicPr>
          <p:nvPr/>
        </p:nvPicPr>
        <p:blipFill>
          <a:blip r:embed="rId5" cstate="print">
            <a:extLst>
              <a:ext uri="{28A0092B-C50C-407E-A947-70E740481C1C}">
                <a14:useLocalDpi xmlns:a14="http://schemas.microsoft.com/office/drawing/2010/main" xmlns="" val="0"/>
              </a:ext>
            </a:extLst>
          </a:blip>
          <a:stretch>
            <a:fillRect/>
          </a:stretch>
        </p:blipFill>
        <p:spPr bwMode="auto">
          <a:xfrm>
            <a:off x="3990340" y="1039495"/>
            <a:ext cx="736600" cy="490220"/>
          </a:xfrm>
          <a:prstGeom prst="rect">
            <a:avLst/>
          </a:prstGeom>
          <a:noFill/>
          <a:effectLst>
            <a:outerShdw blurRad="50800" dist="38100" dir="2700000" algn="tl" rotWithShape="0">
              <a:prstClr val="black">
                <a:alpha val="40000"/>
              </a:prstClr>
            </a:outerShdw>
          </a:effectLst>
          <a:extLst>
            <a:ext uri="{909E8E84-426E-40DD-AFC4-6F175D3DCCD1}">
              <a14:hiddenFill xmlns:a14="http://schemas.microsoft.com/office/drawing/2010/main" xmlns="">
                <a:solidFill>
                  <a:srgbClr val="FFFFFF"/>
                </a:solidFill>
              </a14:hiddenFill>
            </a:ext>
          </a:extLst>
        </p:spPr>
      </p:pic>
      <p:sp>
        <p:nvSpPr>
          <p:cNvPr id="3" name="Text Box 2"/>
          <p:cNvSpPr/>
          <p:nvPr>
            <p:custDataLst>
              <p:tags r:id="rId2"/>
            </p:custDataLst>
          </p:nvPr>
        </p:nvSpPr>
        <p:spPr>
          <a:xfrm>
            <a:off x="1227773" y="286068"/>
            <a:ext cx="6260465" cy="521970"/>
          </a:xfrm>
          <a:prstGeom prst="rect">
            <a:avLst/>
          </a:prstGeom>
          <a:noFill/>
          <a:ln w="9525">
            <a:noFill/>
          </a:ln>
          <a:extLst>
            <a:ext uri="{909E8E84-426E-40DD-AFC4-6F175D3DCCD1}">
              <a14:hiddenFill xmlns:a14="http://schemas.microsoft.com/office/drawing/2010/main" xmlns="">
                <a:solidFill>
                  <a:schemeClr val="bg1"/>
                </a:solidFill>
              </a14:hiddenFill>
            </a:ext>
          </a:extLst>
        </p:spPr>
        <p:txBody>
          <a:bodyPr wrap="none" anchor="t">
            <a:spAutoFit/>
          </a:bodyPr>
          <a:lstStyle/>
          <a:p>
            <a:pPr algn="l"/>
            <a:r>
              <a:rPr lang="zh-CN" altLang="en-US" sz="2800" b="1">
                <a:ln>
                  <a:solidFill>
                    <a:srgbClr val="FFFF00"/>
                  </a:solidFill>
                </a:ln>
                <a:solidFill>
                  <a:srgbClr val="FFFD43"/>
                </a:solidFill>
                <a:effectLst>
                  <a:outerShdw blurRad="38100" dist="38100" dir="2700000">
                    <a:srgbClr val="000000"/>
                  </a:outerShdw>
                </a:effectLst>
                <a:ea typeface="华文中宋" pitchFamily="2" charset="-122"/>
              </a:rPr>
              <a:t>【中国共产党成立后召开的重大会议】</a:t>
            </a:r>
            <a:endParaRPr lang="zh-CN" altLang="en-US" sz="2800" b="1">
              <a:ln>
                <a:solidFill>
                  <a:srgbClr val="FFFF00"/>
                </a:solidFill>
              </a:ln>
              <a:solidFill>
                <a:srgbClr val="FFFD43"/>
              </a:solidFill>
              <a:effectLst>
                <a:outerShdw blurRad="38100" dist="38100" dir="2700000">
                  <a:srgbClr val="000000"/>
                </a:outerShdw>
              </a:effectLst>
              <a:latin typeface="Tahoma" panose="020B0604030504040204" pitchFamily="34" charset="0"/>
              <a:ea typeface="华文中宋" pitchFamily="2" charset="-122"/>
            </a:endParaRPr>
          </a:p>
        </p:txBody>
      </p:sp>
    </p:spTree>
  </p:cSld>
  <p:clrMapOvr>
    <a:masterClrMapping/>
  </p:clrMapOvr>
  <p:transition spd="med"/>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p:cNvSpPr txBox="1"/>
          <p:nvPr/>
        </p:nvSpPr>
        <p:spPr>
          <a:xfrm>
            <a:off x="423545" y="1007745"/>
            <a:ext cx="4115435" cy="521970"/>
          </a:xfrm>
          <a:prstGeom prst="rect">
            <a:avLst/>
          </a:prstGeom>
          <a:noFill/>
        </p:spPr>
        <p:txBody>
          <a:bodyPr wrap="none" rtlCol="0" anchor="t">
            <a:spAutoFit/>
          </a:bodyPr>
          <a:lstStyle/>
          <a:p>
            <a:pPr algn="l"/>
            <a:r>
              <a:rPr lang="zh-CN" altLang="en-US" sz="2800" b="1">
                <a:solidFill>
                  <a:srgbClr val="FF0000"/>
                </a:solidFill>
                <a:effectLst>
                  <a:outerShdw blurRad="38100" dist="19050" dir="2700000" algn="tl" rotWithShape="0">
                    <a:schemeClr val="dk1">
                      <a:alpha val="40000"/>
                    </a:schemeClr>
                  </a:outerShdw>
                </a:effectLst>
              </a:rPr>
              <a:t>中华人民共和国成立以后</a:t>
            </a:r>
          </a:p>
        </p:txBody>
      </p:sp>
      <p:sp>
        <p:nvSpPr>
          <p:cNvPr id="39939" name="Text Box 3"/>
          <p:cNvSpPr/>
          <p:nvPr>
            <p:custDataLst>
              <p:tags r:id="rId1"/>
            </p:custDataLst>
          </p:nvPr>
        </p:nvSpPr>
        <p:spPr>
          <a:xfrm>
            <a:off x="423545" y="1478280"/>
            <a:ext cx="11440795" cy="5113020"/>
          </a:xfrm>
          <a:prstGeom prst="rect">
            <a:avLst/>
          </a:prstGeom>
          <a:noFill/>
          <a:ln w="9525">
            <a:noFill/>
          </a:ln>
        </p:spPr>
        <p:txBody>
          <a:bodyPr wrap="square" anchor="t">
            <a:spAutoFit/>
          </a:bodyPr>
          <a:lstStyle/>
          <a:p>
            <a:pPr algn="l">
              <a:lnSpc>
                <a:spcPct val="170000"/>
              </a:lnSpc>
            </a:pPr>
            <a:r>
              <a:rPr lang="en-US" sz="2400" b="1">
                <a:solidFill>
                  <a:srgbClr val="6600CC"/>
                </a:solidFill>
                <a:latin typeface="微软雅黑" panose="020B0503020204020204" pitchFamily="34" charset="-122"/>
                <a:ea typeface="微软雅黑" panose="020B0503020204020204" pitchFamily="34" charset="-122"/>
              </a:rPr>
              <a:t>1.</a:t>
            </a:r>
            <a:r>
              <a:rPr lang="zh-CN" altLang="en-US" sz="2400" b="1">
                <a:solidFill>
                  <a:srgbClr val="6600CC"/>
                </a:solidFill>
                <a:latin typeface="微软雅黑" panose="020B0503020204020204" pitchFamily="34" charset="-122"/>
                <a:ea typeface="微软雅黑" panose="020B0503020204020204" pitchFamily="34" charset="-122"/>
              </a:rPr>
              <a:t>中共“八大”</a:t>
            </a:r>
            <a:r>
              <a:rPr lang="zh-CN" altLang="en-US" sz="2400" b="1">
                <a:solidFill>
                  <a:srgbClr val="000000"/>
                </a:solidFill>
                <a:latin typeface="宋体" panose="02010600030101010101" pitchFamily="2" charset="-122"/>
              </a:rPr>
              <a:t>(19</a:t>
            </a:r>
            <a:r>
              <a:rPr lang="en-US" altLang="zh-CN" sz="2400" b="1">
                <a:solidFill>
                  <a:srgbClr val="000000"/>
                </a:solidFill>
                <a:latin typeface="宋体" panose="02010600030101010101" pitchFamily="2" charset="-122"/>
              </a:rPr>
              <a:t>56</a:t>
            </a:r>
            <a:r>
              <a:rPr lang="zh-CN" altLang="en-US" sz="2400" b="1">
                <a:solidFill>
                  <a:srgbClr val="000000"/>
                </a:solidFill>
                <a:latin typeface="宋体" panose="02010600030101010101" pitchFamily="2" charset="-122"/>
              </a:rPr>
              <a:t>年)：</a:t>
            </a:r>
            <a:r>
              <a:rPr lang="en-US" altLang="zh-CN" sz="2400" b="1">
                <a:solidFill>
                  <a:srgbClr val="000000"/>
                </a:solidFill>
                <a:latin typeface="宋体" panose="02010600030101010101" pitchFamily="2" charset="-122"/>
              </a:rPr>
              <a:t> </a:t>
            </a:r>
            <a:r>
              <a:rPr lang="zh-CN" altLang="en-US" sz="2400" b="1">
                <a:solidFill>
                  <a:srgbClr val="000000"/>
                </a:solidFill>
                <a:latin typeface="宋体" panose="02010600030101010101" pitchFamily="2" charset="-122"/>
              </a:rPr>
              <a:t>分析了当时国内的主要矛盾；指出党和人民的主要任务。</a:t>
            </a:r>
          </a:p>
          <a:p>
            <a:pPr algn="l">
              <a:lnSpc>
                <a:spcPct val="170000"/>
              </a:lnSpc>
            </a:pPr>
            <a:r>
              <a:rPr sz="2400" b="1">
                <a:solidFill>
                  <a:srgbClr val="6600CC"/>
                </a:solidFill>
                <a:latin typeface="微软雅黑" panose="020B0503020204020204" pitchFamily="34" charset="-122"/>
                <a:ea typeface="微软雅黑" panose="020B0503020204020204" pitchFamily="34" charset="-122"/>
              </a:rPr>
              <a:t>2.中共十一届三中全会</a:t>
            </a:r>
            <a:r>
              <a:rPr lang="zh-CN" altLang="en-US" sz="2400" b="1">
                <a:solidFill>
                  <a:srgbClr val="000000"/>
                </a:solidFill>
                <a:latin typeface="宋体" panose="02010600030101010101" pitchFamily="2" charset="-122"/>
                <a:sym typeface="+mn-ea"/>
              </a:rPr>
              <a:t>(1978年12月)</a:t>
            </a:r>
            <a:endParaRPr lang="zh-CN" altLang="en-US" sz="2400" b="1">
              <a:solidFill>
                <a:srgbClr val="000000"/>
              </a:solidFill>
              <a:latin typeface="宋体" panose="02010600030101010101" pitchFamily="2" charset="-122"/>
            </a:endParaRPr>
          </a:p>
          <a:p>
            <a:pPr algn="l">
              <a:lnSpc>
                <a:spcPct val="170000"/>
              </a:lnSpc>
            </a:pPr>
            <a:r>
              <a:rPr lang="zh-CN" altLang="en-US" sz="2400" b="1">
                <a:solidFill>
                  <a:srgbClr val="000000"/>
                </a:solidFill>
                <a:latin typeface="宋体" panose="02010600030101010101" pitchFamily="2" charset="-122"/>
              </a:rPr>
              <a:t>(1)内容:</a:t>
            </a:r>
            <a:r>
              <a:rPr lang="en-US" altLang="zh-CN" sz="2400" b="1">
                <a:solidFill>
                  <a:srgbClr val="000000"/>
                </a:solidFill>
                <a:latin typeface="宋体" panose="02010600030101010101" pitchFamily="2" charset="-122"/>
              </a:rPr>
              <a:t>  </a:t>
            </a:r>
            <a:r>
              <a:rPr lang="zh-CN" altLang="en-US" sz="2400" b="1">
                <a:solidFill>
                  <a:srgbClr val="000000"/>
                </a:solidFill>
                <a:latin typeface="宋体" panose="02010600030101010101" pitchFamily="2" charset="-122"/>
              </a:rPr>
              <a:t>确定了解放思想、开动脑筋、实事求是、团结一致向前看的指导方针；</a:t>
            </a:r>
          </a:p>
          <a:p>
            <a:pPr algn="l">
              <a:lnSpc>
                <a:spcPct val="170000"/>
              </a:lnSpc>
            </a:pPr>
            <a:r>
              <a:rPr lang="zh-CN" altLang="en-US" sz="2400" b="1">
                <a:solidFill>
                  <a:srgbClr val="000000"/>
                </a:solidFill>
                <a:latin typeface="宋体" panose="02010600030101010101" pitchFamily="2" charset="-122"/>
              </a:rPr>
              <a:t>重新确立了马克思主义的思想路线、政治路线、组织路线，作出了把党和国家的工作中心转移到经济建设上来，实行改革开放的历史性决策。</a:t>
            </a:r>
          </a:p>
          <a:p>
            <a:pPr algn="l">
              <a:lnSpc>
                <a:spcPct val="170000"/>
              </a:lnSpc>
            </a:pPr>
            <a:r>
              <a:rPr lang="zh-CN" altLang="en-US" sz="2400" b="1">
                <a:solidFill>
                  <a:srgbClr val="000000"/>
                </a:solidFill>
                <a:latin typeface="宋体" panose="02010600030101010101" pitchFamily="2" charset="-122"/>
              </a:rPr>
              <a:t>(2)影响:</a:t>
            </a:r>
            <a:r>
              <a:rPr lang="en-US" altLang="zh-CN" sz="2400" b="1">
                <a:solidFill>
                  <a:srgbClr val="000000"/>
                </a:solidFill>
                <a:latin typeface="宋体" panose="02010600030101010101" pitchFamily="2" charset="-122"/>
              </a:rPr>
              <a:t>  </a:t>
            </a:r>
            <a:r>
              <a:rPr lang="zh-CN" altLang="en-US" sz="2400" b="1">
                <a:solidFill>
                  <a:srgbClr val="000000"/>
                </a:solidFill>
                <a:latin typeface="宋体" panose="02010600030101010101" pitchFamily="2" charset="-122"/>
              </a:rPr>
              <a:t>是新中国成立以来党的历史上具有深远意义的伟大转折，开启了改革开放和社会主义现代化的伟大征程；这次会议实际上形成以邓小平为核心的党的第二代中央领导集体。</a:t>
            </a:r>
          </a:p>
        </p:txBody>
      </p:sp>
      <p:pic>
        <p:nvPicPr>
          <p:cNvPr id="8" name="Picture 2"/>
          <p:cNvPicPr>
            <a:picLocks noChangeAspect="1" noChangeArrowheads="1"/>
          </p:cNvPicPr>
          <p:nvPr/>
        </p:nvPicPr>
        <p:blipFill>
          <a:blip r:embed="rId5" cstate="print">
            <a:extLst>
              <a:ext uri="{28A0092B-C50C-407E-A947-70E740481C1C}">
                <a14:useLocalDpi xmlns:a14="http://schemas.microsoft.com/office/drawing/2010/main" xmlns="" val="0"/>
              </a:ext>
            </a:extLst>
          </a:blip>
          <a:stretch>
            <a:fillRect/>
          </a:stretch>
        </p:blipFill>
        <p:spPr bwMode="auto">
          <a:xfrm>
            <a:off x="4453890" y="1023620"/>
            <a:ext cx="736600" cy="490220"/>
          </a:xfrm>
          <a:prstGeom prst="rect">
            <a:avLst/>
          </a:prstGeom>
          <a:noFill/>
          <a:effectLst>
            <a:outerShdw blurRad="50800" dist="38100" dir="2700000" algn="tl" rotWithShape="0">
              <a:prstClr val="black">
                <a:alpha val="40000"/>
              </a:prstClr>
            </a:outerShdw>
          </a:effectLst>
          <a:extLst>
            <a:ext uri="{909E8E84-426E-40DD-AFC4-6F175D3DCCD1}">
              <a14:hiddenFill xmlns:a14="http://schemas.microsoft.com/office/drawing/2010/main" xmlns="">
                <a:solidFill>
                  <a:srgbClr val="FFFFFF"/>
                </a:solidFill>
              </a14:hiddenFill>
            </a:ext>
          </a:extLst>
        </p:spPr>
      </p:pic>
      <p:sp>
        <p:nvSpPr>
          <p:cNvPr id="3" name="Text Box 2"/>
          <p:cNvSpPr/>
          <p:nvPr>
            <p:custDataLst>
              <p:tags r:id="rId2"/>
            </p:custDataLst>
          </p:nvPr>
        </p:nvSpPr>
        <p:spPr>
          <a:xfrm>
            <a:off x="1227773" y="286068"/>
            <a:ext cx="6260465" cy="521970"/>
          </a:xfrm>
          <a:prstGeom prst="rect">
            <a:avLst/>
          </a:prstGeom>
          <a:noFill/>
          <a:ln w="9525">
            <a:noFill/>
          </a:ln>
          <a:extLst>
            <a:ext uri="{909E8E84-426E-40DD-AFC4-6F175D3DCCD1}">
              <a14:hiddenFill xmlns:a14="http://schemas.microsoft.com/office/drawing/2010/main" xmlns="">
                <a:solidFill>
                  <a:schemeClr val="bg1"/>
                </a:solidFill>
              </a14:hiddenFill>
            </a:ext>
          </a:extLst>
        </p:spPr>
        <p:txBody>
          <a:bodyPr wrap="none" anchor="t">
            <a:spAutoFit/>
          </a:bodyPr>
          <a:lstStyle/>
          <a:p>
            <a:pPr algn="l"/>
            <a:r>
              <a:rPr lang="zh-CN" altLang="en-US" sz="2800" b="1">
                <a:ln>
                  <a:solidFill>
                    <a:srgbClr val="FFFF00"/>
                  </a:solidFill>
                </a:ln>
                <a:solidFill>
                  <a:srgbClr val="FFFD43"/>
                </a:solidFill>
                <a:effectLst>
                  <a:outerShdw blurRad="38100" dist="38100" dir="2700000">
                    <a:srgbClr val="000000"/>
                  </a:outerShdw>
                </a:effectLst>
                <a:ea typeface="华文中宋" pitchFamily="2" charset="-122"/>
              </a:rPr>
              <a:t>【中国共产党成立后召开的重大会议】</a:t>
            </a:r>
            <a:endParaRPr lang="zh-CN" altLang="en-US" sz="2800" b="1">
              <a:ln>
                <a:solidFill>
                  <a:srgbClr val="FFFF00"/>
                </a:solidFill>
              </a:ln>
              <a:solidFill>
                <a:srgbClr val="FFFD43"/>
              </a:solidFill>
              <a:effectLst>
                <a:outerShdw blurRad="38100" dist="38100" dir="2700000">
                  <a:srgbClr val="000000"/>
                </a:outerShdw>
              </a:effectLst>
              <a:latin typeface="Tahoma" panose="020B0604030504040204" pitchFamily="34" charset="0"/>
              <a:ea typeface="华文中宋" pitchFamily="2" charset="-122"/>
            </a:endParaRPr>
          </a:p>
        </p:txBody>
      </p:sp>
    </p:spTree>
  </p:cSld>
  <p:clrMapOvr>
    <a:masterClrMapping/>
  </p:clrMapOvr>
  <p:transition spd="med"/>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9" name="Text Box 3"/>
          <p:cNvSpPr/>
          <p:nvPr>
            <p:custDataLst>
              <p:tags r:id="rId1"/>
            </p:custDataLst>
          </p:nvPr>
        </p:nvSpPr>
        <p:spPr>
          <a:xfrm>
            <a:off x="423545" y="1361440"/>
            <a:ext cx="11440795" cy="5262245"/>
          </a:xfrm>
          <a:prstGeom prst="rect">
            <a:avLst/>
          </a:prstGeom>
          <a:noFill/>
          <a:ln w="9525">
            <a:noFill/>
          </a:ln>
        </p:spPr>
        <p:txBody>
          <a:bodyPr wrap="square" anchor="t">
            <a:spAutoFit/>
          </a:bodyPr>
          <a:lstStyle/>
          <a:p>
            <a:pPr algn="l">
              <a:lnSpc>
                <a:spcPct val="200000"/>
              </a:lnSpc>
            </a:pPr>
            <a:r>
              <a:rPr sz="2400" b="1">
                <a:solidFill>
                  <a:srgbClr val="6600CC"/>
                </a:solidFill>
                <a:latin typeface="微软雅黑" panose="020B0503020204020204" pitchFamily="34" charset="-122"/>
                <a:ea typeface="微软雅黑" panose="020B0503020204020204" pitchFamily="34" charset="-122"/>
              </a:rPr>
              <a:t>3.中共</a:t>
            </a:r>
            <a:r>
              <a:rPr lang="en-US" sz="2400" b="1">
                <a:solidFill>
                  <a:srgbClr val="6600CC"/>
                </a:solidFill>
                <a:latin typeface="微软雅黑" panose="020B0503020204020204" pitchFamily="34" charset="-122"/>
                <a:ea typeface="微软雅黑" panose="020B0503020204020204" pitchFamily="34" charset="-122"/>
              </a:rPr>
              <a:t>“</a:t>
            </a:r>
            <a:r>
              <a:rPr sz="2400" b="1">
                <a:solidFill>
                  <a:srgbClr val="6600CC"/>
                </a:solidFill>
                <a:latin typeface="微软雅黑" panose="020B0503020204020204" pitchFamily="34" charset="-122"/>
                <a:ea typeface="微软雅黑" panose="020B0503020204020204" pitchFamily="34" charset="-122"/>
              </a:rPr>
              <a:t>十二大</a:t>
            </a:r>
            <a:r>
              <a:rPr lang="en-US" sz="2400" b="1">
                <a:solidFill>
                  <a:srgbClr val="6600CC"/>
                </a:solidFill>
                <a:latin typeface="微软雅黑" panose="020B0503020204020204" pitchFamily="34" charset="-122"/>
                <a:ea typeface="微软雅黑" panose="020B0503020204020204" pitchFamily="34" charset="-122"/>
              </a:rPr>
              <a:t>”</a:t>
            </a:r>
            <a:r>
              <a:rPr lang="zh-CN" altLang="en-US" sz="2400" b="1">
                <a:solidFill>
                  <a:srgbClr val="000000"/>
                </a:solidFill>
                <a:latin typeface="宋体" panose="02010600030101010101" pitchFamily="2" charset="-122"/>
                <a:sym typeface="+mn-ea"/>
              </a:rPr>
              <a:t>(1982年)</a:t>
            </a:r>
            <a:r>
              <a:rPr lang="zh-CN" altLang="en-US" sz="2400" b="1">
                <a:solidFill>
                  <a:srgbClr val="000000"/>
                </a:solidFill>
                <a:latin typeface="宋体" panose="02010600030101010101" pitchFamily="2" charset="-122"/>
              </a:rPr>
              <a:t>:</a:t>
            </a:r>
            <a:r>
              <a:rPr lang="en-US" altLang="zh-CN" sz="2400" b="1">
                <a:solidFill>
                  <a:srgbClr val="000000"/>
                </a:solidFill>
                <a:latin typeface="宋体" panose="02010600030101010101" pitchFamily="2" charset="-122"/>
              </a:rPr>
              <a:t> </a:t>
            </a:r>
            <a:r>
              <a:rPr lang="zh-CN" altLang="en-US" sz="2400" b="1">
                <a:solidFill>
                  <a:srgbClr val="000000"/>
                </a:solidFill>
                <a:latin typeface="宋体" panose="02010600030101010101" pitchFamily="2" charset="-122"/>
              </a:rPr>
              <a:t>走自己的道路，建设中国特色的社会主义。</a:t>
            </a:r>
          </a:p>
          <a:p>
            <a:pPr algn="l">
              <a:lnSpc>
                <a:spcPct val="200000"/>
              </a:lnSpc>
            </a:pPr>
            <a:r>
              <a:rPr sz="2400" b="1">
                <a:solidFill>
                  <a:srgbClr val="6600CC"/>
                </a:solidFill>
                <a:latin typeface="微软雅黑" panose="020B0503020204020204" pitchFamily="34" charset="-122"/>
                <a:ea typeface="微软雅黑" panose="020B0503020204020204" pitchFamily="34" charset="-122"/>
              </a:rPr>
              <a:t>4.中共</a:t>
            </a:r>
            <a:r>
              <a:rPr lang="en-US" sz="2400" b="1">
                <a:solidFill>
                  <a:srgbClr val="6600CC"/>
                </a:solidFill>
                <a:latin typeface="微软雅黑" panose="020B0503020204020204" pitchFamily="34" charset="-122"/>
                <a:ea typeface="微软雅黑" panose="020B0503020204020204" pitchFamily="34" charset="-122"/>
              </a:rPr>
              <a:t>”</a:t>
            </a:r>
            <a:r>
              <a:rPr sz="2400" b="1">
                <a:solidFill>
                  <a:srgbClr val="6600CC"/>
                </a:solidFill>
                <a:latin typeface="微软雅黑" panose="020B0503020204020204" pitchFamily="34" charset="-122"/>
                <a:ea typeface="微软雅黑" panose="020B0503020204020204" pitchFamily="34" charset="-122"/>
              </a:rPr>
              <a:t>十三大</a:t>
            </a:r>
            <a:r>
              <a:rPr lang="en-US" sz="2400" b="1">
                <a:solidFill>
                  <a:srgbClr val="6600CC"/>
                </a:solidFill>
                <a:latin typeface="微软雅黑" panose="020B0503020204020204" pitchFamily="34" charset="-122"/>
                <a:ea typeface="微软雅黑" panose="020B0503020204020204" pitchFamily="34" charset="-122"/>
              </a:rPr>
              <a:t>”</a:t>
            </a:r>
            <a:r>
              <a:rPr lang="zh-CN" altLang="en-US" sz="2400" b="1">
                <a:solidFill>
                  <a:srgbClr val="000000"/>
                </a:solidFill>
                <a:latin typeface="宋体" panose="02010600030101010101" pitchFamily="2" charset="-122"/>
              </a:rPr>
              <a:t>(1987年):</a:t>
            </a:r>
            <a:r>
              <a:rPr lang="en-US" altLang="zh-CN" sz="2400" b="1">
                <a:solidFill>
                  <a:srgbClr val="000000"/>
                </a:solidFill>
                <a:latin typeface="宋体" panose="02010600030101010101" pitchFamily="2" charset="-122"/>
              </a:rPr>
              <a:t> </a:t>
            </a:r>
            <a:r>
              <a:rPr lang="zh-CN" altLang="en-US" sz="2400" b="1">
                <a:solidFill>
                  <a:srgbClr val="000000"/>
                </a:solidFill>
                <a:latin typeface="宋体" panose="02010600030101010101" pitchFamily="2" charset="-122"/>
              </a:rPr>
              <a:t>系统阐述了社会主义初级阶段理论，明确概括了党在社会主义初级阶段的基本路线。</a:t>
            </a:r>
          </a:p>
          <a:p>
            <a:pPr algn="l">
              <a:lnSpc>
                <a:spcPct val="200000"/>
              </a:lnSpc>
            </a:pPr>
            <a:r>
              <a:rPr sz="2400" b="1">
                <a:solidFill>
                  <a:srgbClr val="6600CC"/>
                </a:solidFill>
                <a:latin typeface="微软雅黑" panose="020B0503020204020204" pitchFamily="34" charset="-122"/>
                <a:ea typeface="微软雅黑" panose="020B0503020204020204" pitchFamily="34" charset="-122"/>
              </a:rPr>
              <a:t>5.</a:t>
            </a:r>
            <a:r>
              <a:rPr sz="2400" b="1">
                <a:solidFill>
                  <a:srgbClr val="6600CC"/>
                </a:solidFill>
                <a:latin typeface="微软雅黑" panose="020B0503020204020204" pitchFamily="34" charset="-122"/>
                <a:ea typeface="微软雅黑" panose="020B0503020204020204" pitchFamily="34" charset="-122"/>
                <a:sym typeface="+mn-ea"/>
              </a:rPr>
              <a:t>中共</a:t>
            </a:r>
            <a:r>
              <a:rPr lang="en-US" sz="2400" b="1">
                <a:solidFill>
                  <a:srgbClr val="6600CC"/>
                </a:solidFill>
                <a:latin typeface="微软雅黑" panose="020B0503020204020204" pitchFamily="34" charset="-122"/>
                <a:ea typeface="微软雅黑" panose="020B0503020204020204" pitchFamily="34" charset="-122"/>
                <a:sym typeface="+mn-ea"/>
              </a:rPr>
              <a:t>”</a:t>
            </a:r>
            <a:r>
              <a:rPr sz="2400" b="1">
                <a:solidFill>
                  <a:srgbClr val="6600CC"/>
                </a:solidFill>
                <a:latin typeface="微软雅黑" panose="020B0503020204020204" pitchFamily="34" charset="-122"/>
                <a:ea typeface="微软雅黑" panose="020B0503020204020204" pitchFamily="34" charset="-122"/>
                <a:sym typeface="+mn-ea"/>
              </a:rPr>
              <a:t>十</a:t>
            </a:r>
            <a:r>
              <a:rPr lang="zh-CN" sz="2400" b="1">
                <a:solidFill>
                  <a:srgbClr val="6600CC"/>
                </a:solidFill>
                <a:latin typeface="微软雅黑" panose="020B0503020204020204" pitchFamily="34" charset="-122"/>
                <a:ea typeface="微软雅黑" panose="020B0503020204020204" pitchFamily="34" charset="-122"/>
                <a:sym typeface="+mn-ea"/>
              </a:rPr>
              <a:t>四</a:t>
            </a:r>
            <a:r>
              <a:rPr sz="2400" b="1">
                <a:solidFill>
                  <a:srgbClr val="6600CC"/>
                </a:solidFill>
                <a:latin typeface="微软雅黑" panose="020B0503020204020204" pitchFamily="34" charset="-122"/>
                <a:ea typeface="微软雅黑" panose="020B0503020204020204" pitchFamily="34" charset="-122"/>
                <a:sym typeface="+mn-ea"/>
              </a:rPr>
              <a:t>大</a:t>
            </a:r>
            <a:r>
              <a:rPr lang="en-US" sz="2400" b="1">
                <a:solidFill>
                  <a:srgbClr val="6600CC"/>
                </a:solidFill>
                <a:latin typeface="微软雅黑" panose="020B0503020204020204" pitchFamily="34" charset="-122"/>
                <a:ea typeface="微软雅黑" panose="020B0503020204020204" pitchFamily="34" charset="-122"/>
                <a:sym typeface="+mn-ea"/>
              </a:rPr>
              <a:t>“</a:t>
            </a:r>
            <a:r>
              <a:rPr lang="zh-CN" altLang="en-US" sz="2400" b="1">
                <a:solidFill>
                  <a:srgbClr val="000000"/>
                </a:solidFill>
                <a:latin typeface="宋体" panose="02010600030101010101" pitchFamily="2" charset="-122"/>
              </a:rPr>
              <a:t>(1992年):</a:t>
            </a:r>
            <a:r>
              <a:rPr lang="en-US" altLang="zh-CN" sz="2400" b="1">
                <a:solidFill>
                  <a:srgbClr val="000000"/>
                </a:solidFill>
                <a:latin typeface="宋体" panose="02010600030101010101" pitchFamily="2" charset="-122"/>
              </a:rPr>
              <a:t> </a:t>
            </a:r>
            <a:r>
              <a:rPr lang="zh-CN" altLang="en-US" sz="2400" b="1">
                <a:solidFill>
                  <a:srgbClr val="000000"/>
                </a:solidFill>
                <a:latin typeface="宋体" panose="02010600030101010101" pitchFamily="2" charset="-122"/>
              </a:rPr>
              <a:t>明确提出要建立社会主义市场经济体制；提出必须用邓小平建设有中国特色社会主义理论武装全党。</a:t>
            </a:r>
          </a:p>
          <a:p>
            <a:pPr algn="l">
              <a:lnSpc>
                <a:spcPct val="200000"/>
              </a:lnSpc>
            </a:pPr>
            <a:r>
              <a:rPr lang="zh-CN" sz="2400" b="1">
                <a:solidFill>
                  <a:srgbClr val="6600CC"/>
                </a:solidFill>
                <a:latin typeface="微软雅黑" panose="020B0503020204020204" pitchFamily="34" charset="-122"/>
                <a:ea typeface="微软雅黑" panose="020B0503020204020204" pitchFamily="34" charset="-122"/>
              </a:rPr>
              <a:t>6.</a:t>
            </a:r>
            <a:r>
              <a:rPr sz="2400" b="1">
                <a:solidFill>
                  <a:srgbClr val="6600CC"/>
                </a:solidFill>
                <a:latin typeface="微软雅黑" panose="020B0503020204020204" pitchFamily="34" charset="-122"/>
                <a:ea typeface="微软雅黑" panose="020B0503020204020204" pitchFamily="34" charset="-122"/>
                <a:sym typeface="+mn-ea"/>
              </a:rPr>
              <a:t>中共</a:t>
            </a:r>
            <a:r>
              <a:rPr lang="en-US" sz="2400" b="1">
                <a:solidFill>
                  <a:srgbClr val="6600CC"/>
                </a:solidFill>
                <a:latin typeface="微软雅黑" panose="020B0503020204020204" pitchFamily="34" charset="-122"/>
                <a:ea typeface="微软雅黑" panose="020B0503020204020204" pitchFamily="34" charset="-122"/>
                <a:sym typeface="+mn-ea"/>
              </a:rPr>
              <a:t>”</a:t>
            </a:r>
            <a:r>
              <a:rPr sz="2400" b="1">
                <a:solidFill>
                  <a:srgbClr val="6600CC"/>
                </a:solidFill>
                <a:latin typeface="微软雅黑" panose="020B0503020204020204" pitchFamily="34" charset="-122"/>
                <a:ea typeface="微软雅黑" panose="020B0503020204020204" pitchFamily="34" charset="-122"/>
                <a:sym typeface="+mn-ea"/>
              </a:rPr>
              <a:t>十</a:t>
            </a:r>
            <a:r>
              <a:rPr lang="zh-CN" sz="2400" b="1">
                <a:solidFill>
                  <a:srgbClr val="6600CC"/>
                </a:solidFill>
                <a:latin typeface="微软雅黑" panose="020B0503020204020204" pitchFamily="34" charset="-122"/>
                <a:ea typeface="微软雅黑" panose="020B0503020204020204" pitchFamily="34" charset="-122"/>
                <a:sym typeface="+mn-ea"/>
              </a:rPr>
              <a:t>五</a:t>
            </a:r>
            <a:r>
              <a:rPr sz="2400" b="1">
                <a:solidFill>
                  <a:srgbClr val="6600CC"/>
                </a:solidFill>
                <a:latin typeface="微软雅黑" panose="020B0503020204020204" pitchFamily="34" charset="-122"/>
                <a:ea typeface="微软雅黑" panose="020B0503020204020204" pitchFamily="34" charset="-122"/>
                <a:sym typeface="+mn-ea"/>
              </a:rPr>
              <a:t>大</a:t>
            </a:r>
            <a:r>
              <a:rPr lang="en-US" sz="2400" b="1">
                <a:solidFill>
                  <a:srgbClr val="6600CC"/>
                </a:solidFill>
                <a:latin typeface="微软雅黑" panose="020B0503020204020204" pitchFamily="34" charset="-122"/>
                <a:ea typeface="微软雅黑" panose="020B0503020204020204" pitchFamily="34" charset="-122"/>
                <a:sym typeface="+mn-ea"/>
              </a:rPr>
              <a:t>“</a:t>
            </a:r>
            <a:r>
              <a:rPr lang="zh-CN" altLang="en-US" sz="2400" b="1">
                <a:solidFill>
                  <a:srgbClr val="000000"/>
                </a:solidFill>
                <a:latin typeface="宋体" panose="02010600030101010101" pitchFamily="2" charset="-122"/>
              </a:rPr>
              <a:t>( 1997年) :</a:t>
            </a:r>
            <a:r>
              <a:rPr lang="en-US" altLang="zh-CN" sz="2400" b="1">
                <a:solidFill>
                  <a:srgbClr val="000000"/>
                </a:solidFill>
                <a:latin typeface="宋体" panose="02010600030101010101" pitchFamily="2" charset="-122"/>
              </a:rPr>
              <a:t> </a:t>
            </a:r>
            <a:r>
              <a:rPr lang="zh-CN" altLang="en-US" sz="2400" b="1">
                <a:solidFill>
                  <a:srgbClr val="000000"/>
                </a:solidFill>
                <a:latin typeface="宋体" panose="02010600030101010101" pitchFamily="2" charset="-122"/>
              </a:rPr>
              <a:t>把邓小平理论确立为党的指导思想，对建设中国特色社会主义具有重要意义。</a:t>
            </a:r>
          </a:p>
        </p:txBody>
      </p:sp>
      <p:sp>
        <p:nvSpPr>
          <p:cNvPr id="2" name="文本框 1"/>
          <p:cNvSpPr txBox="1"/>
          <p:nvPr/>
        </p:nvSpPr>
        <p:spPr>
          <a:xfrm>
            <a:off x="423545" y="1007745"/>
            <a:ext cx="4115435" cy="521970"/>
          </a:xfrm>
          <a:prstGeom prst="rect">
            <a:avLst/>
          </a:prstGeom>
          <a:noFill/>
        </p:spPr>
        <p:txBody>
          <a:bodyPr wrap="none" rtlCol="0" anchor="t">
            <a:spAutoFit/>
          </a:bodyPr>
          <a:lstStyle/>
          <a:p>
            <a:pPr algn="l"/>
            <a:r>
              <a:rPr lang="zh-CN" altLang="en-US" sz="2800" b="1">
                <a:solidFill>
                  <a:srgbClr val="FF0000"/>
                </a:solidFill>
                <a:effectLst>
                  <a:outerShdw blurRad="38100" dist="19050" dir="2700000" algn="tl" rotWithShape="0">
                    <a:schemeClr val="dk1">
                      <a:alpha val="40000"/>
                    </a:schemeClr>
                  </a:outerShdw>
                </a:effectLst>
              </a:rPr>
              <a:t>中华人民共和国成立以后</a:t>
            </a:r>
          </a:p>
        </p:txBody>
      </p:sp>
      <p:pic>
        <p:nvPicPr>
          <p:cNvPr id="8" name="Picture 2"/>
          <p:cNvPicPr>
            <a:picLocks noChangeAspect="1" noChangeArrowheads="1"/>
          </p:cNvPicPr>
          <p:nvPr/>
        </p:nvPicPr>
        <p:blipFill>
          <a:blip r:embed="rId5" cstate="print">
            <a:extLst>
              <a:ext uri="{28A0092B-C50C-407E-A947-70E740481C1C}">
                <a14:useLocalDpi xmlns:a14="http://schemas.microsoft.com/office/drawing/2010/main" xmlns="" val="0"/>
              </a:ext>
            </a:extLst>
          </a:blip>
          <a:stretch>
            <a:fillRect/>
          </a:stretch>
        </p:blipFill>
        <p:spPr bwMode="auto">
          <a:xfrm>
            <a:off x="4453890" y="1023620"/>
            <a:ext cx="736600" cy="490220"/>
          </a:xfrm>
          <a:prstGeom prst="rect">
            <a:avLst/>
          </a:prstGeom>
          <a:noFill/>
          <a:effectLst>
            <a:outerShdw blurRad="50800" dist="38100" dir="2700000" algn="tl" rotWithShape="0">
              <a:prstClr val="black">
                <a:alpha val="40000"/>
              </a:prstClr>
            </a:outerShdw>
          </a:effectLst>
          <a:extLst>
            <a:ext uri="{909E8E84-426E-40DD-AFC4-6F175D3DCCD1}">
              <a14:hiddenFill xmlns:a14="http://schemas.microsoft.com/office/drawing/2010/main" xmlns="">
                <a:solidFill>
                  <a:srgbClr val="FFFFFF"/>
                </a:solidFill>
              </a14:hiddenFill>
            </a:ext>
          </a:extLst>
        </p:spPr>
      </p:pic>
      <p:sp>
        <p:nvSpPr>
          <p:cNvPr id="3" name="Text Box 2"/>
          <p:cNvSpPr/>
          <p:nvPr>
            <p:custDataLst>
              <p:tags r:id="rId2"/>
            </p:custDataLst>
          </p:nvPr>
        </p:nvSpPr>
        <p:spPr>
          <a:xfrm>
            <a:off x="1227773" y="286068"/>
            <a:ext cx="6260465" cy="521970"/>
          </a:xfrm>
          <a:prstGeom prst="rect">
            <a:avLst/>
          </a:prstGeom>
          <a:noFill/>
          <a:ln w="9525">
            <a:noFill/>
          </a:ln>
          <a:extLst>
            <a:ext uri="{909E8E84-426E-40DD-AFC4-6F175D3DCCD1}">
              <a14:hiddenFill xmlns:a14="http://schemas.microsoft.com/office/drawing/2010/main" xmlns="">
                <a:solidFill>
                  <a:schemeClr val="bg1"/>
                </a:solidFill>
              </a14:hiddenFill>
            </a:ext>
          </a:extLst>
        </p:spPr>
        <p:txBody>
          <a:bodyPr wrap="none" anchor="t">
            <a:spAutoFit/>
          </a:bodyPr>
          <a:lstStyle/>
          <a:p>
            <a:pPr algn="l"/>
            <a:r>
              <a:rPr lang="zh-CN" altLang="en-US" sz="2800" b="1">
                <a:ln>
                  <a:solidFill>
                    <a:srgbClr val="FFFF00"/>
                  </a:solidFill>
                </a:ln>
                <a:solidFill>
                  <a:srgbClr val="FFFD43"/>
                </a:solidFill>
                <a:effectLst>
                  <a:outerShdw blurRad="38100" dist="38100" dir="2700000">
                    <a:srgbClr val="000000"/>
                  </a:outerShdw>
                </a:effectLst>
                <a:ea typeface="华文中宋" pitchFamily="2" charset="-122"/>
              </a:rPr>
              <a:t>【中国共产党成立后召开的重大会议】</a:t>
            </a:r>
            <a:endParaRPr lang="zh-CN" altLang="en-US" sz="2800" b="1">
              <a:ln>
                <a:solidFill>
                  <a:srgbClr val="FFFF00"/>
                </a:solidFill>
              </a:ln>
              <a:solidFill>
                <a:srgbClr val="FFFD43"/>
              </a:solidFill>
              <a:effectLst>
                <a:outerShdw blurRad="38100" dist="38100" dir="2700000">
                  <a:srgbClr val="000000"/>
                </a:outerShdw>
              </a:effectLst>
              <a:latin typeface="Tahoma" panose="020B0604030504040204" pitchFamily="34" charset="0"/>
              <a:ea typeface="华文中宋" pitchFamily="2" charset="-122"/>
            </a:endParaRPr>
          </a:p>
        </p:txBody>
      </p:sp>
    </p:spTree>
  </p:cSld>
  <p:clrMapOvr>
    <a:masterClrMapping/>
  </p:clrMapOvr>
  <p:transition spd="med"/>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9" name="Text Box 3"/>
          <p:cNvSpPr/>
          <p:nvPr>
            <p:custDataLst>
              <p:tags r:id="rId1"/>
            </p:custDataLst>
          </p:nvPr>
        </p:nvSpPr>
        <p:spPr>
          <a:xfrm>
            <a:off x="423545" y="1522095"/>
            <a:ext cx="11440795" cy="5262245"/>
          </a:xfrm>
          <a:prstGeom prst="rect">
            <a:avLst/>
          </a:prstGeom>
          <a:noFill/>
          <a:ln w="9525">
            <a:noFill/>
          </a:ln>
        </p:spPr>
        <p:txBody>
          <a:bodyPr wrap="square" anchor="t">
            <a:spAutoFit/>
          </a:bodyPr>
          <a:lstStyle/>
          <a:p>
            <a:pPr algn="l">
              <a:lnSpc>
                <a:spcPct val="200000"/>
              </a:lnSpc>
            </a:pPr>
            <a:r>
              <a:rPr lang="en-US" altLang="zh-CN" sz="2400" b="1">
                <a:solidFill>
                  <a:srgbClr val="6600CC"/>
                </a:solidFill>
                <a:latin typeface="微软雅黑" panose="020B0503020204020204" pitchFamily="34" charset="-122"/>
                <a:ea typeface="微软雅黑" panose="020B0503020204020204" pitchFamily="34" charset="-122"/>
              </a:rPr>
              <a:t>7</a:t>
            </a:r>
            <a:r>
              <a:rPr lang="zh-CN" sz="2400" b="1">
                <a:solidFill>
                  <a:srgbClr val="6600CC"/>
                </a:solidFill>
                <a:latin typeface="微软雅黑" panose="020B0503020204020204" pitchFamily="34" charset="-122"/>
                <a:ea typeface="微软雅黑" panose="020B0503020204020204" pitchFamily="34" charset="-122"/>
              </a:rPr>
              <a:t>.</a:t>
            </a:r>
            <a:r>
              <a:rPr sz="2400" b="1">
                <a:solidFill>
                  <a:srgbClr val="6600CC"/>
                </a:solidFill>
                <a:latin typeface="微软雅黑" panose="020B0503020204020204" pitchFamily="34" charset="-122"/>
                <a:ea typeface="微软雅黑" panose="020B0503020204020204" pitchFamily="34" charset="-122"/>
                <a:sym typeface="+mn-ea"/>
              </a:rPr>
              <a:t>中共</a:t>
            </a:r>
            <a:r>
              <a:rPr lang="en-US" sz="2400" b="1">
                <a:solidFill>
                  <a:srgbClr val="6600CC"/>
                </a:solidFill>
                <a:latin typeface="微软雅黑" panose="020B0503020204020204" pitchFamily="34" charset="-122"/>
                <a:ea typeface="微软雅黑" panose="020B0503020204020204" pitchFamily="34" charset="-122"/>
                <a:sym typeface="+mn-ea"/>
              </a:rPr>
              <a:t>”</a:t>
            </a:r>
            <a:r>
              <a:rPr sz="2400" b="1">
                <a:solidFill>
                  <a:srgbClr val="6600CC"/>
                </a:solidFill>
                <a:latin typeface="微软雅黑" panose="020B0503020204020204" pitchFamily="34" charset="-122"/>
                <a:ea typeface="微软雅黑" panose="020B0503020204020204" pitchFamily="34" charset="-122"/>
                <a:sym typeface="+mn-ea"/>
              </a:rPr>
              <a:t>十六大</a:t>
            </a:r>
            <a:r>
              <a:rPr lang="en-US" sz="2400" b="1">
                <a:solidFill>
                  <a:srgbClr val="6600CC"/>
                </a:solidFill>
                <a:latin typeface="微软雅黑" panose="020B0503020204020204" pitchFamily="34" charset="-122"/>
                <a:ea typeface="微软雅黑" panose="020B0503020204020204" pitchFamily="34" charset="-122"/>
                <a:sym typeface="+mn-ea"/>
              </a:rPr>
              <a:t>“</a:t>
            </a:r>
            <a:r>
              <a:rPr lang="zh-CN" altLang="en-US" sz="2400" b="1">
                <a:solidFill>
                  <a:srgbClr val="000000"/>
                </a:solidFill>
                <a:latin typeface="宋体" panose="02010600030101010101" pitchFamily="2" charset="-122"/>
              </a:rPr>
              <a:t>(2002年):</a:t>
            </a:r>
            <a:r>
              <a:rPr lang="en-US" altLang="zh-CN" sz="2400" b="1">
                <a:solidFill>
                  <a:srgbClr val="000000"/>
                </a:solidFill>
                <a:latin typeface="宋体" panose="02010600030101010101" pitchFamily="2" charset="-122"/>
              </a:rPr>
              <a:t> </a:t>
            </a:r>
            <a:r>
              <a:rPr lang="zh-CN" altLang="en-US" sz="2400" b="1">
                <a:solidFill>
                  <a:srgbClr val="000000"/>
                </a:solidFill>
                <a:latin typeface="宋体" panose="02010600030101010101" pitchFamily="2" charset="-122"/>
              </a:rPr>
              <a:t>“三个代表"重要思想被确立为中国共产党的指导思想。它进一步回答了什么是社会主义、怎样建设社会主义的问题，创造性地回答了建设什么样的党、怎样建设党的问题。</a:t>
            </a:r>
          </a:p>
          <a:p>
            <a:pPr algn="l">
              <a:lnSpc>
                <a:spcPct val="200000"/>
              </a:lnSpc>
            </a:pPr>
            <a:r>
              <a:rPr lang="en-US" altLang="zh-CN" sz="2400" b="1">
                <a:solidFill>
                  <a:srgbClr val="6600CC"/>
                </a:solidFill>
                <a:latin typeface="微软雅黑" panose="020B0503020204020204" pitchFamily="34" charset="-122"/>
                <a:ea typeface="微软雅黑" panose="020B0503020204020204" pitchFamily="34" charset="-122"/>
                <a:sym typeface="+mn-ea"/>
              </a:rPr>
              <a:t>8</a:t>
            </a:r>
            <a:r>
              <a:rPr lang="zh-CN" sz="2400" b="1">
                <a:solidFill>
                  <a:srgbClr val="6600CC"/>
                </a:solidFill>
                <a:latin typeface="微软雅黑" panose="020B0503020204020204" pitchFamily="34" charset="-122"/>
                <a:ea typeface="微软雅黑" panose="020B0503020204020204" pitchFamily="34" charset="-122"/>
                <a:sym typeface="+mn-ea"/>
              </a:rPr>
              <a:t>.</a:t>
            </a:r>
            <a:r>
              <a:rPr sz="2400" b="1">
                <a:solidFill>
                  <a:srgbClr val="6600CC"/>
                </a:solidFill>
                <a:latin typeface="微软雅黑" panose="020B0503020204020204" pitchFamily="34" charset="-122"/>
                <a:ea typeface="微软雅黑" panose="020B0503020204020204" pitchFamily="34" charset="-122"/>
                <a:sym typeface="+mn-ea"/>
              </a:rPr>
              <a:t>中共</a:t>
            </a:r>
            <a:r>
              <a:rPr lang="en-US" sz="2400" b="1">
                <a:solidFill>
                  <a:srgbClr val="6600CC"/>
                </a:solidFill>
                <a:latin typeface="微软雅黑" panose="020B0503020204020204" pitchFamily="34" charset="-122"/>
                <a:ea typeface="微软雅黑" panose="020B0503020204020204" pitchFamily="34" charset="-122"/>
                <a:sym typeface="+mn-ea"/>
              </a:rPr>
              <a:t>”</a:t>
            </a:r>
            <a:r>
              <a:rPr sz="2400" b="1">
                <a:solidFill>
                  <a:srgbClr val="6600CC"/>
                </a:solidFill>
                <a:latin typeface="微软雅黑" panose="020B0503020204020204" pitchFamily="34" charset="-122"/>
                <a:ea typeface="微软雅黑" panose="020B0503020204020204" pitchFamily="34" charset="-122"/>
                <a:sym typeface="+mn-ea"/>
              </a:rPr>
              <a:t>十</a:t>
            </a:r>
            <a:r>
              <a:rPr lang="zh-CN" sz="2400" b="1">
                <a:solidFill>
                  <a:srgbClr val="6600CC"/>
                </a:solidFill>
                <a:latin typeface="微软雅黑" panose="020B0503020204020204" pitchFamily="34" charset="-122"/>
                <a:ea typeface="微软雅黑" panose="020B0503020204020204" pitchFamily="34" charset="-122"/>
                <a:sym typeface="+mn-ea"/>
              </a:rPr>
              <a:t>七</a:t>
            </a:r>
            <a:r>
              <a:rPr sz="2400" b="1">
                <a:solidFill>
                  <a:srgbClr val="6600CC"/>
                </a:solidFill>
                <a:latin typeface="微软雅黑" panose="020B0503020204020204" pitchFamily="34" charset="-122"/>
                <a:ea typeface="微软雅黑" panose="020B0503020204020204" pitchFamily="34" charset="-122"/>
                <a:sym typeface="+mn-ea"/>
              </a:rPr>
              <a:t>大</a:t>
            </a:r>
            <a:r>
              <a:rPr lang="en-US" sz="2400" b="1">
                <a:solidFill>
                  <a:srgbClr val="6600CC"/>
                </a:solidFill>
                <a:latin typeface="微软雅黑" panose="020B0503020204020204" pitchFamily="34" charset="-122"/>
                <a:ea typeface="微软雅黑" panose="020B0503020204020204" pitchFamily="34" charset="-122"/>
                <a:sym typeface="+mn-ea"/>
              </a:rPr>
              <a:t>“</a:t>
            </a:r>
            <a:r>
              <a:rPr lang="zh-CN" altLang="en-US" sz="2400" b="1">
                <a:solidFill>
                  <a:srgbClr val="000000"/>
                </a:solidFill>
                <a:latin typeface="宋体" panose="02010600030101010101" pitchFamily="2" charset="-122"/>
              </a:rPr>
              <a:t>(2007年):</a:t>
            </a:r>
            <a:r>
              <a:rPr lang="en-US" altLang="zh-CN" sz="2400" b="1">
                <a:solidFill>
                  <a:srgbClr val="000000"/>
                </a:solidFill>
                <a:latin typeface="宋体" panose="02010600030101010101" pitchFamily="2" charset="-122"/>
              </a:rPr>
              <a:t> </a:t>
            </a:r>
            <a:r>
              <a:rPr lang="zh-CN" altLang="en-US" sz="2400" b="1">
                <a:solidFill>
                  <a:srgbClr val="000000"/>
                </a:solidFill>
                <a:latin typeface="宋体" panose="02010600030101010101" pitchFamily="2" charset="-122"/>
              </a:rPr>
              <a:t>科学发展观是坚持以人为本，全面、协调、可持续的发展观，对新形势下实现什么样的发展、怎样发展等重大问题作出了新的科学回答，是马克思主义关于发展的世界观和方法论的集中体现。</a:t>
            </a:r>
          </a:p>
          <a:p>
            <a:pPr algn="l">
              <a:lnSpc>
                <a:spcPct val="200000"/>
              </a:lnSpc>
            </a:pPr>
            <a:endParaRPr lang="zh-CN" altLang="en-US" sz="2400" b="1">
              <a:solidFill>
                <a:srgbClr val="000000"/>
              </a:solidFill>
              <a:latin typeface="宋体" panose="02010600030101010101" pitchFamily="2" charset="-122"/>
            </a:endParaRPr>
          </a:p>
        </p:txBody>
      </p:sp>
      <p:sp>
        <p:nvSpPr>
          <p:cNvPr id="2" name="文本框 1"/>
          <p:cNvSpPr txBox="1"/>
          <p:nvPr/>
        </p:nvSpPr>
        <p:spPr>
          <a:xfrm>
            <a:off x="423545" y="1007745"/>
            <a:ext cx="4115435" cy="521970"/>
          </a:xfrm>
          <a:prstGeom prst="rect">
            <a:avLst/>
          </a:prstGeom>
          <a:noFill/>
        </p:spPr>
        <p:txBody>
          <a:bodyPr wrap="none" rtlCol="0" anchor="t">
            <a:spAutoFit/>
          </a:bodyPr>
          <a:lstStyle/>
          <a:p>
            <a:pPr algn="l"/>
            <a:r>
              <a:rPr lang="zh-CN" altLang="en-US" sz="2800" b="1">
                <a:solidFill>
                  <a:srgbClr val="FF0000"/>
                </a:solidFill>
                <a:effectLst>
                  <a:outerShdw blurRad="38100" dist="19050" dir="2700000" algn="tl" rotWithShape="0">
                    <a:schemeClr val="dk1">
                      <a:alpha val="40000"/>
                    </a:schemeClr>
                  </a:outerShdw>
                </a:effectLst>
              </a:rPr>
              <a:t>中华人民共和国成立以后</a:t>
            </a:r>
          </a:p>
        </p:txBody>
      </p:sp>
      <p:pic>
        <p:nvPicPr>
          <p:cNvPr id="8" name="Picture 2"/>
          <p:cNvPicPr>
            <a:picLocks noChangeAspect="1" noChangeArrowheads="1"/>
          </p:cNvPicPr>
          <p:nvPr/>
        </p:nvPicPr>
        <p:blipFill>
          <a:blip r:embed="rId5" cstate="print">
            <a:extLst>
              <a:ext uri="{28A0092B-C50C-407E-A947-70E740481C1C}">
                <a14:useLocalDpi xmlns:a14="http://schemas.microsoft.com/office/drawing/2010/main" xmlns="" val="0"/>
              </a:ext>
            </a:extLst>
          </a:blip>
          <a:stretch>
            <a:fillRect/>
          </a:stretch>
        </p:blipFill>
        <p:spPr bwMode="auto">
          <a:xfrm>
            <a:off x="4453890" y="1023620"/>
            <a:ext cx="736600" cy="490220"/>
          </a:xfrm>
          <a:prstGeom prst="rect">
            <a:avLst/>
          </a:prstGeom>
          <a:noFill/>
          <a:effectLst>
            <a:outerShdw blurRad="50800" dist="38100" dir="2700000" algn="tl" rotWithShape="0">
              <a:prstClr val="black">
                <a:alpha val="40000"/>
              </a:prstClr>
            </a:outerShdw>
          </a:effectLst>
          <a:extLst>
            <a:ext uri="{909E8E84-426E-40DD-AFC4-6F175D3DCCD1}">
              <a14:hiddenFill xmlns:a14="http://schemas.microsoft.com/office/drawing/2010/main" xmlns="">
                <a:solidFill>
                  <a:srgbClr val="FFFFFF"/>
                </a:solidFill>
              </a14:hiddenFill>
            </a:ext>
          </a:extLst>
        </p:spPr>
      </p:pic>
      <p:sp>
        <p:nvSpPr>
          <p:cNvPr id="3" name="Text Box 2"/>
          <p:cNvSpPr/>
          <p:nvPr>
            <p:custDataLst>
              <p:tags r:id="rId2"/>
            </p:custDataLst>
          </p:nvPr>
        </p:nvSpPr>
        <p:spPr>
          <a:xfrm>
            <a:off x="1227773" y="286068"/>
            <a:ext cx="6260465" cy="521970"/>
          </a:xfrm>
          <a:prstGeom prst="rect">
            <a:avLst/>
          </a:prstGeom>
          <a:noFill/>
          <a:ln w="9525">
            <a:noFill/>
          </a:ln>
          <a:extLst>
            <a:ext uri="{909E8E84-426E-40DD-AFC4-6F175D3DCCD1}">
              <a14:hiddenFill xmlns:a14="http://schemas.microsoft.com/office/drawing/2010/main" xmlns="">
                <a:solidFill>
                  <a:schemeClr val="bg1"/>
                </a:solidFill>
              </a14:hiddenFill>
            </a:ext>
          </a:extLst>
        </p:spPr>
        <p:txBody>
          <a:bodyPr wrap="none" anchor="t">
            <a:spAutoFit/>
          </a:bodyPr>
          <a:lstStyle/>
          <a:p>
            <a:pPr algn="l"/>
            <a:r>
              <a:rPr lang="zh-CN" altLang="en-US" sz="2800" b="1">
                <a:ln>
                  <a:solidFill>
                    <a:srgbClr val="FFFF00"/>
                  </a:solidFill>
                </a:ln>
                <a:solidFill>
                  <a:srgbClr val="FFFD43"/>
                </a:solidFill>
                <a:effectLst>
                  <a:outerShdw blurRad="38100" dist="38100" dir="2700000">
                    <a:srgbClr val="000000"/>
                  </a:outerShdw>
                </a:effectLst>
                <a:ea typeface="华文中宋" pitchFamily="2" charset="-122"/>
              </a:rPr>
              <a:t>【中国共产党成立后召开的重大会议】</a:t>
            </a:r>
            <a:endParaRPr lang="zh-CN" altLang="en-US" sz="2800" b="1">
              <a:ln>
                <a:solidFill>
                  <a:srgbClr val="FFFF00"/>
                </a:solidFill>
              </a:ln>
              <a:solidFill>
                <a:srgbClr val="FFFD43"/>
              </a:solidFill>
              <a:effectLst>
                <a:outerShdw blurRad="38100" dist="38100" dir="2700000">
                  <a:srgbClr val="000000"/>
                </a:outerShdw>
              </a:effectLst>
              <a:latin typeface="Tahoma" panose="020B0604030504040204" pitchFamily="34" charset="0"/>
              <a:ea typeface="华文中宋" pitchFamily="2" charset="-122"/>
            </a:endParaRPr>
          </a:p>
        </p:txBody>
      </p:sp>
    </p:spTree>
  </p:cSld>
  <p:clrMapOvr>
    <a:masterClrMapping/>
  </p:clrMapOvr>
  <p:transition spd="med"/>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9" name="Text Box 3"/>
          <p:cNvSpPr/>
          <p:nvPr>
            <p:custDataLst>
              <p:tags r:id="rId1"/>
            </p:custDataLst>
          </p:nvPr>
        </p:nvSpPr>
        <p:spPr>
          <a:xfrm>
            <a:off x="423545" y="1610585"/>
            <a:ext cx="11440795" cy="4892040"/>
          </a:xfrm>
          <a:prstGeom prst="rect">
            <a:avLst/>
          </a:prstGeom>
          <a:noFill/>
          <a:ln w="9525">
            <a:noFill/>
          </a:ln>
        </p:spPr>
        <p:txBody>
          <a:bodyPr wrap="square" anchor="t">
            <a:spAutoFit/>
          </a:bodyPr>
          <a:lstStyle/>
          <a:p>
            <a:pPr algn="l">
              <a:lnSpc>
                <a:spcPct val="220000"/>
              </a:lnSpc>
            </a:pPr>
            <a:r>
              <a:rPr lang="en-US" altLang="zh-CN" sz="2400" b="1" dirty="0">
                <a:solidFill>
                  <a:srgbClr val="6600CC"/>
                </a:solidFill>
                <a:latin typeface="微软雅黑" panose="020B0503020204020204" pitchFamily="34" charset="-122"/>
                <a:ea typeface="微软雅黑" panose="020B0503020204020204" pitchFamily="34" charset="-122"/>
              </a:rPr>
              <a:t>9</a:t>
            </a:r>
            <a:r>
              <a:rPr lang="zh-CN" sz="2400" b="1" dirty="0">
                <a:solidFill>
                  <a:srgbClr val="6600CC"/>
                </a:solidFill>
                <a:latin typeface="微软雅黑" panose="020B0503020204020204" pitchFamily="34" charset="-122"/>
                <a:ea typeface="微软雅黑" panose="020B0503020204020204" pitchFamily="34" charset="-122"/>
              </a:rPr>
              <a:t>.</a:t>
            </a:r>
            <a:r>
              <a:rPr sz="2400" b="1" dirty="0" err="1">
                <a:solidFill>
                  <a:srgbClr val="6600CC"/>
                </a:solidFill>
                <a:latin typeface="微软雅黑" panose="020B0503020204020204" pitchFamily="34" charset="-122"/>
                <a:ea typeface="微软雅黑" panose="020B0503020204020204" pitchFamily="34" charset="-122"/>
                <a:sym typeface="+mn-ea"/>
              </a:rPr>
              <a:t>中共</a:t>
            </a:r>
            <a:r>
              <a:rPr lang="en-US" sz="2400" b="1" dirty="0" err="1">
                <a:solidFill>
                  <a:srgbClr val="6600CC"/>
                </a:solidFill>
                <a:latin typeface="微软雅黑" panose="020B0503020204020204" pitchFamily="34" charset="-122"/>
                <a:ea typeface="微软雅黑" panose="020B0503020204020204" pitchFamily="34" charset="-122"/>
                <a:sym typeface="+mn-ea"/>
              </a:rPr>
              <a:t>”</a:t>
            </a:r>
            <a:r>
              <a:rPr sz="2400" b="1" dirty="0" err="1">
                <a:solidFill>
                  <a:srgbClr val="6600CC"/>
                </a:solidFill>
                <a:latin typeface="微软雅黑" panose="020B0503020204020204" pitchFamily="34" charset="-122"/>
                <a:ea typeface="微软雅黑" panose="020B0503020204020204" pitchFamily="34" charset="-122"/>
                <a:sym typeface="+mn-ea"/>
              </a:rPr>
              <a:t>十八大</a:t>
            </a:r>
            <a:r>
              <a:rPr lang="en-US" sz="2400" b="1" dirty="0">
                <a:solidFill>
                  <a:srgbClr val="6600CC"/>
                </a:solidFill>
                <a:latin typeface="微软雅黑" panose="020B0503020204020204" pitchFamily="34" charset="-122"/>
                <a:ea typeface="微软雅黑" panose="020B0503020204020204" pitchFamily="34" charset="-122"/>
                <a:sym typeface="+mn-ea"/>
              </a:rPr>
              <a:t>“</a:t>
            </a:r>
            <a:r>
              <a:rPr lang="zh-CN" altLang="en-US" sz="2400" b="1" dirty="0">
                <a:solidFill>
                  <a:srgbClr val="000000"/>
                </a:solidFill>
                <a:latin typeface="宋体" panose="02010600030101010101" pitchFamily="2" charset="-122"/>
              </a:rPr>
              <a:t>(2012年):</a:t>
            </a:r>
            <a:r>
              <a:rPr lang="en-US" altLang="zh-CN" sz="2400" b="1" dirty="0">
                <a:solidFill>
                  <a:srgbClr val="000000"/>
                </a:solidFill>
                <a:latin typeface="宋体" panose="02010600030101010101" pitchFamily="2" charset="-122"/>
              </a:rPr>
              <a:t> </a:t>
            </a:r>
            <a:r>
              <a:rPr lang="zh-CN" altLang="en-US" sz="2400" b="1" dirty="0">
                <a:solidFill>
                  <a:srgbClr val="000000"/>
                </a:solidFill>
                <a:latin typeface="宋体" panose="02010600030101010101" pitchFamily="2" charset="-122"/>
              </a:rPr>
              <a:t>科学发展观被确立为党的指导思想。</a:t>
            </a:r>
          </a:p>
          <a:p>
            <a:pPr algn="l">
              <a:lnSpc>
                <a:spcPct val="220000"/>
              </a:lnSpc>
            </a:pPr>
            <a:r>
              <a:rPr lang="en-US" altLang="zh-CN" sz="2400" b="1" dirty="0">
                <a:solidFill>
                  <a:srgbClr val="6600CC"/>
                </a:solidFill>
                <a:latin typeface="微软雅黑" panose="020B0503020204020204" pitchFamily="34" charset="-122"/>
                <a:ea typeface="微软雅黑" panose="020B0503020204020204" pitchFamily="34" charset="-122"/>
              </a:rPr>
              <a:t>10.</a:t>
            </a:r>
            <a:r>
              <a:rPr lang="en-US" altLang="zh-CN" sz="2400" b="1" dirty="0" smtClean="0">
                <a:solidFill>
                  <a:srgbClr val="6600CC"/>
                </a:solidFill>
                <a:latin typeface="微软雅黑" panose="020B0503020204020204" pitchFamily="34" charset="-122"/>
                <a:ea typeface="微软雅黑" panose="020B0503020204020204" pitchFamily="34" charset="-122"/>
              </a:rPr>
              <a:t>十二届全国人大一次会议 </a:t>
            </a:r>
            <a:r>
              <a:rPr lang="zh-CN" altLang="en-US" sz="2400" b="1" dirty="0">
                <a:solidFill>
                  <a:srgbClr val="000000"/>
                </a:solidFill>
                <a:latin typeface="宋体" panose="02010600030101010101" pitchFamily="2" charset="-122"/>
              </a:rPr>
              <a:t>(2013年):</a:t>
            </a:r>
            <a:r>
              <a:rPr lang="en-US" altLang="zh-CN" sz="2400" b="1" dirty="0">
                <a:solidFill>
                  <a:srgbClr val="000000"/>
                </a:solidFill>
                <a:latin typeface="宋体" panose="02010600030101010101" pitchFamily="2" charset="-122"/>
              </a:rPr>
              <a:t> </a:t>
            </a:r>
            <a:r>
              <a:rPr lang="zh-CN" altLang="en-US" sz="2400" b="1" dirty="0">
                <a:solidFill>
                  <a:srgbClr val="000000"/>
                </a:solidFill>
                <a:latin typeface="宋体" panose="02010600030101010101" pitchFamily="2" charset="-122"/>
              </a:rPr>
              <a:t>习近平深刻阐述了中国梦的宏伟蓝图。</a:t>
            </a:r>
          </a:p>
          <a:p>
            <a:pPr algn="l">
              <a:lnSpc>
                <a:spcPct val="220000"/>
              </a:lnSpc>
            </a:pPr>
            <a:r>
              <a:rPr lang="en-US" altLang="zh-CN" sz="2400" b="1" dirty="0">
                <a:solidFill>
                  <a:srgbClr val="6600CC"/>
                </a:solidFill>
                <a:latin typeface="微软雅黑" panose="020B0503020204020204" pitchFamily="34" charset="-122"/>
                <a:ea typeface="微软雅黑" panose="020B0503020204020204" pitchFamily="34" charset="-122"/>
              </a:rPr>
              <a:t>11.中共”十九大“</a:t>
            </a:r>
            <a:r>
              <a:rPr lang="zh-CN" altLang="en-US" sz="2400" b="1" dirty="0">
                <a:solidFill>
                  <a:srgbClr val="000000"/>
                </a:solidFill>
                <a:latin typeface="宋体" panose="02010600030101010101" pitchFamily="2" charset="-122"/>
              </a:rPr>
              <a:t>(2017年):</a:t>
            </a:r>
            <a:r>
              <a:rPr lang="en-US" altLang="zh-CN" sz="2400" b="1" dirty="0">
                <a:solidFill>
                  <a:srgbClr val="000000"/>
                </a:solidFill>
                <a:latin typeface="宋体" panose="02010600030101010101" pitchFamily="2" charset="-122"/>
              </a:rPr>
              <a:t> </a:t>
            </a:r>
            <a:r>
              <a:rPr lang="zh-CN" altLang="en-US" sz="2400" b="1" dirty="0">
                <a:solidFill>
                  <a:srgbClr val="000000"/>
                </a:solidFill>
                <a:latin typeface="宋体" panose="02010600030101010101" pitchFamily="2" charset="-122"/>
              </a:rPr>
              <a:t>我国社会主要矛盾已经转化为人民日益增长的美好生</a:t>
            </a:r>
          </a:p>
          <a:p>
            <a:pPr algn="l">
              <a:lnSpc>
                <a:spcPct val="220000"/>
              </a:lnSpc>
            </a:pPr>
            <a:r>
              <a:rPr lang="zh-CN" altLang="en-US" sz="2400" b="1" dirty="0">
                <a:solidFill>
                  <a:srgbClr val="000000"/>
                </a:solidFill>
                <a:latin typeface="宋体" panose="02010600030101010101" pitchFamily="2" charset="-122"/>
              </a:rPr>
              <a:t>活需要和不平衡不充分的发展之间的矛盾;习近平新时代中国特色社会主义思想被确立为党的指导思想。</a:t>
            </a:r>
          </a:p>
          <a:p>
            <a:pPr algn="l">
              <a:lnSpc>
                <a:spcPct val="200000"/>
              </a:lnSpc>
            </a:pPr>
            <a:endParaRPr lang="zh-CN" altLang="en-US" sz="2400" b="1" dirty="0">
              <a:solidFill>
                <a:srgbClr val="000000"/>
              </a:solidFill>
              <a:latin typeface="宋体" panose="02010600030101010101" pitchFamily="2" charset="-122"/>
            </a:endParaRPr>
          </a:p>
        </p:txBody>
      </p:sp>
      <p:sp>
        <p:nvSpPr>
          <p:cNvPr id="2" name="文本框 1"/>
          <p:cNvSpPr txBox="1"/>
          <p:nvPr/>
        </p:nvSpPr>
        <p:spPr>
          <a:xfrm>
            <a:off x="423545" y="1007745"/>
            <a:ext cx="4115435" cy="521970"/>
          </a:xfrm>
          <a:prstGeom prst="rect">
            <a:avLst/>
          </a:prstGeom>
          <a:noFill/>
        </p:spPr>
        <p:txBody>
          <a:bodyPr wrap="none" rtlCol="0" anchor="t">
            <a:spAutoFit/>
          </a:bodyPr>
          <a:lstStyle/>
          <a:p>
            <a:pPr algn="l"/>
            <a:r>
              <a:rPr lang="zh-CN" altLang="en-US" sz="2800" b="1">
                <a:solidFill>
                  <a:srgbClr val="FF0000"/>
                </a:solidFill>
                <a:effectLst>
                  <a:outerShdw blurRad="38100" dist="19050" dir="2700000" algn="tl" rotWithShape="0">
                    <a:schemeClr val="dk1">
                      <a:alpha val="40000"/>
                    </a:schemeClr>
                  </a:outerShdw>
                </a:effectLst>
              </a:rPr>
              <a:t>中华人民共和国成立以后</a:t>
            </a:r>
          </a:p>
        </p:txBody>
      </p:sp>
      <p:pic>
        <p:nvPicPr>
          <p:cNvPr id="8" name="Picture 2"/>
          <p:cNvPicPr>
            <a:picLocks noChangeAspect="1" noChangeArrowheads="1"/>
          </p:cNvPicPr>
          <p:nvPr/>
        </p:nvPicPr>
        <p:blipFill>
          <a:blip r:embed="rId5" cstate="print">
            <a:extLst>
              <a:ext uri="{28A0092B-C50C-407E-A947-70E740481C1C}">
                <a14:useLocalDpi xmlns:a14="http://schemas.microsoft.com/office/drawing/2010/main" xmlns="" val="0"/>
              </a:ext>
            </a:extLst>
          </a:blip>
          <a:stretch>
            <a:fillRect/>
          </a:stretch>
        </p:blipFill>
        <p:spPr bwMode="auto">
          <a:xfrm>
            <a:off x="4453890" y="1023620"/>
            <a:ext cx="736600" cy="490220"/>
          </a:xfrm>
          <a:prstGeom prst="rect">
            <a:avLst/>
          </a:prstGeom>
          <a:noFill/>
          <a:effectLst>
            <a:outerShdw blurRad="50800" dist="38100" dir="2700000" algn="tl" rotWithShape="0">
              <a:prstClr val="black">
                <a:alpha val="40000"/>
              </a:prstClr>
            </a:outerShdw>
          </a:effectLst>
          <a:extLst>
            <a:ext uri="{909E8E84-426E-40DD-AFC4-6F175D3DCCD1}">
              <a14:hiddenFill xmlns:a14="http://schemas.microsoft.com/office/drawing/2010/main" xmlns="">
                <a:solidFill>
                  <a:srgbClr val="FFFFFF"/>
                </a:solidFill>
              </a14:hiddenFill>
            </a:ext>
          </a:extLst>
        </p:spPr>
      </p:pic>
      <p:sp>
        <p:nvSpPr>
          <p:cNvPr id="3" name="Text Box 2"/>
          <p:cNvSpPr/>
          <p:nvPr>
            <p:custDataLst>
              <p:tags r:id="rId2"/>
            </p:custDataLst>
          </p:nvPr>
        </p:nvSpPr>
        <p:spPr>
          <a:xfrm>
            <a:off x="1227773" y="286068"/>
            <a:ext cx="6260465" cy="521970"/>
          </a:xfrm>
          <a:prstGeom prst="rect">
            <a:avLst/>
          </a:prstGeom>
          <a:noFill/>
          <a:ln w="9525">
            <a:noFill/>
          </a:ln>
          <a:extLst>
            <a:ext uri="{909E8E84-426E-40DD-AFC4-6F175D3DCCD1}">
              <a14:hiddenFill xmlns:a14="http://schemas.microsoft.com/office/drawing/2010/main" xmlns="">
                <a:solidFill>
                  <a:schemeClr val="bg1"/>
                </a:solidFill>
              </a14:hiddenFill>
            </a:ext>
          </a:extLst>
        </p:spPr>
        <p:txBody>
          <a:bodyPr wrap="none" anchor="t">
            <a:spAutoFit/>
          </a:bodyPr>
          <a:lstStyle/>
          <a:p>
            <a:pPr algn="l"/>
            <a:r>
              <a:rPr lang="zh-CN" altLang="en-US" sz="2800" b="1">
                <a:ln>
                  <a:solidFill>
                    <a:srgbClr val="FFFF00"/>
                  </a:solidFill>
                </a:ln>
                <a:solidFill>
                  <a:srgbClr val="FFFD43"/>
                </a:solidFill>
                <a:effectLst>
                  <a:outerShdw blurRad="38100" dist="38100" dir="2700000">
                    <a:srgbClr val="000000"/>
                  </a:outerShdw>
                </a:effectLst>
                <a:ea typeface="华文中宋" pitchFamily="2" charset="-122"/>
              </a:rPr>
              <a:t>【中国共产党成立后召开的重大会议】</a:t>
            </a:r>
            <a:endParaRPr lang="zh-CN" altLang="en-US" sz="2800" b="1">
              <a:ln>
                <a:solidFill>
                  <a:srgbClr val="FFFF00"/>
                </a:solidFill>
              </a:ln>
              <a:solidFill>
                <a:srgbClr val="FFFD43"/>
              </a:solidFill>
              <a:effectLst>
                <a:outerShdw blurRad="38100" dist="38100" dir="2700000">
                  <a:srgbClr val="000000"/>
                </a:outerShdw>
              </a:effectLst>
              <a:latin typeface="Tahoma" panose="020B0604030504040204" pitchFamily="34" charset="0"/>
              <a:ea typeface="华文中宋" pitchFamily="2" charset="-122"/>
            </a:endParaRPr>
          </a:p>
        </p:txBody>
      </p:sp>
    </p:spTree>
  </p:cSld>
  <p:clrMapOvr>
    <a:masterClrMapping/>
  </p:clrMapOvr>
  <p:transition spd="med"/>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AS_UNIQUEID" val="29"/>
  <p:tag name="KSO_WM_SCREEN_THEME_FLAG" val="Dlrq25wU2PGuGg5bbmjbDI0yLfqMnAwWtlMVFxdyrwzilLFEGCxa8W/dO7eokfJnMEu1QwMZenzGnYsAAC+7Xkvd15ZNSnBpUmjp48b4IsE="/>
</p:tagLst>
</file>

<file path=ppt/tags/tag10.xml><?xml version="1.0" encoding="utf-8"?>
<p:tagLst xmlns:a="http://schemas.openxmlformats.org/drawingml/2006/main" xmlns:r="http://schemas.openxmlformats.org/officeDocument/2006/relationships" xmlns:p="http://schemas.openxmlformats.org/presentationml/2006/main">
  <p:tag name="AS_UNIQUEID" val="29"/>
  <p:tag name="KSO_WM_SCREEN_THEME_FLAG" val="Dlrq25wU2PGuGg5bbmjbDI0yLfqMnAwWtlMVFxdyrwzilLFEGCxa8W/dO7eokfJnMEu1QwMZenzGnYsAAC+7Xkvd15ZNSnBpUmjp48b4IsE="/>
</p:tagLst>
</file>

<file path=ppt/tags/tag11.xml><?xml version="1.0" encoding="utf-8"?>
<p:tagLst xmlns:a="http://schemas.openxmlformats.org/drawingml/2006/main" xmlns:r="http://schemas.openxmlformats.org/officeDocument/2006/relationships" xmlns:p="http://schemas.openxmlformats.org/presentationml/2006/main">
  <p:tag name="AS_UNIQUEID" val="30"/>
  <p:tag name="KSO_WM_SCREEN_THEME_FLAG" val="Dlrq25wU2PGuGg5bbmjbDI0yLfqMnAwWtlMVFxdyrwzilLFEGCxa8W/dO7eokfJnMEu1QwMZenzGnYsAAC+7Xkvd15ZNSnBpUmjp48b4IsE="/>
</p:tagLst>
</file>

<file path=ppt/tags/tag12.xml><?xml version="1.0" encoding="utf-8"?>
<p:tagLst xmlns:a="http://schemas.openxmlformats.org/drawingml/2006/main" xmlns:r="http://schemas.openxmlformats.org/officeDocument/2006/relationships" xmlns:p="http://schemas.openxmlformats.org/presentationml/2006/main">
  <p:tag name="AS_UNIQUEID" val="29"/>
  <p:tag name="KSO_WM_SCREEN_THEME_FLAG" val="Dlrq25wU2PGuGg5bbmjbDI0yLfqMnAwWtlMVFxdyrwzilLFEGCxa8W/dO7eokfJnMEu1QwMZenzGnYsAAC+7Xkvd15ZNSnBpUmjp48b4IsE="/>
</p:tagLst>
</file>

<file path=ppt/tags/tag13.xml><?xml version="1.0" encoding="utf-8"?>
<p:tagLst xmlns:a="http://schemas.openxmlformats.org/drawingml/2006/main" xmlns:r="http://schemas.openxmlformats.org/officeDocument/2006/relationships" xmlns:p="http://schemas.openxmlformats.org/presentationml/2006/main">
  <p:tag name="AS_UNIQUEID" val="30"/>
  <p:tag name="KSO_WM_SCREEN_THEME_FLAG" val="Dlrq25wU2PGuGg5bbmjbDI0yLfqMnAwWtlMVFxdyrwzilLFEGCxa8W/dO7eokfJnMEu1QwMZenzGnYsAAC+7Xkvd15ZNSnBpUmjp48b4IsE="/>
</p:tagLst>
</file>

<file path=ppt/tags/tag14.xml><?xml version="1.0" encoding="utf-8"?>
<p:tagLst xmlns:a="http://schemas.openxmlformats.org/drawingml/2006/main" xmlns:r="http://schemas.openxmlformats.org/officeDocument/2006/relationships" xmlns:p="http://schemas.openxmlformats.org/presentationml/2006/main">
  <p:tag name="AS_UNIQUEID" val="29"/>
  <p:tag name="KSO_WM_SCREEN_THEME_FLAG" val="Dlrq25wU2PGuGg5bbmjbDI0yLfqMnAwWtlMVFxdyrwzilLFEGCxa8W/dO7eokfJnMEu1QwMZenzGnYsAAC+7Xkvd15ZNSnBpUmjp48b4IsE="/>
</p:tagLst>
</file>

<file path=ppt/tags/tag15.xml><?xml version="1.0" encoding="utf-8"?>
<p:tagLst xmlns:a="http://schemas.openxmlformats.org/drawingml/2006/main" xmlns:r="http://schemas.openxmlformats.org/officeDocument/2006/relationships" xmlns:p="http://schemas.openxmlformats.org/presentationml/2006/main">
  <p:tag name="AS_UNIQUEID" val="30"/>
  <p:tag name="KSO_WM_SCREEN_THEME_FLAG" val="Dlrq25wU2PGuGg5bbmjbDI0yLfqMnAwWtlMVFxdyrwzilLFEGCxa8W/dO7eokfJnMEu1QwMZenzGnYsAAC+7Xkvd15ZNSnBpUmjp48b4IsE="/>
</p:tagLst>
</file>

<file path=ppt/tags/tag16.xml><?xml version="1.0" encoding="utf-8"?>
<p:tagLst xmlns:a="http://schemas.openxmlformats.org/drawingml/2006/main" xmlns:r="http://schemas.openxmlformats.org/officeDocument/2006/relationships" xmlns:p="http://schemas.openxmlformats.org/presentationml/2006/main">
  <p:tag name="AS_UNIQUEID" val="29"/>
  <p:tag name="KSO_WM_SCREEN_THEME_FLAG" val="Dlrq25wU2PGuGg5bbmjbDI0yLfqMnAwWtlMVFxdyrwzilLFEGCxa8W/dO7eokfJnMEu1QwMZenzGnYsAAC+7Xkvd15ZNSnBpUmjp48b4IsE="/>
</p:tagLst>
</file>

<file path=ppt/tags/tag17.xml><?xml version="1.0" encoding="utf-8"?>
<p:tagLst xmlns:a="http://schemas.openxmlformats.org/drawingml/2006/main" xmlns:r="http://schemas.openxmlformats.org/officeDocument/2006/relationships" xmlns:p="http://schemas.openxmlformats.org/presentationml/2006/main">
  <p:tag name="ISPRING_PRESENTATION_TITLE" val="中国风建筑历史企业商务文化PPT模板"/>
  <p:tag name="KSO_WPP_MARK_KEY" val="552adfeb-cfc1-4af0-b60a-855b82f8a713"/>
  <p:tag name="KSO_WM_SCREEN_THEME_FLAG" val="Dlrq25wU2PGuGg5bbmjbDI0yLfqMnAwWtlMVFxdyrwzilLFEGCxa8W/dO7eokfJnMEu1QwMZenzGnYsAAC+7Xkvd15ZNSnBpUmjp48b4IsE="/>
</p:tagLst>
</file>

<file path=ppt/tags/tag2.xml><?xml version="1.0" encoding="utf-8"?>
<p:tagLst xmlns:a="http://schemas.openxmlformats.org/drawingml/2006/main" xmlns:r="http://schemas.openxmlformats.org/officeDocument/2006/relationships" xmlns:p="http://schemas.openxmlformats.org/presentationml/2006/main">
  <p:tag name="AS_UNIQUEID" val="30"/>
  <p:tag name="KSO_WM_SCREEN_THEME_FLAG" val="Dlrq25wU2PGuGg5bbmjbDI0yLfqMnAwWtlMVFxdyrwzilLFEGCxa8W/dO7eokfJnMEu1QwMZenzGnYsAAC+7Xkvd15ZNSnBpUmjp48b4IsE="/>
</p:tagLst>
</file>

<file path=ppt/tags/tag3.xml><?xml version="1.0" encoding="utf-8"?>
<p:tagLst xmlns:a="http://schemas.openxmlformats.org/drawingml/2006/main" xmlns:r="http://schemas.openxmlformats.org/officeDocument/2006/relationships" xmlns:p="http://schemas.openxmlformats.org/presentationml/2006/main">
  <p:tag name="AS_UNIQUEID" val="30"/>
  <p:tag name="KSO_WM_SCREEN_THEME_FLAG" val="Dlrq25wU2PGuGg5bbmjbDI0yLfqMnAwWtlMVFxdyrwzilLFEGCxa8W/dO7eokfJnMEu1QwMZenzGnYsAAC+7Xkvd15ZNSnBpUmjp48b4IsE="/>
</p:tagLst>
</file>

<file path=ppt/tags/tag4.xml><?xml version="1.0" encoding="utf-8"?>
<p:tagLst xmlns:a="http://schemas.openxmlformats.org/drawingml/2006/main" xmlns:r="http://schemas.openxmlformats.org/officeDocument/2006/relationships" xmlns:p="http://schemas.openxmlformats.org/presentationml/2006/main">
  <p:tag name="AS_UNIQUEID" val="29"/>
  <p:tag name="KSO_WM_SCREEN_THEME_FLAG" val="Dlrq25wU2PGuGg5bbmjbDI0yLfqMnAwWtlMVFxdyrwzilLFEGCxa8W/dO7eokfJnMEu1QwMZenzGnYsAAC+7Xkvd15ZNSnBpUmjp48b4IsE="/>
</p:tagLst>
</file>

<file path=ppt/tags/tag5.xml><?xml version="1.0" encoding="utf-8"?>
<p:tagLst xmlns:a="http://schemas.openxmlformats.org/drawingml/2006/main" xmlns:r="http://schemas.openxmlformats.org/officeDocument/2006/relationships" xmlns:p="http://schemas.openxmlformats.org/presentationml/2006/main">
  <p:tag name="AS_UNIQUEID" val="30"/>
  <p:tag name="KSO_WM_SCREEN_THEME_FLAG" val="Dlrq25wU2PGuGg5bbmjbDI0yLfqMnAwWtlMVFxdyrwzilLFEGCxa8W/dO7eokfJnMEu1QwMZenzGnYsAAC+7Xkvd15ZNSnBpUmjp48b4IsE="/>
</p:tagLst>
</file>

<file path=ppt/tags/tag6.xml><?xml version="1.0" encoding="utf-8"?>
<p:tagLst xmlns:a="http://schemas.openxmlformats.org/drawingml/2006/main" xmlns:r="http://schemas.openxmlformats.org/officeDocument/2006/relationships" xmlns:p="http://schemas.openxmlformats.org/presentationml/2006/main">
  <p:tag name="AS_UNIQUEID" val="29"/>
  <p:tag name="KSO_WM_SCREEN_THEME_FLAG" val="Dlrq25wU2PGuGg5bbmjbDI0yLfqMnAwWtlMVFxdyrwzilLFEGCxa8W/dO7eokfJnMEu1QwMZenzGnYsAAC+7Xkvd15ZNSnBpUmjp48b4IsE="/>
</p:tagLst>
</file>

<file path=ppt/tags/tag7.xml><?xml version="1.0" encoding="utf-8"?>
<p:tagLst xmlns:a="http://schemas.openxmlformats.org/drawingml/2006/main" xmlns:r="http://schemas.openxmlformats.org/officeDocument/2006/relationships" xmlns:p="http://schemas.openxmlformats.org/presentationml/2006/main">
  <p:tag name="AS_UNIQUEID" val="30"/>
  <p:tag name="KSO_WM_SCREEN_THEME_FLAG" val="Dlrq25wU2PGuGg5bbmjbDI0yLfqMnAwWtlMVFxdyrwzilLFEGCxa8W/dO7eokfJnMEu1QwMZenzGnYsAAC+7Xkvd15ZNSnBpUmjp48b4IsE="/>
</p:tagLst>
</file>

<file path=ppt/tags/tag8.xml><?xml version="1.0" encoding="utf-8"?>
<p:tagLst xmlns:a="http://schemas.openxmlformats.org/drawingml/2006/main" xmlns:r="http://schemas.openxmlformats.org/officeDocument/2006/relationships" xmlns:p="http://schemas.openxmlformats.org/presentationml/2006/main">
  <p:tag name="AS_UNIQUEID" val="29"/>
  <p:tag name="KSO_WM_SCREEN_THEME_FLAG" val="Dlrq25wU2PGuGg5bbmjbDI0yLfqMnAwWtlMVFxdyrwzilLFEGCxa8W/dO7eokfJnMEu1QwMZenzGnYsAAC+7Xkvd15ZNSnBpUmjp48b4IsE="/>
</p:tagLst>
</file>

<file path=ppt/tags/tag9.xml><?xml version="1.0" encoding="utf-8"?>
<p:tagLst xmlns:a="http://schemas.openxmlformats.org/drawingml/2006/main" xmlns:r="http://schemas.openxmlformats.org/officeDocument/2006/relationships" xmlns:p="http://schemas.openxmlformats.org/presentationml/2006/main">
  <p:tag name="AS_UNIQUEID" val="30"/>
  <p:tag name="KSO_WM_SCREEN_THEME_FLAG" val="Dlrq25wU2PGuGg5bbmjbDI0yLfqMnAwWtlMVFxdyrwzilLFEGCxa8W/dO7eokfJnMEu1QwMZenzGnYsAAC+7Xkvd15ZNSnBpUmjp48b4IsE="/>
</p:tagLst>
</file>

<file path=ppt/theme/theme1.xml><?xml version="1.0" encoding="utf-8"?>
<a:theme xmlns:a="http://schemas.openxmlformats.org/drawingml/2006/main" name="海南省历史学科教研公众号">
  <a:themeElements>
    <a:clrScheme name="自定义 98">
      <a:dk1>
        <a:sysClr val="windowText" lastClr="000000"/>
      </a:dk1>
      <a:lt1>
        <a:sysClr val="window" lastClr="FFFFFF"/>
      </a:lt1>
      <a:dk2>
        <a:srgbClr val="44546A"/>
      </a:dk2>
      <a:lt2>
        <a:srgbClr val="E7E6E6"/>
      </a:lt2>
      <a:accent1>
        <a:srgbClr val="3C4856"/>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27</TotalTime>
  <Words>898</Words>
  <Application>Microsoft Office PowerPoint</Application>
  <PresentationFormat>自定义</PresentationFormat>
  <Paragraphs>60</Paragraphs>
  <Slides>9</Slides>
  <Notes>9</Notes>
  <HiddenSlides>0</HiddenSlides>
  <MMClips>0</MMClips>
  <ScaleCrop>false</ScaleCrop>
  <HeadingPairs>
    <vt:vector size="4" baseType="variant">
      <vt:variant>
        <vt:lpstr>主题</vt:lpstr>
      </vt:variant>
      <vt:variant>
        <vt:i4>1</vt:i4>
      </vt:variant>
      <vt:variant>
        <vt:lpstr>幻灯片标题</vt:lpstr>
      </vt:variant>
      <vt:variant>
        <vt:i4>9</vt:i4>
      </vt:variant>
    </vt:vector>
  </HeadingPairs>
  <TitlesOfParts>
    <vt:vector size="10" baseType="lpstr">
      <vt:lpstr>海南省历史学科教研公众号</vt:lpstr>
      <vt:lpstr>幻灯片 1</vt:lpstr>
      <vt:lpstr>幻灯片 2</vt:lpstr>
      <vt:lpstr>幻灯片 3</vt:lpstr>
      <vt:lpstr>幻灯片 4</vt:lpstr>
      <vt:lpstr>幻灯片 5</vt:lpstr>
      <vt:lpstr>幻灯片 6</vt:lpstr>
      <vt:lpstr>幻灯片 7</vt:lpstr>
      <vt:lpstr>幻灯片 8</vt:lpstr>
      <vt:lpstr>幻灯片 9</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空白演示</dc:title>
  <dc:creator/>
  <cp:lastModifiedBy>N8-User</cp:lastModifiedBy>
  <cp:revision>164</cp:revision>
  <dcterms:created xsi:type="dcterms:W3CDTF">2019-06-19T02:08:00Z</dcterms:created>
  <dcterms:modified xsi:type="dcterms:W3CDTF">2021-03-22T14:18:54Z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2052-11.1.0.10356</vt:lpwstr>
  </property>
  <property fmtid="{D5CDD505-2E9C-101B-9397-08002B2CF9AE}" pid="3" name="ICV">
    <vt:lpwstr>FAA534156B4A445B9A9B1304838672AB</vt:lpwstr>
  </property>
</Properties>
</file>