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gs/tag1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70" r:id="rId4"/>
    <p:sldId id="330" r:id="rId5"/>
    <p:sldId id="331" r:id="rId6"/>
    <p:sldId id="332" r:id="rId7"/>
    <p:sldId id="323" r:id="rId8"/>
    <p:sldId id="343" r:id="rId9"/>
    <p:sldId id="335" r:id="rId10"/>
    <p:sldId id="336" r:id="rId11"/>
    <p:sldId id="338" r:id="rId12"/>
    <p:sldId id="339" r:id="rId13"/>
    <p:sldId id="341" r:id="rId14"/>
    <p:sldId id="342" r:id="rId15"/>
    <p:sldId id="344" r:id="rId16"/>
    <p:sldId id="345" r:id="rId17"/>
    <p:sldId id="346" r:id="rId18"/>
    <p:sldId id="347" r:id="rId19"/>
    <p:sldId id="348" r:id="rId20"/>
    <p:sldId id="349" r:id="rId21"/>
    <p:sldId id="350" r:id="rId22"/>
    <p:sldId id="351" r:id="rId23"/>
    <p:sldId id="352" r:id="rId24"/>
    <p:sldId id="353" r:id="rId25"/>
    <p:sldId id="354" r:id="rId26"/>
    <p:sldId id="333" r:id="rId27"/>
    <p:sldId id="334" r:id="rId28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00FF00"/>
    <a:srgbClr val="FF3300"/>
    <a:srgbClr val="CC1410"/>
    <a:srgbClr val="0010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51" d="100"/>
          <a:sy n="51" d="100"/>
        </p:scale>
        <p:origin x="-739" y="-82"/>
      </p:cViewPr>
      <p:guideLst>
        <p:guide orient="horz" pos="2182"/>
        <p:guide pos="289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6.xml" Id="rId9" /><Relationship Type="http://schemas.openxmlformats.org/officeDocument/2006/relationships/slide" Target="slides/slide5.xml" Id="rId8" /><Relationship Type="http://schemas.openxmlformats.org/officeDocument/2006/relationships/slide" Target="slides/slide4.xml" Id="rId7" /><Relationship Type="http://schemas.openxmlformats.org/officeDocument/2006/relationships/slide" Target="slides/slide3.xml" Id="rId6" /><Relationship Type="http://schemas.openxmlformats.org/officeDocument/2006/relationships/slide" Target="slides/slide2.xml" Id="rId5" /><Relationship Type="http://schemas.openxmlformats.org/officeDocument/2006/relationships/slide" Target="slides/slide1.xml" Id="rId4" /><Relationship Type="http://schemas.openxmlformats.org/officeDocument/2006/relationships/tableStyles" Target="tableStyles.xml" Id="rId31" /><Relationship Type="http://schemas.openxmlformats.org/officeDocument/2006/relationships/viewProps" Target="viewProps.xml" Id="rId30" /><Relationship Type="http://schemas.openxmlformats.org/officeDocument/2006/relationships/slideMaster" Target="slideMasters/slideMaster2.xml" Id="rId3" /><Relationship Type="http://schemas.openxmlformats.org/officeDocument/2006/relationships/presProps" Target="presProps.xml" Id="rId29" /><Relationship Type="http://schemas.openxmlformats.org/officeDocument/2006/relationships/slide" Target="slides/slide25.xml" Id="rId28" /><Relationship Type="http://schemas.openxmlformats.org/officeDocument/2006/relationships/slide" Target="slides/slide24.xml" Id="rId27" /><Relationship Type="http://schemas.openxmlformats.org/officeDocument/2006/relationships/slide" Target="slides/slide23.xml" Id="rId26" /><Relationship Type="http://schemas.openxmlformats.org/officeDocument/2006/relationships/slide" Target="slides/slide22.xml" Id="rId25" /><Relationship Type="http://schemas.openxmlformats.org/officeDocument/2006/relationships/slide" Target="slides/slide21.xml" Id="rId24" /><Relationship Type="http://schemas.openxmlformats.org/officeDocument/2006/relationships/slide" Target="slides/slide20.xml" Id="rId23" /><Relationship Type="http://schemas.openxmlformats.org/officeDocument/2006/relationships/slide" Target="slides/slide19.xml" Id="rId22" /><Relationship Type="http://schemas.openxmlformats.org/officeDocument/2006/relationships/slide" Target="slides/slide18.xml" Id="rId21" /><Relationship Type="http://schemas.openxmlformats.org/officeDocument/2006/relationships/slide" Target="slides/slide17.xml" Id="rId20" /><Relationship Type="http://schemas.openxmlformats.org/officeDocument/2006/relationships/theme" Target="theme/theme1.xml" Id="rId2" /><Relationship Type="http://schemas.openxmlformats.org/officeDocument/2006/relationships/slide" Target="slides/slide16.xml" Id="rId19" /><Relationship Type="http://schemas.openxmlformats.org/officeDocument/2006/relationships/slide" Target="slides/slide15.xml" Id="rId18" /><Relationship Type="http://schemas.openxmlformats.org/officeDocument/2006/relationships/slide" Target="slides/slide14.xml" Id="rId17" /><Relationship Type="http://schemas.openxmlformats.org/officeDocument/2006/relationships/slide" Target="slides/slide13.xml" Id="rId16" /><Relationship Type="http://schemas.openxmlformats.org/officeDocument/2006/relationships/slide" Target="slides/slide12.xml" Id="rId15" /><Relationship Type="http://schemas.openxmlformats.org/officeDocument/2006/relationships/slide" Target="slides/slide11.xml" Id="rId14" /><Relationship Type="http://schemas.openxmlformats.org/officeDocument/2006/relationships/slide" Target="slides/slide10.xml" Id="rId13" /><Relationship Type="http://schemas.openxmlformats.org/officeDocument/2006/relationships/slide" Target="slides/slide9.xml" Id="rId12" /><Relationship Type="http://schemas.openxmlformats.org/officeDocument/2006/relationships/slide" Target="slides/slide8.xml" Id="rId11" /><Relationship Type="http://schemas.openxmlformats.org/officeDocument/2006/relationships/slide" Target="slides/slide7.xml" Id="rId10" /><Relationship Type="http://schemas.openxmlformats.org/officeDocument/2006/relationships/slideMaster" Target="slideMasters/slideMaster1.xml" Id="rId1" /><Relationship Type="http://schemas.openxmlformats.org/officeDocument/2006/relationships/tags" Target="/ppt/tags/tag1.xml" Id="R941fdf9356754b13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>
  <p:cSld name="标题幻灯片">
    <p:spTree>
      <p:nvGrpSpPr>
        <p:cNvPr id="1" name=""/>
        <p:cNvGrpSpPr/>
        <p:nvPr/>
      </p:nvGrpSpPr>
      <p:grpSpPr/>
      <p:grpSp>
        <p:nvGrpSpPr>
          <p:cNvPr id="43010" name="组合 43009"/>
          <p:cNvGrpSpPr>
            <a:grpSpLocks noChangeAspect="1"/>
          </p:cNvGrpSpPr>
          <p:nvPr/>
        </p:nvGrpSpPr>
        <p:grpSpPr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3011" name="矩形 43010"/>
            <p:cNvSpPr>
              <a:spLocks noChangeAspect="1" noTextEdit="1"/>
            </p:cNvSpPr>
            <p:nvPr userDrawn="1"/>
          </p:nvSpPr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3012" name="矩形 43011"/>
            <p:cNvSpPr/>
            <p:nvPr userDrawn="1"/>
          </p:nvSpPr>
          <p:spPr>
            <a:xfrm>
              <a:off x="4416" y="432"/>
              <a:ext cx="1152" cy="1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3013" name="矩形 43012"/>
            <p:cNvSpPr/>
            <p:nvPr userDrawn="1"/>
          </p:nvSpPr>
          <p:spPr>
            <a:xfrm>
              <a:off x="432" y="0"/>
              <a:ext cx="240" cy="25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3014" name="矩形 43013"/>
            <p:cNvSpPr/>
            <p:nvPr userDrawn="1"/>
          </p:nvSpPr>
          <p:spPr>
            <a:xfrm>
              <a:off x="240" y="3696"/>
              <a:ext cx="5520" cy="24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3015" name="任意多边形 43014"/>
            <p:cNvSpPr/>
            <p:nvPr userDrawn="1"/>
          </p:nvSpPr>
          <p:spPr>
            <a:xfrm>
              <a:off x="15" y="162"/>
              <a:ext cx="5" cy="15"/>
            </a:xfrm>
            <a:custGeom>
              <a:avLst/>
              <a:gdLst/>
              <a:ahLst/>
              <a:cxnLst/>
              <a:pathLst>
                <a:path w="1" h="3">
                  <a:moveTo>
                    <a:pt x="0" y="1"/>
                  </a:moveTo>
                  <a:cubicBezTo>
                    <a:pt x="0" y="2"/>
                    <a:pt x="0" y="2"/>
                    <a:pt x="1" y="3"/>
                  </a:cubicBezTo>
                  <a:lnTo>
                    <a:pt x="1" y="0"/>
                  </a:ln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3016" name="直接连接符 43015"/>
            <p:cNvSpPr/>
            <p:nvPr userDrawn="1"/>
          </p:nvSpPr>
          <p:spPr>
            <a:xfrm flipH="1">
              <a:off x="4752" y="4317"/>
              <a:ext cx="273" cy="1"/>
            </a:xfrm>
            <a:prstGeom prst="line">
              <a:avLst/>
            </a:prstGeom>
            <a:ln w="0">
              <a:noFill/>
            </a:ln>
          </p:spPr>
        </p:sp>
        <p:grpSp>
          <p:nvGrpSpPr>
            <p:cNvPr id="43017" name="组合 43016"/>
            <p:cNvGrpSpPr/>
            <p:nvPr userDrawn="1"/>
          </p:nvGrpSpPr>
          <p:grpSpPr>
            <a:xfrm>
              <a:off x="0" y="3105"/>
              <a:ext cx="1210" cy="1215"/>
              <a:chOff x="0" y="3105"/>
              <a:chExt cx="1210" cy="1215"/>
            </a:xfrm>
          </p:grpSpPr>
          <p:sp>
            <p:nvSpPr>
              <p:cNvPr id="43018" name="任意多边形 43017"/>
              <p:cNvSpPr>
                <a:spLocks noEditPoints="1"/>
              </p:cNvSpPr>
              <p:nvPr userDrawn="1"/>
            </p:nvSpPr>
            <p:spPr>
              <a:xfrm>
                <a:off x="36" y="3723"/>
                <a:ext cx="1174" cy="597"/>
              </a:xfrm>
              <a:custGeom>
                <a:avLst/>
                <a:gdLst/>
                <a:ahLst/>
                <a:cxnLst/>
                <a:pathLst>
                  <a:path w="232" h="118">
                    <a:moveTo>
                      <a:pt x="2" y="117"/>
                    </a:moveTo>
                    <a:lnTo>
                      <a:pt x="62" y="117"/>
                    </a:lnTo>
                    <a:lnTo>
                      <a:pt x="62" y="99"/>
                    </a:lnTo>
                    <a:lnTo>
                      <a:pt x="47" y="84"/>
                    </a:lnTo>
                    <a:lnTo>
                      <a:pt x="24" y="107"/>
                    </a:lnTo>
                    <a:lnTo>
                      <a:pt x="49" y="107"/>
                    </a:lnTo>
                    <a:lnTo>
                      <a:pt x="49" y="102"/>
                    </a:lnTo>
                    <a:cubicBezTo>
                      <a:pt x="49" y="102"/>
                      <a:pt x="42" y="102"/>
                      <a:pt x="39" y="102"/>
                    </a:cubicBezTo>
                    <a:cubicBezTo>
                      <a:pt x="41" y="99"/>
                      <a:pt x="46" y="94"/>
                      <a:pt x="47" y="93"/>
                    </a:cubicBezTo>
                    <a:cubicBezTo>
                      <a:pt x="48" y="94"/>
                      <a:pt x="54" y="100"/>
                      <a:pt x="55" y="101"/>
                    </a:cubicBezTo>
                    <a:cubicBezTo>
                      <a:pt x="55" y="102"/>
                      <a:pt x="55" y="109"/>
                      <a:pt x="55" y="110"/>
                    </a:cubicBezTo>
                    <a:cubicBezTo>
                      <a:pt x="53" y="110"/>
                      <a:pt x="19" y="111"/>
                      <a:pt x="15" y="111"/>
                    </a:cubicBezTo>
                    <a:cubicBezTo>
                      <a:pt x="18" y="108"/>
                      <a:pt x="45" y="80"/>
                      <a:pt x="46" y="79"/>
                    </a:cubicBezTo>
                    <a:cubicBezTo>
                      <a:pt x="48" y="80"/>
                      <a:pt x="63" y="96"/>
                      <a:pt x="64" y="96"/>
                    </a:cubicBezTo>
                    <a:cubicBezTo>
                      <a:pt x="64" y="97"/>
                      <a:pt x="64" y="118"/>
                      <a:pt x="64" y="118"/>
                    </a:cubicBezTo>
                    <a:lnTo>
                      <a:pt x="108" y="118"/>
                    </a:lnTo>
                    <a:cubicBezTo>
                      <a:pt x="108" y="118"/>
                      <a:pt x="108" y="94"/>
                      <a:pt x="108" y="92"/>
                    </a:cubicBezTo>
                    <a:cubicBezTo>
                      <a:pt x="109" y="92"/>
                      <a:pt x="131" y="92"/>
                      <a:pt x="132" y="92"/>
                    </a:cubicBezTo>
                    <a:cubicBezTo>
                      <a:pt x="132" y="94"/>
                      <a:pt x="132" y="109"/>
                      <a:pt x="132" y="111"/>
                    </a:cubicBezTo>
                    <a:cubicBezTo>
                      <a:pt x="131" y="111"/>
                      <a:pt x="120" y="111"/>
                      <a:pt x="118" y="111"/>
                    </a:cubicBezTo>
                    <a:cubicBezTo>
                      <a:pt x="118" y="110"/>
                      <a:pt x="118" y="103"/>
                      <a:pt x="118" y="102"/>
                    </a:cubicBezTo>
                    <a:cubicBezTo>
                      <a:pt x="119" y="102"/>
                      <a:pt x="120" y="102"/>
                      <a:pt x="121" y="102"/>
                    </a:cubicBezTo>
                    <a:cubicBezTo>
                      <a:pt x="121" y="103"/>
                      <a:pt x="121" y="106"/>
                      <a:pt x="121" y="106"/>
                    </a:cubicBezTo>
                    <a:lnTo>
                      <a:pt x="128" y="106"/>
                    </a:lnTo>
                    <a:lnTo>
                      <a:pt x="128" y="96"/>
                    </a:lnTo>
                    <a:lnTo>
                      <a:pt x="112" y="96"/>
                    </a:lnTo>
                    <a:lnTo>
                      <a:pt x="112" y="117"/>
                    </a:lnTo>
                    <a:lnTo>
                      <a:pt x="207" y="117"/>
                    </a:lnTo>
                    <a:lnTo>
                      <a:pt x="207" y="103"/>
                    </a:lnTo>
                    <a:lnTo>
                      <a:pt x="196" y="103"/>
                    </a:lnTo>
                    <a:lnTo>
                      <a:pt x="196" y="109"/>
                    </a:lnTo>
                    <a:cubicBezTo>
                      <a:pt x="196" y="109"/>
                      <a:pt x="200" y="109"/>
                      <a:pt x="202" y="109"/>
                    </a:cubicBezTo>
                    <a:cubicBezTo>
                      <a:pt x="202" y="109"/>
                      <a:pt x="202" y="110"/>
                      <a:pt x="202" y="110"/>
                    </a:cubicBezTo>
                    <a:cubicBezTo>
                      <a:pt x="200" y="110"/>
                      <a:pt x="195" y="110"/>
                      <a:pt x="194" y="110"/>
                    </a:cubicBezTo>
                    <a:cubicBezTo>
                      <a:pt x="194" y="109"/>
                      <a:pt x="194" y="99"/>
                      <a:pt x="194" y="98"/>
                    </a:cubicBezTo>
                    <a:cubicBezTo>
                      <a:pt x="195" y="98"/>
                      <a:pt x="207" y="98"/>
                      <a:pt x="209" y="98"/>
                    </a:cubicBezTo>
                    <a:cubicBezTo>
                      <a:pt x="209" y="99"/>
                      <a:pt x="209" y="117"/>
                      <a:pt x="209" y="117"/>
                    </a:cubicBezTo>
                    <a:lnTo>
                      <a:pt x="231" y="117"/>
                    </a:lnTo>
                    <a:lnTo>
                      <a:pt x="231" y="102"/>
                    </a:lnTo>
                    <a:lnTo>
                      <a:pt x="218" y="102"/>
                    </a:lnTo>
                    <a:lnTo>
                      <a:pt x="218" y="108"/>
                    </a:lnTo>
                    <a:cubicBezTo>
                      <a:pt x="218" y="108"/>
                      <a:pt x="224" y="108"/>
                      <a:pt x="225" y="108"/>
                    </a:cubicBezTo>
                    <a:cubicBezTo>
                      <a:pt x="225" y="109"/>
                      <a:pt x="225" y="111"/>
                      <a:pt x="225" y="112"/>
                    </a:cubicBezTo>
                    <a:cubicBezTo>
                      <a:pt x="224" y="112"/>
                      <a:pt x="216" y="112"/>
                      <a:pt x="214" y="112"/>
                    </a:cubicBezTo>
                    <a:cubicBezTo>
                      <a:pt x="214" y="110"/>
                      <a:pt x="214" y="92"/>
                      <a:pt x="214" y="92"/>
                    </a:cubicBezTo>
                    <a:cubicBezTo>
                      <a:pt x="214" y="92"/>
                      <a:pt x="193" y="92"/>
                      <a:pt x="192" y="92"/>
                    </a:cubicBezTo>
                    <a:cubicBezTo>
                      <a:pt x="192" y="90"/>
                      <a:pt x="192" y="86"/>
                      <a:pt x="192" y="86"/>
                    </a:cubicBezTo>
                    <a:lnTo>
                      <a:pt x="167" y="86"/>
                    </a:lnTo>
                    <a:cubicBezTo>
                      <a:pt x="167" y="86"/>
                      <a:pt x="167" y="98"/>
                      <a:pt x="167" y="100"/>
                    </a:cubicBezTo>
                    <a:cubicBezTo>
                      <a:pt x="166" y="100"/>
                      <a:pt x="152" y="100"/>
                      <a:pt x="150" y="100"/>
                    </a:cubicBezTo>
                    <a:cubicBezTo>
                      <a:pt x="150" y="98"/>
                      <a:pt x="150" y="93"/>
                      <a:pt x="150" y="91"/>
                    </a:cubicBezTo>
                    <a:cubicBezTo>
                      <a:pt x="151" y="91"/>
                      <a:pt x="155" y="91"/>
                      <a:pt x="156" y="91"/>
                    </a:cubicBezTo>
                    <a:cubicBezTo>
                      <a:pt x="156" y="92"/>
                      <a:pt x="156" y="92"/>
                      <a:pt x="156" y="93"/>
                    </a:cubicBezTo>
                    <a:cubicBezTo>
                      <a:pt x="155" y="93"/>
                      <a:pt x="151" y="93"/>
                      <a:pt x="151" y="93"/>
                    </a:cubicBezTo>
                    <a:lnTo>
                      <a:pt x="151" y="98"/>
                    </a:lnTo>
                    <a:lnTo>
                      <a:pt x="162" y="98"/>
                    </a:lnTo>
                    <a:lnTo>
                      <a:pt x="162" y="84"/>
                    </a:lnTo>
                    <a:lnTo>
                      <a:pt x="79" y="84"/>
                    </a:lnTo>
                    <a:lnTo>
                      <a:pt x="79" y="106"/>
                    </a:lnTo>
                    <a:lnTo>
                      <a:pt x="97" y="106"/>
                    </a:lnTo>
                    <a:lnTo>
                      <a:pt x="97" y="95"/>
                    </a:lnTo>
                    <a:lnTo>
                      <a:pt x="89" y="95"/>
                    </a:lnTo>
                    <a:cubicBezTo>
                      <a:pt x="89" y="95"/>
                      <a:pt x="89" y="97"/>
                      <a:pt x="89" y="98"/>
                    </a:cubicBezTo>
                    <a:cubicBezTo>
                      <a:pt x="88" y="98"/>
                      <a:pt x="86" y="98"/>
                      <a:pt x="85" y="98"/>
                    </a:cubicBezTo>
                    <a:cubicBezTo>
                      <a:pt x="85" y="96"/>
                      <a:pt x="85" y="93"/>
                      <a:pt x="85" y="92"/>
                    </a:cubicBezTo>
                    <a:cubicBezTo>
                      <a:pt x="87" y="92"/>
                      <a:pt x="100" y="92"/>
                      <a:pt x="101" y="92"/>
                    </a:cubicBezTo>
                    <a:cubicBezTo>
                      <a:pt x="101" y="93"/>
                      <a:pt x="101" y="109"/>
                      <a:pt x="101" y="111"/>
                    </a:cubicBezTo>
                    <a:cubicBezTo>
                      <a:pt x="100" y="111"/>
                      <a:pt x="72" y="111"/>
                      <a:pt x="71" y="111"/>
                    </a:cubicBezTo>
                    <a:cubicBezTo>
                      <a:pt x="71" y="109"/>
                      <a:pt x="71" y="90"/>
                      <a:pt x="71" y="89"/>
                    </a:cubicBezTo>
                    <a:cubicBezTo>
                      <a:pt x="71" y="89"/>
                      <a:pt x="101" y="59"/>
                      <a:pt x="101" y="59"/>
                    </a:cubicBezTo>
                    <a:lnTo>
                      <a:pt x="88" y="45"/>
                    </a:lnTo>
                    <a:lnTo>
                      <a:pt x="78" y="54"/>
                    </a:lnTo>
                    <a:lnTo>
                      <a:pt x="83" y="59"/>
                    </a:lnTo>
                    <a:cubicBezTo>
                      <a:pt x="83" y="59"/>
                      <a:pt x="87" y="56"/>
                      <a:pt x="88" y="55"/>
                    </a:cubicBezTo>
                    <a:cubicBezTo>
                      <a:pt x="89" y="56"/>
                      <a:pt x="91" y="58"/>
                      <a:pt x="92" y="59"/>
                    </a:cubicBezTo>
                    <a:cubicBezTo>
                      <a:pt x="91" y="60"/>
                      <a:pt x="85" y="65"/>
                      <a:pt x="84" y="66"/>
                    </a:cubicBezTo>
                    <a:cubicBezTo>
                      <a:pt x="83" y="65"/>
                      <a:pt x="73" y="55"/>
                      <a:pt x="72" y="54"/>
                    </a:cubicBezTo>
                    <a:cubicBezTo>
                      <a:pt x="73" y="52"/>
                      <a:pt x="87" y="38"/>
                      <a:pt x="88" y="37"/>
                    </a:cubicBezTo>
                    <a:cubicBezTo>
                      <a:pt x="89" y="38"/>
                      <a:pt x="107" y="57"/>
                      <a:pt x="108" y="58"/>
                    </a:cubicBezTo>
                    <a:cubicBezTo>
                      <a:pt x="107" y="59"/>
                      <a:pt x="84" y="82"/>
                      <a:pt x="84" y="82"/>
                    </a:cubicBezTo>
                    <a:lnTo>
                      <a:pt x="139" y="82"/>
                    </a:lnTo>
                    <a:cubicBezTo>
                      <a:pt x="139" y="82"/>
                      <a:pt x="139" y="47"/>
                      <a:pt x="139" y="45"/>
                    </a:cubicBezTo>
                    <a:cubicBezTo>
                      <a:pt x="141" y="45"/>
                      <a:pt x="185" y="45"/>
                      <a:pt x="187" y="45"/>
                    </a:cubicBezTo>
                    <a:cubicBezTo>
                      <a:pt x="187" y="47"/>
                      <a:pt x="187" y="69"/>
                      <a:pt x="187" y="71"/>
                    </a:cubicBezTo>
                    <a:cubicBezTo>
                      <a:pt x="185" y="71"/>
                      <a:pt x="174" y="71"/>
                      <a:pt x="172" y="71"/>
                    </a:cubicBezTo>
                    <a:cubicBezTo>
                      <a:pt x="172" y="69"/>
                      <a:pt x="172" y="58"/>
                      <a:pt x="172" y="56"/>
                    </a:cubicBezTo>
                    <a:cubicBezTo>
                      <a:pt x="174" y="56"/>
                      <a:pt x="175" y="56"/>
                      <a:pt x="176" y="56"/>
                    </a:cubicBezTo>
                    <a:cubicBezTo>
                      <a:pt x="176" y="58"/>
                      <a:pt x="176" y="65"/>
                      <a:pt x="176" y="65"/>
                    </a:cubicBezTo>
                    <a:lnTo>
                      <a:pt x="183" y="65"/>
                    </a:lnTo>
                    <a:lnTo>
                      <a:pt x="183" y="50"/>
                    </a:lnTo>
                    <a:lnTo>
                      <a:pt x="142" y="50"/>
                    </a:lnTo>
                    <a:lnTo>
                      <a:pt x="142" y="76"/>
                    </a:lnTo>
                    <a:lnTo>
                      <a:pt x="163" y="76"/>
                    </a:lnTo>
                    <a:lnTo>
                      <a:pt x="163" y="60"/>
                    </a:lnTo>
                    <a:lnTo>
                      <a:pt x="151" y="60"/>
                    </a:lnTo>
                    <a:lnTo>
                      <a:pt x="151" y="66"/>
                    </a:lnTo>
                    <a:cubicBezTo>
                      <a:pt x="151" y="66"/>
                      <a:pt x="155" y="66"/>
                      <a:pt x="156" y="66"/>
                    </a:cubicBezTo>
                    <a:cubicBezTo>
                      <a:pt x="156" y="67"/>
                      <a:pt x="156" y="68"/>
                      <a:pt x="156" y="69"/>
                    </a:cubicBezTo>
                    <a:cubicBezTo>
                      <a:pt x="155" y="69"/>
                      <a:pt x="151" y="69"/>
                      <a:pt x="149" y="69"/>
                    </a:cubicBezTo>
                    <a:cubicBezTo>
                      <a:pt x="149" y="68"/>
                      <a:pt x="149" y="57"/>
                      <a:pt x="149" y="56"/>
                    </a:cubicBezTo>
                    <a:cubicBezTo>
                      <a:pt x="151" y="56"/>
                      <a:pt x="164" y="56"/>
                      <a:pt x="166" y="56"/>
                    </a:cubicBezTo>
                    <a:cubicBezTo>
                      <a:pt x="166" y="58"/>
                      <a:pt x="166" y="78"/>
                      <a:pt x="166" y="78"/>
                    </a:cubicBezTo>
                    <a:lnTo>
                      <a:pt x="193" y="78"/>
                    </a:lnTo>
                    <a:cubicBezTo>
                      <a:pt x="193" y="78"/>
                      <a:pt x="193" y="70"/>
                      <a:pt x="193" y="69"/>
                    </a:cubicBezTo>
                    <a:cubicBezTo>
                      <a:pt x="195" y="69"/>
                      <a:pt x="213" y="69"/>
                      <a:pt x="213" y="69"/>
                    </a:cubicBezTo>
                    <a:cubicBezTo>
                      <a:pt x="213" y="69"/>
                      <a:pt x="213" y="47"/>
                      <a:pt x="213" y="45"/>
                    </a:cubicBezTo>
                    <a:cubicBezTo>
                      <a:pt x="214" y="45"/>
                      <a:pt x="223" y="45"/>
                      <a:pt x="225" y="45"/>
                    </a:cubicBezTo>
                    <a:cubicBezTo>
                      <a:pt x="225" y="47"/>
                      <a:pt x="225" y="49"/>
                      <a:pt x="225" y="51"/>
                    </a:cubicBezTo>
                    <a:cubicBezTo>
                      <a:pt x="223" y="51"/>
                      <a:pt x="218" y="51"/>
                      <a:pt x="218" y="51"/>
                    </a:cubicBezTo>
                    <a:lnTo>
                      <a:pt x="218" y="56"/>
                    </a:lnTo>
                    <a:lnTo>
                      <a:pt x="232" y="56"/>
                    </a:lnTo>
                    <a:lnTo>
                      <a:pt x="232" y="40"/>
                    </a:lnTo>
                    <a:lnTo>
                      <a:pt x="207" y="40"/>
                    </a:lnTo>
                    <a:cubicBezTo>
                      <a:pt x="207" y="40"/>
                      <a:pt x="207" y="61"/>
                      <a:pt x="207" y="63"/>
                    </a:cubicBezTo>
                    <a:cubicBezTo>
                      <a:pt x="205" y="63"/>
                      <a:pt x="194" y="63"/>
                      <a:pt x="193" y="63"/>
                    </a:cubicBezTo>
                    <a:cubicBezTo>
                      <a:pt x="193" y="61"/>
                      <a:pt x="193" y="46"/>
                      <a:pt x="193" y="44"/>
                    </a:cubicBezTo>
                    <a:cubicBezTo>
                      <a:pt x="194" y="44"/>
                      <a:pt x="196" y="44"/>
                      <a:pt x="197" y="44"/>
                    </a:cubicBezTo>
                    <a:cubicBezTo>
                      <a:pt x="197" y="46"/>
                      <a:pt x="197" y="51"/>
                      <a:pt x="197" y="52"/>
                    </a:cubicBezTo>
                    <a:cubicBezTo>
                      <a:pt x="197" y="52"/>
                      <a:pt x="195" y="52"/>
                      <a:pt x="195" y="52"/>
                    </a:cubicBezTo>
                    <a:lnTo>
                      <a:pt x="195" y="57"/>
                    </a:lnTo>
                    <a:lnTo>
                      <a:pt x="203" y="57"/>
                    </a:lnTo>
                    <a:lnTo>
                      <a:pt x="203" y="40"/>
                    </a:lnTo>
                    <a:lnTo>
                      <a:pt x="133" y="40"/>
                    </a:lnTo>
                    <a:cubicBezTo>
                      <a:pt x="133" y="40"/>
                      <a:pt x="133" y="74"/>
                      <a:pt x="133" y="75"/>
                    </a:cubicBezTo>
                    <a:cubicBezTo>
                      <a:pt x="132" y="75"/>
                      <a:pt x="103" y="75"/>
                      <a:pt x="99" y="75"/>
                    </a:cubicBezTo>
                    <a:cubicBezTo>
                      <a:pt x="102" y="73"/>
                      <a:pt x="115" y="59"/>
                      <a:pt x="116" y="59"/>
                    </a:cubicBezTo>
                    <a:cubicBezTo>
                      <a:pt x="117" y="59"/>
                      <a:pt x="120" y="59"/>
                      <a:pt x="121" y="59"/>
                    </a:cubicBezTo>
                    <a:cubicBezTo>
                      <a:pt x="121" y="60"/>
                      <a:pt x="121" y="63"/>
                      <a:pt x="121" y="65"/>
                    </a:cubicBezTo>
                    <a:cubicBezTo>
                      <a:pt x="120" y="65"/>
                      <a:pt x="115" y="65"/>
                      <a:pt x="115" y="65"/>
                    </a:cubicBezTo>
                    <a:lnTo>
                      <a:pt x="110" y="70"/>
                    </a:lnTo>
                    <a:lnTo>
                      <a:pt x="128" y="70"/>
                    </a:lnTo>
                    <a:lnTo>
                      <a:pt x="128" y="53"/>
                    </a:lnTo>
                    <a:cubicBezTo>
                      <a:pt x="128" y="53"/>
                      <a:pt x="113" y="53"/>
                      <a:pt x="113" y="53"/>
                    </a:cubicBezTo>
                    <a:cubicBezTo>
                      <a:pt x="112" y="52"/>
                      <a:pt x="94" y="34"/>
                      <a:pt x="93" y="33"/>
                    </a:cubicBezTo>
                    <a:cubicBezTo>
                      <a:pt x="94" y="31"/>
                      <a:pt x="113" y="11"/>
                      <a:pt x="114" y="11"/>
                    </a:cubicBezTo>
                    <a:cubicBezTo>
                      <a:pt x="118" y="11"/>
                      <a:pt x="118" y="21"/>
                      <a:pt x="118" y="25"/>
                    </a:cubicBezTo>
                    <a:lnTo>
                      <a:pt x="118" y="26"/>
                    </a:lnTo>
                    <a:lnTo>
                      <a:pt x="119" y="26"/>
                    </a:lnTo>
                    <a:cubicBezTo>
                      <a:pt x="123" y="28"/>
                      <a:pt x="125" y="36"/>
                      <a:pt x="126" y="39"/>
                    </a:cubicBezTo>
                    <a:cubicBezTo>
                      <a:pt x="124" y="39"/>
                      <a:pt x="114" y="39"/>
                      <a:pt x="114" y="39"/>
                    </a:cubicBezTo>
                    <a:cubicBezTo>
                      <a:pt x="113" y="39"/>
                      <a:pt x="109" y="34"/>
                      <a:pt x="108" y="33"/>
                    </a:cubicBezTo>
                    <a:cubicBezTo>
                      <a:pt x="108" y="32"/>
                      <a:pt x="109" y="32"/>
                      <a:pt x="110" y="31"/>
                    </a:cubicBezTo>
                    <a:cubicBezTo>
                      <a:pt x="111" y="32"/>
                      <a:pt x="114" y="35"/>
                      <a:pt x="114" y="35"/>
                    </a:cubicBezTo>
                    <a:lnTo>
                      <a:pt x="119" y="30"/>
                    </a:lnTo>
                    <a:lnTo>
                      <a:pt x="111" y="22"/>
                    </a:lnTo>
                    <a:lnTo>
                      <a:pt x="100" y="33"/>
                    </a:lnTo>
                    <a:lnTo>
                      <a:pt x="111" y="44"/>
                    </a:lnTo>
                    <a:lnTo>
                      <a:pt x="132" y="44"/>
                    </a:lnTo>
                    <a:lnTo>
                      <a:pt x="132" y="43"/>
                    </a:lnTo>
                    <a:cubicBezTo>
                      <a:pt x="134" y="30"/>
                      <a:pt x="127" y="24"/>
                      <a:pt x="125" y="23"/>
                    </a:cubicBezTo>
                    <a:cubicBezTo>
                      <a:pt x="125" y="8"/>
                      <a:pt x="116" y="1"/>
                      <a:pt x="116" y="0"/>
                    </a:cubicBezTo>
                    <a:lnTo>
                      <a:pt x="115" y="0"/>
                    </a:lnTo>
                    <a:lnTo>
                      <a:pt x="63" y="53"/>
                    </a:lnTo>
                    <a:cubicBezTo>
                      <a:pt x="63" y="53"/>
                      <a:pt x="78" y="69"/>
                      <a:pt x="80" y="70"/>
                    </a:cubicBezTo>
                    <a:cubicBezTo>
                      <a:pt x="79" y="71"/>
                      <a:pt x="65" y="85"/>
                      <a:pt x="63" y="87"/>
                    </a:cubicBezTo>
                    <a:cubicBezTo>
                      <a:pt x="62" y="85"/>
                      <a:pt x="52" y="76"/>
                      <a:pt x="51" y="75"/>
                    </a:cubicBezTo>
                    <a:cubicBezTo>
                      <a:pt x="52" y="73"/>
                      <a:pt x="60" y="66"/>
                      <a:pt x="61" y="65"/>
                    </a:cubicBezTo>
                    <a:cubicBezTo>
                      <a:pt x="62" y="66"/>
                      <a:pt x="64" y="67"/>
                      <a:pt x="65" y="68"/>
                    </a:cubicBezTo>
                    <a:cubicBezTo>
                      <a:pt x="64" y="69"/>
                      <a:pt x="58" y="75"/>
                      <a:pt x="58" y="75"/>
                    </a:cubicBezTo>
                    <a:lnTo>
                      <a:pt x="62" y="80"/>
                    </a:lnTo>
                    <a:lnTo>
                      <a:pt x="74" y="68"/>
                    </a:lnTo>
                    <a:lnTo>
                      <a:pt x="61" y="56"/>
                    </a:lnTo>
                    <a:lnTo>
                      <a:pt x="0" y="117"/>
                    </a:lnTo>
                    <a:lnTo>
                      <a:pt x="2" y="117"/>
                    </a:lnTo>
                    <a:close/>
                    <a:moveTo>
                      <a:pt x="4" y="115"/>
                    </a:moveTo>
                    <a:cubicBezTo>
                      <a:pt x="7" y="112"/>
                      <a:pt x="60" y="59"/>
                      <a:pt x="61" y="58"/>
                    </a:cubicBezTo>
                    <a:cubicBezTo>
                      <a:pt x="62" y="59"/>
                      <a:pt x="70" y="67"/>
                      <a:pt x="71" y="68"/>
                    </a:cubicBezTo>
                    <a:cubicBezTo>
                      <a:pt x="70" y="69"/>
                      <a:pt x="63" y="76"/>
                      <a:pt x="62" y="77"/>
                    </a:cubicBezTo>
                    <a:cubicBezTo>
                      <a:pt x="62" y="76"/>
                      <a:pt x="61" y="76"/>
                      <a:pt x="60" y="75"/>
                    </a:cubicBezTo>
                    <a:cubicBezTo>
                      <a:pt x="62" y="74"/>
                      <a:pt x="67" y="68"/>
                      <a:pt x="67" y="68"/>
                    </a:cubicBezTo>
                    <a:lnTo>
                      <a:pt x="61" y="62"/>
                    </a:lnTo>
                    <a:lnTo>
                      <a:pt x="48" y="75"/>
                    </a:lnTo>
                    <a:lnTo>
                      <a:pt x="63" y="89"/>
                    </a:lnTo>
                    <a:lnTo>
                      <a:pt x="82" y="70"/>
                    </a:lnTo>
                    <a:cubicBezTo>
                      <a:pt x="82" y="70"/>
                      <a:pt x="67" y="54"/>
                      <a:pt x="65" y="53"/>
                    </a:cubicBezTo>
                    <a:cubicBezTo>
                      <a:pt x="67" y="52"/>
                      <a:pt x="114" y="4"/>
                      <a:pt x="115" y="2"/>
                    </a:cubicBezTo>
                    <a:cubicBezTo>
                      <a:pt x="117" y="4"/>
                      <a:pt x="123" y="11"/>
                      <a:pt x="123" y="23"/>
                    </a:cubicBezTo>
                    <a:lnTo>
                      <a:pt x="123" y="24"/>
                    </a:lnTo>
                    <a:lnTo>
                      <a:pt x="123" y="24"/>
                    </a:lnTo>
                    <a:cubicBezTo>
                      <a:pt x="124" y="24"/>
                      <a:pt x="132" y="29"/>
                      <a:pt x="130" y="42"/>
                    </a:cubicBezTo>
                    <a:cubicBezTo>
                      <a:pt x="129" y="42"/>
                      <a:pt x="112" y="42"/>
                      <a:pt x="111" y="42"/>
                    </a:cubicBezTo>
                    <a:cubicBezTo>
                      <a:pt x="111" y="41"/>
                      <a:pt x="104" y="34"/>
                      <a:pt x="103" y="33"/>
                    </a:cubicBezTo>
                    <a:cubicBezTo>
                      <a:pt x="104" y="32"/>
                      <a:pt x="110" y="26"/>
                      <a:pt x="111" y="25"/>
                    </a:cubicBezTo>
                    <a:cubicBezTo>
                      <a:pt x="112" y="26"/>
                      <a:pt x="116" y="29"/>
                      <a:pt x="117" y="30"/>
                    </a:cubicBezTo>
                    <a:cubicBezTo>
                      <a:pt x="116" y="31"/>
                      <a:pt x="115" y="32"/>
                      <a:pt x="114" y="32"/>
                    </a:cubicBezTo>
                    <a:cubicBezTo>
                      <a:pt x="113" y="32"/>
                      <a:pt x="110" y="28"/>
                      <a:pt x="110" y="28"/>
                    </a:cubicBezTo>
                    <a:lnTo>
                      <a:pt x="105" y="33"/>
                    </a:lnTo>
                    <a:lnTo>
                      <a:pt x="113" y="41"/>
                    </a:lnTo>
                    <a:lnTo>
                      <a:pt x="128" y="41"/>
                    </a:lnTo>
                    <a:lnTo>
                      <a:pt x="128" y="40"/>
                    </a:lnTo>
                    <a:cubicBezTo>
                      <a:pt x="128" y="39"/>
                      <a:pt x="126" y="28"/>
                      <a:pt x="120" y="25"/>
                    </a:cubicBezTo>
                    <a:cubicBezTo>
                      <a:pt x="120" y="22"/>
                      <a:pt x="120" y="9"/>
                      <a:pt x="114" y="9"/>
                    </a:cubicBezTo>
                    <a:lnTo>
                      <a:pt x="114" y="9"/>
                    </a:lnTo>
                    <a:lnTo>
                      <a:pt x="90" y="33"/>
                    </a:lnTo>
                    <a:lnTo>
                      <a:pt x="112" y="55"/>
                    </a:lnTo>
                    <a:cubicBezTo>
                      <a:pt x="112" y="55"/>
                      <a:pt x="125" y="55"/>
                      <a:pt x="126" y="55"/>
                    </a:cubicBezTo>
                    <a:cubicBezTo>
                      <a:pt x="126" y="56"/>
                      <a:pt x="126" y="67"/>
                      <a:pt x="126" y="68"/>
                    </a:cubicBezTo>
                    <a:cubicBezTo>
                      <a:pt x="125" y="68"/>
                      <a:pt x="117" y="68"/>
                      <a:pt x="114" y="68"/>
                    </a:cubicBezTo>
                    <a:cubicBezTo>
                      <a:pt x="115" y="67"/>
                      <a:pt x="116" y="67"/>
                      <a:pt x="116" y="66"/>
                    </a:cubicBezTo>
                    <a:cubicBezTo>
                      <a:pt x="117" y="66"/>
                      <a:pt x="123" y="66"/>
                      <a:pt x="123" y="66"/>
                    </a:cubicBezTo>
                    <a:lnTo>
                      <a:pt x="123" y="57"/>
                    </a:lnTo>
                    <a:lnTo>
                      <a:pt x="115" y="57"/>
                    </a:lnTo>
                    <a:lnTo>
                      <a:pt x="95" y="77"/>
                    </a:lnTo>
                    <a:lnTo>
                      <a:pt x="135" y="77"/>
                    </a:lnTo>
                    <a:cubicBezTo>
                      <a:pt x="135" y="77"/>
                      <a:pt x="135" y="43"/>
                      <a:pt x="135" y="42"/>
                    </a:cubicBezTo>
                    <a:cubicBezTo>
                      <a:pt x="137" y="42"/>
                      <a:pt x="199" y="42"/>
                      <a:pt x="201" y="42"/>
                    </a:cubicBezTo>
                    <a:cubicBezTo>
                      <a:pt x="201" y="43"/>
                      <a:pt x="201" y="54"/>
                      <a:pt x="201" y="55"/>
                    </a:cubicBezTo>
                    <a:cubicBezTo>
                      <a:pt x="200" y="55"/>
                      <a:pt x="198" y="55"/>
                      <a:pt x="197" y="55"/>
                    </a:cubicBezTo>
                    <a:cubicBezTo>
                      <a:pt x="197" y="55"/>
                      <a:pt x="197" y="54"/>
                      <a:pt x="197" y="54"/>
                    </a:cubicBezTo>
                    <a:cubicBezTo>
                      <a:pt x="198" y="54"/>
                      <a:pt x="199" y="54"/>
                      <a:pt x="199" y="54"/>
                    </a:cubicBezTo>
                    <a:lnTo>
                      <a:pt x="199" y="43"/>
                    </a:lnTo>
                    <a:lnTo>
                      <a:pt x="191" y="43"/>
                    </a:lnTo>
                    <a:lnTo>
                      <a:pt x="191" y="65"/>
                    </a:lnTo>
                    <a:lnTo>
                      <a:pt x="209" y="65"/>
                    </a:lnTo>
                    <a:cubicBezTo>
                      <a:pt x="209" y="65"/>
                      <a:pt x="209" y="43"/>
                      <a:pt x="209" y="42"/>
                    </a:cubicBezTo>
                    <a:cubicBezTo>
                      <a:pt x="211" y="42"/>
                      <a:pt x="228" y="42"/>
                      <a:pt x="230" y="42"/>
                    </a:cubicBezTo>
                    <a:cubicBezTo>
                      <a:pt x="230" y="43"/>
                      <a:pt x="230" y="53"/>
                      <a:pt x="230" y="54"/>
                    </a:cubicBezTo>
                    <a:cubicBezTo>
                      <a:pt x="228" y="54"/>
                      <a:pt x="221" y="54"/>
                      <a:pt x="220" y="54"/>
                    </a:cubicBezTo>
                    <a:cubicBezTo>
                      <a:pt x="220" y="54"/>
                      <a:pt x="220" y="53"/>
                      <a:pt x="220" y="53"/>
                    </a:cubicBezTo>
                    <a:cubicBezTo>
                      <a:pt x="221" y="53"/>
                      <a:pt x="227" y="53"/>
                      <a:pt x="227" y="53"/>
                    </a:cubicBezTo>
                    <a:lnTo>
                      <a:pt x="227" y="44"/>
                    </a:lnTo>
                    <a:lnTo>
                      <a:pt x="211" y="44"/>
                    </a:lnTo>
                    <a:cubicBezTo>
                      <a:pt x="211" y="44"/>
                      <a:pt x="211" y="65"/>
                      <a:pt x="211" y="67"/>
                    </a:cubicBezTo>
                    <a:cubicBezTo>
                      <a:pt x="209" y="67"/>
                      <a:pt x="191" y="67"/>
                      <a:pt x="191" y="67"/>
                    </a:cubicBezTo>
                    <a:cubicBezTo>
                      <a:pt x="191" y="67"/>
                      <a:pt x="191" y="74"/>
                      <a:pt x="191" y="76"/>
                    </a:cubicBezTo>
                    <a:cubicBezTo>
                      <a:pt x="189" y="76"/>
                      <a:pt x="169" y="76"/>
                      <a:pt x="168" y="76"/>
                    </a:cubicBezTo>
                    <a:cubicBezTo>
                      <a:pt x="168" y="74"/>
                      <a:pt x="168" y="54"/>
                      <a:pt x="168" y="54"/>
                    </a:cubicBezTo>
                    <a:lnTo>
                      <a:pt x="147" y="54"/>
                    </a:lnTo>
                    <a:lnTo>
                      <a:pt x="147" y="71"/>
                    </a:lnTo>
                    <a:lnTo>
                      <a:pt x="158" y="71"/>
                    </a:lnTo>
                    <a:lnTo>
                      <a:pt x="158" y="64"/>
                    </a:lnTo>
                    <a:cubicBezTo>
                      <a:pt x="158" y="64"/>
                      <a:pt x="154" y="64"/>
                      <a:pt x="153" y="64"/>
                    </a:cubicBezTo>
                    <a:cubicBezTo>
                      <a:pt x="153" y="63"/>
                      <a:pt x="153" y="63"/>
                      <a:pt x="153" y="62"/>
                    </a:cubicBezTo>
                    <a:cubicBezTo>
                      <a:pt x="154" y="62"/>
                      <a:pt x="159" y="62"/>
                      <a:pt x="161" y="62"/>
                    </a:cubicBezTo>
                    <a:cubicBezTo>
                      <a:pt x="161" y="63"/>
                      <a:pt x="161" y="72"/>
                      <a:pt x="161" y="74"/>
                    </a:cubicBezTo>
                    <a:cubicBezTo>
                      <a:pt x="159" y="74"/>
                      <a:pt x="146" y="74"/>
                      <a:pt x="144" y="74"/>
                    </a:cubicBezTo>
                    <a:cubicBezTo>
                      <a:pt x="144" y="72"/>
                      <a:pt x="144" y="54"/>
                      <a:pt x="144" y="52"/>
                    </a:cubicBezTo>
                    <a:cubicBezTo>
                      <a:pt x="146" y="52"/>
                      <a:pt x="180" y="52"/>
                      <a:pt x="181" y="52"/>
                    </a:cubicBezTo>
                    <a:cubicBezTo>
                      <a:pt x="181" y="53"/>
                      <a:pt x="181" y="62"/>
                      <a:pt x="181" y="63"/>
                    </a:cubicBezTo>
                    <a:cubicBezTo>
                      <a:pt x="180" y="63"/>
                      <a:pt x="179" y="63"/>
                      <a:pt x="178" y="63"/>
                    </a:cubicBezTo>
                    <a:cubicBezTo>
                      <a:pt x="178" y="62"/>
                      <a:pt x="178" y="54"/>
                      <a:pt x="178" y="54"/>
                    </a:cubicBezTo>
                    <a:lnTo>
                      <a:pt x="171" y="54"/>
                    </a:lnTo>
                    <a:lnTo>
                      <a:pt x="171" y="73"/>
                    </a:lnTo>
                    <a:lnTo>
                      <a:pt x="189" y="73"/>
                    </a:lnTo>
                    <a:lnTo>
                      <a:pt x="189" y="43"/>
                    </a:lnTo>
                    <a:lnTo>
                      <a:pt x="137" y="43"/>
                    </a:lnTo>
                    <a:cubicBezTo>
                      <a:pt x="137" y="43"/>
                      <a:pt x="137" y="78"/>
                      <a:pt x="137" y="80"/>
                    </a:cubicBezTo>
                    <a:cubicBezTo>
                      <a:pt x="135" y="80"/>
                      <a:pt x="93" y="80"/>
                      <a:pt x="89" y="80"/>
                    </a:cubicBezTo>
                    <a:cubicBezTo>
                      <a:pt x="92" y="77"/>
                      <a:pt x="111" y="58"/>
                      <a:pt x="111" y="58"/>
                    </a:cubicBezTo>
                    <a:lnTo>
                      <a:pt x="88" y="34"/>
                    </a:lnTo>
                    <a:lnTo>
                      <a:pt x="69" y="54"/>
                    </a:lnTo>
                    <a:lnTo>
                      <a:pt x="84" y="69"/>
                    </a:lnTo>
                    <a:lnTo>
                      <a:pt x="95" y="59"/>
                    </a:lnTo>
                    <a:lnTo>
                      <a:pt x="88" y="52"/>
                    </a:lnTo>
                    <a:cubicBezTo>
                      <a:pt x="88" y="52"/>
                      <a:pt x="84" y="55"/>
                      <a:pt x="83" y="56"/>
                    </a:cubicBezTo>
                    <a:cubicBezTo>
                      <a:pt x="83" y="56"/>
                      <a:pt x="82" y="55"/>
                      <a:pt x="81" y="54"/>
                    </a:cubicBezTo>
                    <a:cubicBezTo>
                      <a:pt x="82" y="53"/>
                      <a:pt x="87" y="49"/>
                      <a:pt x="88" y="48"/>
                    </a:cubicBezTo>
                    <a:cubicBezTo>
                      <a:pt x="89" y="49"/>
                      <a:pt x="97" y="58"/>
                      <a:pt x="98" y="59"/>
                    </a:cubicBezTo>
                    <a:cubicBezTo>
                      <a:pt x="97" y="60"/>
                      <a:pt x="69" y="88"/>
                      <a:pt x="69" y="88"/>
                    </a:cubicBezTo>
                    <a:lnTo>
                      <a:pt x="69" y="113"/>
                    </a:lnTo>
                    <a:lnTo>
                      <a:pt x="103" y="113"/>
                    </a:lnTo>
                    <a:lnTo>
                      <a:pt x="103" y="90"/>
                    </a:lnTo>
                    <a:lnTo>
                      <a:pt x="83" y="90"/>
                    </a:lnTo>
                    <a:lnTo>
                      <a:pt x="83" y="100"/>
                    </a:lnTo>
                    <a:lnTo>
                      <a:pt x="91" y="100"/>
                    </a:lnTo>
                    <a:cubicBezTo>
                      <a:pt x="91" y="100"/>
                      <a:pt x="91" y="98"/>
                      <a:pt x="91" y="97"/>
                    </a:cubicBezTo>
                    <a:cubicBezTo>
                      <a:pt x="92" y="97"/>
                      <a:pt x="94" y="97"/>
                      <a:pt x="95" y="97"/>
                    </a:cubicBezTo>
                    <a:cubicBezTo>
                      <a:pt x="95" y="98"/>
                      <a:pt x="95" y="103"/>
                      <a:pt x="95" y="104"/>
                    </a:cubicBezTo>
                    <a:cubicBezTo>
                      <a:pt x="93" y="104"/>
                      <a:pt x="82" y="104"/>
                      <a:pt x="81" y="104"/>
                    </a:cubicBezTo>
                    <a:cubicBezTo>
                      <a:pt x="81" y="102"/>
                      <a:pt x="81" y="88"/>
                      <a:pt x="81" y="86"/>
                    </a:cubicBezTo>
                    <a:cubicBezTo>
                      <a:pt x="83" y="86"/>
                      <a:pt x="159" y="86"/>
                      <a:pt x="160" y="86"/>
                    </a:cubicBezTo>
                    <a:cubicBezTo>
                      <a:pt x="160" y="88"/>
                      <a:pt x="160" y="95"/>
                      <a:pt x="160" y="96"/>
                    </a:cubicBezTo>
                    <a:cubicBezTo>
                      <a:pt x="159" y="96"/>
                      <a:pt x="154" y="96"/>
                      <a:pt x="153" y="96"/>
                    </a:cubicBezTo>
                    <a:cubicBezTo>
                      <a:pt x="153" y="96"/>
                      <a:pt x="153" y="95"/>
                      <a:pt x="153" y="95"/>
                    </a:cubicBezTo>
                    <a:cubicBezTo>
                      <a:pt x="154" y="95"/>
                      <a:pt x="158" y="95"/>
                      <a:pt x="158" y="95"/>
                    </a:cubicBezTo>
                    <a:lnTo>
                      <a:pt x="158" y="89"/>
                    </a:lnTo>
                    <a:lnTo>
                      <a:pt x="148" y="89"/>
                    </a:lnTo>
                    <a:lnTo>
                      <a:pt x="148" y="102"/>
                    </a:lnTo>
                    <a:lnTo>
                      <a:pt x="169" y="102"/>
                    </a:lnTo>
                    <a:cubicBezTo>
                      <a:pt x="169" y="102"/>
                      <a:pt x="169" y="89"/>
                      <a:pt x="169" y="87"/>
                    </a:cubicBezTo>
                    <a:cubicBezTo>
                      <a:pt x="171" y="87"/>
                      <a:pt x="188" y="87"/>
                      <a:pt x="190" y="87"/>
                    </a:cubicBezTo>
                    <a:cubicBezTo>
                      <a:pt x="190" y="89"/>
                      <a:pt x="190" y="94"/>
                      <a:pt x="190" y="94"/>
                    </a:cubicBezTo>
                    <a:cubicBezTo>
                      <a:pt x="190" y="94"/>
                      <a:pt x="211" y="94"/>
                      <a:pt x="212" y="94"/>
                    </a:cubicBezTo>
                    <a:cubicBezTo>
                      <a:pt x="212" y="95"/>
                      <a:pt x="212" y="114"/>
                      <a:pt x="212" y="114"/>
                    </a:cubicBezTo>
                    <a:lnTo>
                      <a:pt x="227" y="114"/>
                    </a:lnTo>
                    <a:lnTo>
                      <a:pt x="227" y="106"/>
                    </a:lnTo>
                    <a:cubicBezTo>
                      <a:pt x="227" y="106"/>
                      <a:pt x="221" y="106"/>
                      <a:pt x="219" y="106"/>
                    </a:cubicBezTo>
                    <a:cubicBezTo>
                      <a:pt x="219" y="106"/>
                      <a:pt x="219" y="105"/>
                      <a:pt x="219" y="104"/>
                    </a:cubicBezTo>
                    <a:cubicBezTo>
                      <a:pt x="221" y="104"/>
                      <a:pt x="227" y="104"/>
                      <a:pt x="229" y="104"/>
                    </a:cubicBezTo>
                    <a:cubicBezTo>
                      <a:pt x="229" y="106"/>
                      <a:pt x="229" y="113"/>
                      <a:pt x="229" y="115"/>
                    </a:cubicBezTo>
                    <a:cubicBezTo>
                      <a:pt x="227" y="115"/>
                      <a:pt x="212" y="115"/>
                      <a:pt x="211" y="115"/>
                    </a:cubicBezTo>
                    <a:cubicBezTo>
                      <a:pt x="211" y="113"/>
                      <a:pt x="211" y="96"/>
                      <a:pt x="211" y="96"/>
                    </a:cubicBezTo>
                    <a:lnTo>
                      <a:pt x="192" y="96"/>
                    </a:lnTo>
                    <a:lnTo>
                      <a:pt x="192" y="112"/>
                    </a:lnTo>
                    <a:lnTo>
                      <a:pt x="203" y="112"/>
                    </a:lnTo>
                    <a:lnTo>
                      <a:pt x="203" y="107"/>
                    </a:lnTo>
                    <a:cubicBezTo>
                      <a:pt x="203" y="107"/>
                      <a:pt x="199" y="107"/>
                      <a:pt x="198" y="107"/>
                    </a:cubicBezTo>
                    <a:cubicBezTo>
                      <a:pt x="198" y="106"/>
                      <a:pt x="198" y="105"/>
                      <a:pt x="198" y="105"/>
                    </a:cubicBezTo>
                    <a:cubicBezTo>
                      <a:pt x="199" y="105"/>
                      <a:pt x="204" y="105"/>
                      <a:pt x="205" y="105"/>
                    </a:cubicBezTo>
                    <a:cubicBezTo>
                      <a:pt x="205" y="106"/>
                      <a:pt x="205" y="114"/>
                      <a:pt x="205" y="115"/>
                    </a:cubicBezTo>
                    <a:cubicBezTo>
                      <a:pt x="203" y="115"/>
                      <a:pt x="116" y="115"/>
                      <a:pt x="114" y="115"/>
                    </a:cubicBezTo>
                    <a:cubicBezTo>
                      <a:pt x="114" y="114"/>
                      <a:pt x="114" y="99"/>
                      <a:pt x="114" y="98"/>
                    </a:cubicBezTo>
                    <a:cubicBezTo>
                      <a:pt x="116" y="98"/>
                      <a:pt x="125" y="98"/>
                      <a:pt x="126" y="98"/>
                    </a:cubicBezTo>
                    <a:cubicBezTo>
                      <a:pt x="126" y="99"/>
                      <a:pt x="126" y="103"/>
                      <a:pt x="126" y="104"/>
                    </a:cubicBezTo>
                    <a:cubicBezTo>
                      <a:pt x="125" y="104"/>
                      <a:pt x="124" y="104"/>
                      <a:pt x="123" y="104"/>
                    </a:cubicBezTo>
                    <a:cubicBezTo>
                      <a:pt x="123" y="103"/>
                      <a:pt x="123" y="100"/>
                      <a:pt x="123" y="100"/>
                    </a:cubicBezTo>
                    <a:lnTo>
                      <a:pt x="116" y="100"/>
                    </a:lnTo>
                    <a:lnTo>
                      <a:pt x="116" y="113"/>
                    </a:lnTo>
                    <a:lnTo>
                      <a:pt x="134" y="113"/>
                    </a:lnTo>
                    <a:lnTo>
                      <a:pt x="134" y="90"/>
                    </a:lnTo>
                    <a:lnTo>
                      <a:pt x="106" y="90"/>
                    </a:lnTo>
                    <a:cubicBezTo>
                      <a:pt x="106" y="90"/>
                      <a:pt x="106" y="114"/>
                      <a:pt x="106" y="116"/>
                    </a:cubicBezTo>
                    <a:cubicBezTo>
                      <a:pt x="104" y="116"/>
                      <a:pt x="68" y="116"/>
                      <a:pt x="66" y="116"/>
                    </a:cubicBezTo>
                    <a:cubicBezTo>
                      <a:pt x="66" y="114"/>
                      <a:pt x="66" y="95"/>
                      <a:pt x="66" y="95"/>
                    </a:cubicBezTo>
                    <a:lnTo>
                      <a:pt x="46" y="76"/>
                    </a:lnTo>
                    <a:lnTo>
                      <a:pt x="10" y="113"/>
                    </a:lnTo>
                    <a:lnTo>
                      <a:pt x="57" y="112"/>
                    </a:lnTo>
                    <a:lnTo>
                      <a:pt x="57" y="100"/>
                    </a:lnTo>
                    <a:lnTo>
                      <a:pt x="47" y="90"/>
                    </a:lnTo>
                    <a:lnTo>
                      <a:pt x="34" y="103"/>
                    </a:lnTo>
                    <a:cubicBezTo>
                      <a:pt x="34" y="103"/>
                      <a:pt x="46" y="103"/>
                      <a:pt x="47" y="103"/>
                    </a:cubicBezTo>
                    <a:cubicBezTo>
                      <a:pt x="47" y="104"/>
                      <a:pt x="47" y="105"/>
                      <a:pt x="47" y="105"/>
                    </a:cubicBezTo>
                    <a:cubicBezTo>
                      <a:pt x="46" y="105"/>
                      <a:pt x="33" y="105"/>
                      <a:pt x="29" y="105"/>
                    </a:cubicBezTo>
                    <a:cubicBezTo>
                      <a:pt x="32" y="103"/>
                      <a:pt x="46" y="88"/>
                      <a:pt x="47" y="87"/>
                    </a:cubicBezTo>
                    <a:cubicBezTo>
                      <a:pt x="49" y="88"/>
                      <a:pt x="59" y="99"/>
                      <a:pt x="60" y="100"/>
                    </a:cubicBezTo>
                    <a:cubicBezTo>
                      <a:pt x="60" y="100"/>
                      <a:pt x="60" y="114"/>
                      <a:pt x="60" y="115"/>
                    </a:cubicBezTo>
                    <a:cubicBezTo>
                      <a:pt x="58" y="115"/>
                      <a:pt x="8" y="115"/>
                      <a:pt x="4" y="11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3019" name="任意多边形 43018"/>
              <p:cNvSpPr>
                <a:spLocks noEditPoints="1"/>
              </p:cNvSpPr>
              <p:nvPr userDrawn="1"/>
            </p:nvSpPr>
            <p:spPr>
              <a:xfrm>
                <a:off x="749" y="4155"/>
                <a:ext cx="263" cy="121"/>
              </a:xfrm>
              <a:custGeom>
                <a:avLst/>
                <a:gdLst/>
                <a:ahLst/>
                <a:cxnLst/>
                <a:pathLst>
                  <a:path w="52" h="24">
                    <a:moveTo>
                      <a:pt x="0" y="2"/>
                    </a:moveTo>
                    <a:lnTo>
                      <a:pt x="0" y="24"/>
                    </a:lnTo>
                    <a:lnTo>
                      <a:pt x="52" y="24"/>
                    </a:lnTo>
                    <a:lnTo>
                      <a:pt x="52" y="0"/>
                    </a:lnTo>
                    <a:lnTo>
                      <a:pt x="34" y="0"/>
                    </a:lnTo>
                    <a:lnTo>
                      <a:pt x="34" y="12"/>
                    </a:lnTo>
                    <a:lnTo>
                      <a:pt x="42" y="12"/>
                    </a:lnTo>
                    <a:cubicBezTo>
                      <a:pt x="42" y="12"/>
                      <a:pt x="42" y="9"/>
                      <a:pt x="42" y="7"/>
                    </a:cubicBezTo>
                    <a:cubicBezTo>
                      <a:pt x="43" y="7"/>
                      <a:pt x="44" y="7"/>
                      <a:pt x="44" y="7"/>
                    </a:cubicBezTo>
                    <a:cubicBezTo>
                      <a:pt x="44" y="9"/>
                      <a:pt x="44" y="14"/>
                      <a:pt x="44" y="15"/>
                    </a:cubicBezTo>
                    <a:cubicBezTo>
                      <a:pt x="43" y="15"/>
                      <a:pt x="10" y="15"/>
                      <a:pt x="9" y="15"/>
                    </a:cubicBezTo>
                    <a:cubicBezTo>
                      <a:pt x="9" y="14"/>
                      <a:pt x="9" y="1"/>
                      <a:pt x="9" y="1"/>
                    </a:cubicBezTo>
                    <a:lnTo>
                      <a:pt x="0" y="1"/>
                    </a:lnTo>
                    <a:lnTo>
                      <a:pt x="0" y="2"/>
                    </a:lnTo>
                    <a:close/>
                    <a:moveTo>
                      <a:pt x="1" y="3"/>
                    </a:moveTo>
                    <a:cubicBezTo>
                      <a:pt x="3" y="3"/>
                      <a:pt x="5" y="3"/>
                      <a:pt x="7" y="3"/>
                    </a:cubicBezTo>
                    <a:cubicBezTo>
                      <a:pt x="7" y="5"/>
                      <a:pt x="7" y="17"/>
                      <a:pt x="7" y="17"/>
                    </a:cubicBezTo>
                    <a:lnTo>
                      <a:pt x="46" y="17"/>
                    </a:lnTo>
                    <a:lnTo>
                      <a:pt x="46" y="6"/>
                    </a:lnTo>
                    <a:lnTo>
                      <a:pt x="40" y="6"/>
                    </a:lnTo>
                    <a:cubicBezTo>
                      <a:pt x="40" y="6"/>
                      <a:pt x="40" y="9"/>
                      <a:pt x="40" y="11"/>
                    </a:cubicBezTo>
                    <a:cubicBezTo>
                      <a:pt x="39" y="11"/>
                      <a:pt x="37" y="11"/>
                      <a:pt x="35" y="11"/>
                    </a:cubicBezTo>
                    <a:cubicBezTo>
                      <a:pt x="35" y="9"/>
                      <a:pt x="35" y="4"/>
                      <a:pt x="35" y="2"/>
                    </a:cubicBezTo>
                    <a:cubicBezTo>
                      <a:pt x="37" y="2"/>
                      <a:pt x="48" y="2"/>
                      <a:pt x="50" y="2"/>
                    </a:cubicBezTo>
                    <a:cubicBezTo>
                      <a:pt x="50" y="4"/>
                      <a:pt x="50" y="20"/>
                      <a:pt x="50" y="22"/>
                    </a:cubicBezTo>
                    <a:cubicBezTo>
                      <a:pt x="48" y="22"/>
                      <a:pt x="3" y="22"/>
                      <a:pt x="1" y="22"/>
                    </a:cubicBezTo>
                    <a:cubicBezTo>
                      <a:pt x="1" y="20"/>
                      <a:pt x="1" y="5"/>
                      <a:pt x="1" y="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3020" name="任意多边形 43019"/>
              <p:cNvSpPr>
                <a:spLocks noEditPoints="1"/>
              </p:cNvSpPr>
              <p:nvPr userDrawn="1"/>
            </p:nvSpPr>
            <p:spPr>
              <a:xfrm>
                <a:off x="0" y="3105"/>
                <a:ext cx="592" cy="1169"/>
              </a:xfrm>
              <a:custGeom>
                <a:avLst/>
                <a:gdLst/>
                <a:ahLst/>
                <a:cxnLst/>
                <a:pathLst>
                  <a:path w="117" h="231">
                    <a:moveTo>
                      <a:pt x="0" y="125"/>
                    </a:moveTo>
                    <a:lnTo>
                      <a:pt x="0" y="167"/>
                    </a:lnTo>
                    <a:cubicBezTo>
                      <a:pt x="0" y="167"/>
                      <a:pt x="20" y="167"/>
                      <a:pt x="21" y="167"/>
                    </a:cubicBezTo>
                    <a:cubicBezTo>
                      <a:pt x="21" y="168"/>
                      <a:pt x="37" y="184"/>
                      <a:pt x="38" y="185"/>
                    </a:cubicBezTo>
                    <a:cubicBezTo>
                      <a:pt x="37" y="186"/>
                      <a:pt x="9" y="213"/>
                      <a:pt x="6" y="216"/>
                    </a:cubicBezTo>
                    <a:cubicBezTo>
                      <a:pt x="7" y="212"/>
                      <a:pt x="7" y="178"/>
                      <a:pt x="7" y="176"/>
                    </a:cubicBezTo>
                    <a:cubicBezTo>
                      <a:pt x="8" y="176"/>
                      <a:pt x="16" y="176"/>
                      <a:pt x="16" y="176"/>
                    </a:cubicBezTo>
                    <a:cubicBezTo>
                      <a:pt x="17" y="177"/>
                      <a:pt x="23" y="183"/>
                      <a:pt x="24" y="184"/>
                    </a:cubicBezTo>
                    <a:cubicBezTo>
                      <a:pt x="23" y="185"/>
                      <a:pt x="18" y="190"/>
                      <a:pt x="16" y="192"/>
                    </a:cubicBezTo>
                    <a:cubicBezTo>
                      <a:pt x="16" y="189"/>
                      <a:pt x="16" y="182"/>
                      <a:pt x="16" y="182"/>
                    </a:cubicBezTo>
                    <a:lnTo>
                      <a:pt x="10" y="182"/>
                    </a:lnTo>
                    <a:lnTo>
                      <a:pt x="10" y="207"/>
                    </a:lnTo>
                    <a:lnTo>
                      <a:pt x="33" y="184"/>
                    </a:lnTo>
                    <a:lnTo>
                      <a:pt x="18" y="169"/>
                    </a:lnTo>
                    <a:lnTo>
                      <a:pt x="0" y="169"/>
                    </a:lnTo>
                    <a:lnTo>
                      <a:pt x="0" y="231"/>
                    </a:lnTo>
                    <a:lnTo>
                      <a:pt x="62" y="170"/>
                    </a:lnTo>
                    <a:lnTo>
                      <a:pt x="49" y="157"/>
                    </a:lnTo>
                    <a:lnTo>
                      <a:pt x="37" y="169"/>
                    </a:lnTo>
                    <a:lnTo>
                      <a:pt x="42" y="173"/>
                    </a:lnTo>
                    <a:cubicBezTo>
                      <a:pt x="42" y="173"/>
                      <a:pt x="48" y="168"/>
                      <a:pt x="49" y="166"/>
                    </a:cubicBezTo>
                    <a:cubicBezTo>
                      <a:pt x="50" y="167"/>
                      <a:pt x="52" y="169"/>
                      <a:pt x="52" y="170"/>
                    </a:cubicBezTo>
                    <a:cubicBezTo>
                      <a:pt x="51" y="171"/>
                      <a:pt x="44" y="179"/>
                      <a:pt x="43" y="180"/>
                    </a:cubicBezTo>
                    <a:cubicBezTo>
                      <a:pt x="41" y="179"/>
                      <a:pt x="32" y="169"/>
                      <a:pt x="30" y="168"/>
                    </a:cubicBezTo>
                    <a:cubicBezTo>
                      <a:pt x="32" y="167"/>
                      <a:pt x="46" y="153"/>
                      <a:pt x="47" y="151"/>
                    </a:cubicBezTo>
                    <a:cubicBezTo>
                      <a:pt x="48" y="153"/>
                      <a:pt x="64" y="169"/>
                      <a:pt x="64" y="169"/>
                    </a:cubicBezTo>
                    <a:lnTo>
                      <a:pt x="117" y="116"/>
                    </a:lnTo>
                    <a:lnTo>
                      <a:pt x="117" y="115"/>
                    </a:lnTo>
                    <a:cubicBezTo>
                      <a:pt x="116" y="115"/>
                      <a:pt x="109" y="107"/>
                      <a:pt x="94" y="106"/>
                    </a:cubicBezTo>
                    <a:cubicBezTo>
                      <a:pt x="93" y="105"/>
                      <a:pt x="88" y="99"/>
                      <a:pt x="79" y="99"/>
                    </a:cubicBezTo>
                    <a:cubicBezTo>
                      <a:pt x="77" y="99"/>
                      <a:pt x="76" y="99"/>
                      <a:pt x="74" y="99"/>
                    </a:cubicBezTo>
                    <a:lnTo>
                      <a:pt x="73" y="99"/>
                    </a:lnTo>
                    <a:lnTo>
                      <a:pt x="73" y="121"/>
                    </a:lnTo>
                    <a:lnTo>
                      <a:pt x="84" y="131"/>
                    </a:lnTo>
                    <a:lnTo>
                      <a:pt x="95" y="120"/>
                    </a:lnTo>
                    <a:lnTo>
                      <a:pt x="87" y="112"/>
                    </a:lnTo>
                    <a:lnTo>
                      <a:pt x="82" y="117"/>
                    </a:lnTo>
                    <a:cubicBezTo>
                      <a:pt x="82" y="117"/>
                      <a:pt x="85" y="120"/>
                      <a:pt x="86" y="121"/>
                    </a:cubicBezTo>
                    <a:cubicBezTo>
                      <a:pt x="86" y="122"/>
                      <a:pt x="85" y="123"/>
                      <a:pt x="84" y="123"/>
                    </a:cubicBezTo>
                    <a:cubicBezTo>
                      <a:pt x="83" y="122"/>
                      <a:pt x="79" y="118"/>
                      <a:pt x="78" y="118"/>
                    </a:cubicBezTo>
                    <a:cubicBezTo>
                      <a:pt x="78" y="117"/>
                      <a:pt x="78" y="107"/>
                      <a:pt x="78" y="105"/>
                    </a:cubicBezTo>
                    <a:cubicBezTo>
                      <a:pt x="81" y="106"/>
                      <a:pt x="89" y="108"/>
                      <a:pt x="91" y="112"/>
                    </a:cubicBezTo>
                    <a:lnTo>
                      <a:pt x="92" y="113"/>
                    </a:lnTo>
                    <a:lnTo>
                      <a:pt x="92" y="113"/>
                    </a:lnTo>
                    <a:cubicBezTo>
                      <a:pt x="92" y="113"/>
                      <a:pt x="92" y="113"/>
                      <a:pt x="93" y="113"/>
                    </a:cubicBezTo>
                    <a:cubicBezTo>
                      <a:pt x="97" y="113"/>
                      <a:pt x="106" y="114"/>
                      <a:pt x="106" y="117"/>
                    </a:cubicBezTo>
                    <a:cubicBezTo>
                      <a:pt x="106" y="118"/>
                      <a:pt x="86" y="137"/>
                      <a:pt x="85" y="139"/>
                    </a:cubicBezTo>
                    <a:cubicBezTo>
                      <a:pt x="83" y="137"/>
                      <a:pt x="65" y="119"/>
                      <a:pt x="64" y="118"/>
                    </a:cubicBezTo>
                    <a:cubicBezTo>
                      <a:pt x="64" y="118"/>
                      <a:pt x="64" y="103"/>
                      <a:pt x="64" y="103"/>
                    </a:cubicBezTo>
                    <a:lnTo>
                      <a:pt x="47" y="103"/>
                    </a:lnTo>
                    <a:lnTo>
                      <a:pt x="47" y="121"/>
                    </a:lnTo>
                    <a:lnTo>
                      <a:pt x="53" y="116"/>
                    </a:lnTo>
                    <a:cubicBezTo>
                      <a:pt x="53" y="116"/>
                      <a:pt x="53" y="111"/>
                      <a:pt x="53" y="110"/>
                    </a:cubicBezTo>
                    <a:cubicBezTo>
                      <a:pt x="54" y="110"/>
                      <a:pt x="57" y="110"/>
                      <a:pt x="58" y="110"/>
                    </a:cubicBezTo>
                    <a:cubicBezTo>
                      <a:pt x="58" y="111"/>
                      <a:pt x="58" y="115"/>
                      <a:pt x="58" y="115"/>
                    </a:cubicBezTo>
                    <a:cubicBezTo>
                      <a:pt x="58" y="116"/>
                      <a:pt x="44" y="129"/>
                      <a:pt x="42" y="132"/>
                    </a:cubicBezTo>
                    <a:cubicBezTo>
                      <a:pt x="42" y="128"/>
                      <a:pt x="42" y="99"/>
                      <a:pt x="42" y="98"/>
                    </a:cubicBezTo>
                    <a:cubicBezTo>
                      <a:pt x="43" y="98"/>
                      <a:pt x="77" y="98"/>
                      <a:pt x="77" y="98"/>
                    </a:cubicBezTo>
                    <a:lnTo>
                      <a:pt x="77" y="28"/>
                    </a:lnTo>
                    <a:lnTo>
                      <a:pt x="60" y="28"/>
                    </a:lnTo>
                    <a:lnTo>
                      <a:pt x="60" y="36"/>
                    </a:lnTo>
                    <a:lnTo>
                      <a:pt x="65" y="36"/>
                    </a:lnTo>
                    <a:cubicBezTo>
                      <a:pt x="65" y="36"/>
                      <a:pt x="65" y="35"/>
                      <a:pt x="65" y="34"/>
                    </a:cubicBezTo>
                    <a:cubicBezTo>
                      <a:pt x="67" y="34"/>
                      <a:pt x="71" y="34"/>
                      <a:pt x="73" y="34"/>
                    </a:cubicBezTo>
                    <a:cubicBezTo>
                      <a:pt x="73" y="35"/>
                      <a:pt x="73" y="37"/>
                      <a:pt x="73" y="38"/>
                    </a:cubicBezTo>
                    <a:cubicBezTo>
                      <a:pt x="71" y="38"/>
                      <a:pt x="56" y="38"/>
                      <a:pt x="54" y="38"/>
                    </a:cubicBezTo>
                    <a:cubicBezTo>
                      <a:pt x="54" y="37"/>
                      <a:pt x="54" y="26"/>
                      <a:pt x="54" y="24"/>
                    </a:cubicBezTo>
                    <a:cubicBezTo>
                      <a:pt x="56" y="24"/>
                      <a:pt x="77" y="24"/>
                      <a:pt x="77" y="24"/>
                    </a:cubicBezTo>
                    <a:lnTo>
                      <a:pt x="77" y="0"/>
                    </a:lnTo>
                    <a:lnTo>
                      <a:pt x="61" y="0"/>
                    </a:lnTo>
                    <a:lnTo>
                      <a:pt x="61" y="13"/>
                    </a:lnTo>
                    <a:lnTo>
                      <a:pt x="66" y="13"/>
                    </a:lnTo>
                    <a:cubicBezTo>
                      <a:pt x="66" y="13"/>
                      <a:pt x="66" y="8"/>
                      <a:pt x="66" y="6"/>
                    </a:cubicBezTo>
                    <a:cubicBezTo>
                      <a:pt x="68" y="6"/>
                      <a:pt x="70" y="6"/>
                      <a:pt x="72" y="6"/>
                    </a:cubicBezTo>
                    <a:cubicBezTo>
                      <a:pt x="72" y="8"/>
                      <a:pt x="72" y="17"/>
                      <a:pt x="72" y="18"/>
                    </a:cubicBezTo>
                    <a:cubicBezTo>
                      <a:pt x="70" y="18"/>
                      <a:pt x="48" y="18"/>
                      <a:pt x="48" y="18"/>
                    </a:cubicBezTo>
                    <a:cubicBezTo>
                      <a:pt x="48" y="18"/>
                      <a:pt x="48" y="37"/>
                      <a:pt x="48" y="38"/>
                    </a:cubicBezTo>
                    <a:cubicBezTo>
                      <a:pt x="47" y="38"/>
                      <a:pt x="39" y="38"/>
                      <a:pt x="39" y="38"/>
                    </a:cubicBezTo>
                    <a:lnTo>
                      <a:pt x="39" y="66"/>
                    </a:lnTo>
                    <a:cubicBezTo>
                      <a:pt x="39" y="66"/>
                      <a:pt x="59" y="66"/>
                      <a:pt x="61" y="66"/>
                    </a:cubicBezTo>
                    <a:cubicBezTo>
                      <a:pt x="61" y="67"/>
                      <a:pt x="61" y="80"/>
                      <a:pt x="61" y="82"/>
                    </a:cubicBezTo>
                    <a:cubicBezTo>
                      <a:pt x="60" y="82"/>
                      <a:pt x="49" y="82"/>
                      <a:pt x="48" y="82"/>
                    </a:cubicBezTo>
                    <a:cubicBezTo>
                      <a:pt x="48" y="81"/>
                      <a:pt x="48" y="76"/>
                      <a:pt x="48" y="75"/>
                    </a:cubicBezTo>
                    <a:cubicBezTo>
                      <a:pt x="49" y="75"/>
                      <a:pt x="50" y="75"/>
                      <a:pt x="51" y="75"/>
                    </a:cubicBezTo>
                    <a:cubicBezTo>
                      <a:pt x="51" y="76"/>
                      <a:pt x="51" y="80"/>
                      <a:pt x="51" y="80"/>
                    </a:cubicBezTo>
                    <a:lnTo>
                      <a:pt x="57" y="80"/>
                    </a:lnTo>
                    <a:lnTo>
                      <a:pt x="57" y="69"/>
                    </a:lnTo>
                    <a:lnTo>
                      <a:pt x="41" y="69"/>
                    </a:lnTo>
                    <a:lnTo>
                      <a:pt x="41" y="89"/>
                    </a:lnTo>
                    <a:lnTo>
                      <a:pt x="67" y="89"/>
                    </a:lnTo>
                    <a:lnTo>
                      <a:pt x="67" y="48"/>
                    </a:lnTo>
                    <a:lnTo>
                      <a:pt x="52" y="48"/>
                    </a:lnTo>
                    <a:lnTo>
                      <a:pt x="52" y="55"/>
                    </a:lnTo>
                    <a:cubicBezTo>
                      <a:pt x="52" y="55"/>
                      <a:pt x="59" y="55"/>
                      <a:pt x="61" y="55"/>
                    </a:cubicBezTo>
                    <a:cubicBezTo>
                      <a:pt x="61" y="56"/>
                      <a:pt x="61" y="58"/>
                      <a:pt x="61" y="59"/>
                    </a:cubicBezTo>
                    <a:cubicBezTo>
                      <a:pt x="59" y="59"/>
                      <a:pt x="48" y="59"/>
                      <a:pt x="46" y="59"/>
                    </a:cubicBezTo>
                    <a:cubicBezTo>
                      <a:pt x="46" y="57"/>
                      <a:pt x="46" y="46"/>
                      <a:pt x="46" y="44"/>
                    </a:cubicBezTo>
                    <a:cubicBezTo>
                      <a:pt x="48" y="44"/>
                      <a:pt x="70" y="44"/>
                      <a:pt x="72" y="44"/>
                    </a:cubicBezTo>
                    <a:cubicBezTo>
                      <a:pt x="72" y="46"/>
                      <a:pt x="72" y="91"/>
                      <a:pt x="72" y="92"/>
                    </a:cubicBezTo>
                    <a:cubicBezTo>
                      <a:pt x="70" y="92"/>
                      <a:pt x="35" y="92"/>
                      <a:pt x="35" y="92"/>
                    </a:cubicBezTo>
                    <a:lnTo>
                      <a:pt x="35" y="147"/>
                    </a:lnTo>
                    <a:cubicBezTo>
                      <a:pt x="35" y="147"/>
                      <a:pt x="58" y="124"/>
                      <a:pt x="59" y="123"/>
                    </a:cubicBezTo>
                    <a:cubicBezTo>
                      <a:pt x="61" y="124"/>
                      <a:pt x="79" y="142"/>
                      <a:pt x="80" y="143"/>
                    </a:cubicBezTo>
                    <a:cubicBezTo>
                      <a:pt x="79" y="145"/>
                      <a:pt x="65" y="158"/>
                      <a:pt x="64" y="160"/>
                    </a:cubicBezTo>
                    <a:cubicBezTo>
                      <a:pt x="62" y="158"/>
                      <a:pt x="52" y="148"/>
                      <a:pt x="51" y="147"/>
                    </a:cubicBezTo>
                    <a:cubicBezTo>
                      <a:pt x="52" y="146"/>
                      <a:pt x="57" y="140"/>
                      <a:pt x="58" y="139"/>
                    </a:cubicBezTo>
                    <a:cubicBezTo>
                      <a:pt x="59" y="140"/>
                      <a:pt x="61" y="143"/>
                      <a:pt x="62" y="143"/>
                    </a:cubicBezTo>
                    <a:cubicBezTo>
                      <a:pt x="61" y="144"/>
                      <a:pt x="58" y="148"/>
                      <a:pt x="58" y="148"/>
                    </a:cubicBezTo>
                    <a:lnTo>
                      <a:pt x="63" y="153"/>
                    </a:lnTo>
                    <a:lnTo>
                      <a:pt x="72" y="144"/>
                    </a:lnTo>
                    <a:lnTo>
                      <a:pt x="58" y="130"/>
                    </a:lnTo>
                    <a:cubicBezTo>
                      <a:pt x="58" y="130"/>
                      <a:pt x="28" y="160"/>
                      <a:pt x="28" y="161"/>
                    </a:cubicBezTo>
                    <a:cubicBezTo>
                      <a:pt x="27" y="161"/>
                      <a:pt x="8" y="161"/>
                      <a:pt x="6" y="161"/>
                    </a:cubicBezTo>
                    <a:cubicBezTo>
                      <a:pt x="6" y="159"/>
                      <a:pt x="6" y="132"/>
                      <a:pt x="6" y="130"/>
                    </a:cubicBezTo>
                    <a:cubicBezTo>
                      <a:pt x="8" y="130"/>
                      <a:pt x="24" y="130"/>
                      <a:pt x="25" y="130"/>
                    </a:cubicBezTo>
                    <a:cubicBezTo>
                      <a:pt x="25" y="131"/>
                      <a:pt x="25" y="144"/>
                      <a:pt x="25" y="146"/>
                    </a:cubicBezTo>
                    <a:cubicBezTo>
                      <a:pt x="24" y="146"/>
                      <a:pt x="21" y="146"/>
                      <a:pt x="19" y="146"/>
                    </a:cubicBezTo>
                    <a:cubicBezTo>
                      <a:pt x="19" y="145"/>
                      <a:pt x="19" y="143"/>
                      <a:pt x="19" y="142"/>
                    </a:cubicBezTo>
                    <a:cubicBezTo>
                      <a:pt x="20" y="142"/>
                      <a:pt x="22" y="142"/>
                      <a:pt x="22" y="142"/>
                    </a:cubicBezTo>
                    <a:lnTo>
                      <a:pt x="22" y="134"/>
                    </a:lnTo>
                    <a:lnTo>
                      <a:pt x="11" y="134"/>
                    </a:lnTo>
                    <a:lnTo>
                      <a:pt x="11" y="152"/>
                    </a:lnTo>
                    <a:lnTo>
                      <a:pt x="33" y="152"/>
                    </a:lnTo>
                    <a:lnTo>
                      <a:pt x="33" y="69"/>
                    </a:lnTo>
                    <a:lnTo>
                      <a:pt x="19" y="69"/>
                    </a:lnTo>
                    <a:lnTo>
                      <a:pt x="19" y="80"/>
                    </a:lnTo>
                    <a:lnTo>
                      <a:pt x="24" y="80"/>
                    </a:lnTo>
                    <a:cubicBezTo>
                      <a:pt x="24" y="80"/>
                      <a:pt x="24" y="76"/>
                      <a:pt x="24" y="75"/>
                    </a:cubicBezTo>
                    <a:cubicBezTo>
                      <a:pt x="25" y="75"/>
                      <a:pt x="25" y="75"/>
                      <a:pt x="26" y="75"/>
                    </a:cubicBezTo>
                    <a:cubicBezTo>
                      <a:pt x="26" y="76"/>
                      <a:pt x="26" y="80"/>
                      <a:pt x="26" y="81"/>
                    </a:cubicBezTo>
                    <a:cubicBezTo>
                      <a:pt x="24" y="81"/>
                      <a:pt x="19" y="81"/>
                      <a:pt x="17" y="81"/>
                    </a:cubicBezTo>
                    <a:cubicBezTo>
                      <a:pt x="17" y="80"/>
                      <a:pt x="17" y="66"/>
                      <a:pt x="17" y="64"/>
                    </a:cubicBezTo>
                    <a:cubicBezTo>
                      <a:pt x="19" y="64"/>
                      <a:pt x="31" y="64"/>
                      <a:pt x="31" y="64"/>
                    </a:cubicBezTo>
                    <a:lnTo>
                      <a:pt x="31" y="39"/>
                    </a:lnTo>
                    <a:cubicBezTo>
                      <a:pt x="31" y="39"/>
                      <a:pt x="27" y="39"/>
                      <a:pt x="25" y="39"/>
                    </a:cubicBezTo>
                    <a:cubicBezTo>
                      <a:pt x="25" y="38"/>
                      <a:pt x="25" y="17"/>
                      <a:pt x="25" y="17"/>
                    </a:cubicBezTo>
                    <a:cubicBezTo>
                      <a:pt x="25" y="17"/>
                      <a:pt x="7" y="17"/>
                      <a:pt x="5" y="17"/>
                    </a:cubicBezTo>
                    <a:cubicBezTo>
                      <a:pt x="5" y="15"/>
                      <a:pt x="5" y="7"/>
                      <a:pt x="5" y="6"/>
                    </a:cubicBezTo>
                    <a:cubicBezTo>
                      <a:pt x="6" y="6"/>
                      <a:pt x="8" y="6"/>
                      <a:pt x="9" y="6"/>
                    </a:cubicBezTo>
                    <a:cubicBezTo>
                      <a:pt x="9" y="7"/>
                      <a:pt x="9" y="14"/>
                      <a:pt x="9" y="14"/>
                    </a:cubicBezTo>
                    <a:lnTo>
                      <a:pt x="15" y="14"/>
                    </a:lnTo>
                    <a:lnTo>
                      <a:pt x="15" y="1"/>
                    </a:lnTo>
                    <a:lnTo>
                      <a:pt x="0" y="1"/>
                    </a:lnTo>
                    <a:lnTo>
                      <a:pt x="0" y="22"/>
                    </a:lnTo>
                    <a:cubicBezTo>
                      <a:pt x="0" y="22"/>
                      <a:pt x="18" y="22"/>
                      <a:pt x="19" y="22"/>
                    </a:cubicBezTo>
                    <a:cubicBezTo>
                      <a:pt x="19" y="24"/>
                      <a:pt x="19" y="36"/>
                      <a:pt x="19" y="38"/>
                    </a:cubicBezTo>
                    <a:cubicBezTo>
                      <a:pt x="18" y="38"/>
                      <a:pt x="9" y="38"/>
                      <a:pt x="7" y="38"/>
                    </a:cubicBezTo>
                    <a:cubicBezTo>
                      <a:pt x="7" y="36"/>
                      <a:pt x="7" y="31"/>
                      <a:pt x="7" y="30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8" y="31"/>
                      <a:pt x="8" y="35"/>
                      <a:pt x="8" y="35"/>
                    </a:cubicBezTo>
                    <a:lnTo>
                      <a:pt x="14" y="35"/>
                    </a:lnTo>
                    <a:lnTo>
                      <a:pt x="14" y="24"/>
                    </a:lnTo>
                    <a:lnTo>
                      <a:pt x="0" y="24"/>
                    </a:lnTo>
                    <a:lnTo>
                      <a:pt x="0" y="119"/>
                    </a:lnTo>
                    <a:lnTo>
                      <a:pt x="21" y="119"/>
                    </a:lnTo>
                    <a:lnTo>
                      <a:pt x="21" y="103"/>
                    </a:lnTo>
                    <a:lnTo>
                      <a:pt x="11" y="103"/>
                    </a:lnTo>
                    <a:lnTo>
                      <a:pt x="11" y="110"/>
                    </a:lnTo>
                    <a:cubicBezTo>
                      <a:pt x="11" y="110"/>
                      <a:pt x="14" y="110"/>
                      <a:pt x="15" y="110"/>
                    </a:cubicBezTo>
                    <a:cubicBezTo>
                      <a:pt x="15" y="111"/>
                      <a:pt x="15" y="112"/>
                      <a:pt x="15" y="113"/>
                    </a:cubicBezTo>
                    <a:cubicBezTo>
                      <a:pt x="14" y="113"/>
                      <a:pt x="8" y="113"/>
                      <a:pt x="6" y="113"/>
                    </a:cubicBezTo>
                    <a:cubicBezTo>
                      <a:pt x="6" y="112"/>
                      <a:pt x="6" y="100"/>
                      <a:pt x="6" y="99"/>
                    </a:cubicBezTo>
                    <a:cubicBezTo>
                      <a:pt x="8" y="99"/>
                      <a:pt x="23" y="99"/>
                      <a:pt x="25" y="99"/>
                    </a:cubicBezTo>
                    <a:cubicBezTo>
                      <a:pt x="25" y="101"/>
                      <a:pt x="25" y="122"/>
                      <a:pt x="25" y="124"/>
                    </a:cubicBezTo>
                    <a:cubicBezTo>
                      <a:pt x="23" y="124"/>
                      <a:pt x="0" y="124"/>
                      <a:pt x="0" y="124"/>
                    </a:cubicBezTo>
                    <a:lnTo>
                      <a:pt x="0" y="125"/>
                    </a:lnTo>
                    <a:close/>
                    <a:moveTo>
                      <a:pt x="1" y="126"/>
                    </a:moveTo>
                    <a:cubicBezTo>
                      <a:pt x="3" y="126"/>
                      <a:pt x="27" y="126"/>
                      <a:pt x="27" y="126"/>
                    </a:cubicBezTo>
                    <a:lnTo>
                      <a:pt x="27" y="97"/>
                    </a:lnTo>
                    <a:lnTo>
                      <a:pt x="4" y="97"/>
                    </a:lnTo>
                    <a:lnTo>
                      <a:pt x="4" y="115"/>
                    </a:lnTo>
                    <a:lnTo>
                      <a:pt x="17" y="115"/>
                    </a:lnTo>
                    <a:lnTo>
                      <a:pt x="17" y="108"/>
                    </a:lnTo>
                    <a:cubicBezTo>
                      <a:pt x="17" y="108"/>
                      <a:pt x="14" y="108"/>
                      <a:pt x="13" y="108"/>
                    </a:cubicBezTo>
                    <a:cubicBezTo>
                      <a:pt x="13" y="107"/>
                      <a:pt x="13" y="106"/>
                      <a:pt x="13" y="105"/>
                    </a:cubicBezTo>
                    <a:cubicBezTo>
                      <a:pt x="14" y="105"/>
                      <a:pt x="18" y="105"/>
                      <a:pt x="19" y="105"/>
                    </a:cubicBezTo>
                    <a:cubicBezTo>
                      <a:pt x="19" y="107"/>
                      <a:pt x="19" y="116"/>
                      <a:pt x="19" y="117"/>
                    </a:cubicBezTo>
                    <a:cubicBezTo>
                      <a:pt x="18" y="117"/>
                      <a:pt x="3" y="117"/>
                      <a:pt x="2" y="117"/>
                    </a:cubicBezTo>
                    <a:cubicBezTo>
                      <a:pt x="2" y="115"/>
                      <a:pt x="2" y="28"/>
                      <a:pt x="2" y="26"/>
                    </a:cubicBezTo>
                    <a:cubicBezTo>
                      <a:pt x="3" y="26"/>
                      <a:pt x="11" y="26"/>
                      <a:pt x="13" y="26"/>
                    </a:cubicBezTo>
                    <a:cubicBezTo>
                      <a:pt x="13" y="28"/>
                      <a:pt x="13" y="32"/>
                      <a:pt x="13" y="33"/>
                    </a:cubicBezTo>
                    <a:cubicBezTo>
                      <a:pt x="12" y="33"/>
                      <a:pt x="11" y="33"/>
                      <a:pt x="10" y="33"/>
                    </a:cubicBezTo>
                    <a:cubicBezTo>
                      <a:pt x="10" y="32"/>
                      <a:pt x="10" y="28"/>
                      <a:pt x="10" y="28"/>
                    </a:cubicBezTo>
                    <a:lnTo>
                      <a:pt x="5" y="28"/>
                    </a:lnTo>
                    <a:lnTo>
                      <a:pt x="5" y="40"/>
                    </a:lnTo>
                    <a:lnTo>
                      <a:pt x="21" y="40"/>
                    </a:lnTo>
                    <a:lnTo>
                      <a:pt x="21" y="20"/>
                    </a:lnTo>
                    <a:cubicBezTo>
                      <a:pt x="21" y="20"/>
                      <a:pt x="4" y="20"/>
                      <a:pt x="2" y="20"/>
                    </a:cubicBezTo>
                    <a:cubicBezTo>
                      <a:pt x="2" y="19"/>
                      <a:pt x="2" y="4"/>
                      <a:pt x="2" y="2"/>
                    </a:cubicBezTo>
                    <a:cubicBezTo>
                      <a:pt x="4" y="2"/>
                      <a:pt x="11" y="2"/>
                      <a:pt x="13" y="2"/>
                    </a:cubicBezTo>
                    <a:cubicBezTo>
                      <a:pt x="13" y="4"/>
                      <a:pt x="13" y="10"/>
                      <a:pt x="13" y="12"/>
                    </a:cubicBezTo>
                    <a:cubicBezTo>
                      <a:pt x="12" y="12"/>
                      <a:pt x="12" y="12"/>
                      <a:pt x="11" y="12"/>
                    </a:cubicBezTo>
                    <a:cubicBezTo>
                      <a:pt x="11" y="10"/>
                      <a:pt x="11" y="4"/>
                      <a:pt x="11" y="4"/>
                    </a:cubicBezTo>
                    <a:lnTo>
                      <a:pt x="3" y="4"/>
                    </a:lnTo>
                    <a:lnTo>
                      <a:pt x="3" y="19"/>
                    </a:lnTo>
                    <a:cubicBezTo>
                      <a:pt x="3" y="19"/>
                      <a:pt x="22" y="19"/>
                      <a:pt x="23" y="19"/>
                    </a:cubicBezTo>
                    <a:cubicBezTo>
                      <a:pt x="23" y="21"/>
                      <a:pt x="23" y="41"/>
                      <a:pt x="23" y="41"/>
                    </a:cubicBezTo>
                    <a:cubicBezTo>
                      <a:pt x="23" y="41"/>
                      <a:pt x="28" y="41"/>
                      <a:pt x="30" y="41"/>
                    </a:cubicBezTo>
                    <a:cubicBezTo>
                      <a:pt x="30" y="43"/>
                      <a:pt x="30" y="60"/>
                      <a:pt x="30" y="62"/>
                    </a:cubicBezTo>
                    <a:cubicBezTo>
                      <a:pt x="28" y="62"/>
                      <a:pt x="15" y="62"/>
                      <a:pt x="15" y="62"/>
                    </a:cubicBezTo>
                    <a:lnTo>
                      <a:pt x="15" y="83"/>
                    </a:lnTo>
                    <a:lnTo>
                      <a:pt x="28" y="83"/>
                    </a:lnTo>
                    <a:lnTo>
                      <a:pt x="28" y="73"/>
                    </a:lnTo>
                    <a:lnTo>
                      <a:pt x="22" y="73"/>
                    </a:lnTo>
                    <a:cubicBezTo>
                      <a:pt x="22" y="73"/>
                      <a:pt x="22" y="77"/>
                      <a:pt x="22" y="78"/>
                    </a:cubicBezTo>
                    <a:cubicBezTo>
                      <a:pt x="22" y="78"/>
                      <a:pt x="21" y="78"/>
                      <a:pt x="21" y="78"/>
                    </a:cubicBezTo>
                    <a:cubicBezTo>
                      <a:pt x="21" y="77"/>
                      <a:pt x="21" y="72"/>
                      <a:pt x="21" y="71"/>
                    </a:cubicBezTo>
                    <a:cubicBezTo>
                      <a:pt x="22" y="71"/>
                      <a:pt x="29" y="71"/>
                      <a:pt x="31" y="71"/>
                    </a:cubicBezTo>
                    <a:cubicBezTo>
                      <a:pt x="31" y="73"/>
                      <a:pt x="31" y="148"/>
                      <a:pt x="31" y="150"/>
                    </a:cubicBezTo>
                    <a:cubicBezTo>
                      <a:pt x="29" y="150"/>
                      <a:pt x="15" y="150"/>
                      <a:pt x="13" y="150"/>
                    </a:cubicBezTo>
                    <a:cubicBezTo>
                      <a:pt x="13" y="149"/>
                      <a:pt x="13" y="138"/>
                      <a:pt x="13" y="136"/>
                    </a:cubicBezTo>
                    <a:cubicBezTo>
                      <a:pt x="15" y="136"/>
                      <a:pt x="19" y="136"/>
                      <a:pt x="20" y="136"/>
                    </a:cubicBezTo>
                    <a:cubicBezTo>
                      <a:pt x="20" y="137"/>
                      <a:pt x="20" y="139"/>
                      <a:pt x="20" y="140"/>
                    </a:cubicBezTo>
                    <a:cubicBezTo>
                      <a:pt x="19" y="140"/>
                      <a:pt x="18" y="140"/>
                      <a:pt x="18" y="140"/>
                    </a:cubicBezTo>
                    <a:lnTo>
                      <a:pt x="18" y="148"/>
                    </a:lnTo>
                    <a:lnTo>
                      <a:pt x="27" y="148"/>
                    </a:lnTo>
                    <a:lnTo>
                      <a:pt x="27" y="128"/>
                    </a:lnTo>
                    <a:lnTo>
                      <a:pt x="4" y="128"/>
                    </a:lnTo>
                    <a:lnTo>
                      <a:pt x="4" y="163"/>
                    </a:lnTo>
                    <a:lnTo>
                      <a:pt x="29" y="163"/>
                    </a:lnTo>
                    <a:cubicBezTo>
                      <a:pt x="29" y="163"/>
                      <a:pt x="57" y="134"/>
                      <a:pt x="58" y="133"/>
                    </a:cubicBezTo>
                    <a:cubicBezTo>
                      <a:pt x="60" y="134"/>
                      <a:pt x="68" y="142"/>
                      <a:pt x="69" y="144"/>
                    </a:cubicBezTo>
                    <a:cubicBezTo>
                      <a:pt x="68" y="145"/>
                      <a:pt x="64" y="149"/>
                      <a:pt x="63" y="150"/>
                    </a:cubicBezTo>
                    <a:cubicBezTo>
                      <a:pt x="62" y="149"/>
                      <a:pt x="61" y="148"/>
                      <a:pt x="61" y="148"/>
                    </a:cubicBezTo>
                    <a:cubicBezTo>
                      <a:pt x="62" y="147"/>
                      <a:pt x="65" y="143"/>
                      <a:pt x="65" y="143"/>
                    </a:cubicBezTo>
                    <a:lnTo>
                      <a:pt x="58" y="137"/>
                    </a:lnTo>
                    <a:lnTo>
                      <a:pt x="48" y="147"/>
                    </a:lnTo>
                    <a:lnTo>
                      <a:pt x="64" y="162"/>
                    </a:lnTo>
                    <a:lnTo>
                      <a:pt x="83" y="143"/>
                    </a:lnTo>
                    <a:lnTo>
                      <a:pt x="59" y="120"/>
                    </a:lnTo>
                    <a:cubicBezTo>
                      <a:pt x="59" y="120"/>
                      <a:pt x="40" y="140"/>
                      <a:pt x="37" y="142"/>
                    </a:cubicBezTo>
                    <a:cubicBezTo>
                      <a:pt x="37" y="138"/>
                      <a:pt x="37" y="96"/>
                      <a:pt x="37" y="94"/>
                    </a:cubicBezTo>
                    <a:cubicBezTo>
                      <a:pt x="39" y="94"/>
                      <a:pt x="74" y="94"/>
                      <a:pt x="74" y="94"/>
                    </a:cubicBezTo>
                    <a:lnTo>
                      <a:pt x="74" y="43"/>
                    </a:lnTo>
                    <a:lnTo>
                      <a:pt x="44" y="43"/>
                    </a:lnTo>
                    <a:lnTo>
                      <a:pt x="44" y="61"/>
                    </a:lnTo>
                    <a:lnTo>
                      <a:pt x="63" y="61"/>
                    </a:lnTo>
                    <a:lnTo>
                      <a:pt x="63" y="53"/>
                    </a:lnTo>
                    <a:cubicBezTo>
                      <a:pt x="63" y="53"/>
                      <a:pt x="55" y="53"/>
                      <a:pt x="54" y="53"/>
                    </a:cubicBezTo>
                    <a:cubicBezTo>
                      <a:pt x="54" y="52"/>
                      <a:pt x="54" y="51"/>
                      <a:pt x="54" y="50"/>
                    </a:cubicBezTo>
                    <a:cubicBezTo>
                      <a:pt x="55" y="50"/>
                      <a:pt x="64" y="50"/>
                      <a:pt x="65" y="50"/>
                    </a:cubicBezTo>
                    <a:cubicBezTo>
                      <a:pt x="65" y="51"/>
                      <a:pt x="65" y="85"/>
                      <a:pt x="65" y="87"/>
                    </a:cubicBezTo>
                    <a:cubicBezTo>
                      <a:pt x="64" y="87"/>
                      <a:pt x="45" y="87"/>
                      <a:pt x="43" y="87"/>
                    </a:cubicBezTo>
                    <a:cubicBezTo>
                      <a:pt x="43" y="85"/>
                      <a:pt x="43" y="72"/>
                      <a:pt x="43" y="70"/>
                    </a:cubicBezTo>
                    <a:cubicBezTo>
                      <a:pt x="45" y="70"/>
                      <a:pt x="54" y="70"/>
                      <a:pt x="55" y="70"/>
                    </a:cubicBezTo>
                    <a:cubicBezTo>
                      <a:pt x="55" y="72"/>
                      <a:pt x="55" y="77"/>
                      <a:pt x="55" y="78"/>
                    </a:cubicBezTo>
                    <a:cubicBezTo>
                      <a:pt x="55" y="78"/>
                      <a:pt x="54" y="78"/>
                      <a:pt x="53" y="78"/>
                    </a:cubicBezTo>
                    <a:cubicBezTo>
                      <a:pt x="53" y="77"/>
                      <a:pt x="53" y="73"/>
                      <a:pt x="53" y="73"/>
                    </a:cubicBezTo>
                    <a:lnTo>
                      <a:pt x="46" y="73"/>
                    </a:lnTo>
                    <a:lnTo>
                      <a:pt x="46" y="84"/>
                    </a:lnTo>
                    <a:lnTo>
                      <a:pt x="63" y="84"/>
                    </a:lnTo>
                    <a:lnTo>
                      <a:pt x="63" y="64"/>
                    </a:lnTo>
                    <a:cubicBezTo>
                      <a:pt x="63" y="64"/>
                      <a:pt x="43" y="64"/>
                      <a:pt x="41" y="64"/>
                    </a:cubicBezTo>
                    <a:cubicBezTo>
                      <a:pt x="41" y="62"/>
                      <a:pt x="41" y="42"/>
                      <a:pt x="41" y="40"/>
                    </a:cubicBezTo>
                    <a:cubicBezTo>
                      <a:pt x="43" y="40"/>
                      <a:pt x="50" y="40"/>
                      <a:pt x="50" y="40"/>
                    </a:cubicBezTo>
                    <a:cubicBezTo>
                      <a:pt x="50" y="40"/>
                      <a:pt x="50" y="22"/>
                      <a:pt x="50" y="20"/>
                    </a:cubicBezTo>
                    <a:cubicBezTo>
                      <a:pt x="52" y="20"/>
                      <a:pt x="74" y="20"/>
                      <a:pt x="74" y="20"/>
                    </a:cubicBezTo>
                    <a:lnTo>
                      <a:pt x="74" y="5"/>
                    </a:lnTo>
                    <a:lnTo>
                      <a:pt x="65" y="5"/>
                    </a:lnTo>
                    <a:cubicBezTo>
                      <a:pt x="65" y="5"/>
                      <a:pt x="65" y="10"/>
                      <a:pt x="65" y="11"/>
                    </a:cubicBezTo>
                    <a:cubicBezTo>
                      <a:pt x="64" y="11"/>
                      <a:pt x="63" y="11"/>
                      <a:pt x="63" y="11"/>
                    </a:cubicBezTo>
                    <a:cubicBezTo>
                      <a:pt x="63" y="10"/>
                      <a:pt x="63" y="3"/>
                      <a:pt x="63" y="1"/>
                    </a:cubicBezTo>
                    <a:cubicBezTo>
                      <a:pt x="64" y="1"/>
                      <a:pt x="74" y="1"/>
                      <a:pt x="75" y="1"/>
                    </a:cubicBezTo>
                    <a:cubicBezTo>
                      <a:pt x="75" y="3"/>
                      <a:pt x="75" y="21"/>
                      <a:pt x="75" y="22"/>
                    </a:cubicBezTo>
                    <a:cubicBezTo>
                      <a:pt x="74" y="22"/>
                      <a:pt x="52" y="22"/>
                      <a:pt x="52" y="22"/>
                    </a:cubicBezTo>
                    <a:lnTo>
                      <a:pt x="52" y="40"/>
                    </a:lnTo>
                    <a:lnTo>
                      <a:pt x="74" y="40"/>
                    </a:lnTo>
                    <a:lnTo>
                      <a:pt x="74" y="32"/>
                    </a:lnTo>
                    <a:lnTo>
                      <a:pt x="63" y="32"/>
                    </a:lnTo>
                    <a:cubicBezTo>
                      <a:pt x="63" y="32"/>
                      <a:pt x="63" y="34"/>
                      <a:pt x="63" y="34"/>
                    </a:cubicBezTo>
                    <a:cubicBezTo>
                      <a:pt x="63" y="34"/>
                      <a:pt x="62" y="34"/>
                      <a:pt x="62" y="34"/>
                    </a:cubicBezTo>
                    <a:cubicBezTo>
                      <a:pt x="62" y="33"/>
                      <a:pt x="62" y="31"/>
                      <a:pt x="62" y="30"/>
                    </a:cubicBezTo>
                    <a:cubicBezTo>
                      <a:pt x="63" y="30"/>
                      <a:pt x="74" y="30"/>
                      <a:pt x="75" y="30"/>
                    </a:cubicBezTo>
                    <a:cubicBezTo>
                      <a:pt x="75" y="32"/>
                      <a:pt x="75" y="94"/>
                      <a:pt x="75" y="96"/>
                    </a:cubicBezTo>
                    <a:cubicBezTo>
                      <a:pt x="74" y="96"/>
                      <a:pt x="40" y="96"/>
                      <a:pt x="40" y="96"/>
                    </a:cubicBezTo>
                    <a:lnTo>
                      <a:pt x="40" y="136"/>
                    </a:lnTo>
                    <a:lnTo>
                      <a:pt x="60" y="116"/>
                    </a:lnTo>
                    <a:lnTo>
                      <a:pt x="60" y="108"/>
                    </a:lnTo>
                    <a:lnTo>
                      <a:pt x="51" y="108"/>
                    </a:lnTo>
                    <a:cubicBezTo>
                      <a:pt x="51" y="108"/>
                      <a:pt x="51" y="114"/>
                      <a:pt x="51" y="115"/>
                    </a:cubicBezTo>
                    <a:cubicBezTo>
                      <a:pt x="50" y="115"/>
                      <a:pt x="50" y="116"/>
                      <a:pt x="49" y="117"/>
                    </a:cubicBezTo>
                    <a:cubicBezTo>
                      <a:pt x="49" y="114"/>
                      <a:pt x="49" y="106"/>
                      <a:pt x="49" y="105"/>
                    </a:cubicBezTo>
                    <a:cubicBezTo>
                      <a:pt x="50" y="105"/>
                      <a:pt x="61" y="105"/>
                      <a:pt x="63" y="105"/>
                    </a:cubicBezTo>
                    <a:cubicBezTo>
                      <a:pt x="63" y="106"/>
                      <a:pt x="63" y="119"/>
                      <a:pt x="63" y="119"/>
                    </a:cubicBezTo>
                    <a:lnTo>
                      <a:pt x="85" y="141"/>
                    </a:lnTo>
                    <a:lnTo>
                      <a:pt x="108" y="118"/>
                    </a:lnTo>
                    <a:lnTo>
                      <a:pt x="108" y="117"/>
                    </a:lnTo>
                    <a:cubicBezTo>
                      <a:pt x="108" y="111"/>
                      <a:pt x="96" y="111"/>
                      <a:pt x="93" y="111"/>
                    </a:cubicBezTo>
                    <a:cubicBezTo>
                      <a:pt x="93" y="111"/>
                      <a:pt x="93" y="111"/>
                      <a:pt x="93" y="111"/>
                    </a:cubicBezTo>
                    <a:cubicBezTo>
                      <a:pt x="89" y="105"/>
                      <a:pt x="78" y="103"/>
                      <a:pt x="77" y="103"/>
                    </a:cubicBezTo>
                    <a:lnTo>
                      <a:pt x="76" y="103"/>
                    </a:lnTo>
                    <a:lnTo>
                      <a:pt x="76" y="118"/>
                    </a:lnTo>
                    <a:lnTo>
                      <a:pt x="84" y="126"/>
                    </a:lnTo>
                    <a:lnTo>
                      <a:pt x="89" y="121"/>
                    </a:lnTo>
                    <a:cubicBezTo>
                      <a:pt x="89" y="121"/>
                      <a:pt x="86" y="118"/>
                      <a:pt x="85" y="117"/>
                    </a:cubicBezTo>
                    <a:cubicBezTo>
                      <a:pt x="85" y="116"/>
                      <a:pt x="86" y="115"/>
                      <a:pt x="87" y="115"/>
                    </a:cubicBezTo>
                    <a:cubicBezTo>
                      <a:pt x="88" y="116"/>
                      <a:pt x="91" y="119"/>
                      <a:pt x="92" y="120"/>
                    </a:cubicBezTo>
                    <a:cubicBezTo>
                      <a:pt x="91" y="121"/>
                      <a:pt x="85" y="127"/>
                      <a:pt x="84" y="129"/>
                    </a:cubicBezTo>
                    <a:cubicBezTo>
                      <a:pt x="83" y="127"/>
                      <a:pt x="76" y="120"/>
                      <a:pt x="75" y="120"/>
                    </a:cubicBezTo>
                    <a:cubicBezTo>
                      <a:pt x="75" y="119"/>
                      <a:pt x="75" y="103"/>
                      <a:pt x="75" y="101"/>
                    </a:cubicBezTo>
                    <a:cubicBezTo>
                      <a:pt x="76" y="101"/>
                      <a:pt x="78" y="101"/>
                      <a:pt x="79" y="101"/>
                    </a:cubicBezTo>
                    <a:cubicBezTo>
                      <a:pt x="89" y="101"/>
                      <a:pt x="93" y="107"/>
                      <a:pt x="93" y="108"/>
                    </a:cubicBezTo>
                    <a:lnTo>
                      <a:pt x="93" y="108"/>
                    </a:lnTo>
                    <a:lnTo>
                      <a:pt x="94" y="108"/>
                    </a:lnTo>
                    <a:cubicBezTo>
                      <a:pt x="106" y="108"/>
                      <a:pt x="113" y="114"/>
                      <a:pt x="115" y="116"/>
                    </a:cubicBezTo>
                    <a:cubicBezTo>
                      <a:pt x="113" y="117"/>
                      <a:pt x="65" y="165"/>
                      <a:pt x="64" y="166"/>
                    </a:cubicBezTo>
                    <a:cubicBezTo>
                      <a:pt x="63" y="165"/>
                      <a:pt x="47" y="149"/>
                      <a:pt x="47" y="149"/>
                    </a:cubicBezTo>
                    <a:lnTo>
                      <a:pt x="28" y="168"/>
                    </a:lnTo>
                    <a:lnTo>
                      <a:pt x="42" y="183"/>
                    </a:lnTo>
                    <a:lnTo>
                      <a:pt x="55" y="170"/>
                    </a:lnTo>
                    <a:lnTo>
                      <a:pt x="49" y="164"/>
                    </a:lnTo>
                    <a:cubicBezTo>
                      <a:pt x="49" y="164"/>
                      <a:pt x="43" y="170"/>
                      <a:pt x="42" y="171"/>
                    </a:cubicBezTo>
                    <a:cubicBezTo>
                      <a:pt x="41" y="170"/>
                      <a:pt x="41" y="170"/>
                      <a:pt x="40" y="169"/>
                    </a:cubicBezTo>
                    <a:cubicBezTo>
                      <a:pt x="41" y="168"/>
                      <a:pt x="48" y="161"/>
                      <a:pt x="49" y="160"/>
                    </a:cubicBezTo>
                    <a:cubicBezTo>
                      <a:pt x="50" y="161"/>
                      <a:pt x="58" y="169"/>
                      <a:pt x="59" y="170"/>
                    </a:cubicBezTo>
                    <a:cubicBezTo>
                      <a:pt x="58" y="171"/>
                      <a:pt x="5" y="224"/>
                      <a:pt x="2" y="227"/>
                    </a:cubicBezTo>
                    <a:cubicBezTo>
                      <a:pt x="2" y="223"/>
                      <a:pt x="2" y="173"/>
                      <a:pt x="2" y="171"/>
                    </a:cubicBezTo>
                    <a:cubicBezTo>
                      <a:pt x="3" y="171"/>
                      <a:pt x="17" y="171"/>
                      <a:pt x="17" y="171"/>
                    </a:cubicBezTo>
                    <a:cubicBezTo>
                      <a:pt x="18" y="172"/>
                      <a:pt x="29" y="183"/>
                      <a:pt x="30" y="184"/>
                    </a:cubicBezTo>
                    <a:cubicBezTo>
                      <a:pt x="29" y="185"/>
                      <a:pt x="14" y="199"/>
                      <a:pt x="12" y="202"/>
                    </a:cubicBezTo>
                    <a:cubicBezTo>
                      <a:pt x="12" y="199"/>
                      <a:pt x="12" y="185"/>
                      <a:pt x="12" y="184"/>
                    </a:cubicBezTo>
                    <a:cubicBezTo>
                      <a:pt x="12" y="184"/>
                      <a:pt x="13" y="184"/>
                      <a:pt x="14" y="184"/>
                    </a:cubicBezTo>
                    <a:cubicBezTo>
                      <a:pt x="14" y="185"/>
                      <a:pt x="14" y="197"/>
                      <a:pt x="14" y="197"/>
                    </a:cubicBezTo>
                    <a:lnTo>
                      <a:pt x="27" y="184"/>
                    </a:lnTo>
                    <a:lnTo>
                      <a:pt x="17" y="174"/>
                    </a:lnTo>
                    <a:lnTo>
                      <a:pt x="5" y="174"/>
                    </a:lnTo>
                    <a:lnTo>
                      <a:pt x="5" y="221"/>
                    </a:lnTo>
                    <a:lnTo>
                      <a:pt x="41" y="185"/>
                    </a:lnTo>
                    <a:lnTo>
                      <a:pt x="22" y="165"/>
                    </a:lnTo>
                    <a:cubicBezTo>
                      <a:pt x="22" y="165"/>
                      <a:pt x="3" y="165"/>
                      <a:pt x="1" y="165"/>
                    </a:cubicBezTo>
                    <a:cubicBezTo>
                      <a:pt x="1" y="164"/>
                      <a:pt x="1" y="127"/>
                      <a:pt x="1" y="12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3021" name="任意多边形 43020"/>
              <p:cNvSpPr>
                <a:spLocks noEditPoints="1"/>
              </p:cNvSpPr>
              <p:nvPr userDrawn="1"/>
            </p:nvSpPr>
            <p:spPr>
              <a:xfrm>
                <a:off x="41" y="3300"/>
                <a:ext cx="121" cy="268"/>
              </a:xfrm>
              <a:custGeom>
                <a:avLst/>
                <a:gdLst/>
                <a:ahLst/>
                <a:cxnLst/>
                <a:pathLst>
                  <a:path w="24" h="53">
                    <a:moveTo>
                      <a:pt x="0" y="1"/>
                    </a:moveTo>
                    <a:lnTo>
                      <a:pt x="0" y="53"/>
                    </a:lnTo>
                    <a:lnTo>
                      <a:pt x="23" y="53"/>
                    </a:lnTo>
                    <a:lnTo>
                      <a:pt x="23" y="44"/>
                    </a:lnTo>
                    <a:cubicBezTo>
                      <a:pt x="23" y="44"/>
                      <a:pt x="11" y="44"/>
                      <a:pt x="9" y="44"/>
                    </a:cubicBezTo>
                    <a:cubicBezTo>
                      <a:pt x="9" y="42"/>
                      <a:pt x="9" y="9"/>
                      <a:pt x="9" y="8"/>
                    </a:cubicBezTo>
                    <a:cubicBezTo>
                      <a:pt x="10" y="8"/>
                      <a:pt x="15" y="8"/>
                      <a:pt x="17" y="8"/>
                    </a:cubicBezTo>
                    <a:cubicBezTo>
                      <a:pt x="17" y="9"/>
                      <a:pt x="17" y="9"/>
                      <a:pt x="17" y="10"/>
                    </a:cubicBezTo>
                    <a:cubicBezTo>
                      <a:pt x="15" y="10"/>
                      <a:pt x="12" y="10"/>
                      <a:pt x="12" y="10"/>
                    </a:cubicBezTo>
                    <a:lnTo>
                      <a:pt x="12" y="19"/>
                    </a:lnTo>
                    <a:lnTo>
                      <a:pt x="24" y="19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  <a:moveTo>
                      <a:pt x="2" y="2"/>
                    </a:moveTo>
                    <a:cubicBezTo>
                      <a:pt x="4" y="2"/>
                      <a:pt x="20" y="2"/>
                      <a:pt x="22" y="2"/>
                    </a:cubicBezTo>
                    <a:cubicBezTo>
                      <a:pt x="22" y="4"/>
                      <a:pt x="22" y="15"/>
                      <a:pt x="22" y="17"/>
                    </a:cubicBezTo>
                    <a:cubicBezTo>
                      <a:pt x="20" y="17"/>
                      <a:pt x="15" y="17"/>
                      <a:pt x="14" y="17"/>
                    </a:cubicBezTo>
                    <a:cubicBezTo>
                      <a:pt x="14" y="16"/>
                      <a:pt x="14" y="13"/>
                      <a:pt x="14" y="12"/>
                    </a:cubicBezTo>
                    <a:cubicBezTo>
                      <a:pt x="15" y="12"/>
                      <a:pt x="19" y="12"/>
                      <a:pt x="19" y="12"/>
                    </a:cubicBezTo>
                    <a:lnTo>
                      <a:pt x="19" y="6"/>
                    </a:lnTo>
                    <a:lnTo>
                      <a:pt x="7" y="6"/>
                    </a:lnTo>
                    <a:lnTo>
                      <a:pt x="7" y="45"/>
                    </a:lnTo>
                    <a:cubicBezTo>
                      <a:pt x="7" y="45"/>
                      <a:pt x="19" y="45"/>
                      <a:pt x="21" y="45"/>
                    </a:cubicBezTo>
                    <a:cubicBezTo>
                      <a:pt x="21" y="47"/>
                      <a:pt x="21" y="50"/>
                      <a:pt x="21" y="51"/>
                    </a:cubicBezTo>
                    <a:cubicBezTo>
                      <a:pt x="19" y="51"/>
                      <a:pt x="4" y="51"/>
                      <a:pt x="2" y="51"/>
                    </a:cubicBezTo>
                    <a:cubicBezTo>
                      <a:pt x="2" y="49"/>
                      <a:pt x="2" y="4"/>
                      <a:pt x="2" y="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43022" name="组合 43021"/>
            <p:cNvGrpSpPr/>
            <p:nvPr userDrawn="1"/>
          </p:nvGrpSpPr>
          <p:grpSpPr>
            <a:xfrm>
              <a:off x="4625" y="3649"/>
              <a:ext cx="906" cy="668"/>
              <a:chOff x="4625" y="3649"/>
              <a:chExt cx="906" cy="668"/>
            </a:xfrm>
          </p:grpSpPr>
          <p:sp>
            <p:nvSpPr>
              <p:cNvPr id="43023" name="任意多边形 43022"/>
              <p:cNvSpPr/>
              <p:nvPr userDrawn="1"/>
            </p:nvSpPr>
            <p:spPr>
              <a:xfrm>
                <a:off x="5060" y="3649"/>
                <a:ext cx="248" cy="218"/>
              </a:xfrm>
              <a:custGeom>
                <a:avLst/>
                <a:gdLst/>
                <a:ahLst/>
                <a:cxnLst/>
                <a:pathLst>
                  <a:path w="49" h="43">
                    <a:moveTo>
                      <a:pt x="36" y="11"/>
                    </a:moveTo>
                    <a:cubicBezTo>
                      <a:pt x="31" y="7"/>
                      <a:pt x="27" y="4"/>
                      <a:pt x="25" y="3"/>
                    </a:cubicBezTo>
                    <a:cubicBezTo>
                      <a:pt x="24" y="2"/>
                      <a:pt x="21" y="1"/>
                      <a:pt x="19" y="1"/>
                    </a:cubicBezTo>
                    <a:cubicBezTo>
                      <a:pt x="16" y="0"/>
                      <a:pt x="12" y="1"/>
                      <a:pt x="10" y="3"/>
                    </a:cubicBezTo>
                    <a:cubicBezTo>
                      <a:pt x="7" y="4"/>
                      <a:pt x="5" y="6"/>
                      <a:pt x="3" y="8"/>
                    </a:cubicBezTo>
                    <a:cubicBezTo>
                      <a:pt x="1" y="10"/>
                      <a:pt x="0" y="13"/>
                      <a:pt x="0" y="15"/>
                    </a:cubicBezTo>
                    <a:cubicBezTo>
                      <a:pt x="0" y="18"/>
                      <a:pt x="1" y="21"/>
                      <a:pt x="5" y="24"/>
                    </a:cubicBezTo>
                    <a:lnTo>
                      <a:pt x="16" y="34"/>
                    </a:lnTo>
                    <a:cubicBezTo>
                      <a:pt x="22" y="40"/>
                      <a:pt x="27" y="43"/>
                      <a:pt x="31" y="43"/>
                    </a:cubicBezTo>
                    <a:cubicBezTo>
                      <a:pt x="35" y="43"/>
                      <a:pt x="39" y="41"/>
                      <a:pt x="43" y="37"/>
                    </a:cubicBezTo>
                    <a:cubicBezTo>
                      <a:pt x="47" y="34"/>
                      <a:pt x="49" y="31"/>
                      <a:pt x="48" y="27"/>
                    </a:cubicBezTo>
                    <a:cubicBezTo>
                      <a:pt x="48" y="24"/>
                      <a:pt x="47" y="22"/>
                      <a:pt x="46" y="20"/>
                    </a:cubicBezTo>
                    <a:cubicBezTo>
                      <a:pt x="45" y="18"/>
                      <a:pt x="41" y="15"/>
                      <a:pt x="36" y="1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3024" name="任意多边形 43023"/>
              <p:cNvSpPr/>
              <p:nvPr userDrawn="1"/>
            </p:nvSpPr>
            <p:spPr>
              <a:xfrm>
                <a:off x="4903" y="3735"/>
                <a:ext cx="628" cy="582"/>
              </a:xfrm>
              <a:custGeom>
                <a:avLst/>
                <a:gdLst/>
                <a:ahLst/>
                <a:cxnLst/>
                <a:pathLst>
                  <a:path w="124" h="115">
                    <a:moveTo>
                      <a:pt x="118" y="109"/>
                    </a:moveTo>
                    <a:lnTo>
                      <a:pt x="104" y="98"/>
                    </a:lnTo>
                    <a:lnTo>
                      <a:pt x="88" y="84"/>
                    </a:lnTo>
                    <a:cubicBezTo>
                      <a:pt x="87" y="82"/>
                      <a:pt x="86" y="81"/>
                      <a:pt x="85" y="81"/>
                    </a:cubicBezTo>
                    <a:cubicBezTo>
                      <a:pt x="85" y="80"/>
                      <a:pt x="85" y="80"/>
                      <a:pt x="85" y="80"/>
                    </a:cubicBezTo>
                    <a:cubicBezTo>
                      <a:pt x="85" y="79"/>
                      <a:pt x="86" y="77"/>
                      <a:pt x="88" y="74"/>
                    </a:cubicBezTo>
                    <a:lnTo>
                      <a:pt x="96" y="63"/>
                    </a:lnTo>
                    <a:lnTo>
                      <a:pt x="106" y="44"/>
                    </a:lnTo>
                    <a:lnTo>
                      <a:pt x="107" y="40"/>
                    </a:lnTo>
                    <a:lnTo>
                      <a:pt x="116" y="17"/>
                    </a:lnTo>
                    <a:cubicBezTo>
                      <a:pt x="116" y="16"/>
                      <a:pt x="116" y="14"/>
                      <a:pt x="116" y="12"/>
                    </a:cubicBezTo>
                    <a:cubicBezTo>
                      <a:pt x="116" y="10"/>
                      <a:pt x="115" y="7"/>
                      <a:pt x="111" y="4"/>
                    </a:cubicBezTo>
                    <a:cubicBezTo>
                      <a:pt x="108" y="1"/>
                      <a:pt x="103" y="0"/>
                      <a:pt x="95" y="0"/>
                    </a:cubicBezTo>
                    <a:cubicBezTo>
                      <a:pt x="89" y="0"/>
                      <a:pt x="86" y="1"/>
                      <a:pt x="85" y="2"/>
                    </a:cubicBezTo>
                    <a:cubicBezTo>
                      <a:pt x="85" y="2"/>
                      <a:pt x="86" y="3"/>
                      <a:pt x="86" y="5"/>
                    </a:cubicBezTo>
                    <a:cubicBezTo>
                      <a:pt x="87" y="6"/>
                      <a:pt x="87" y="8"/>
                      <a:pt x="87" y="10"/>
                    </a:cubicBezTo>
                    <a:cubicBezTo>
                      <a:pt x="87" y="13"/>
                      <a:pt x="86" y="16"/>
                      <a:pt x="85" y="19"/>
                    </a:cubicBezTo>
                    <a:cubicBezTo>
                      <a:pt x="84" y="22"/>
                      <a:pt x="82" y="24"/>
                      <a:pt x="79" y="26"/>
                    </a:cubicBezTo>
                    <a:lnTo>
                      <a:pt x="73" y="29"/>
                    </a:lnTo>
                    <a:cubicBezTo>
                      <a:pt x="73" y="30"/>
                      <a:pt x="72" y="31"/>
                      <a:pt x="71" y="33"/>
                    </a:cubicBezTo>
                    <a:lnTo>
                      <a:pt x="60" y="53"/>
                    </a:lnTo>
                    <a:lnTo>
                      <a:pt x="59" y="53"/>
                    </a:lnTo>
                    <a:cubicBezTo>
                      <a:pt x="58" y="52"/>
                      <a:pt x="58" y="52"/>
                      <a:pt x="57" y="50"/>
                    </a:cubicBezTo>
                    <a:lnTo>
                      <a:pt x="49" y="37"/>
                    </a:lnTo>
                    <a:lnTo>
                      <a:pt x="43" y="23"/>
                    </a:lnTo>
                    <a:lnTo>
                      <a:pt x="27" y="8"/>
                    </a:lnTo>
                    <a:lnTo>
                      <a:pt x="25" y="5"/>
                    </a:lnTo>
                    <a:cubicBezTo>
                      <a:pt x="24" y="4"/>
                      <a:pt x="23" y="3"/>
                      <a:pt x="21" y="2"/>
                    </a:cubicBezTo>
                    <a:cubicBezTo>
                      <a:pt x="19" y="2"/>
                      <a:pt x="16" y="2"/>
                      <a:pt x="12" y="4"/>
                    </a:cubicBezTo>
                    <a:cubicBezTo>
                      <a:pt x="8" y="5"/>
                      <a:pt x="5" y="7"/>
                      <a:pt x="3" y="9"/>
                    </a:cubicBezTo>
                    <a:cubicBezTo>
                      <a:pt x="2" y="10"/>
                      <a:pt x="1" y="13"/>
                      <a:pt x="0" y="15"/>
                    </a:cubicBezTo>
                    <a:cubicBezTo>
                      <a:pt x="0" y="17"/>
                      <a:pt x="1" y="20"/>
                      <a:pt x="4" y="26"/>
                    </a:cubicBezTo>
                    <a:lnTo>
                      <a:pt x="8" y="36"/>
                    </a:lnTo>
                    <a:lnTo>
                      <a:pt x="21" y="61"/>
                    </a:lnTo>
                    <a:lnTo>
                      <a:pt x="32" y="80"/>
                    </a:lnTo>
                    <a:cubicBezTo>
                      <a:pt x="33" y="80"/>
                      <a:pt x="32" y="81"/>
                      <a:pt x="32" y="82"/>
                    </a:cubicBezTo>
                    <a:lnTo>
                      <a:pt x="27" y="85"/>
                    </a:lnTo>
                    <a:cubicBezTo>
                      <a:pt x="27" y="86"/>
                      <a:pt x="28" y="87"/>
                      <a:pt x="29" y="89"/>
                    </a:cubicBezTo>
                    <a:cubicBezTo>
                      <a:pt x="31" y="91"/>
                      <a:pt x="32" y="93"/>
                      <a:pt x="33" y="95"/>
                    </a:cubicBezTo>
                    <a:cubicBezTo>
                      <a:pt x="34" y="98"/>
                      <a:pt x="34" y="101"/>
                      <a:pt x="34" y="105"/>
                    </a:cubicBezTo>
                    <a:cubicBezTo>
                      <a:pt x="34" y="109"/>
                      <a:pt x="33" y="112"/>
                      <a:pt x="32" y="115"/>
                    </a:cubicBezTo>
                    <a:lnTo>
                      <a:pt x="52" y="115"/>
                    </a:lnTo>
                    <a:lnTo>
                      <a:pt x="52" y="115"/>
                    </a:lnTo>
                    <a:lnTo>
                      <a:pt x="57" y="110"/>
                    </a:lnTo>
                    <a:cubicBezTo>
                      <a:pt x="58" y="109"/>
                      <a:pt x="59" y="109"/>
                      <a:pt x="60" y="109"/>
                    </a:cubicBezTo>
                    <a:cubicBezTo>
                      <a:pt x="60" y="109"/>
                      <a:pt x="63" y="111"/>
                      <a:pt x="67" y="115"/>
                    </a:cubicBezTo>
                    <a:cubicBezTo>
                      <a:pt x="67" y="115"/>
                      <a:pt x="67" y="115"/>
                      <a:pt x="67" y="115"/>
                    </a:cubicBezTo>
                    <a:lnTo>
                      <a:pt x="124" y="115"/>
                    </a:lnTo>
                    <a:cubicBezTo>
                      <a:pt x="123" y="113"/>
                      <a:pt x="121" y="111"/>
                      <a:pt x="118" y="109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3025" name="任意多边形 43024"/>
              <p:cNvSpPr/>
              <p:nvPr userDrawn="1"/>
            </p:nvSpPr>
            <p:spPr>
              <a:xfrm>
                <a:off x="4625" y="3897"/>
                <a:ext cx="410" cy="420"/>
              </a:xfrm>
              <a:custGeom>
                <a:avLst/>
                <a:gdLst/>
                <a:ahLst/>
                <a:cxnLst/>
                <a:pathLst>
                  <a:path w="81" h="83">
                    <a:moveTo>
                      <a:pt x="77" y="59"/>
                    </a:moveTo>
                    <a:cubicBezTo>
                      <a:pt x="75" y="58"/>
                      <a:pt x="73" y="57"/>
                      <a:pt x="72" y="57"/>
                    </a:cubicBezTo>
                    <a:cubicBezTo>
                      <a:pt x="71" y="57"/>
                      <a:pt x="68" y="57"/>
                      <a:pt x="63" y="58"/>
                    </a:cubicBezTo>
                    <a:cubicBezTo>
                      <a:pt x="61" y="58"/>
                      <a:pt x="60" y="58"/>
                      <a:pt x="60" y="56"/>
                    </a:cubicBezTo>
                    <a:lnTo>
                      <a:pt x="60" y="17"/>
                    </a:lnTo>
                    <a:lnTo>
                      <a:pt x="57" y="9"/>
                    </a:lnTo>
                    <a:cubicBezTo>
                      <a:pt x="55" y="4"/>
                      <a:pt x="53" y="1"/>
                      <a:pt x="52" y="1"/>
                    </a:cubicBezTo>
                    <a:cubicBezTo>
                      <a:pt x="52" y="0"/>
                      <a:pt x="50" y="0"/>
                      <a:pt x="49" y="0"/>
                    </a:cubicBezTo>
                    <a:lnTo>
                      <a:pt x="30" y="0"/>
                    </a:lnTo>
                    <a:cubicBezTo>
                      <a:pt x="18" y="0"/>
                      <a:pt x="10" y="0"/>
                      <a:pt x="9" y="0"/>
                    </a:cubicBezTo>
                    <a:cubicBezTo>
                      <a:pt x="7" y="0"/>
                      <a:pt x="5" y="1"/>
                      <a:pt x="4" y="2"/>
                    </a:cubicBezTo>
                    <a:cubicBezTo>
                      <a:pt x="2" y="4"/>
                      <a:pt x="1" y="5"/>
                      <a:pt x="1" y="7"/>
                    </a:cubicBezTo>
                    <a:cubicBezTo>
                      <a:pt x="0" y="10"/>
                      <a:pt x="0" y="12"/>
                      <a:pt x="0" y="13"/>
                    </a:cubicBezTo>
                    <a:cubicBezTo>
                      <a:pt x="0" y="19"/>
                      <a:pt x="1" y="23"/>
                      <a:pt x="3" y="25"/>
                    </a:cubicBezTo>
                    <a:cubicBezTo>
                      <a:pt x="4" y="26"/>
                      <a:pt x="6" y="27"/>
                      <a:pt x="7" y="28"/>
                    </a:cubicBezTo>
                    <a:cubicBezTo>
                      <a:pt x="8" y="28"/>
                      <a:pt x="9" y="28"/>
                      <a:pt x="10" y="29"/>
                    </a:cubicBezTo>
                    <a:lnTo>
                      <a:pt x="24" y="29"/>
                    </a:lnTo>
                    <a:cubicBezTo>
                      <a:pt x="25" y="29"/>
                      <a:pt x="25" y="30"/>
                      <a:pt x="25" y="31"/>
                    </a:cubicBezTo>
                    <a:lnTo>
                      <a:pt x="25" y="51"/>
                    </a:lnTo>
                    <a:cubicBezTo>
                      <a:pt x="25" y="56"/>
                      <a:pt x="25" y="59"/>
                      <a:pt x="25" y="61"/>
                    </a:cubicBezTo>
                    <a:cubicBezTo>
                      <a:pt x="25" y="62"/>
                      <a:pt x="26" y="63"/>
                      <a:pt x="26" y="63"/>
                    </a:cubicBezTo>
                    <a:cubicBezTo>
                      <a:pt x="25" y="64"/>
                      <a:pt x="24" y="65"/>
                      <a:pt x="21" y="66"/>
                    </a:cubicBezTo>
                    <a:cubicBezTo>
                      <a:pt x="18" y="68"/>
                      <a:pt x="17" y="69"/>
                      <a:pt x="16" y="69"/>
                    </a:cubicBezTo>
                    <a:cubicBezTo>
                      <a:pt x="14" y="71"/>
                      <a:pt x="13" y="75"/>
                      <a:pt x="14" y="81"/>
                    </a:cubicBezTo>
                    <a:cubicBezTo>
                      <a:pt x="14" y="82"/>
                      <a:pt x="14" y="82"/>
                      <a:pt x="14" y="83"/>
                    </a:cubicBezTo>
                    <a:lnTo>
                      <a:pt x="77" y="83"/>
                    </a:lnTo>
                    <a:cubicBezTo>
                      <a:pt x="77" y="82"/>
                      <a:pt x="78" y="82"/>
                      <a:pt x="79" y="81"/>
                    </a:cubicBezTo>
                    <a:cubicBezTo>
                      <a:pt x="81" y="79"/>
                      <a:pt x="81" y="75"/>
                      <a:pt x="81" y="70"/>
                    </a:cubicBezTo>
                    <a:cubicBezTo>
                      <a:pt x="81" y="64"/>
                      <a:pt x="79" y="61"/>
                      <a:pt x="77" y="59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3026" name="任意多边形 43025"/>
              <p:cNvSpPr/>
              <p:nvPr userDrawn="1"/>
            </p:nvSpPr>
            <p:spPr>
              <a:xfrm>
                <a:off x="4696" y="3649"/>
                <a:ext cx="238" cy="212"/>
              </a:xfrm>
              <a:custGeom>
                <a:avLst/>
                <a:gdLst/>
                <a:ahLst/>
                <a:cxnLst/>
                <a:pathLst>
                  <a:path w="47" h="42">
                    <a:moveTo>
                      <a:pt x="37" y="22"/>
                    </a:moveTo>
                    <a:cubicBezTo>
                      <a:pt x="39" y="20"/>
                      <a:pt x="42" y="18"/>
                      <a:pt x="47" y="15"/>
                    </a:cubicBezTo>
                    <a:lnTo>
                      <a:pt x="32" y="5"/>
                    </a:lnTo>
                    <a:cubicBezTo>
                      <a:pt x="27" y="2"/>
                      <a:pt x="23" y="0"/>
                      <a:pt x="18" y="0"/>
                    </a:cubicBezTo>
                    <a:cubicBezTo>
                      <a:pt x="14" y="0"/>
                      <a:pt x="10" y="2"/>
                      <a:pt x="6" y="6"/>
                    </a:cubicBezTo>
                    <a:cubicBezTo>
                      <a:pt x="2" y="9"/>
                      <a:pt x="0" y="13"/>
                      <a:pt x="0" y="16"/>
                    </a:cubicBezTo>
                    <a:cubicBezTo>
                      <a:pt x="0" y="19"/>
                      <a:pt x="0" y="20"/>
                      <a:pt x="1" y="22"/>
                    </a:cubicBezTo>
                    <a:cubicBezTo>
                      <a:pt x="2" y="23"/>
                      <a:pt x="4" y="25"/>
                      <a:pt x="6" y="27"/>
                    </a:cubicBezTo>
                    <a:lnTo>
                      <a:pt x="15" y="32"/>
                    </a:lnTo>
                    <a:cubicBezTo>
                      <a:pt x="23" y="38"/>
                      <a:pt x="27" y="40"/>
                      <a:pt x="28" y="41"/>
                    </a:cubicBezTo>
                    <a:cubicBezTo>
                      <a:pt x="30" y="42"/>
                      <a:pt x="31" y="42"/>
                      <a:pt x="33" y="42"/>
                    </a:cubicBezTo>
                    <a:cubicBezTo>
                      <a:pt x="34" y="42"/>
                      <a:pt x="35" y="42"/>
                      <a:pt x="35" y="42"/>
                    </a:cubicBezTo>
                    <a:cubicBezTo>
                      <a:pt x="35" y="42"/>
                      <a:pt x="35" y="41"/>
                      <a:pt x="34" y="39"/>
                    </a:cubicBezTo>
                    <a:cubicBezTo>
                      <a:pt x="33" y="37"/>
                      <a:pt x="33" y="34"/>
                      <a:pt x="33" y="32"/>
                    </a:cubicBezTo>
                    <a:cubicBezTo>
                      <a:pt x="33" y="28"/>
                      <a:pt x="35" y="25"/>
                      <a:pt x="37" y="2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43027" name="组合 43026"/>
            <p:cNvGrpSpPr/>
            <p:nvPr userDrawn="1"/>
          </p:nvGrpSpPr>
          <p:grpSpPr>
            <a:xfrm>
              <a:off x="5020" y="116"/>
              <a:ext cx="617" cy="613"/>
              <a:chOff x="5020" y="116"/>
              <a:chExt cx="617" cy="613"/>
            </a:xfrm>
          </p:grpSpPr>
          <p:sp>
            <p:nvSpPr>
              <p:cNvPr id="43028" name="任意多边形 43027"/>
              <p:cNvSpPr>
                <a:spLocks noEditPoints="1"/>
              </p:cNvSpPr>
              <p:nvPr userDrawn="1"/>
            </p:nvSpPr>
            <p:spPr>
              <a:xfrm>
                <a:off x="5020" y="116"/>
                <a:ext cx="597" cy="299"/>
              </a:xfrm>
              <a:custGeom>
                <a:avLst/>
                <a:gdLst/>
                <a:ahLst/>
                <a:cxnLst/>
                <a:pathLst>
                  <a:path w="118" h="59">
                    <a:moveTo>
                      <a:pt x="0" y="31"/>
                    </a:moveTo>
                    <a:lnTo>
                      <a:pt x="0" y="39"/>
                    </a:lnTo>
                    <a:lnTo>
                      <a:pt x="13" y="39"/>
                    </a:lnTo>
                    <a:cubicBezTo>
                      <a:pt x="13" y="39"/>
                      <a:pt x="13" y="28"/>
                      <a:pt x="13" y="28"/>
                    </a:cubicBezTo>
                    <a:cubicBezTo>
                      <a:pt x="14" y="28"/>
                      <a:pt x="19" y="28"/>
                      <a:pt x="20" y="28"/>
                    </a:cubicBezTo>
                    <a:cubicBezTo>
                      <a:pt x="20" y="28"/>
                      <a:pt x="20" y="36"/>
                      <a:pt x="20" y="37"/>
                    </a:cubicBezTo>
                    <a:cubicBezTo>
                      <a:pt x="20" y="37"/>
                      <a:pt x="18" y="37"/>
                      <a:pt x="18" y="37"/>
                    </a:cubicBezTo>
                    <a:cubicBezTo>
                      <a:pt x="18" y="36"/>
                      <a:pt x="18" y="34"/>
                      <a:pt x="18" y="33"/>
                    </a:cubicBezTo>
                    <a:cubicBezTo>
                      <a:pt x="18" y="33"/>
                      <a:pt x="19" y="33"/>
                      <a:pt x="19" y="33"/>
                    </a:cubicBezTo>
                    <a:lnTo>
                      <a:pt x="19" y="30"/>
                    </a:lnTo>
                    <a:lnTo>
                      <a:pt x="15" y="30"/>
                    </a:lnTo>
                    <a:lnTo>
                      <a:pt x="15" y="39"/>
                    </a:lnTo>
                    <a:lnTo>
                      <a:pt x="50" y="39"/>
                    </a:lnTo>
                    <a:cubicBezTo>
                      <a:pt x="50" y="39"/>
                      <a:pt x="50" y="22"/>
                      <a:pt x="50" y="21"/>
                    </a:cubicBezTo>
                    <a:cubicBezTo>
                      <a:pt x="51" y="21"/>
                      <a:pt x="66" y="21"/>
                      <a:pt x="68" y="21"/>
                    </a:cubicBezTo>
                    <a:cubicBezTo>
                      <a:pt x="66" y="23"/>
                      <a:pt x="59" y="29"/>
                      <a:pt x="59" y="30"/>
                    </a:cubicBezTo>
                    <a:cubicBezTo>
                      <a:pt x="59" y="30"/>
                      <a:pt x="57" y="30"/>
                      <a:pt x="56" y="30"/>
                    </a:cubicBezTo>
                    <a:cubicBezTo>
                      <a:pt x="56" y="29"/>
                      <a:pt x="56" y="27"/>
                      <a:pt x="56" y="27"/>
                    </a:cubicBezTo>
                    <a:cubicBezTo>
                      <a:pt x="57" y="27"/>
                      <a:pt x="59" y="27"/>
                      <a:pt x="59" y="27"/>
                    </a:cubicBezTo>
                    <a:lnTo>
                      <a:pt x="62" y="24"/>
                    </a:lnTo>
                    <a:lnTo>
                      <a:pt x="53" y="24"/>
                    </a:lnTo>
                    <a:lnTo>
                      <a:pt x="53" y="33"/>
                    </a:lnTo>
                    <a:cubicBezTo>
                      <a:pt x="53" y="33"/>
                      <a:pt x="60" y="33"/>
                      <a:pt x="61" y="33"/>
                    </a:cubicBezTo>
                    <a:cubicBezTo>
                      <a:pt x="61" y="33"/>
                      <a:pt x="70" y="42"/>
                      <a:pt x="71" y="43"/>
                    </a:cubicBezTo>
                    <a:cubicBezTo>
                      <a:pt x="70" y="44"/>
                      <a:pt x="60" y="54"/>
                      <a:pt x="60" y="54"/>
                    </a:cubicBezTo>
                    <a:cubicBezTo>
                      <a:pt x="58" y="54"/>
                      <a:pt x="58" y="49"/>
                      <a:pt x="58" y="47"/>
                    </a:cubicBezTo>
                    <a:lnTo>
                      <a:pt x="58" y="46"/>
                    </a:lnTo>
                    <a:lnTo>
                      <a:pt x="58" y="46"/>
                    </a:lnTo>
                    <a:cubicBezTo>
                      <a:pt x="55" y="45"/>
                      <a:pt x="54" y="41"/>
                      <a:pt x="54" y="40"/>
                    </a:cubicBezTo>
                    <a:cubicBezTo>
                      <a:pt x="55" y="40"/>
                      <a:pt x="60" y="40"/>
                      <a:pt x="60" y="40"/>
                    </a:cubicBezTo>
                    <a:cubicBezTo>
                      <a:pt x="60" y="40"/>
                      <a:pt x="63" y="42"/>
                      <a:pt x="63" y="43"/>
                    </a:cubicBezTo>
                    <a:cubicBezTo>
                      <a:pt x="63" y="43"/>
                      <a:pt x="62" y="43"/>
                      <a:pt x="62" y="44"/>
                    </a:cubicBezTo>
                    <a:cubicBezTo>
                      <a:pt x="62" y="43"/>
                      <a:pt x="60" y="42"/>
                      <a:pt x="60" y="42"/>
                    </a:cubicBezTo>
                    <a:lnTo>
                      <a:pt x="57" y="44"/>
                    </a:lnTo>
                    <a:lnTo>
                      <a:pt x="62" y="48"/>
                    </a:lnTo>
                    <a:lnTo>
                      <a:pt x="67" y="42"/>
                    </a:lnTo>
                    <a:lnTo>
                      <a:pt x="62" y="37"/>
                    </a:lnTo>
                    <a:lnTo>
                      <a:pt x="51" y="37"/>
                    </a:lnTo>
                    <a:lnTo>
                      <a:pt x="51" y="38"/>
                    </a:lnTo>
                    <a:cubicBezTo>
                      <a:pt x="50" y="44"/>
                      <a:pt x="54" y="47"/>
                      <a:pt x="55" y="48"/>
                    </a:cubicBezTo>
                    <a:cubicBezTo>
                      <a:pt x="55" y="55"/>
                      <a:pt x="59" y="59"/>
                      <a:pt x="59" y="59"/>
                    </a:cubicBezTo>
                    <a:lnTo>
                      <a:pt x="59" y="59"/>
                    </a:lnTo>
                    <a:lnTo>
                      <a:pt x="86" y="33"/>
                    </a:lnTo>
                    <a:cubicBezTo>
                      <a:pt x="86" y="33"/>
                      <a:pt x="78" y="24"/>
                      <a:pt x="77" y="24"/>
                    </a:cubicBezTo>
                    <a:cubicBezTo>
                      <a:pt x="78" y="23"/>
                      <a:pt x="85" y="16"/>
                      <a:pt x="86" y="15"/>
                    </a:cubicBezTo>
                    <a:cubicBezTo>
                      <a:pt x="86" y="16"/>
                      <a:pt x="91" y="21"/>
                      <a:pt x="92" y="22"/>
                    </a:cubicBezTo>
                    <a:cubicBezTo>
                      <a:pt x="91" y="22"/>
                      <a:pt x="88" y="26"/>
                      <a:pt x="87" y="27"/>
                    </a:cubicBezTo>
                    <a:cubicBezTo>
                      <a:pt x="87" y="26"/>
                      <a:pt x="86" y="25"/>
                      <a:pt x="85" y="25"/>
                    </a:cubicBezTo>
                    <a:cubicBezTo>
                      <a:pt x="86" y="24"/>
                      <a:pt x="89" y="21"/>
                      <a:pt x="89" y="21"/>
                    </a:cubicBezTo>
                    <a:lnTo>
                      <a:pt x="86" y="19"/>
                    </a:lnTo>
                    <a:lnTo>
                      <a:pt x="80" y="25"/>
                    </a:lnTo>
                    <a:lnTo>
                      <a:pt x="87" y="31"/>
                    </a:lnTo>
                    <a:lnTo>
                      <a:pt x="118" y="0"/>
                    </a:lnTo>
                    <a:lnTo>
                      <a:pt x="86" y="0"/>
                    </a:lnTo>
                    <a:lnTo>
                      <a:pt x="86" y="9"/>
                    </a:lnTo>
                    <a:lnTo>
                      <a:pt x="94" y="17"/>
                    </a:lnTo>
                    <a:lnTo>
                      <a:pt x="105" y="5"/>
                    </a:lnTo>
                    <a:lnTo>
                      <a:pt x="93" y="5"/>
                    </a:lnTo>
                    <a:lnTo>
                      <a:pt x="93" y="8"/>
                    </a:lnTo>
                    <a:cubicBezTo>
                      <a:pt x="93" y="8"/>
                      <a:pt x="97" y="8"/>
                      <a:pt x="98" y="8"/>
                    </a:cubicBezTo>
                    <a:cubicBezTo>
                      <a:pt x="97" y="9"/>
                      <a:pt x="94" y="12"/>
                      <a:pt x="94" y="12"/>
                    </a:cubicBezTo>
                    <a:cubicBezTo>
                      <a:pt x="93" y="12"/>
                      <a:pt x="90" y="9"/>
                      <a:pt x="90" y="8"/>
                    </a:cubicBezTo>
                    <a:cubicBezTo>
                      <a:pt x="90" y="8"/>
                      <a:pt x="90" y="4"/>
                      <a:pt x="90" y="3"/>
                    </a:cubicBezTo>
                    <a:cubicBezTo>
                      <a:pt x="91" y="3"/>
                      <a:pt x="108" y="3"/>
                      <a:pt x="110" y="3"/>
                    </a:cubicBezTo>
                    <a:cubicBezTo>
                      <a:pt x="109" y="5"/>
                      <a:pt x="95" y="19"/>
                      <a:pt x="94" y="19"/>
                    </a:cubicBezTo>
                    <a:cubicBezTo>
                      <a:pt x="94" y="19"/>
                      <a:pt x="86" y="11"/>
                      <a:pt x="85" y="11"/>
                    </a:cubicBezTo>
                    <a:cubicBezTo>
                      <a:pt x="85" y="10"/>
                      <a:pt x="85" y="0"/>
                      <a:pt x="85" y="0"/>
                    </a:cubicBezTo>
                    <a:lnTo>
                      <a:pt x="63" y="0"/>
                    </a:lnTo>
                    <a:cubicBezTo>
                      <a:pt x="63" y="0"/>
                      <a:pt x="63" y="12"/>
                      <a:pt x="63" y="13"/>
                    </a:cubicBezTo>
                    <a:cubicBezTo>
                      <a:pt x="62" y="13"/>
                      <a:pt x="52" y="13"/>
                      <a:pt x="51" y="13"/>
                    </a:cubicBezTo>
                    <a:cubicBezTo>
                      <a:pt x="51" y="12"/>
                      <a:pt x="51" y="4"/>
                      <a:pt x="51" y="3"/>
                    </a:cubicBezTo>
                    <a:cubicBezTo>
                      <a:pt x="52" y="3"/>
                      <a:pt x="57" y="3"/>
                      <a:pt x="58" y="3"/>
                    </a:cubicBezTo>
                    <a:cubicBezTo>
                      <a:pt x="58" y="4"/>
                      <a:pt x="58" y="7"/>
                      <a:pt x="58" y="8"/>
                    </a:cubicBezTo>
                    <a:cubicBezTo>
                      <a:pt x="58" y="8"/>
                      <a:pt x="57" y="8"/>
                      <a:pt x="57" y="8"/>
                    </a:cubicBezTo>
                    <a:cubicBezTo>
                      <a:pt x="57" y="7"/>
                      <a:pt x="57" y="5"/>
                      <a:pt x="57" y="5"/>
                    </a:cubicBezTo>
                    <a:lnTo>
                      <a:pt x="53" y="5"/>
                    </a:lnTo>
                    <a:lnTo>
                      <a:pt x="53" y="11"/>
                    </a:lnTo>
                    <a:lnTo>
                      <a:pt x="61" y="11"/>
                    </a:lnTo>
                    <a:lnTo>
                      <a:pt x="61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9" y="7"/>
                    </a:lnTo>
                    <a:lnTo>
                      <a:pt x="19" y="4"/>
                    </a:lnTo>
                    <a:cubicBezTo>
                      <a:pt x="19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9" y="4"/>
                      <a:pt x="20" y="4"/>
                    </a:cubicBezTo>
                    <a:cubicBezTo>
                      <a:pt x="20" y="4"/>
                      <a:pt x="20" y="9"/>
                      <a:pt x="20" y="10"/>
                    </a:cubicBezTo>
                    <a:cubicBezTo>
                      <a:pt x="19" y="10"/>
                      <a:pt x="13" y="10"/>
                      <a:pt x="12" y="10"/>
                    </a:cubicBezTo>
                    <a:cubicBezTo>
                      <a:pt x="12" y="9"/>
                      <a:pt x="12" y="0"/>
                      <a:pt x="12" y="0"/>
                    </a:cubicBezTo>
                    <a:lnTo>
                      <a:pt x="1" y="0"/>
                    </a:lnTo>
                    <a:lnTo>
                      <a:pt x="1" y="8"/>
                    </a:lnTo>
                    <a:lnTo>
                      <a:pt x="8" y="8"/>
                    </a:lnTo>
                    <a:lnTo>
                      <a:pt x="8" y="5"/>
                    </a:lnTo>
                    <a:cubicBezTo>
                      <a:pt x="8" y="5"/>
                      <a:pt x="4" y="5"/>
                      <a:pt x="4" y="5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8" y="3"/>
                      <a:pt x="9" y="3"/>
                    </a:cubicBezTo>
                    <a:cubicBezTo>
                      <a:pt x="9" y="4"/>
                      <a:pt x="9" y="13"/>
                      <a:pt x="9" y="13"/>
                    </a:cubicBezTo>
                    <a:cubicBezTo>
                      <a:pt x="9" y="13"/>
                      <a:pt x="20" y="13"/>
                      <a:pt x="21" y="13"/>
                    </a:cubicBezTo>
                    <a:cubicBezTo>
                      <a:pt x="21" y="14"/>
                      <a:pt x="21" y="16"/>
                      <a:pt x="21" y="16"/>
                    </a:cubicBezTo>
                    <a:lnTo>
                      <a:pt x="33" y="16"/>
                    </a:lnTo>
                    <a:cubicBezTo>
                      <a:pt x="33" y="16"/>
                      <a:pt x="33" y="10"/>
                      <a:pt x="33" y="9"/>
                    </a:cubicBezTo>
                    <a:cubicBezTo>
                      <a:pt x="34" y="9"/>
                      <a:pt x="41" y="9"/>
                      <a:pt x="42" y="9"/>
                    </a:cubicBezTo>
                    <a:cubicBezTo>
                      <a:pt x="42" y="10"/>
                      <a:pt x="42" y="12"/>
                      <a:pt x="42" y="13"/>
                    </a:cubicBezTo>
                    <a:cubicBezTo>
                      <a:pt x="41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2"/>
                    </a:cubicBezTo>
                    <a:cubicBezTo>
                      <a:pt x="39" y="12"/>
                      <a:pt x="41" y="12"/>
                      <a:pt x="41" y="12"/>
                    </a:cubicBezTo>
                    <a:lnTo>
                      <a:pt x="41" y="10"/>
                    </a:lnTo>
                    <a:lnTo>
                      <a:pt x="36" y="10"/>
                    </a:lnTo>
                    <a:lnTo>
                      <a:pt x="36" y="17"/>
                    </a:lnTo>
                    <a:lnTo>
                      <a:pt x="78" y="17"/>
                    </a:lnTo>
                    <a:lnTo>
                      <a:pt x="78" y="6"/>
                    </a:lnTo>
                    <a:lnTo>
                      <a:pt x="69" y="6"/>
                    </a:lnTo>
                    <a:lnTo>
                      <a:pt x="69" y="11"/>
                    </a:lnTo>
                    <a:lnTo>
                      <a:pt x="73" y="11"/>
                    </a:lnTo>
                    <a:cubicBezTo>
                      <a:pt x="73" y="11"/>
                      <a:pt x="73" y="10"/>
                      <a:pt x="73" y="10"/>
                    </a:cubicBezTo>
                    <a:cubicBezTo>
                      <a:pt x="73" y="10"/>
                      <a:pt x="74" y="10"/>
                      <a:pt x="75" y="10"/>
                    </a:cubicBezTo>
                    <a:cubicBezTo>
                      <a:pt x="75" y="11"/>
                      <a:pt x="75" y="12"/>
                      <a:pt x="75" y="13"/>
                    </a:cubicBezTo>
                    <a:cubicBezTo>
                      <a:pt x="74" y="13"/>
                      <a:pt x="67" y="13"/>
                      <a:pt x="66" y="13"/>
                    </a:cubicBezTo>
                    <a:cubicBezTo>
                      <a:pt x="66" y="12"/>
                      <a:pt x="66" y="4"/>
                      <a:pt x="66" y="3"/>
                    </a:cubicBezTo>
                    <a:cubicBezTo>
                      <a:pt x="67" y="3"/>
                      <a:pt x="81" y="3"/>
                      <a:pt x="82" y="3"/>
                    </a:cubicBezTo>
                    <a:cubicBezTo>
                      <a:pt x="82" y="4"/>
                      <a:pt x="82" y="14"/>
                      <a:pt x="82" y="14"/>
                    </a:cubicBezTo>
                    <a:cubicBezTo>
                      <a:pt x="82" y="14"/>
                      <a:pt x="67" y="30"/>
                      <a:pt x="67" y="30"/>
                    </a:cubicBezTo>
                    <a:lnTo>
                      <a:pt x="73" y="37"/>
                    </a:lnTo>
                    <a:lnTo>
                      <a:pt x="78" y="32"/>
                    </a:lnTo>
                    <a:lnTo>
                      <a:pt x="76" y="29"/>
                    </a:lnTo>
                    <a:cubicBezTo>
                      <a:pt x="76" y="29"/>
                      <a:pt x="74" y="31"/>
                      <a:pt x="73" y="32"/>
                    </a:cubicBezTo>
                    <a:cubicBezTo>
                      <a:pt x="73" y="31"/>
                      <a:pt x="72" y="30"/>
                      <a:pt x="71" y="29"/>
                    </a:cubicBezTo>
                    <a:cubicBezTo>
                      <a:pt x="72" y="29"/>
                      <a:pt x="74" y="26"/>
                      <a:pt x="75" y="26"/>
                    </a:cubicBezTo>
                    <a:cubicBezTo>
                      <a:pt x="76" y="26"/>
                      <a:pt x="81" y="32"/>
                      <a:pt x="82" y="32"/>
                    </a:cubicBezTo>
                    <a:cubicBezTo>
                      <a:pt x="81" y="33"/>
                      <a:pt x="74" y="40"/>
                      <a:pt x="73" y="41"/>
                    </a:cubicBezTo>
                    <a:cubicBezTo>
                      <a:pt x="73" y="40"/>
                      <a:pt x="64" y="31"/>
                      <a:pt x="63" y="30"/>
                    </a:cubicBezTo>
                    <a:cubicBezTo>
                      <a:pt x="64" y="29"/>
                      <a:pt x="75" y="18"/>
                      <a:pt x="75" y="18"/>
                    </a:cubicBezTo>
                    <a:lnTo>
                      <a:pt x="48" y="18"/>
                    </a:lnTo>
                    <a:cubicBezTo>
                      <a:pt x="48" y="18"/>
                      <a:pt x="48" y="36"/>
                      <a:pt x="48" y="37"/>
                    </a:cubicBezTo>
                    <a:cubicBezTo>
                      <a:pt x="47" y="37"/>
                      <a:pt x="24" y="37"/>
                      <a:pt x="23" y="37"/>
                    </a:cubicBezTo>
                    <a:cubicBezTo>
                      <a:pt x="23" y="36"/>
                      <a:pt x="23" y="24"/>
                      <a:pt x="23" y="23"/>
                    </a:cubicBezTo>
                    <a:cubicBezTo>
                      <a:pt x="24" y="23"/>
                      <a:pt x="30" y="23"/>
                      <a:pt x="30" y="23"/>
                    </a:cubicBezTo>
                    <a:cubicBezTo>
                      <a:pt x="30" y="24"/>
                      <a:pt x="30" y="30"/>
                      <a:pt x="30" y="31"/>
                    </a:cubicBezTo>
                    <a:cubicBezTo>
                      <a:pt x="30" y="31"/>
                      <a:pt x="29" y="31"/>
                      <a:pt x="28" y="31"/>
                    </a:cubicBezTo>
                    <a:cubicBezTo>
                      <a:pt x="28" y="30"/>
                      <a:pt x="28" y="26"/>
                      <a:pt x="28" y="26"/>
                    </a:cubicBezTo>
                    <a:lnTo>
                      <a:pt x="25" y="26"/>
                    </a:lnTo>
                    <a:lnTo>
                      <a:pt x="25" y="34"/>
                    </a:lnTo>
                    <a:lnTo>
                      <a:pt x="46" y="34"/>
                    </a:lnTo>
                    <a:lnTo>
                      <a:pt x="46" y="21"/>
                    </a:lnTo>
                    <a:lnTo>
                      <a:pt x="35" y="21"/>
                    </a:lnTo>
                    <a:lnTo>
                      <a:pt x="35" y="29"/>
                    </a:lnTo>
                    <a:lnTo>
                      <a:pt x="41" y="29"/>
                    </a:lnTo>
                    <a:lnTo>
                      <a:pt x="41" y="26"/>
                    </a:lnTo>
                    <a:cubicBezTo>
                      <a:pt x="41" y="26"/>
                      <a:pt x="39" y="26"/>
                      <a:pt x="39" y="26"/>
                    </a:cubicBezTo>
                    <a:cubicBezTo>
                      <a:pt x="39" y="26"/>
                      <a:pt x="39" y="25"/>
                      <a:pt x="39" y="24"/>
                    </a:cubicBezTo>
                    <a:cubicBezTo>
                      <a:pt x="39" y="24"/>
                      <a:pt x="41" y="24"/>
                      <a:pt x="42" y="24"/>
                    </a:cubicBezTo>
                    <a:cubicBezTo>
                      <a:pt x="42" y="25"/>
                      <a:pt x="42" y="30"/>
                      <a:pt x="42" y="31"/>
                    </a:cubicBezTo>
                    <a:cubicBezTo>
                      <a:pt x="41" y="31"/>
                      <a:pt x="35" y="31"/>
                      <a:pt x="34" y="31"/>
                    </a:cubicBezTo>
                    <a:cubicBezTo>
                      <a:pt x="34" y="30"/>
                      <a:pt x="34" y="20"/>
                      <a:pt x="34" y="20"/>
                    </a:cubicBezTo>
                    <a:lnTo>
                      <a:pt x="20" y="20"/>
                    </a:lnTo>
                    <a:cubicBezTo>
                      <a:pt x="20" y="20"/>
                      <a:pt x="20" y="24"/>
                      <a:pt x="20" y="24"/>
                    </a:cubicBezTo>
                    <a:cubicBezTo>
                      <a:pt x="19" y="24"/>
                      <a:pt x="10" y="24"/>
                      <a:pt x="10" y="24"/>
                    </a:cubicBezTo>
                    <a:cubicBezTo>
                      <a:pt x="10" y="24"/>
                      <a:pt x="10" y="35"/>
                      <a:pt x="10" y="36"/>
                    </a:cubicBezTo>
                    <a:cubicBezTo>
                      <a:pt x="9" y="36"/>
                      <a:pt x="5" y="36"/>
                      <a:pt x="4" y="36"/>
                    </a:cubicBezTo>
                    <a:cubicBezTo>
                      <a:pt x="4" y="36"/>
                      <a:pt x="4" y="34"/>
                      <a:pt x="4" y="34"/>
                    </a:cubicBezTo>
                    <a:cubicBezTo>
                      <a:pt x="5" y="34"/>
                      <a:pt x="7" y="34"/>
                      <a:pt x="7" y="34"/>
                    </a:cubicBezTo>
                    <a:lnTo>
                      <a:pt x="7" y="31"/>
                    </a:lnTo>
                    <a:lnTo>
                      <a:pt x="0" y="31"/>
                    </a:lnTo>
                    <a:lnTo>
                      <a:pt x="0" y="31"/>
                    </a:lnTo>
                    <a:close/>
                    <a:moveTo>
                      <a:pt x="1" y="32"/>
                    </a:moveTo>
                    <a:cubicBezTo>
                      <a:pt x="2" y="32"/>
                      <a:pt x="6" y="32"/>
                      <a:pt x="6" y="32"/>
                    </a:cubicBezTo>
                    <a:cubicBezTo>
                      <a:pt x="6" y="32"/>
                      <a:pt x="6" y="32"/>
                      <a:pt x="6" y="33"/>
                    </a:cubicBezTo>
                    <a:cubicBezTo>
                      <a:pt x="6" y="33"/>
                      <a:pt x="3" y="33"/>
                      <a:pt x="3" y="33"/>
                    </a:cubicBezTo>
                    <a:lnTo>
                      <a:pt x="3" y="37"/>
                    </a:lnTo>
                    <a:lnTo>
                      <a:pt x="11" y="37"/>
                    </a:lnTo>
                    <a:cubicBezTo>
                      <a:pt x="11" y="37"/>
                      <a:pt x="11" y="26"/>
                      <a:pt x="11" y="25"/>
                    </a:cubicBezTo>
                    <a:cubicBezTo>
                      <a:pt x="12" y="25"/>
                      <a:pt x="21" y="25"/>
                      <a:pt x="21" y="25"/>
                    </a:cubicBezTo>
                    <a:cubicBezTo>
                      <a:pt x="21" y="25"/>
                      <a:pt x="21" y="22"/>
                      <a:pt x="21" y="21"/>
                    </a:cubicBezTo>
                    <a:cubicBezTo>
                      <a:pt x="22" y="21"/>
                      <a:pt x="32" y="21"/>
                      <a:pt x="33" y="21"/>
                    </a:cubicBezTo>
                    <a:cubicBezTo>
                      <a:pt x="33" y="22"/>
                      <a:pt x="33" y="32"/>
                      <a:pt x="33" y="32"/>
                    </a:cubicBezTo>
                    <a:lnTo>
                      <a:pt x="43" y="32"/>
                    </a:lnTo>
                    <a:lnTo>
                      <a:pt x="43" y="23"/>
                    </a:lnTo>
                    <a:lnTo>
                      <a:pt x="38" y="23"/>
                    </a:lnTo>
                    <a:lnTo>
                      <a:pt x="38" y="27"/>
                    </a:lnTo>
                    <a:cubicBezTo>
                      <a:pt x="38" y="27"/>
                      <a:pt x="40" y="27"/>
                      <a:pt x="40" y="27"/>
                    </a:cubicBezTo>
                    <a:cubicBezTo>
                      <a:pt x="40" y="27"/>
                      <a:pt x="40" y="28"/>
                      <a:pt x="40" y="28"/>
                    </a:cubicBezTo>
                    <a:cubicBezTo>
                      <a:pt x="40" y="28"/>
                      <a:pt x="37" y="28"/>
                      <a:pt x="36" y="28"/>
                    </a:cubicBezTo>
                    <a:cubicBezTo>
                      <a:pt x="36" y="27"/>
                      <a:pt x="36" y="23"/>
                      <a:pt x="36" y="22"/>
                    </a:cubicBezTo>
                    <a:cubicBezTo>
                      <a:pt x="37" y="22"/>
                      <a:pt x="44" y="22"/>
                      <a:pt x="45" y="22"/>
                    </a:cubicBezTo>
                    <a:cubicBezTo>
                      <a:pt x="45" y="23"/>
                      <a:pt x="45" y="32"/>
                      <a:pt x="45" y="33"/>
                    </a:cubicBezTo>
                    <a:cubicBezTo>
                      <a:pt x="44" y="33"/>
                      <a:pt x="27" y="33"/>
                      <a:pt x="26" y="33"/>
                    </a:cubicBezTo>
                    <a:cubicBezTo>
                      <a:pt x="26" y="32"/>
                      <a:pt x="26" y="28"/>
                      <a:pt x="26" y="27"/>
                    </a:cubicBezTo>
                    <a:cubicBezTo>
                      <a:pt x="26" y="27"/>
                      <a:pt x="27" y="27"/>
                      <a:pt x="27" y="27"/>
                    </a:cubicBezTo>
                    <a:cubicBezTo>
                      <a:pt x="27" y="28"/>
                      <a:pt x="27" y="32"/>
                      <a:pt x="27" y="32"/>
                    </a:cubicBezTo>
                    <a:lnTo>
                      <a:pt x="31" y="32"/>
                    </a:lnTo>
                    <a:lnTo>
                      <a:pt x="31" y="22"/>
                    </a:lnTo>
                    <a:lnTo>
                      <a:pt x="22" y="22"/>
                    </a:lnTo>
                    <a:lnTo>
                      <a:pt x="22" y="37"/>
                    </a:lnTo>
                    <a:lnTo>
                      <a:pt x="48" y="37"/>
                    </a:lnTo>
                    <a:cubicBezTo>
                      <a:pt x="48" y="37"/>
                      <a:pt x="48" y="20"/>
                      <a:pt x="48" y="19"/>
                    </a:cubicBezTo>
                    <a:cubicBezTo>
                      <a:pt x="49" y="19"/>
                      <a:pt x="71" y="19"/>
                      <a:pt x="73" y="19"/>
                    </a:cubicBezTo>
                    <a:cubicBezTo>
                      <a:pt x="71" y="20"/>
                      <a:pt x="62" y="30"/>
                      <a:pt x="62" y="30"/>
                    </a:cubicBezTo>
                    <a:lnTo>
                      <a:pt x="73" y="42"/>
                    </a:lnTo>
                    <a:lnTo>
                      <a:pt x="83" y="32"/>
                    </a:lnTo>
                    <a:lnTo>
                      <a:pt x="75" y="24"/>
                    </a:lnTo>
                    <a:lnTo>
                      <a:pt x="70" y="29"/>
                    </a:lnTo>
                    <a:lnTo>
                      <a:pt x="73" y="33"/>
                    </a:lnTo>
                    <a:cubicBezTo>
                      <a:pt x="73" y="33"/>
                      <a:pt x="75" y="31"/>
                      <a:pt x="76" y="31"/>
                    </a:cubicBezTo>
                    <a:cubicBezTo>
                      <a:pt x="76" y="31"/>
                      <a:pt x="76" y="32"/>
                      <a:pt x="77" y="32"/>
                    </a:cubicBezTo>
                    <a:cubicBezTo>
                      <a:pt x="76" y="32"/>
                      <a:pt x="74" y="35"/>
                      <a:pt x="73" y="35"/>
                    </a:cubicBezTo>
                    <a:cubicBezTo>
                      <a:pt x="73" y="35"/>
                      <a:pt x="69" y="30"/>
                      <a:pt x="68" y="30"/>
                    </a:cubicBezTo>
                    <a:cubicBezTo>
                      <a:pt x="69" y="29"/>
                      <a:pt x="83" y="15"/>
                      <a:pt x="83" y="15"/>
                    </a:cubicBezTo>
                    <a:lnTo>
                      <a:pt x="83" y="2"/>
                    </a:lnTo>
                    <a:lnTo>
                      <a:pt x="66" y="2"/>
                    </a:lnTo>
                    <a:lnTo>
                      <a:pt x="66" y="14"/>
                    </a:lnTo>
                    <a:lnTo>
                      <a:pt x="76" y="14"/>
                    </a:lnTo>
                    <a:lnTo>
                      <a:pt x="76" y="9"/>
                    </a:lnTo>
                    <a:lnTo>
                      <a:pt x="72" y="9"/>
                    </a:lnTo>
                    <a:cubicBezTo>
                      <a:pt x="72" y="9"/>
                      <a:pt x="72" y="10"/>
                      <a:pt x="72" y="10"/>
                    </a:cubicBezTo>
                    <a:cubicBezTo>
                      <a:pt x="71" y="10"/>
                      <a:pt x="70" y="10"/>
                      <a:pt x="70" y="10"/>
                    </a:cubicBezTo>
                    <a:cubicBezTo>
                      <a:pt x="70" y="10"/>
                      <a:pt x="70" y="7"/>
                      <a:pt x="70" y="7"/>
                    </a:cubicBezTo>
                    <a:cubicBezTo>
                      <a:pt x="71" y="7"/>
                      <a:pt x="76" y="7"/>
                      <a:pt x="77" y="7"/>
                    </a:cubicBezTo>
                    <a:cubicBezTo>
                      <a:pt x="77" y="8"/>
                      <a:pt x="77" y="15"/>
                      <a:pt x="77" y="16"/>
                    </a:cubicBezTo>
                    <a:cubicBezTo>
                      <a:pt x="76" y="16"/>
                      <a:pt x="37" y="16"/>
                      <a:pt x="37" y="16"/>
                    </a:cubicBezTo>
                    <a:cubicBezTo>
                      <a:pt x="37" y="15"/>
                      <a:pt x="37" y="11"/>
                      <a:pt x="37" y="11"/>
                    </a:cubicBezTo>
                    <a:cubicBezTo>
                      <a:pt x="37" y="11"/>
                      <a:pt x="40" y="11"/>
                      <a:pt x="40" y="11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40" y="11"/>
                      <a:pt x="38" y="11"/>
                      <a:pt x="38" y="11"/>
                    </a:cubicBezTo>
                    <a:lnTo>
                      <a:pt x="38" y="14"/>
                    </a:lnTo>
                    <a:lnTo>
                      <a:pt x="43" y="14"/>
                    </a:lnTo>
                    <a:lnTo>
                      <a:pt x="43" y="8"/>
                    </a:lnTo>
                    <a:lnTo>
                      <a:pt x="32" y="8"/>
                    </a:lnTo>
                    <a:cubicBezTo>
                      <a:pt x="32" y="8"/>
                      <a:pt x="32" y="14"/>
                      <a:pt x="32" y="15"/>
                    </a:cubicBezTo>
                    <a:cubicBezTo>
                      <a:pt x="31" y="15"/>
                      <a:pt x="22" y="15"/>
                      <a:pt x="22" y="15"/>
                    </a:cubicBezTo>
                    <a:cubicBezTo>
                      <a:pt x="22" y="14"/>
                      <a:pt x="22" y="12"/>
                      <a:pt x="22" y="12"/>
                    </a:cubicBezTo>
                    <a:cubicBezTo>
                      <a:pt x="22" y="12"/>
                      <a:pt x="11" y="12"/>
                      <a:pt x="10" y="12"/>
                    </a:cubicBezTo>
                    <a:cubicBezTo>
                      <a:pt x="10" y="11"/>
                      <a:pt x="10" y="2"/>
                      <a:pt x="10" y="2"/>
                    </a:cubicBezTo>
                    <a:lnTo>
                      <a:pt x="3" y="2"/>
                    </a:lnTo>
                    <a:lnTo>
                      <a:pt x="3" y="6"/>
                    </a:lnTo>
                    <a:cubicBezTo>
                      <a:pt x="3" y="6"/>
                      <a:pt x="6" y="6"/>
                      <a:pt x="7" y="6"/>
                    </a:cubicBezTo>
                    <a:cubicBezTo>
                      <a:pt x="7" y="6"/>
                      <a:pt x="7" y="6"/>
                      <a:pt x="7" y="7"/>
                    </a:cubicBezTo>
                    <a:cubicBezTo>
                      <a:pt x="6" y="7"/>
                      <a:pt x="3" y="7"/>
                      <a:pt x="2" y="7"/>
                    </a:cubicBezTo>
                    <a:cubicBezTo>
                      <a:pt x="2" y="6"/>
                      <a:pt x="2" y="2"/>
                      <a:pt x="2" y="1"/>
                    </a:cubicBezTo>
                    <a:cubicBezTo>
                      <a:pt x="3" y="1"/>
                      <a:pt x="10" y="1"/>
                      <a:pt x="11" y="1"/>
                    </a:cubicBezTo>
                    <a:cubicBezTo>
                      <a:pt x="11" y="2"/>
                      <a:pt x="11" y="11"/>
                      <a:pt x="11" y="11"/>
                    </a:cubicBezTo>
                    <a:lnTo>
                      <a:pt x="21" y="11"/>
                    </a:lnTo>
                    <a:lnTo>
                      <a:pt x="21" y="3"/>
                    </a:lnTo>
                    <a:lnTo>
                      <a:pt x="15" y="3"/>
                    </a:lnTo>
                    <a:lnTo>
                      <a:pt x="15" y="5"/>
                    </a:lnTo>
                    <a:cubicBezTo>
                      <a:pt x="15" y="5"/>
                      <a:pt x="17" y="5"/>
                      <a:pt x="18" y="5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6"/>
                      <a:pt x="15" y="6"/>
                      <a:pt x="14" y="6"/>
                    </a:cubicBezTo>
                    <a:cubicBezTo>
                      <a:pt x="14" y="6"/>
                      <a:pt x="14" y="2"/>
                      <a:pt x="14" y="1"/>
                    </a:cubicBezTo>
                    <a:cubicBezTo>
                      <a:pt x="15" y="1"/>
                      <a:pt x="59" y="1"/>
                      <a:pt x="60" y="1"/>
                    </a:cubicBezTo>
                    <a:cubicBezTo>
                      <a:pt x="60" y="2"/>
                      <a:pt x="60" y="9"/>
                      <a:pt x="60" y="10"/>
                    </a:cubicBezTo>
                    <a:cubicBezTo>
                      <a:pt x="59" y="10"/>
                      <a:pt x="55" y="10"/>
                      <a:pt x="54" y="10"/>
                    </a:cubicBezTo>
                    <a:cubicBezTo>
                      <a:pt x="54" y="9"/>
                      <a:pt x="54" y="7"/>
                      <a:pt x="54" y="6"/>
                    </a:cubicBezTo>
                    <a:cubicBezTo>
                      <a:pt x="54" y="6"/>
                      <a:pt x="55" y="6"/>
                      <a:pt x="56" y="6"/>
                    </a:cubicBezTo>
                    <a:cubicBezTo>
                      <a:pt x="56" y="7"/>
                      <a:pt x="56" y="9"/>
                      <a:pt x="56" y="9"/>
                    </a:cubicBezTo>
                    <a:lnTo>
                      <a:pt x="59" y="9"/>
                    </a:lnTo>
                    <a:lnTo>
                      <a:pt x="59" y="2"/>
                    </a:lnTo>
                    <a:lnTo>
                      <a:pt x="50" y="2"/>
                    </a:lnTo>
                    <a:lnTo>
                      <a:pt x="50" y="14"/>
                    </a:lnTo>
                    <a:lnTo>
                      <a:pt x="64" y="14"/>
                    </a:lnTo>
                    <a:cubicBezTo>
                      <a:pt x="64" y="14"/>
                      <a:pt x="64" y="2"/>
                      <a:pt x="64" y="1"/>
                    </a:cubicBezTo>
                    <a:cubicBezTo>
                      <a:pt x="65" y="1"/>
                      <a:pt x="84" y="1"/>
                      <a:pt x="85" y="1"/>
                    </a:cubicBezTo>
                    <a:cubicBezTo>
                      <a:pt x="85" y="2"/>
                      <a:pt x="85" y="11"/>
                      <a:pt x="85" y="11"/>
                    </a:cubicBezTo>
                    <a:lnTo>
                      <a:pt x="94" y="21"/>
                    </a:lnTo>
                    <a:lnTo>
                      <a:pt x="113" y="2"/>
                    </a:lnTo>
                    <a:lnTo>
                      <a:pt x="89" y="3"/>
                    </a:lnTo>
                    <a:lnTo>
                      <a:pt x="89" y="9"/>
                    </a:lnTo>
                    <a:lnTo>
                      <a:pt x="94" y="14"/>
                    </a:lnTo>
                    <a:lnTo>
                      <a:pt x="100" y="7"/>
                    </a:lnTo>
                    <a:cubicBezTo>
                      <a:pt x="100" y="7"/>
                      <a:pt x="95" y="7"/>
                      <a:pt x="94" y="7"/>
                    </a:cubicBezTo>
                    <a:cubicBezTo>
                      <a:pt x="94" y="7"/>
                      <a:pt x="94" y="6"/>
                      <a:pt x="94" y="6"/>
                    </a:cubicBezTo>
                    <a:cubicBezTo>
                      <a:pt x="95" y="6"/>
                      <a:pt x="101" y="6"/>
                      <a:pt x="103" y="6"/>
                    </a:cubicBezTo>
                    <a:cubicBezTo>
                      <a:pt x="102" y="7"/>
                      <a:pt x="94" y="15"/>
                      <a:pt x="94" y="15"/>
                    </a:cubicBezTo>
                    <a:cubicBezTo>
                      <a:pt x="93" y="15"/>
                      <a:pt x="88" y="9"/>
                      <a:pt x="87" y="9"/>
                    </a:cubicBezTo>
                    <a:cubicBezTo>
                      <a:pt x="87" y="8"/>
                      <a:pt x="87" y="2"/>
                      <a:pt x="87" y="1"/>
                    </a:cubicBezTo>
                    <a:cubicBezTo>
                      <a:pt x="88" y="1"/>
                      <a:pt x="114" y="1"/>
                      <a:pt x="116" y="1"/>
                    </a:cubicBezTo>
                    <a:cubicBezTo>
                      <a:pt x="114" y="2"/>
                      <a:pt x="87" y="29"/>
                      <a:pt x="87" y="30"/>
                    </a:cubicBezTo>
                    <a:cubicBezTo>
                      <a:pt x="86" y="29"/>
                      <a:pt x="82" y="26"/>
                      <a:pt x="82" y="25"/>
                    </a:cubicBezTo>
                    <a:cubicBezTo>
                      <a:pt x="82" y="24"/>
                      <a:pt x="86" y="21"/>
                      <a:pt x="86" y="20"/>
                    </a:cubicBezTo>
                    <a:cubicBezTo>
                      <a:pt x="87" y="21"/>
                      <a:pt x="87" y="21"/>
                      <a:pt x="87" y="21"/>
                    </a:cubicBezTo>
                    <a:cubicBezTo>
                      <a:pt x="87" y="22"/>
                      <a:pt x="84" y="25"/>
                      <a:pt x="84" y="25"/>
                    </a:cubicBezTo>
                    <a:lnTo>
                      <a:pt x="87" y="28"/>
                    </a:lnTo>
                    <a:lnTo>
                      <a:pt x="93" y="22"/>
                    </a:lnTo>
                    <a:lnTo>
                      <a:pt x="86" y="14"/>
                    </a:lnTo>
                    <a:lnTo>
                      <a:pt x="76" y="24"/>
                    </a:lnTo>
                    <a:cubicBezTo>
                      <a:pt x="76" y="24"/>
                      <a:pt x="84" y="32"/>
                      <a:pt x="85" y="33"/>
                    </a:cubicBezTo>
                    <a:cubicBezTo>
                      <a:pt x="84" y="33"/>
                      <a:pt x="60" y="57"/>
                      <a:pt x="59" y="58"/>
                    </a:cubicBezTo>
                    <a:cubicBezTo>
                      <a:pt x="58" y="57"/>
                      <a:pt x="56" y="54"/>
                      <a:pt x="56" y="48"/>
                    </a:cubicBezTo>
                    <a:lnTo>
                      <a:pt x="56" y="47"/>
                    </a:lnTo>
                    <a:lnTo>
                      <a:pt x="55" y="47"/>
                    </a:lnTo>
                    <a:cubicBezTo>
                      <a:pt x="55" y="47"/>
                      <a:pt x="51" y="44"/>
                      <a:pt x="52" y="38"/>
                    </a:cubicBezTo>
                    <a:cubicBezTo>
                      <a:pt x="53" y="38"/>
                      <a:pt x="61" y="38"/>
                      <a:pt x="61" y="38"/>
                    </a:cubicBezTo>
                    <a:cubicBezTo>
                      <a:pt x="62" y="38"/>
                      <a:pt x="65" y="42"/>
                      <a:pt x="66" y="42"/>
                    </a:cubicBezTo>
                    <a:cubicBezTo>
                      <a:pt x="65" y="43"/>
                      <a:pt x="62" y="46"/>
                      <a:pt x="62" y="47"/>
                    </a:cubicBezTo>
                    <a:cubicBezTo>
                      <a:pt x="61" y="46"/>
                      <a:pt x="59" y="44"/>
                      <a:pt x="59" y="44"/>
                    </a:cubicBezTo>
                    <a:cubicBezTo>
                      <a:pt x="59" y="44"/>
                      <a:pt x="59" y="43"/>
                      <a:pt x="60" y="43"/>
                    </a:cubicBezTo>
                    <a:cubicBezTo>
                      <a:pt x="60" y="43"/>
                      <a:pt x="62" y="45"/>
                      <a:pt x="62" y="45"/>
                    </a:cubicBezTo>
                    <a:lnTo>
                      <a:pt x="65" y="43"/>
                    </a:lnTo>
                    <a:lnTo>
                      <a:pt x="61" y="39"/>
                    </a:lnTo>
                    <a:lnTo>
                      <a:pt x="53" y="39"/>
                    </a:lnTo>
                    <a:lnTo>
                      <a:pt x="53" y="39"/>
                    </a:lnTo>
                    <a:cubicBezTo>
                      <a:pt x="53" y="39"/>
                      <a:pt x="54" y="45"/>
                      <a:pt x="57" y="47"/>
                    </a:cubicBezTo>
                    <a:cubicBezTo>
                      <a:pt x="57" y="48"/>
                      <a:pt x="57" y="55"/>
                      <a:pt x="60" y="55"/>
                    </a:cubicBezTo>
                    <a:lnTo>
                      <a:pt x="60" y="55"/>
                    </a:lnTo>
                    <a:lnTo>
                      <a:pt x="72" y="43"/>
                    </a:lnTo>
                    <a:lnTo>
                      <a:pt x="61" y="32"/>
                    </a:lnTo>
                    <a:cubicBezTo>
                      <a:pt x="61" y="32"/>
                      <a:pt x="55" y="32"/>
                      <a:pt x="54" y="32"/>
                    </a:cubicBezTo>
                    <a:cubicBezTo>
                      <a:pt x="54" y="31"/>
                      <a:pt x="54" y="26"/>
                      <a:pt x="54" y="25"/>
                    </a:cubicBezTo>
                    <a:cubicBezTo>
                      <a:pt x="55" y="25"/>
                      <a:pt x="58" y="25"/>
                      <a:pt x="60" y="25"/>
                    </a:cubicBezTo>
                    <a:cubicBezTo>
                      <a:pt x="59" y="25"/>
                      <a:pt x="59" y="26"/>
                      <a:pt x="59" y="26"/>
                    </a:cubicBezTo>
                    <a:cubicBezTo>
                      <a:pt x="59" y="26"/>
                      <a:pt x="55" y="26"/>
                      <a:pt x="55" y="26"/>
                    </a:cubicBezTo>
                    <a:lnTo>
                      <a:pt x="55" y="31"/>
                    </a:lnTo>
                    <a:lnTo>
                      <a:pt x="59" y="31"/>
                    </a:lnTo>
                    <a:lnTo>
                      <a:pt x="70" y="20"/>
                    </a:lnTo>
                    <a:lnTo>
                      <a:pt x="49" y="20"/>
                    </a:lnTo>
                    <a:cubicBezTo>
                      <a:pt x="49" y="20"/>
                      <a:pt x="49" y="37"/>
                      <a:pt x="49" y="38"/>
                    </a:cubicBezTo>
                    <a:cubicBezTo>
                      <a:pt x="48" y="38"/>
                      <a:pt x="17" y="38"/>
                      <a:pt x="16" y="38"/>
                    </a:cubicBezTo>
                    <a:cubicBezTo>
                      <a:pt x="16" y="37"/>
                      <a:pt x="16" y="32"/>
                      <a:pt x="16" y="31"/>
                    </a:cubicBezTo>
                    <a:cubicBezTo>
                      <a:pt x="17" y="31"/>
                      <a:pt x="17" y="31"/>
                      <a:pt x="18" y="31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lnTo>
                      <a:pt x="17" y="38"/>
                    </a:lnTo>
                    <a:lnTo>
                      <a:pt x="21" y="38"/>
                    </a:lnTo>
                    <a:lnTo>
                      <a:pt x="21" y="27"/>
                    </a:lnTo>
                    <a:lnTo>
                      <a:pt x="12" y="27"/>
                    </a:lnTo>
                    <a:cubicBezTo>
                      <a:pt x="12" y="27"/>
                      <a:pt x="12" y="37"/>
                      <a:pt x="12" y="38"/>
                    </a:cubicBezTo>
                    <a:cubicBezTo>
                      <a:pt x="11" y="38"/>
                      <a:pt x="2" y="38"/>
                      <a:pt x="1" y="38"/>
                    </a:cubicBezTo>
                    <a:cubicBezTo>
                      <a:pt x="1" y="37"/>
                      <a:pt x="1" y="33"/>
                      <a:pt x="1" y="3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3029" name="任意多边形 43028"/>
              <p:cNvSpPr>
                <a:spLocks noEditPoints="1"/>
              </p:cNvSpPr>
              <p:nvPr userDrawn="1"/>
            </p:nvSpPr>
            <p:spPr>
              <a:xfrm>
                <a:off x="5131" y="127"/>
                <a:ext cx="137" cy="60"/>
              </a:xfrm>
              <a:custGeom>
                <a:avLst/>
                <a:gdLst/>
                <a:ahLst/>
                <a:cxnLst/>
                <a:pathLst>
                  <a:path w="27" h="12">
                    <a:moveTo>
                      <a:pt x="0" y="1"/>
                    </a:moveTo>
                    <a:lnTo>
                      <a:pt x="0" y="12"/>
                    </a:lnTo>
                    <a:lnTo>
                      <a:pt x="9" y="12"/>
                    </a:lnTo>
                    <a:lnTo>
                      <a:pt x="9" y="6"/>
                    </a:lnTo>
                    <a:lnTo>
                      <a:pt x="5" y="6"/>
                    </a:lnTo>
                    <a:cubicBezTo>
                      <a:pt x="5" y="6"/>
                      <a:pt x="5" y="8"/>
                      <a:pt x="5" y="8"/>
                    </a:cubicBezTo>
                    <a:cubicBezTo>
                      <a:pt x="5" y="8"/>
                      <a:pt x="4" y="8"/>
                      <a:pt x="4" y="8"/>
                    </a:cubicBezTo>
                    <a:cubicBezTo>
                      <a:pt x="4" y="8"/>
                      <a:pt x="4" y="5"/>
                      <a:pt x="4" y="5"/>
                    </a:cubicBezTo>
                    <a:cubicBezTo>
                      <a:pt x="5" y="5"/>
                      <a:pt x="21" y="5"/>
                      <a:pt x="22" y="5"/>
                    </a:cubicBezTo>
                    <a:cubicBezTo>
                      <a:pt x="22" y="5"/>
                      <a:pt x="22" y="12"/>
                      <a:pt x="22" y="12"/>
                    </a:cubicBezTo>
                    <a:lnTo>
                      <a:pt x="27" y="12"/>
                    </a:lnTo>
                    <a:lnTo>
                      <a:pt x="27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  <a:moveTo>
                      <a:pt x="1" y="1"/>
                    </a:moveTo>
                    <a:cubicBezTo>
                      <a:pt x="2" y="1"/>
                      <a:pt x="25" y="1"/>
                      <a:pt x="26" y="1"/>
                    </a:cubicBezTo>
                    <a:cubicBezTo>
                      <a:pt x="26" y="2"/>
                      <a:pt x="26" y="10"/>
                      <a:pt x="26" y="11"/>
                    </a:cubicBezTo>
                    <a:cubicBezTo>
                      <a:pt x="25" y="11"/>
                      <a:pt x="24" y="11"/>
                      <a:pt x="23" y="11"/>
                    </a:cubicBezTo>
                    <a:cubicBezTo>
                      <a:pt x="23" y="10"/>
                      <a:pt x="23" y="4"/>
                      <a:pt x="23" y="4"/>
                    </a:cubicBezTo>
                    <a:lnTo>
                      <a:pt x="3" y="4"/>
                    </a:lnTo>
                    <a:lnTo>
                      <a:pt x="3" y="9"/>
                    </a:lnTo>
                    <a:lnTo>
                      <a:pt x="6" y="9"/>
                    </a:lnTo>
                    <a:cubicBezTo>
                      <a:pt x="6" y="9"/>
                      <a:pt x="6" y="8"/>
                      <a:pt x="6" y="7"/>
                    </a:cubicBezTo>
                    <a:cubicBezTo>
                      <a:pt x="7" y="7"/>
                      <a:pt x="8" y="7"/>
                      <a:pt x="8" y="7"/>
                    </a:cubicBezTo>
                    <a:cubicBezTo>
                      <a:pt x="8" y="8"/>
                      <a:pt x="8" y="10"/>
                      <a:pt x="8" y="11"/>
                    </a:cubicBezTo>
                    <a:cubicBezTo>
                      <a:pt x="8" y="11"/>
                      <a:pt x="2" y="11"/>
                      <a:pt x="1" y="11"/>
                    </a:cubicBezTo>
                    <a:cubicBezTo>
                      <a:pt x="1" y="10"/>
                      <a:pt x="1" y="2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3030" name="任意多边形 43029"/>
              <p:cNvSpPr>
                <a:spLocks noEditPoints="1"/>
              </p:cNvSpPr>
              <p:nvPr userDrawn="1"/>
            </p:nvSpPr>
            <p:spPr>
              <a:xfrm>
                <a:off x="5333" y="137"/>
                <a:ext cx="304" cy="592"/>
              </a:xfrm>
              <a:custGeom>
                <a:avLst/>
                <a:gdLst/>
                <a:ahLst/>
                <a:cxnLst/>
                <a:pathLst>
                  <a:path w="60" h="117">
                    <a:moveTo>
                      <a:pt x="0" y="59"/>
                    </a:moveTo>
                    <a:cubicBezTo>
                      <a:pt x="0" y="59"/>
                      <a:pt x="4" y="63"/>
                      <a:pt x="11" y="63"/>
                    </a:cubicBezTo>
                    <a:cubicBezTo>
                      <a:pt x="12" y="64"/>
                      <a:pt x="15" y="67"/>
                      <a:pt x="19" y="67"/>
                    </a:cubicBezTo>
                    <a:cubicBezTo>
                      <a:pt x="20" y="67"/>
                      <a:pt x="21" y="67"/>
                      <a:pt x="22" y="67"/>
                    </a:cubicBezTo>
                    <a:lnTo>
                      <a:pt x="22" y="67"/>
                    </a:lnTo>
                    <a:lnTo>
                      <a:pt x="22" y="56"/>
                    </a:lnTo>
                    <a:lnTo>
                      <a:pt x="17" y="51"/>
                    </a:lnTo>
                    <a:lnTo>
                      <a:pt x="11" y="56"/>
                    </a:lnTo>
                    <a:lnTo>
                      <a:pt x="15" y="60"/>
                    </a:lnTo>
                    <a:lnTo>
                      <a:pt x="18" y="58"/>
                    </a:lnTo>
                    <a:cubicBezTo>
                      <a:pt x="18" y="58"/>
                      <a:pt x="16" y="56"/>
                      <a:pt x="16" y="56"/>
                    </a:cubicBezTo>
                    <a:cubicBezTo>
                      <a:pt x="16" y="56"/>
                      <a:pt x="16" y="55"/>
                      <a:pt x="17" y="55"/>
                    </a:cubicBezTo>
                    <a:cubicBezTo>
                      <a:pt x="17" y="55"/>
                      <a:pt x="20" y="57"/>
                      <a:pt x="20" y="58"/>
                    </a:cubicBezTo>
                    <a:cubicBezTo>
                      <a:pt x="20" y="58"/>
                      <a:pt x="20" y="63"/>
                      <a:pt x="20" y="64"/>
                    </a:cubicBezTo>
                    <a:cubicBezTo>
                      <a:pt x="18" y="64"/>
                      <a:pt x="14" y="62"/>
                      <a:pt x="13" y="60"/>
                    </a:cubicBezTo>
                    <a:lnTo>
                      <a:pt x="13" y="60"/>
                    </a:lnTo>
                    <a:lnTo>
                      <a:pt x="13" y="60"/>
                    </a:lnTo>
                    <a:cubicBezTo>
                      <a:pt x="13" y="60"/>
                      <a:pt x="13" y="60"/>
                      <a:pt x="12" y="60"/>
                    </a:cubicBezTo>
                    <a:cubicBezTo>
                      <a:pt x="10" y="60"/>
                      <a:pt x="6" y="60"/>
                      <a:pt x="5" y="58"/>
                    </a:cubicBezTo>
                    <a:cubicBezTo>
                      <a:pt x="6" y="58"/>
                      <a:pt x="16" y="48"/>
                      <a:pt x="17" y="47"/>
                    </a:cubicBezTo>
                    <a:cubicBezTo>
                      <a:pt x="17" y="48"/>
                      <a:pt x="26" y="57"/>
                      <a:pt x="27" y="57"/>
                    </a:cubicBezTo>
                    <a:cubicBezTo>
                      <a:pt x="27" y="58"/>
                      <a:pt x="27" y="65"/>
                      <a:pt x="27" y="65"/>
                    </a:cubicBezTo>
                    <a:lnTo>
                      <a:pt x="36" y="65"/>
                    </a:lnTo>
                    <a:lnTo>
                      <a:pt x="36" y="56"/>
                    </a:lnTo>
                    <a:lnTo>
                      <a:pt x="33" y="59"/>
                    </a:lnTo>
                    <a:cubicBezTo>
                      <a:pt x="33" y="59"/>
                      <a:pt x="33" y="61"/>
                      <a:pt x="33" y="62"/>
                    </a:cubicBezTo>
                    <a:cubicBezTo>
                      <a:pt x="32" y="62"/>
                      <a:pt x="30" y="62"/>
                      <a:pt x="30" y="62"/>
                    </a:cubicBezTo>
                    <a:cubicBezTo>
                      <a:pt x="30" y="61"/>
                      <a:pt x="30" y="59"/>
                      <a:pt x="30" y="59"/>
                    </a:cubicBezTo>
                    <a:cubicBezTo>
                      <a:pt x="30" y="59"/>
                      <a:pt x="37" y="52"/>
                      <a:pt x="38" y="50"/>
                    </a:cubicBezTo>
                    <a:cubicBezTo>
                      <a:pt x="38" y="52"/>
                      <a:pt x="38" y="67"/>
                      <a:pt x="38" y="68"/>
                    </a:cubicBezTo>
                    <a:cubicBezTo>
                      <a:pt x="37" y="68"/>
                      <a:pt x="20" y="68"/>
                      <a:pt x="20" y="68"/>
                    </a:cubicBezTo>
                    <a:lnTo>
                      <a:pt x="20" y="103"/>
                    </a:lnTo>
                    <a:lnTo>
                      <a:pt x="29" y="103"/>
                    </a:lnTo>
                    <a:lnTo>
                      <a:pt x="29" y="99"/>
                    </a:lnTo>
                    <a:lnTo>
                      <a:pt x="26" y="99"/>
                    </a:lnTo>
                    <a:cubicBezTo>
                      <a:pt x="26" y="99"/>
                      <a:pt x="26" y="100"/>
                      <a:pt x="26" y="100"/>
                    </a:cubicBezTo>
                    <a:cubicBezTo>
                      <a:pt x="26" y="100"/>
                      <a:pt x="23" y="100"/>
                      <a:pt x="23" y="100"/>
                    </a:cubicBezTo>
                    <a:cubicBezTo>
                      <a:pt x="23" y="99"/>
                      <a:pt x="23" y="98"/>
                      <a:pt x="23" y="98"/>
                    </a:cubicBezTo>
                    <a:cubicBezTo>
                      <a:pt x="23" y="98"/>
                      <a:pt x="31" y="98"/>
                      <a:pt x="32" y="98"/>
                    </a:cubicBezTo>
                    <a:cubicBezTo>
                      <a:pt x="32" y="99"/>
                      <a:pt x="32" y="104"/>
                      <a:pt x="32" y="105"/>
                    </a:cubicBezTo>
                    <a:cubicBezTo>
                      <a:pt x="31" y="105"/>
                      <a:pt x="20" y="105"/>
                      <a:pt x="20" y="105"/>
                    </a:cubicBezTo>
                    <a:lnTo>
                      <a:pt x="20" y="117"/>
                    </a:lnTo>
                    <a:lnTo>
                      <a:pt x="29" y="117"/>
                    </a:lnTo>
                    <a:lnTo>
                      <a:pt x="29" y="111"/>
                    </a:lnTo>
                    <a:lnTo>
                      <a:pt x="26" y="111"/>
                    </a:lnTo>
                    <a:cubicBezTo>
                      <a:pt x="26" y="111"/>
                      <a:pt x="26" y="113"/>
                      <a:pt x="26" y="114"/>
                    </a:cubicBezTo>
                    <a:cubicBezTo>
                      <a:pt x="25" y="114"/>
                      <a:pt x="24" y="114"/>
                      <a:pt x="23" y="114"/>
                    </a:cubicBezTo>
                    <a:cubicBezTo>
                      <a:pt x="23" y="113"/>
                      <a:pt x="23" y="109"/>
                      <a:pt x="23" y="108"/>
                    </a:cubicBezTo>
                    <a:cubicBezTo>
                      <a:pt x="24" y="108"/>
                      <a:pt x="35" y="108"/>
                      <a:pt x="35" y="108"/>
                    </a:cubicBezTo>
                    <a:cubicBezTo>
                      <a:pt x="35" y="108"/>
                      <a:pt x="35" y="99"/>
                      <a:pt x="35" y="98"/>
                    </a:cubicBezTo>
                    <a:cubicBezTo>
                      <a:pt x="36" y="98"/>
                      <a:pt x="40" y="98"/>
                      <a:pt x="40" y="98"/>
                    </a:cubicBezTo>
                    <a:lnTo>
                      <a:pt x="40" y="84"/>
                    </a:lnTo>
                    <a:cubicBezTo>
                      <a:pt x="40" y="84"/>
                      <a:pt x="29" y="84"/>
                      <a:pt x="28" y="84"/>
                    </a:cubicBezTo>
                    <a:cubicBezTo>
                      <a:pt x="28" y="83"/>
                      <a:pt x="28" y="77"/>
                      <a:pt x="28" y="76"/>
                    </a:cubicBezTo>
                    <a:cubicBezTo>
                      <a:pt x="29" y="76"/>
                      <a:pt x="34" y="76"/>
                      <a:pt x="35" y="76"/>
                    </a:cubicBezTo>
                    <a:cubicBezTo>
                      <a:pt x="35" y="76"/>
                      <a:pt x="35" y="79"/>
                      <a:pt x="35" y="79"/>
                    </a:cubicBezTo>
                    <a:cubicBezTo>
                      <a:pt x="35" y="79"/>
                      <a:pt x="34" y="79"/>
                      <a:pt x="33" y="79"/>
                    </a:cubicBezTo>
                    <a:cubicBezTo>
                      <a:pt x="33" y="79"/>
                      <a:pt x="33" y="77"/>
                      <a:pt x="33" y="77"/>
                    </a:cubicBezTo>
                    <a:lnTo>
                      <a:pt x="30" y="77"/>
                    </a:lnTo>
                    <a:lnTo>
                      <a:pt x="30" y="82"/>
                    </a:lnTo>
                    <a:lnTo>
                      <a:pt x="38" y="82"/>
                    </a:lnTo>
                    <a:lnTo>
                      <a:pt x="38" y="72"/>
                    </a:lnTo>
                    <a:lnTo>
                      <a:pt x="25" y="72"/>
                    </a:lnTo>
                    <a:lnTo>
                      <a:pt x="25" y="93"/>
                    </a:lnTo>
                    <a:lnTo>
                      <a:pt x="33" y="93"/>
                    </a:lnTo>
                    <a:lnTo>
                      <a:pt x="33" y="90"/>
                    </a:lnTo>
                    <a:cubicBezTo>
                      <a:pt x="33" y="90"/>
                      <a:pt x="29" y="90"/>
                      <a:pt x="29" y="90"/>
                    </a:cubicBezTo>
                    <a:cubicBezTo>
                      <a:pt x="29" y="89"/>
                      <a:pt x="29" y="88"/>
                      <a:pt x="29" y="87"/>
                    </a:cubicBezTo>
                    <a:cubicBezTo>
                      <a:pt x="29" y="87"/>
                      <a:pt x="35" y="87"/>
                      <a:pt x="36" y="87"/>
                    </a:cubicBezTo>
                    <a:cubicBezTo>
                      <a:pt x="36" y="88"/>
                      <a:pt x="36" y="94"/>
                      <a:pt x="36" y="95"/>
                    </a:cubicBezTo>
                    <a:cubicBezTo>
                      <a:pt x="35" y="95"/>
                      <a:pt x="24" y="95"/>
                      <a:pt x="23" y="95"/>
                    </a:cubicBezTo>
                    <a:cubicBezTo>
                      <a:pt x="23" y="94"/>
                      <a:pt x="23" y="71"/>
                      <a:pt x="23" y="70"/>
                    </a:cubicBezTo>
                    <a:cubicBezTo>
                      <a:pt x="24" y="70"/>
                      <a:pt x="41" y="70"/>
                      <a:pt x="41" y="70"/>
                    </a:cubicBezTo>
                    <a:lnTo>
                      <a:pt x="41" y="43"/>
                    </a:lnTo>
                    <a:cubicBezTo>
                      <a:pt x="41" y="43"/>
                      <a:pt x="30" y="54"/>
                      <a:pt x="29" y="55"/>
                    </a:cubicBezTo>
                    <a:cubicBezTo>
                      <a:pt x="29" y="54"/>
                      <a:pt x="20" y="45"/>
                      <a:pt x="19" y="45"/>
                    </a:cubicBezTo>
                    <a:cubicBezTo>
                      <a:pt x="19" y="44"/>
                      <a:pt x="27" y="37"/>
                      <a:pt x="27" y="36"/>
                    </a:cubicBezTo>
                    <a:cubicBezTo>
                      <a:pt x="28" y="37"/>
                      <a:pt x="33" y="42"/>
                      <a:pt x="34" y="43"/>
                    </a:cubicBezTo>
                    <a:cubicBezTo>
                      <a:pt x="33" y="43"/>
                      <a:pt x="30" y="46"/>
                      <a:pt x="30" y="47"/>
                    </a:cubicBezTo>
                    <a:cubicBezTo>
                      <a:pt x="29" y="46"/>
                      <a:pt x="28" y="45"/>
                      <a:pt x="28" y="45"/>
                    </a:cubicBezTo>
                    <a:cubicBezTo>
                      <a:pt x="28" y="44"/>
                      <a:pt x="30" y="42"/>
                      <a:pt x="30" y="42"/>
                    </a:cubicBezTo>
                    <a:lnTo>
                      <a:pt x="28" y="40"/>
                    </a:lnTo>
                    <a:lnTo>
                      <a:pt x="23" y="44"/>
                    </a:lnTo>
                    <a:lnTo>
                      <a:pt x="30" y="51"/>
                    </a:lnTo>
                    <a:cubicBezTo>
                      <a:pt x="30" y="51"/>
                      <a:pt x="45" y="36"/>
                      <a:pt x="45" y="36"/>
                    </a:cubicBezTo>
                    <a:cubicBezTo>
                      <a:pt x="46" y="36"/>
                      <a:pt x="55" y="36"/>
                      <a:pt x="56" y="36"/>
                    </a:cubicBezTo>
                    <a:cubicBezTo>
                      <a:pt x="56" y="37"/>
                      <a:pt x="56" y="51"/>
                      <a:pt x="56" y="51"/>
                    </a:cubicBezTo>
                    <a:cubicBezTo>
                      <a:pt x="55" y="51"/>
                      <a:pt x="47" y="51"/>
                      <a:pt x="47" y="51"/>
                    </a:cubicBezTo>
                    <a:cubicBezTo>
                      <a:pt x="47" y="51"/>
                      <a:pt x="47" y="44"/>
                      <a:pt x="47" y="43"/>
                    </a:cubicBezTo>
                    <a:cubicBezTo>
                      <a:pt x="47" y="43"/>
                      <a:pt x="49" y="43"/>
                      <a:pt x="50" y="43"/>
                    </a:cubicBezTo>
                    <a:cubicBezTo>
                      <a:pt x="50" y="44"/>
                      <a:pt x="50" y="45"/>
                      <a:pt x="50" y="45"/>
                    </a:cubicBezTo>
                    <a:cubicBezTo>
                      <a:pt x="49" y="45"/>
                      <a:pt x="48" y="45"/>
                      <a:pt x="48" y="45"/>
                    </a:cubicBezTo>
                    <a:lnTo>
                      <a:pt x="48" y="49"/>
                    </a:lnTo>
                    <a:lnTo>
                      <a:pt x="54" y="49"/>
                    </a:lnTo>
                    <a:lnTo>
                      <a:pt x="54" y="40"/>
                    </a:lnTo>
                    <a:lnTo>
                      <a:pt x="43" y="40"/>
                    </a:lnTo>
                    <a:lnTo>
                      <a:pt x="43" y="82"/>
                    </a:lnTo>
                    <a:lnTo>
                      <a:pt x="50" y="82"/>
                    </a:lnTo>
                    <a:lnTo>
                      <a:pt x="50" y="77"/>
                    </a:lnTo>
                    <a:lnTo>
                      <a:pt x="47" y="77"/>
                    </a:lnTo>
                    <a:cubicBezTo>
                      <a:pt x="47" y="77"/>
                      <a:pt x="47" y="79"/>
                      <a:pt x="47" y="79"/>
                    </a:cubicBezTo>
                    <a:cubicBezTo>
                      <a:pt x="47" y="79"/>
                      <a:pt x="47" y="79"/>
                      <a:pt x="46" y="79"/>
                    </a:cubicBezTo>
                    <a:cubicBezTo>
                      <a:pt x="46" y="79"/>
                      <a:pt x="46" y="77"/>
                      <a:pt x="46" y="76"/>
                    </a:cubicBezTo>
                    <a:cubicBezTo>
                      <a:pt x="47" y="76"/>
                      <a:pt x="50" y="76"/>
                      <a:pt x="51" y="76"/>
                    </a:cubicBezTo>
                    <a:cubicBezTo>
                      <a:pt x="51" y="77"/>
                      <a:pt x="51" y="84"/>
                      <a:pt x="51" y="85"/>
                    </a:cubicBezTo>
                    <a:cubicBezTo>
                      <a:pt x="50" y="85"/>
                      <a:pt x="43" y="85"/>
                      <a:pt x="43" y="85"/>
                    </a:cubicBezTo>
                    <a:lnTo>
                      <a:pt x="43" y="97"/>
                    </a:lnTo>
                    <a:cubicBezTo>
                      <a:pt x="43" y="97"/>
                      <a:pt x="46" y="97"/>
                      <a:pt x="47" y="97"/>
                    </a:cubicBezTo>
                    <a:cubicBezTo>
                      <a:pt x="47" y="98"/>
                      <a:pt x="47" y="109"/>
                      <a:pt x="47" y="109"/>
                    </a:cubicBezTo>
                    <a:cubicBezTo>
                      <a:pt x="47" y="109"/>
                      <a:pt x="56" y="109"/>
                      <a:pt x="57" y="109"/>
                    </a:cubicBezTo>
                    <a:cubicBezTo>
                      <a:pt x="57" y="109"/>
                      <a:pt x="57" y="114"/>
                      <a:pt x="57" y="114"/>
                    </a:cubicBezTo>
                    <a:cubicBezTo>
                      <a:pt x="56" y="114"/>
                      <a:pt x="55" y="114"/>
                      <a:pt x="55" y="114"/>
                    </a:cubicBezTo>
                    <a:cubicBezTo>
                      <a:pt x="55" y="114"/>
                      <a:pt x="55" y="110"/>
                      <a:pt x="55" y="110"/>
                    </a:cubicBezTo>
                    <a:lnTo>
                      <a:pt x="52" y="110"/>
                    </a:lnTo>
                    <a:lnTo>
                      <a:pt x="52" y="117"/>
                    </a:lnTo>
                    <a:lnTo>
                      <a:pt x="59" y="117"/>
                    </a:lnTo>
                    <a:lnTo>
                      <a:pt x="59" y="106"/>
                    </a:lnTo>
                    <a:cubicBezTo>
                      <a:pt x="59" y="106"/>
                      <a:pt x="50" y="106"/>
                      <a:pt x="50" y="106"/>
                    </a:cubicBezTo>
                    <a:cubicBezTo>
                      <a:pt x="50" y="105"/>
                      <a:pt x="50" y="99"/>
                      <a:pt x="50" y="98"/>
                    </a:cubicBezTo>
                    <a:cubicBezTo>
                      <a:pt x="50" y="98"/>
                      <a:pt x="55" y="98"/>
                      <a:pt x="56" y="98"/>
                    </a:cubicBezTo>
                    <a:cubicBezTo>
                      <a:pt x="56" y="99"/>
                      <a:pt x="56" y="102"/>
                      <a:pt x="56" y="102"/>
                    </a:cubicBezTo>
                    <a:cubicBezTo>
                      <a:pt x="56" y="102"/>
                      <a:pt x="55" y="102"/>
                      <a:pt x="55" y="102"/>
                    </a:cubicBezTo>
                    <a:cubicBezTo>
                      <a:pt x="55" y="102"/>
                      <a:pt x="55" y="99"/>
                      <a:pt x="55" y="99"/>
                    </a:cubicBezTo>
                    <a:lnTo>
                      <a:pt x="52" y="99"/>
                    </a:lnTo>
                    <a:lnTo>
                      <a:pt x="52" y="105"/>
                    </a:lnTo>
                    <a:lnTo>
                      <a:pt x="59" y="105"/>
                    </a:lnTo>
                    <a:lnTo>
                      <a:pt x="59" y="57"/>
                    </a:lnTo>
                    <a:lnTo>
                      <a:pt x="49" y="57"/>
                    </a:lnTo>
                    <a:lnTo>
                      <a:pt x="49" y="65"/>
                    </a:lnTo>
                    <a:lnTo>
                      <a:pt x="54" y="65"/>
                    </a:lnTo>
                    <a:lnTo>
                      <a:pt x="54" y="61"/>
                    </a:lnTo>
                    <a:cubicBezTo>
                      <a:pt x="54" y="61"/>
                      <a:pt x="52" y="61"/>
                      <a:pt x="52" y="61"/>
                    </a:cubicBezTo>
                    <a:cubicBezTo>
                      <a:pt x="52" y="61"/>
                      <a:pt x="52" y="60"/>
                      <a:pt x="52" y="60"/>
                    </a:cubicBezTo>
                    <a:cubicBezTo>
                      <a:pt x="52" y="60"/>
                      <a:pt x="56" y="60"/>
                      <a:pt x="56" y="60"/>
                    </a:cubicBezTo>
                    <a:cubicBezTo>
                      <a:pt x="56" y="61"/>
                      <a:pt x="56" y="66"/>
                      <a:pt x="56" y="67"/>
                    </a:cubicBezTo>
                    <a:cubicBezTo>
                      <a:pt x="55" y="67"/>
                      <a:pt x="48" y="67"/>
                      <a:pt x="47" y="67"/>
                    </a:cubicBezTo>
                    <a:cubicBezTo>
                      <a:pt x="47" y="66"/>
                      <a:pt x="47" y="55"/>
                      <a:pt x="47" y="55"/>
                    </a:cubicBezTo>
                    <a:cubicBezTo>
                      <a:pt x="48" y="55"/>
                      <a:pt x="60" y="55"/>
                      <a:pt x="60" y="55"/>
                    </a:cubicBezTo>
                    <a:lnTo>
                      <a:pt x="60" y="32"/>
                    </a:lnTo>
                    <a:cubicBezTo>
                      <a:pt x="60" y="32"/>
                      <a:pt x="49" y="32"/>
                      <a:pt x="49" y="32"/>
                    </a:cubicBezTo>
                    <a:cubicBezTo>
                      <a:pt x="49" y="32"/>
                      <a:pt x="41" y="24"/>
                      <a:pt x="40" y="24"/>
                    </a:cubicBezTo>
                    <a:cubicBezTo>
                      <a:pt x="41" y="23"/>
                      <a:pt x="55" y="9"/>
                      <a:pt x="56" y="8"/>
                    </a:cubicBezTo>
                    <a:cubicBezTo>
                      <a:pt x="56" y="10"/>
                      <a:pt x="56" y="27"/>
                      <a:pt x="56" y="28"/>
                    </a:cubicBezTo>
                    <a:cubicBezTo>
                      <a:pt x="55" y="28"/>
                      <a:pt x="51" y="28"/>
                      <a:pt x="51" y="28"/>
                    </a:cubicBezTo>
                    <a:cubicBezTo>
                      <a:pt x="51" y="28"/>
                      <a:pt x="48" y="25"/>
                      <a:pt x="47" y="24"/>
                    </a:cubicBezTo>
                    <a:cubicBezTo>
                      <a:pt x="48" y="23"/>
                      <a:pt x="50" y="21"/>
                      <a:pt x="51" y="20"/>
                    </a:cubicBezTo>
                    <a:cubicBezTo>
                      <a:pt x="51" y="21"/>
                      <a:pt x="51" y="25"/>
                      <a:pt x="51" y="25"/>
                    </a:cubicBezTo>
                    <a:lnTo>
                      <a:pt x="54" y="25"/>
                    </a:lnTo>
                    <a:lnTo>
                      <a:pt x="54" y="12"/>
                    </a:lnTo>
                    <a:lnTo>
                      <a:pt x="43" y="24"/>
                    </a:lnTo>
                    <a:lnTo>
                      <a:pt x="50" y="31"/>
                    </a:lnTo>
                    <a:lnTo>
                      <a:pt x="59" y="31"/>
                    </a:lnTo>
                    <a:lnTo>
                      <a:pt x="59" y="0"/>
                    </a:lnTo>
                    <a:lnTo>
                      <a:pt x="28" y="31"/>
                    </a:lnTo>
                    <a:lnTo>
                      <a:pt x="34" y="38"/>
                    </a:lnTo>
                    <a:lnTo>
                      <a:pt x="40" y="32"/>
                    </a:lnTo>
                    <a:lnTo>
                      <a:pt x="38" y="29"/>
                    </a:lnTo>
                    <a:cubicBezTo>
                      <a:pt x="38" y="29"/>
                      <a:pt x="35" y="32"/>
                      <a:pt x="35" y="33"/>
                    </a:cubicBezTo>
                    <a:cubicBezTo>
                      <a:pt x="34" y="32"/>
                      <a:pt x="33" y="31"/>
                      <a:pt x="33" y="31"/>
                    </a:cubicBezTo>
                    <a:cubicBezTo>
                      <a:pt x="33" y="30"/>
                      <a:pt x="37" y="27"/>
                      <a:pt x="38" y="26"/>
                    </a:cubicBezTo>
                    <a:cubicBezTo>
                      <a:pt x="38" y="27"/>
                      <a:pt x="43" y="32"/>
                      <a:pt x="44" y="32"/>
                    </a:cubicBezTo>
                    <a:cubicBezTo>
                      <a:pt x="43" y="33"/>
                      <a:pt x="36" y="40"/>
                      <a:pt x="36" y="40"/>
                    </a:cubicBezTo>
                    <a:cubicBezTo>
                      <a:pt x="35" y="40"/>
                      <a:pt x="27" y="32"/>
                      <a:pt x="27" y="32"/>
                    </a:cubicBezTo>
                    <a:lnTo>
                      <a:pt x="0" y="59"/>
                    </a:lnTo>
                    <a:lnTo>
                      <a:pt x="0" y="59"/>
                    </a:lnTo>
                    <a:close/>
                    <a:moveTo>
                      <a:pt x="19" y="66"/>
                    </a:moveTo>
                    <a:cubicBezTo>
                      <a:pt x="14" y="66"/>
                      <a:pt x="12" y="63"/>
                      <a:pt x="12" y="63"/>
                    </a:cubicBezTo>
                    <a:lnTo>
                      <a:pt x="12" y="62"/>
                    </a:lnTo>
                    <a:lnTo>
                      <a:pt x="12" y="62"/>
                    </a:lnTo>
                    <a:cubicBezTo>
                      <a:pt x="6" y="62"/>
                      <a:pt x="2" y="59"/>
                      <a:pt x="1" y="59"/>
                    </a:cubicBezTo>
                    <a:cubicBezTo>
                      <a:pt x="2" y="58"/>
                      <a:pt x="26" y="34"/>
                      <a:pt x="27" y="33"/>
                    </a:cubicBezTo>
                    <a:cubicBezTo>
                      <a:pt x="28" y="34"/>
                      <a:pt x="36" y="42"/>
                      <a:pt x="36" y="42"/>
                    </a:cubicBezTo>
                    <a:lnTo>
                      <a:pt x="45" y="32"/>
                    </a:lnTo>
                    <a:lnTo>
                      <a:pt x="38" y="25"/>
                    </a:lnTo>
                    <a:lnTo>
                      <a:pt x="32" y="31"/>
                    </a:lnTo>
                    <a:lnTo>
                      <a:pt x="35" y="34"/>
                    </a:lnTo>
                    <a:cubicBezTo>
                      <a:pt x="35" y="34"/>
                      <a:pt x="38" y="31"/>
                      <a:pt x="38" y="31"/>
                    </a:cubicBezTo>
                    <a:cubicBezTo>
                      <a:pt x="38" y="31"/>
                      <a:pt x="39" y="31"/>
                      <a:pt x="39" y="32"/>
                    </a:cubicBezTo>
                    <a:cubicBezTo>
                      <a:pt x="39" y="32"/>
                      <a:pt x="35" y="36"/>
                      <a:pt x="34" y="36"/>
                    </a:cubicBezTo>
                    <a:cubicBezTo>
                      <a:pt x="34" y="36"/>
                      <a:pt x="30" y="32"/>
                      <a:pt x="30" y="31"/>
                    </a:cubicBezTo>
                    <a:cubicBezTo>
                      <a:pt x="30" y="30"/>
                      <a:pt x="57" y="4"/>
                      <a:pt x="58" y="2"/>
                    </a:cubicBezTo>
                    <a:cubicBezTo>
                      <a:pt x="58" y="4"/>
                      <a:pt x="58" y="30"/>
                      <a:pt x="58" y="30"/>
                    </a:cubicBezTo>
                    <a:cubicBezTo>
                      <a:pt x="58" y="30"/>
                      <a:pt x="51" y="30"/>
                      <a:pt x="51" y="30"/>
                    </a:cubicBezTo>
                    <a:cubicBezTo>
                      <a:pt x="50" y="30"/>
                      <a:pt x="45" y="25"/>
                      <a:pt x="44" y="24"/>
                    </a:cubicBezTo>
                    <a:cubicBezTo>
                      <a:pt x="45" y="23"/>
                      <a:pt x="52" y="16"/>
                      <a:pt x="53" y="15"/>
                    </a:cubicBezTo>
                    <a:cubicBezTo>
                      <a:pt x="53" y="17"/>
                      <a:pt x="53" y="23"/>
                      <a:pt x="53" y="24"/>
                    </a:cubicBezTo>
                    <a:cubicBezTo>
                      <a:pt x="53" y="24"/>
                      <a:pt x="53" y="24"/>
                      <a:pt x="52" y="24"/>
                    </a:cubicBezTo>
                    <a:cubicBezTo>
                      <a:pt x="52" y="23"/>
                      <a:pt x="52" y="17"/>
                      <a:pt x="52" y="17"/>
                    </a:cubicBezTo>
                    <a:lnTo>
                      <a:pt x="46" y="24"/>
                    </a:lnTo>
                    <a:lnTo>
                      <a:pt x="51" y="29"/>
                    </a:lnTo>
                    <a:lnTo>
                      <a:pt x="57" y="29"/>
                    </a:lnTo>
                    <a:lnTo>
                      <a:pt x="57" y="5"/>
                    </a:lnTo>
                    <a:lnTo>
                      <a:pt x="39" y="24"/>
                    </a:lnTo>
                    <a:lnTo>
                      <a:pt x="48" y="33"/>
                    </a:lnTo>
                    <a:cubicBezTo>
                      <a:pt x="48" y="33"/>
                      <a:pt x="58" y="33"/>
                      <a:pt x="59" y="33"/>
                    </a:cubicBezTo>
                    <a:cubicBezTo>
                      <a:pt x="59" y="34"/>
                      <a:pt x="59" y="53"/>
                      <a:pt x="59" y="54"/>
                    </a:cubicBezTo>
                    <a:cubicBezTo>
                      <a:pt x="58" y="54"/>
                      <a:pt x="46" y="54"/>
                      <a:pt x="46" y="54"/>
                    </a:cubicBezTo>
                    <a:lnTo>
                      <a:pt x="46" y="68"/>
                    </a:lnTo>
                    <a:lnTo>
                      <a:pt x="57" y="68"/>
                    </a:lnTo>
                    <a:lnTo>
                      <a:pt x="57" y="59"/>
                    </a:lnTo>
                    <a:lnTo>
                      <a:pt x="51" y="59"/>
                    </a:lnTo>
                    <a:lnTo>
                      <a:pt x="51" y="62"/>
                    </a:lnTo>
                    <a:cubicBezTo>
                      <a:pt x="51" y="62"/>
                      <a:pt x="52" y="62"/>
                      <a:pt x="53" y="62"/>
                    </a:cubicBezTo>
                    <a:cubicBezTo>
                      <a:pt x="53" y="63"/>
                      <a:pt x="53" y="63"/>
                      <a:pt x="53" y="64"/>
                    </a:cubicBezTo>
                    <a:cubicBezTo>
                      <a:pt x="52" y="64"/>
                      <a:pt x="50" y="64"/>
                      <a:pt x="50" y="64"/>
                    </a:cubicBezTo>
                    <a:cubicBezTo>
                      <a:pt x="50" y="63"/>
                      <a:pt x="50" y="59"/>
                      <a:pt x="50" y="58"/>
                    </a:cubicBezTo>
                    <a:cubicBezTo>
                      <a:pt x="50" y="58"/>
                      <a:pt x="58" y="58"/>
                      <a:pt x="58" y="58"/>
                    </a:cubicBezTo>
                    <a:cubicBezTo>
                      <a:pt x="58" y="59"/>
                      <a:pt x="58" y="103"/>
                      <a:pt x="58" y="104"/>
                    </a:cubicBezTo>
                    <a:cubicBezTo>
                      <a:pt x="58" y="104"/>
                      <a:pt x="54" y="104"/>
                      <a:pt x="53" y="104"/>
                    </a:cubicBezTo>
                    <a:cubicBezTo>
                      <a:pt x="53" y="103"/>
                      <a:pt x="53" y="101"/>
                      <a:pt x="53" y="100"/>
                    </a:cubicBezTo>
                    <a:cubicBezTo>
                      <a:pt x="53" y="100"/>
                      <a:pt x="54" y="100"/>
                      <a:pt x="54" y="100"/>
                    </a:cubicBezTo>
                    <a:cubicBezTo>
                      <a:pt x="54" y="101"/>
                      <a:pt x="54" y="103"/>
                      <a:pt x="54" y="103"/>
                    </a:cubicBezTo>
                    <a:lnTo>
                      <a:pt x="57" y="103"/>
                    </a:lnTo>
                    <a:lnTo>
                      <a:pt x="57" y="97"/>
                    </a:lnTo>
                    <a:lnTo>
                      <a:pt x="49" y="97"/>
                    </a:lnTo>
                    <a:lnTo>
                      <a:pt x="49" y="107"/>
                    </a:lnTo>
                    <a:cubicBezTo>
                      <a:pt x="49" y="107"/>
                      <a:pt x="57" y="107"/>
                      <a:pt x="58" y="107"/>
                    </a:cubicBezTo>
                    <a:cubicBezTo>
                      <a:pt x="58" y="108"/>
                      <a:pt x="58" y="115"/>
                      <a:pt x="58" y="116"/>
                    </a:cubicBezTo>
                    <a:cubicBezTo>
                      <a:pt x="58" y="116"/>
                      <a:pt x="54" y="116"/>
                      <a:pt x="53" y="116"/>
                    </a:cubicBezTo>
                    <a:cubicBezTo>
                      <a:pt x="53" y="115"/>
                      <a:pt x="53" y="112"/>
                      <a:pt x="53" y="111"/>
                    </a:cubicBezTo>
                    <a:cubicBezTo>
                      <a:pt x="53" y="111"/>
                      <a:pt x="54" y="111"/>
                      <a:pt x="54" y="111"/>
                    </a:cubicBezTo>
                    <a:cubicBezTo>
                      <a:pt x="54" y="112"/>
                      <a:pt x="54" y="115"/>
                      <a:pt x="54" y="115"/>
                    </a:cubicBezTo>
                    <a:lnTo>
                      <a:pt x="58" y="115"/>
                    </a:lnTo>
                    <a:lnTo>
                      <a:pt x="58" y="108"/>
                    </a:lnTo>
                    <a:cubicBezTo>
                      <a:pt x="58" y="108"/>
                      <a:pt x="48" y="108"/>
                      <a:pt x="48" y="108"/>
                    </a:cubicBezTo>
                    <a:cubicBezTo>
                      <a:pt x="48" y="107"/>
                      <a:pt x="48" y="96"/>
                      <a:pt x="48" y="96"/>
                    </a:cubicBezTo>
                    <a:cubicBezTo>
                      <a:pt x="48" y="96"/>
                      <a:pt x="45" y="96"/>
                      <a:pt x="44" y="96"/>
                    </a:cubicBezTo>
                    <a:cubicBezTo>
                      <a:pt x="44" y="95"/>
                      <a:pt x="44" y="87"/>
                      <a:pt x="44" y="86"/>
                    </a:cubicBezTo>
                    <a:cubicBezTo>
                      <a:pt x="45" y="86"/>
                      <a:pt x="52" y="86"/>
                      <a:pt x="52" y="86"/>
                    </a:cubicBezTo>
                    <a:lnTo>
                      <a:pt x="52" y="75"/>
                    </a:lnTo>
                    <a:lnTo>
                      <a:pt x="45" y="75"/>
                    </a:lnTo>
                    <a:lnTo>
                      <a:pt x="45" y="80"/>
                    </a:lnTo>
                    <a:lnTo>
                      <a:pt x="48" y="80"/>
                    </a:lnTo>
                    <a:cubicBezTo>
                      <a:pt x="48" y="80"/>
                      <a:pt x="48" y="78"/>
                      <a:pt x="48" y="78"/>
                    </a:cubicBezTo>
                    <a:cubicBezTo>
                      <a:pt x="48" y="78"/>
                      <a:pt x="49" y="78"/>
                      <a:pt x="49" y="78"/>
                    </a:cubicBezTo>
                    <a:cubicBezTo>
                      <a:pt x="49" y="78"/>
                      <a:pt x="49" y="81"/>
                      <a:pt x="49" y="81"/>
                    </a:cubicBezTo>
                    <a:cubicBezTo>
                      <a:pt x="48" y="81"/>
                      <a:pt x="44" y="81"/>
                      <a:pt x="44" y="81"/>
                    </a:cubicBezTo>
                    <a:cubicBezTo>
                      <a:pt x="44" y="80"/>
                      <a:pt x="44" y="42"/>
                      <a:pt x="44" y="41"/>
                    </a:cubicBezTo>
                    <a:cubicBezTo>
                      <a:pt x="45" y="41"/>
                      <a:pt x="52" y="41"/>
                      <a:pt x="53" y="41"/>
                    </a:cubicBezTo>
                    <a:cubicBezTo>
                      <a:pt x="53" y="42"/>
                      <a:pt x="53" y="47"/>
                      <a:pt x="53" y="48"/>
                    </a:cubicBezTo>
                    <a:cubicBezTo>
                      <a:pt x="52" y="48"/>
                      <a:pt x="50" y="48"/>
                      <a:pt x="49" y="48"/>
                    </a:cubicBezTo>
                    <a:cubicBezTo>
                      <a:pt x="49" y="48"/>
                      <a:pt x="49" y="47"/>
                      <a:pt x="49" y="46"/>
                    </a:cubicBezTo>
                    <a:cubicBezTo>
                      <a:pt x="49" y="46"/>
                      <a:pt x="50" y="46"/>
                      <a:pt x="50" y="46"/>
                    </a:cubicBezTo>
                    <a:lnTo>
                      <a:pt x="50" y="42"/>
                    </a:lnTo>
                    <a:lnTo>
                      <a:pt x="46" y="42"/>
                    </a:lnTo>
                    <a:lnTo>
                      <a:pt x="46" y="52"/>
                    </a:lnTo>
                    <a:lnTo>
                      <a:pt x="57" y="52"/>
                    </a:lnTo>
                    <a:lnTo>
                      <a:pt x="57" y="35"/>
                    </a:lnTo>
                    <a:lnTo>
                      <a:pt x="45" y="35"/>
                    </a:lnTo>
                    <a:cubicBezTo>
                      <a:pt x="45" y="35"/>
                      <a:pt x="30" y="49"/>
                      <a:pt x="30" y="50"/>
                    </a:cubicBezTo>
                    <a:cubicBezTo>
                      <a:pt x="29" y="49"/>
                      <a:pt x="25" y="45"/>
                      <a:pt x="24" y="44"/>
                    </a:cubicBezTo>
                    <a:cubicBezTo>
                      <a:pt x="25" y="44"/>
                      <a:pt x="27" y="42"/>
                      <a:pt x="28" y="41"/>
                    </a:cubicBezTo>
                    <a:cubicBezTo>
                      <a:pt x="28" y="42"/>
                      <a:pt x="28" y="42"/>
                      <a:pt x="29" y="42"/>
                    </a:cubicBezTo>
                    <a:cubicBezTo>
                      <a:pt x="28" y="43"/>
                      <a:pt x="26" y="45"/>
                      <a:pt x="26" y="45"/>
                    </a:cubicBezTo>
                    <a:lnTo>
                      <a:pt x="30" y="48"/>
                    </a:lnTo>
                    <a:lnTo>
                      <a:pt x="35" y="43"/>
                    </a:lnTo>
                    <a:lnTo>
                      <a:pt x="27" y="35"/>
                    </a:lnTo>
                    <a:lnTo>
                      <a:pt x="18" y="45"/>
                    </a:lnTo>
                    <a:lnTo>
                      <a:pt x="29" y="56"/>
                    </a:lnTo>
                    <a:cubicBezTo>
                      <a:pt x="29" y="56"/>
                      <a:pt x="39" y="46"/>
                      <a:pt x="40" y="45"/>
                    </a:cubicBezTo>
                    <a:cubicBezTo>
                      <a:pt x="40" y="47"/>
                      <a:pt x="40" y="69"/>
                      <a:pt x="40" y="69"/>
                    </a:cubicBezTo>
                    <a:cubicBezTo>
                      <a:pt x="40" y="69"/>
                      <a:pt x="22" y="69"/>
                      <a:pt x="22" y="69"/>
                    </a:cubicBezTo>
                    <a:lnTo>
                      <a:pt x="22" y="96"/>
                    </a:lnTo>
                    <a:lnTo>
                      <a:pt x="37" y="96"/>
                    </a:lnTo>
                    <a:lnTo>
                      <a:pt x="37" y="87"/>
                    </a:lnTo>
                    <a:lnTo>
                      <a:pt x="28" y="87"/>
                    </a:lnTo>
                    <a:lnTo>
                      <a:pt x="28" y="90"/>
                    </a:lnTo>
                    <a:cubicBezTo>
                      <a:pt x="28" y="90"/>
                      <a:pt x="31" y="90"/>
                      <a:pt x="32" y="90"/>
                    </a:cubicBezTo>
                    <a:cubicBezTo>
                      <a:pt x="32" y="91"/>
                      <a:pt x="32" y="92"/>
                      <a:pt x="32" y="92"/>
                    </a:cubicBezTo>
                    <a:cubicBezTo>
                      <a:pt x="31" y="92"/>
                      <a:pt x="27" y="92"/>
                      <a:pt x="26" y="92"/>
                    </a:cubicBezTo>
                    <a:cubicBezTo>
                      <a:pt x="26" y="91"/>
                      <a:pt x="26" y="74"/>
                      <a:pt x="26" y="73"/>
                    </a:cubicBezTo>
                    <a:cubicBezTo>
                      <a:pt x="27" y="73"/>
                      <a:pt x="37" y="73"/>
                      <a:pt x="37" y="73"/>
                    </a:cubicBezTo>
                    <a:cubicBezTo>
                      <a:pt x="37" y="74"/>
                      <a:pt x="37" y="81"/>
                      <a:pt x="37" y="82"/>
                    </a:cubicBezTo>
                    <a:cubicBezTo>
                      <a:pt x="37" y="82"/>
                      <a:pt x="32" y="82"/>
                      <a:pt x="31" y="82"/>
                    </a:cubicBezTo>
                    <a:cubicBezTo>
                      <a:pt x="31" y="81"/>
                      <a:pt x="31" y="78"/>
                      <a:pt x="31" y="78"/>
                    </a:cubicBezTo>
                    <a:cubicBezTo>
                      <a:pt x="32" y="78"/>
                      <a:pt x="32" y="78"/>
                      <a:pt x="32" y="78"/>
                    </a:cubicBezTo>
                    <a:cubicBezTo>
                      <a:pt x="32" y="78"/>
                      <a:pt x="32" y="80"/>
                      <a:pt x="32" y="80"/>
                    </a:cubicBezTo>
                    <a:lnTo>
                      <a:pt x="36" y="80"/>
                    </a:lnTo>
                    <a:lnTo>
                      <a:pt x="36" y="75"/>
                    </a:lnTo>
                    <a:lnTo>
                      <a:pt x="27" y="75"/>
                    </a:lnTo>
                    <a:lnTo>
                      <a:pt x="27" y="85"/>
                    </a:lnTo>
                    <a:cubicBezTo>
                      <a:pt x="27" y="85"/>
                      <a:pt x="38" y="85"/>
                      <a:pt x="39" y="85"/>
                    </a:cubicBezTo>
                    <a:cubicBezTo>
                      <a:pt x="39" y="86"/>
                      <a:pt x="39" y="96"/>
                      <a:pt x="39" y="97"/>
                    </a:cubicBezTo>
                    <a:cubicBezTo>
                      <a:pt x="38" y="97"/>
                      <a:pt x="34" y="97"/>
                      <a:pt x="34" y="97"/>
                    </a:cubicBezTo>
                    <a:cubicBezTo>
                      <a:pt x="34" y="97"/>
                      <a:pt x="34" y="106"/>
                      <a:pt x="34" y="107"/>
                    </a:cubicBezTo>
                    <a:cubicBezTo>
                      <a:pt x="33" y="107"/>
                      <a:pt x="22" y="107"/>
                      <a:pt x="22" y="107"/>
                    </a:cubicBezTo>
                    <a:lnTo>
                      <a:pt x="22" y="115"/>
                    </a:lnTo>
                    <a:lnTo>
                      <a:pt x="27" y="115"/>
                    </a:lnTo>
                    <a:cubicBezTo>
                      <a:pt x="27" y="115"/>
                      <a:pt x="27" y="112"/>
                      <a:pt x="27" y="111"/>
                    </a:cubicBezTo>
                    <a:cubicBezTo>
                      <a:pt x="27" y="111"/>
                      <a:pt x="27" y="111"/>
                      <a:pt x="28" y="111"/>
                    </a:cubicBezTo>
                    <a:cubicBezTo>
                      <a:pt x="28" y="112"/>
                      <a:pt x="28" y="116"/>
                      <a:pt x="28" y="116"/>
                    </a:cubicBezTo>
                    <a:cubicBezTo>
                      <a:pt x="27" y="116"/>
                      <a:pt x="22" y="116"/>
                      <a:pt x="21" y="116"/>
                    </a:cubicBezTo>
                    <a:cubicBezTo>
                      <a:pt x="21" y="116"/>
                      <a:pt x="21" y="107"/>
                      <a:pt x="21" y="106"/>
                    </a:cubicBezTo>
                    <a:cubicBezTo>
                      <a:pt x="22" y="106"/>
                      <a:pt x="33" y="106"/>
                      <a:pt x="33" y="106"/>
                    </a:cubicBezTo>
                    <a:lnTo>
                      <a:pt x="33" y="97"/>
                    </a:lnTo>
                    <a:lnTo>
                      <a:pt x="22" y="97"/>
                    </a:lnTo>
                    <a:lnTo>
                      <a:pt x="22" y="101"/>
                    </a:lnTo>
                    <a:lnTo>
                      <a:pt x="27" y="101"/>
                    </a:lnTo>
                    <a:cubicBezTo>
                      <a:pt x="27" y="101"/>
                      <a:pt x="27" y="100"/>
                      <a:pt x="27" y="100"/>
                    </a:cubicBezTo>
                    <a:cubicBezTo>
                      <a:pt x="28" y="100"/>
                      <a:pt x="28" y="100"/>
                      <a:pt x="28" y="100"/>
                    </a:cubicBezTo>
                    <a:cubicBezTo>
                      <a:pt x="28" y="100"/>
                      <a:pt x="28" y="101"/>
                      <a:pt x="28" y="102"/>
                    </a:cubicBezTo>
                    <a:cubicBezTo>
                      <a:pt x="27" y="102"/>
                      <a:pt x="22" y="102"/>
                      <a:pt x="21" y="102"/>
                    </a:cubicBezTo>
                    <a:cubicBezTo>
                      <a:pt x="21" y="101"/>
                      <a:pt x="21" y="70"/>
                      <a:pt x="21" y="69"/>
                    </a:cubicBezTo>
                    <a:cubicBezTo>
                      <a:pt x="22" y="69"/>
                      <a:pt x="39" y="69"/>
                      <a:pt x="39" y="69"/>
                    </a:cubicBezTo>
                    <a:lnTo>
                      <a:pt x="39" y="48"/>
                    </a:lnTo>
                    <a:lnTo>
                      <a:pt x="29" y="58"/>
                    </a:lnTo>
                    <a:lnTo>
                      <a:pt x="29" y="63"/>
                    </a:lnTo>
                    <a:lnTo>
                      <a:pt x="34" y="63"/>
                    </a:lnTo>
                    <a:cubicBezTo>
                      <a:pt x="34" y="63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5" y="58"/>
                    </a:cubicBezTo>
                    <a:cubicBezTo>
                      <a:pt x="35" y="60"/>
                      <a:pt x="35" y="63"/>
                      <a:pt x="35" y="64"/>
                    </a:cubicBezTo>
                    <a:cubicBezTo>
                      <a:pt x="34" y="64"/>
                      <a:pt x="28" y="64"/>
                      <a:pt x="28" y="64"/>
                    </a:cubicBezTo>
                    <a:cubicBezTo>
                      <a:pt x="28" y="63"/>
                      <a:pt x="28" y="57"/>
                      <a:pt x="28" y="57"/>
                    </a:cubicBezTo>
                    <a:lnTo>
                      <a:pt x="17" y="46"/>
                    </a:lnTo>
                    <a:lnTo>
                      <a:pt x="4" y="58"/>
                    </a:lnTo>
                    <a:lnTo>
                      <a:pt x="4" y="58"/>
                    </a:lnTo>
                    <a:cubicBezTo>
                      <a:pt x="5" y="61"/>
                      <a:pt x="11" y="61"/>
                      <a:pt x="12" y="61"/>
                    </a:cubicBezTo>
                    <a:cubicBezTo>
                      <a:pt x="12" y="61"/>
                      <a:pt x="12" y="61"/>
                      <a:pt x="12" y="61"/>
                    </a:cubicBezTo>
                    <a:cubicBezTo>
                      <a:pt x="14" y="64"/>
                      <a:pt x="20" y="65"/>
                      <a:pt x="20" y="65"/>
                    </a:cubicBezTo>
                    <a:lnTo>
                      <a:pt x="21" y="65"/>
                    </a:lnTo>
                    <a:lnTo>
                      <a:pt x="21" y="57"/>
                    </a:lnTo>
                    <a:lnTo>
                      <a:pt x="17" y="53"/>
                    </a:lnTo>
                    <a:lnTo>
                      <a:pt x="14" y="56"/>
                    </a:lnTo>
                    <a:cubicBezTo>
                      <a:pt x="14" y="56"/>
                      <a:pt x="16" y="58"/>
                      <a:pt x="16" y="58"/>
                    </a:cubicBezTo>
                    <a:cubicBezTo>
                      <a:pt x="16" y="58"/>
                      <a:pt x="16" y="59"/>
                      <a:pt x="15" y="59"/>
                    </a:cubicBezTo>
                    <a:cubicBezTo>
                      <a:pt x="15" y="59"/>
                      <a:pt x="13" y="57"/>
                      <a:pt x="13" y="56"/>
                    </a:cubicBezTo>
                    <a:cubicBezTo>
                      <a:pt x="13" y="56"/>
                      <a:pt x="16" y="53"/>
                      <a:pt x="17" y="52"/>
                    </a:cubicBezTo>
                    <a:cubicBezTo>
                      <a:pt x="17" y="53"/>
                      <a:pt x="21" y="56"/>
                      <a:pt x="21" y="56"/>
                    </a:cubicBezTo>
                    <a:cubicBezTo>
                      <a:pt x="21" y="57"/>
                      <a:pt x="21" y="65"/>
                      <a:pt x="21" y="66"/>
                    </a:cubicBezTo>
                    <a:cubicBezTo>
                      <a:pt x="21" y="66"/>
                      <a:pt x="20" y="66"/>
                      <a:pt x="19" y="6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3031" name="任意多边形 43030"/>
              <p:cNvSpPr>
                <a:spLocks noEditPoints="1"/>
              </p:cNvSpPr>
              <p:nvPr userDrawn="1"/>
            </p:nvSpPr>
            <p:spPr>
              <a:xfrm>
                <a:off x="5561" y="486"/>
                <a:ext cx="61" cy="137"/>
              </a:xfrm>
              <a:custGeom>
                <a:avLst/>
                <a:gdLst/>
                <a:ahLst/>
                <a:cxnLst/>
                <a:pathLst>
                  <a:path w="12" h="27">
                    <a:moveTo>
                      <a:pt x="0" y="18"/>
                    </a:moveTo>
                    <a:lnTo>
                      <a:pt x="0" y="27"/>
                    </a:lnTo>
                    <a:lnTo>
                      <a:pt x="12" y="27"/>
                    </a:lnTo>
                    <a:lnTo>
                      <a:pt x="12" y="0"/>
                    </a:lnTo>
                    <a:lnTo>
                      <a:pt x="1" y="0"/>
                    </a:lnTo>
                    <a:lnTo>
                      <a:pt x="1" y="5"/>
                    </a:lnTo>
                    <a:cubicBezTo>
                      <a:pt x="1" y="5"/>
                      <a:pt x="7" y="5"/>
                      <a:pt x="8" y="5"/>
                    </a:cubicBezTo>
                    <a:cubicBezTo>
                      <a:pt x="8" y="6"/>
                      <a:pt x="8" y="22"/>
                      <a:pt x="8" y="23"/>
                    </a:cubicBezTo>
                    <a:cubicBezTo>
                      <a:pt x="7" y="23"/>
                      <a:pt x="5" y="23"/>
                      <a:pt x="4" y="23"/>
                    </a:cubicBezTo>
                    <a:cubicBezTo>
                      <a:pt x="4" y="23"/>
                      <a:pt x="4" y="22"/>
                      <a:pt x="4" y="22"/>
                    </a:cubicBezTo>
                    <a:cubicBezTo>
                      <a:pt x="5" y="22"/>
                      <a:pt x="6" y="22"/>
                      <a:pt x="6" y="22"/>
                    </a:cubicBezTo>
                    <a:lnTo>
                      <a:pt x="6" y="18"/>
                    </a:lnTo>
                    <a:lnTo>
                      <a:pt x="0" y="18"/>
                    </a:lnTo>
                    <a:lnTo>
                      <a:pt x="0" y="18"/>
                    </a:lnTo>
                    <a:close/>
                    <a:moveTo>
                      <a:pt x="1" y="18"/>
                    </a:moveTo>
                    <a:cubicBezTo>
                      <a:pt x="2" y="18"/>
                      <a:pt x="5" y="18"/>
                      <a:pt x="5" y="18"/>
                    </a:cubicBezTo>
                    <a:cubicBezTo>
                      <a:pt x="5" y="19"/>
                      <a:pt x="5" y="20"/>
                      <a:pt x="5" y="21"/>
                    </a:cubicBezTo>
                    <a:cubicBezTo>
                      <a:pt x="5" y="21"/>
                      <a:pt x="3" y="21"/>
                      <a:pt x="3" y="21"/>
                    </a:cubicBezTo>
                    <a:lnTo>
                      <a:pt x="3" y="24"/>
                    </a:lnTo>
                    <a:lnTo>
                      <a:pt x="9" y="24"/>
                    </a:lnTo>
                    <a:lnTo>
                      <a:pt x="9" y="4"/>
                    </a:lnTo>
                    <a:cubicBezTo>
                      <a:pt x="9" y="4"/>
                      <a:pt x="3" y="4"/>
                      <a:pt x="2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3" y="1"/>
                      <a:pt x="10" y="1"/>
                      <a:pt x="11" y="1"/>
                    </a:cubicBezTo>
                    <a:cubicBezTo>
                      <a:pt x="11" y="2"/>
                      <a:pt x="11" y="25"/>
                      <a:pt x="11" y="26"/>
                    </a:cubicBezTo>
                    <a:cubicBezTo>
                      <a:pt x="10" y="26"/>
                      <a:pt x="2" y="26"/>
                      <a:pt x="1" y="26"/>
                    </a:cubicBezTo>
                    <a:cubicBezTo>
                      <a:pt x="1" y="25"/>
                      <a:pt x="1" y="19"/>
                      <a:pt x="1" y="1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43032" name="任意多边形 43031"/>
            <p:cNvSpPr>
              <a:spLocks noEditPoints="1"/>
            </p:cNvSpPr>
            <p:nvPr userDrawn="1"/>
          </p:nvSpPr>
          <p:spPr>
            <a:xfrm>
              <a:off x="0" y="0"/>
              <a:ext cx="1114" cy="931"/>
            </a:xfrm>
            <a:custGeom>
              <a:avLst/>
              <a:gdLst/>
              <a:ahLst/>
              <a:cxnLst/>
              <a:pathLst>
                <a:path w="220" h="184">
                  <a:moveTo>
                    <a:pt x="216" y="134"/>
                  </a:moveTo>
                  <a:lnTo>
                    <a:pt x="214" y="134"/>
                  </a:lnTo>
                  <a:cubicBezTo>
                    <a:pt x="213" y="134"/>
                    <a:pt x="209" y="133"/>
                    <a:pt x="203" y="133"/>
                  </a:cubicBezTo>
                  <a:cubicBezTo>
                    <a:pt x="197" y="133"/>
                    <a:pt x="189" y="132"/>
                    <a:pt x="178" y="131"/>
                  </a:cubicBezTo>
                  <a:cubicBezTo>
                    <a:pt x="168" y="129"/>
                    <a:pt x="160" y="127"/>
                    <a:pt x="154" y="126"/>
                  </a:cubicBezTo>
                  <a:cubicBezTo>
                    <a:pt x="148" y="124"/>
                    <a:pt x="144" y="123"/>
                    <a:pt x="142" y="123"/>
                  </a:cubicBezTo>
                  <a:cubicBezTo>
                    <a:pt x="140" y="122"/>
                    <a:pt x="139" y="121"/>
                    <a:pt x="138" y="120"/>
                  </a:cubicBezTo>
                  <a:cubicBezTo>
                    <a:pt x="137" y="119"/>
                    <a:pt x="137" y="118"/>
                    <a:pt x="137" y="115"/>
                  </a:cubicBezTo>
                  <a:lnTo>
                    <a:pt x="137" y="107"/>
                  </a:lnTo>
                  <a:lnTo>
                    <a:pt x="137" y="100"/>
                  </a:lnTo>
                  <a:cubicBezTo>
                    <a:pt x="137" y="100"/>
                    <a:pt x="137" y="99"/>
                    <a:pt x="137" y="98"/>
                  </a:cubicBezTo>
                  <a:lnTo>
                    <a:pt x="137" y="95"/>
                  </a:lnTo>
                  <a:cubicBezTo>
                    <a:pt x="137" y="91"/>
                    <a:pt x="137" y="89"/>
                    <a:pt x="138" y="88"/>
                  </a:cubicBezTo>
                  <a:cubicBezTo>
                    <a:pt x="139" y="87"/>
                    <a:pt x="140" y="87"/>
                    <a:pt x="141" y="87"/>
                  </a:cubicBezTo>
                  <a:cubicBezTo>
                    <a:pt x="142" y="87"/>
                    <a:pt x="146" y="87"/>
                    <a:pt x="153" y="88"/>
                  </a:cubicBezTo>
                  <a:lnTo>
                    <a:pt x="166" y="90"/>
                  </a:lnTo>
                  <a:lnTo>
                    <a:pt x="177" y="92"/>
                  </a:lnTo>
                  <a:cubicBezTo>
                    <a:pt x="181" y="93"/>
                    <a:pt x="184" y="93"/>
                    <a:pt x="185" y="92"/>
                  </a:cubicBezTo>
                  <a:cubicBezTo>
                    <a:pt x="186" y="91"/>
                    <a:pt x="187" y="90"/>
                    <a:pt x="188" y="88"/>
                  </a:cubicBezTo>
                  <a:cubicBezTo>
                    <a:pt x="188" y="87"/>
                    <a:pt x="188" y="85"/>
                    <a:pt x="188" y="83"/>
                  </a:cubicBezTo>
                  <a:cubicBezTo>
                    <a:pt x="188" y="81"/>
                    <a:pt x="187" y="80"/>
                    <a:pt x="186" y="78"/>
                  </a:cubicBezTo>
                  <a:cubicBezTo>
                    <a:pt x="184" y="76"/>
                    <a:pt x="180" y="75"/>
                    <a:pt x="174" y="75"/>
                  </a:cubicBezTo>
                  <a:cubicBezTo>
                    <a:pt x="167" y="74"/>
                    <a:pt x="163" y="74"/>
                    <a:pt x="162" y="74"/>
                  </a:cubicBezTo>
                  <a:lnTo>
                    <a:pt x="152" y="72"/>
                  </a:lnTo>
                  <a:cubicBezTo>
                    <a:pt x="148" y="72"/>
                    <a:pt x="144" y="71"/>
                    <a:pt x="142" y="71"/>
                  </a:cubicBezTo>
                  <a:cubicBezTo>
                    <a:pt x="140" y="71"/>
                    <a:pt x="139" y="71"/>
                    <a:pt x="138" y="70"/>
                  </a:cubicBezTo>
                  <a:cubicBezTo>
                    <a:pt x="137" y="69"/>
                    <a:pt x="137" y="68"/>
                    <a:pt x="137" y="67"/>
                  </a:cubicBezTo>
                  <a:lnTo>
                    <a:pt x="137" y="65"/>
                  </a:lnTo>
                  <a:lnTo>
                    <a:pt x="137" y="63"/>
                  </a:lnTo>
                  <a:cubicBezTo>
                    <a:pt x="137" y="61"/>
                    <a:pt x="138" y="59"/>
                    <a:pt x="141" y="59"/>
                  </a:cubicBezTo>
                  <a:cubicBezTo>
                    <a:pt x="143" y="59"/>
                    <a:pt x="148" y="59"/>
                    <a:pt x="156" y="61"/>
                  </a:cubicBezTo>
                  <a:cubicBezTo>
                    <a:pt x="164" y="62"/>
                    <a:pt x="169" y="62"/>
                    <a:pt x="170" y="62"/>
                  </a:cubicBezTo>
                  <a:cubicBezTo>
                    <a:pt x="173" y="62"/>
                    <a:pt x="175" y="61"/>
                    <a:pt x="176" y="60"/>
                  </a:cubicBezTo>
                  <a:cubicBezTo>
                    <a:pt x="177" y="58"/>
                    <a:pt x="178" y="57"/>
                    <a:pt x="178" y="56"/>
                  </a:cubicBezTo>
                  <a:cubicBezTo>
                    <a:pt x="178" y="52"/>
                    <a:pt x="177" y="50"/>
                    <a:pt x="174" y="49"/>
                  </a:cubicBezTo>
                  <a:cubicBezTo>
                    <a:pt x="171" y="49"/>
                    <a:pt x="165" y="48"/>
                    <a:pt x="154" y="47"/>
                  </a:cubicBezTo>
                  <a:cubicBezTo>
                    <a:pt x="144" y="46"/>
                    <a:pt x="138" y="45"/>
                    <a:pt x="138" y="45"/>
                  </a:cubicBezTo>
                  <a:cubicBezTo>
                    <a:pt x="137" y="44"/>
                    <a:pt x="137" y="43"/>
                    <a:pt x="137" y="42"/>
                  </a:cubicBezTo>
                  <a:cubicBezTo>
                    <a:pt x="137" y="42"/>
                    <a:pt x="137" y="41"/>
                    <a:pt x="137" y="41"/>
                  </a:cubicBezTo>
                  <a:cubicBezTo>
                    <a:pt x="137" y="40"/>
                    <a:pt x="137" y="39"/>
                    <a:pt x="137" y="38"/>
                  </a:cubicBezTo>
                  <a:cubicBezTo>
                    <a:pt x="137" y="37"/>
                    <a:pt x="139" y="36"/>
                    <a:pt x="140" y="36"/>
                  </a:cubicBezTo>
                  <a:cubicBezTo>
                    <a:pt x="141" y="36"/>
                    <a:pt x="142" y="37"/>
                    <a:pt x="144" y="37"/>
                  </a:cubicBezTo>
                  <a:cubicBezTo>
                    <a:pt x="145" y="37"/>
                    <a:pt x="148" y="37"/>
                    <a:pt x="153" y="38"/>
                  </a:cubicBezTo>
                  <a:cubicBezTo>
                    <a:pt x="158" y="38"/>
                    <a:pt x="162" y="39"/>
                    <a:pt x="166" y="40"/>
                  </a:cubicBezTo>
                  <a:cubicBezTo>
                    <a:pt x="169" y="41"/>
                    <a:pt x="172" y="42"/>
                    <a:pt x="173" y="41"/>
                  </a:cubicBezTo>
                  <a:cubicBezTo>
                    <a:pt x="177" y="41"/>
                    <a:pt x="179" y="38"/>
                    <a:pt x="179" y="32"/>
                  </a:cubicBezTo>
                  <a:cubicBezTo>
                    <a:pt x="179" y="32"/>
                    <a:pt x="179" y="31"/>
                    <a:pt x="179" y="30"/>
                  </a:cubicBezTo>
                  <a:cubicBezTo>
                    <a:pt x="179" y="28"/>
                    <a:pt x="179" y="26"/>
                    <a:pt x="179" y="23"/>
                  </a:cubicBezTo>
                  <a:cubicBezTo>
                    <a:pt x="178" y="22"/>
                    <a:pt x="178" y="21"/>
                    <a:pt x="179" y="20"/>
                  </a:cubicBezTo>
                  <a:cubicBezTo>
                    <a:pt x="179" y="19"/>
                    <a:pt x="179" y="18"/>
                    <a:pt x="179" y="18"/>
                  </a:cubicBezTo>
                  <a:cubicBezTo>
                    <a:pt x="180" y="17"/>
                    <a:pt x="181" y="17"/>
                    <a:pt x="183" y="17"/>
                  </a:cubicBezTo>
                  <a:lnTo>
                    <a:pt x="191" y="18"/>
                  </a:lnTo>
                  <a:cubicBezTo>
                    <a:pt x="202" y="20"/>
                    <a:pt x="206" y="18"/>
                    <a:pt x="206" y="13"/>
                  </a:cubicBezTo>
                  <a:cubicBezTo>
                    <a:pt x="206" y="8"/>
                    <a:pt x="203" y="5"/>
                    <a:pt x="199" y="4"/>
                  </a:cubicBezTo>
                  <a:lnTo>
                    <a:pt x="190" y="3"/>
                  </a:lnTo>
                  <a:cubicBezTo>
                    <a:pt x="184" y="3"/>
                    <a:pt x="181" y="2"/>
                    <a:pt x="180" y="2"/>
                  </a:cubicBezTo>
                  <a:cubicBezTo>
                    <a:pt x="180" y="2"/>
                    <a:pt x="179" y="1"/>
                    <a:pt x="179" y="0"/>
                  </a:cubicBezTo>
                  <a:lnTo>
                    <a:pt x="159" y="0"/>
                  </a:lnTo>
                  <a:cubicBezTo>
                    <a:pt x="159" y="0"/>
                    <a:pt x="159" y="0"/>
                    <a:pt x="159" y="0"/>
                  </a:cubicBezTo>
                  <a:cubicBezTo>
                    <a:pt x="158" y="2"/>
                    <a:pt x="157" y="3"/>
                    <a:pt x="154" y="2"/>
                  </a:cubicBezTo>
                  <a:lnTo>
                    <a:pt x="147" y="2"/>
                  </a:lnTo>
                  <a:lnTo>
                    <a:pt x="142" y="2"/>
                  </a:lnTo>
                  <a:cubicBezTo>
                    <a:pt x="141" y="2"/>
                    <a:pt x="140" y="2"/>
                    <a:pt x="139" y="1"/>
                  </a:cubicBezTo>
                  <a:lnTo>
                    <a:pt x="138" y="0"/>
                  </a:lnTo>
                  <a:lnTo>
                    <a:pt x="111" y="0"/>
                  </a:lnTo>
                  <a:cubicBezTo>
                    <a:pt x="111" y="0"/>
                    <a:pt x="111" y="1"/>
                    <a:pt x="110" y="1"/>
                  </a:cubicBezTo>
                  <a:cubicBezTo>
                    <a:pt x="109" y="2"/>
                    <a:pt x="106" y="2"/>
                    <a:pt x="100" y="3"/>
                  </a:cubicBezTo>
                  <a:cubicBezTo>
                    <a:pt x="94" y="3"/>
                    <a:pt x="90" y="3"/>
                    <a:pt x="90" y="3"/>
                  </a:cubicBezTo>
                  <a:lnTo>
                    <a:pt x="82" y="4"/>
                  </a:lnTo>
                  <a:cubicBezTo>
                    <a:pt x="81" y="4"/>
                    <a:pt x="80" y="4"/>
                    <a:pt x="79" y="3"/>
                  </a:cubicBezTo>
                  <a:lnTo>
                    <a:pt x="74" y="1"/>
                  </a:lnTo>
                  <a:cubicBezTo>
                    <a:pt x="72" y="0"/>
                    <a:pt x="69" y="1"/>
                    <a:pt x="66" y="4"/>
                  </a:cubicBezTo>
                  <a:cubicBezTo>
                    <a:pt x="63" y="7"/>
                    <a:pt x="61" y="10"/>
                    <a:pt x="60" y="12"/>
                  </a:cubicBezTo>
                  <a:cubicBezTo>
                    <a:pt x="59" y="14"/>
                    <a:pt x="59" y="15"/>
                    <a:pt x="59" y="16"/>
                  </a:cubicBezTo>
                  <a:cubicBezTo>
                    <a:pt x="59" y="17"/>
                    <a:pt x="59" y="19"/>
                    <a:pt x="59" y="20"/>
                  </a:cubicBezTo>
                  <a:cubicBezTo>
                    <a:pt x="60" y="21"/>
                    <a:pt x="61" y="22"/>
                    <a:pt x="63" y="22"/>
                  </a:cubicBezTo>
                  <a:cubicBezTo>
                    <a:pt x="64" y="22"/>
                    <a:pt x="66" y="22"/>
                    <a:pt x="70" y="20"/>
                  </a:cubicBezTo>
                  <a:cubicBezTo>
                    <a:pt x="74" y="19"/>
                    <a:pt x="79" y="17"/>
                    <a:pt x="87" y="16"/>
                  </a:cubicBezTo>
                  <a:cubicBezTo>
                    <a:pt x="95" y="15"/>
                    <a:pt x="101" y="15"/>
                    <a:pt x="107" y="14"/>
                  </a:cubicBezTo>
                  <a:cubicBezTo>
                    <a:pt x="110" y="14"/>
                    <a:pt x="112" y="15"/>
                    <a:pt x="112" y="17"/>
                  </a:cubicBezTo>
                  <a:lnTo>
                    <a:pt x="112" y="19"/>
                  </a:lnTo>
                  <a:lnTo>
                    <a:pt x="112" y="21"/>
                  </a:lnTo>
                  <a:cubicBezTo>
                    <a:pt x="112" y="23"/>
                    <a:pt x="110" y="24"/>
                    <a:pt x="107" y="24"/>
                  </a:cubicBezTo>
                  <a:lnTo>
                    <a:pt x="101" y="24"/>
                  </a:lnTo>
                  <a:lnTo>
                    <a:pt x="95" y="24"/>
                  </a:lnTo>
                  <a:cubicBezTo>
                    <a:pt x="92" y="24"/>
                    <a:pt x="90" y="24"/>
                    <a:pt x="89" y="23"/>
                  </a:cubicBezTo>
                  <a:cubicBezTo>
                    <a:pt x="87" y="23"/>
                    <a:pt x="86" y="22"/>
                    <a:pt x="85" y="22"/>
                  </a:cubicBezTo>
                  <a:cubicBezTo>
                    <a:pt x="83" y="23"/>
                    <a:pt x="80" y="24"/>
                    <a:pt x="78" y="26"/>
                  </a:cubicBezTo>
                  <a:cubicBezTo>
                    <a:pt x="76" y="28"/>
                    <a:pt x="74" y="31"/>
                    <a:pt x="73" y="34"/>
                  </a:cubicBezTo>
                  <a:cubicBezTo>
                    <a:pt x="72" y="35"/>
                    <a:pt x="72" y="37"/>
                    <a:pt x="72" y="39"/>
                  </a:cubicBezTo>
                  <a:cubicBezTo>
                    <a:pt x="72" y="41"/>
                    <a:pt x="73" y="42"/>
                    <a:pt x="76" y="42"/>
                  </a:cubicBezTo>
                  <a:cubicBezTo>
                    <a:pt x="77" y="42"/>
                    <a:pt x="79" y="41"/>
                    <a:pt x="83" y="40"/>
                  </a:cubicBezTo>
                  <a:cubicBezTo>
                    <a:pt x="86" y="38"/>
                    <a:pt x="90" y="37"/>
                    <a:pt x="94" y="36"/>
                  </a:cubicBezTo>
                  <a:cubicBezTo>
                    <a:pt x="98" y="35"/>
                    <a:pt x="102" y="35"/>
                    <a:pt x="107" y="35"/>
                  </a:cubicBezTo>
                  <a:cubicBezTo>
                    <a:pt x="109" y="35"/>
                    <a:pt x="110" y="36"/>
                    <a:pt x="111" y="36"/>
                  </a:cubicBezTo>
                  <a:cubicBezTo>
                    <a:pt x="111" y="37"/>
                    <a:pt x="112" y="38"/>
                    <a:pt x="112" y="38"/>
                  </a:cubicBezTo>
                  <a:lnTo>
                    <a:pt x="112" y="40"/>
                  </a:lnTo>
                  <a:lnTo>
                    <a:pt x="112" y="42"/>
                  </a:lnTo>
                  <a:cubicBezTo>
                    <a:pt x="112" y="44"/>
                    <a:pt x="111" y="45"/>
                    <a:pt x="109" y="45"/>
                  </a:cubicBezTo>
                  <a:cubicBezTo>
                    <a:pt x="108" y="46"/>
                    <a:pt x="105" y="46"/>
                    <a:pt x="102" y="46"/>
                  </a:cubicBezTo>
                  <a:lnTo>
                    <a:pt x="96" y="47"/>
                  </a:lnTo>
                  <a:lnTo>
                    <a:pt x="87" y="47"/>
                  </a:lnTo>
                  <a:lnTo>
                    <a:pt x="82" y="46"/>
                  </a:lnTo>
                  <a:cubicBezTo>
                    <a:pt x="80" y="46"/>
                    <a:pt x="77" y="47"/>
                    <a:pt x="75" y="49"/>
                  </a:cubicBezTo>
                  <a:cubicBezTo>
                    <a:pt x="73" y="51"/>
                    <a:pt x="72" y="53"/>
                    <a:pt x="71" y="55"/>
                  </a:cubicBezTo>
                  <a:cubicBezTo>
                    <a:pt x="70" y="57"/>
                    <a:pt x="70" y="59"/>
                    <a:pt x="70" y="60"/>
                  </a:cubicBezTo>
                  <a:cubicBezTo>
                    <a:pt x="70" y="61"/>
                    <a:pt x="70" y="62"/>
                    <a:pt x="70" y="63"/>
                  </a:cubicBezTo>
                  <a:cubicBezTo>
                    <a:pt x="71" y="64"/>
                    <a:pt x="72" y="65"/>
                    <a:pt x="73" y="65"/>
                  </a:cubicBezTo>
                  <a:cubicBezTo>
                    <a:pt x="74" y="65"/>
                    <a:pt x="76" y="64"/>
                    <a:pt x="78" y="63"/>
                  </a:cubicBezTo>
                  <a:cubicBezTo>
                    <a:pt x="81" y="62"/>
                    <a:pt x="83" y="61"/>
                    <a:pt x="84" y="61"/>
                  </a:cubicBezTo>
                  <a:cubicBezTo>
                    <a:pt x="86" y="60"/>
                    <a:pt x="89" y="60"/>
                    <a:pt x="96" y="59"/>
                  </a:cubicBezTo>
                  <a:cubicBezTo>
                    <a:pt x="102" y="59"/>
                    <a:pt x="106" y="59"/>
                    <a:pt x="108" y="59"/>
                  </a:cubicBezTo>
                  <a:cubicBezTo>
                    <a:pt x="110" y="59"/>
                    <a:pt x="112" y="60"/>
                    <a:pt x="112" y="62"/>
                  </a:cubicBezTo>
                  <a:lnTo>
                    <a:pt x="112" y="64"/>
                  </a:lnTo>
                  <a:lnTo>
                    <a:pt x="112" y="66"/>
                  </a:lnTo>
                  <a:cubicBezTo>
                    <a:pt x="112" y="67"/>
                    <a:pt x="111" y="68"/>
                    <a:pt x="110" y="69"/>
                  </a:cubicBezTo>
                  <a:cubicBezTo>
                    <a:pt x="109" y="70"/>
                    <a:pt x="105" y="71"/>
                    <a:pt x="100" y="71"/>
                  </a:cubicBezTo>
                  <a:lnTo>
                    <a:pt x="92" y="72"/>
                  </a:lnTo>
                  <a:cubicBezTo>
                    <a:pt x="90" y="72"/>
                    <a:pt x="89" y="73"/>
                    <a:pt x="87" y="73"/>
                  </a:cubicBezTo>
                  <a:cubicBezTo>
                    <a:pt x="85" y="73"/>
                    <a:pt x="84" y="73"/>
                    <a:pt x="83" y="73"/>
                  </a:cubicBezTo>
                  <a:cubicBezTo>
                    <a:pt x="82" y="73"/>
                    <a:pt x="81" y="73"/>
                    <a:pt x="79" y="72"/>
                  </a:cubicBezTo>
                  <a:cubicBezTo>
                    <a:pt x="77" y="72"/>
                    <a:pt x="76" y="71"/>
                    <a:pt x="76" y="71"/>
                  </a:cubicBezTo>
                  <a:cubicBezTo>
                    <a:pt x="74" y="71"/>
                    <a:pt x="73" y="72"/>
                    <a:pt x="71" y="74"/>
                  </a:cubicBezTo>
                  <a:cubicBezTo>
                    <a:pt x="69" y="75"/>
                    <a:pt x="68" y="77"/>
                    <a:pt x="67" y="79"/>
                  </a:cubicBezTo>
                  <a:cubicBezTo>
                    <a:pt x="65" y="82"/>
                    <a:pt x="64" y="84"/>
                    <a:pt x="64" y="86"/>
                  </a:cubicBezTo>
                  <a:cubicBezTo>
                    <a:pt x="65" y="87"/>
                    <a:pt x="65" y="89"/>
                    <a:pt x="65" y="89"/>
                  </a:cubicBezTo>
                  <a:cubicBezTo>
                    <a:pt x="65" y="90"/>
                    <a:pt x="66" y="91"/>
                    <a:pt x="66" y="91"/>
                  </a:cubicBezTo>
                  <a:cubicBezTo>
                    <a:pt x="67" y="92"/>
                    <a:pt x="68" y="92"/>
                    <a:pt x="68" y="92"/>
                  </a:cubicBezTo>
                  <a:cubicBezTo>
                    <a:pt x="69" y="92"/>
                    <a:pt x="70" y="92"/>
                    <a:pt x="73" y="91"/>
                  </a:cubicBezTo>
                  <a:cubicBezTo>
                    <a:pt x="75" y="90"/>
                    <a:pt x="82" y="89"/>
                    <a:pt x="92" y="88"/>
                  </a:cubicBezTo>
                  <a:cubicBezTo>
                    <a:pt x="102" y="87"/>
                    <a:pt x="107" y="87"/>
                    <a:pt x="107" y="87"/>
                  </a:cubicBezTo>
                  <a:cubicBezTo>
                    <a:pt x="109" y="87"/>
                    <a:pt x="111" y="88"/>
                    <a:pt x="111" y="88"/>
                  </a:cubicBezTo>
                  <a:cubicBezTo>
                    <a:pt x="111" y="89"/>
                    <a:pt x="112" y="91"/>
                    <a:pt x="112" y="93"/>
                  </a:cubicBezTo>
                  <a:cubicBezTo>
                    <a:pt x="112" y="94"/>
                    <a:pt x="112" y="95"/>
                    <a:pt x="112" y="95"/>
                  </a:cubicBezTo>
                  <a:lnTo>
                    <a:pt x="112" y="97"/>
                  </a:lnTo>
                  <a:lnTo>
                    <a:pt x="112" y="105"/>
                  </a:lnTo>
                  <a:cubicBezTo>
                    <a:pt x="112" y="110"/>
                    <a:pt x="111" y="112"/>
                    <a:pt x="110" y="113"/>
                  </a:cubicBezTo>
                  <a:cubicBezTo>
                    <a:pt x="110" y="113"/>
                    <a:pt x="108" y="113"/>
                    <a:pt x="105" y="111"/>
                  </a:cubicBezTo>
                  <a:lnTo>
                    <a:pt x="99" y="108"/>
                  </a:lnTo>
                  <a:cubicBezTo>
                    <a:pt x="98" y="108"/>
                    <a:pt x="94" y="106"/>
                    <a:pt x="88" y="104"/>
                  </a:cubicBezTo>
                  <a:cubicBezTo>
                    <a:pt x="82" y="101"/>
                    <a:pt x="77" y="99"/>
                    <a:pt x="71" y="96"/>
                  </a:cubicBezTo>
                  <a:lnTo>
                    <a:pt x="58" y="89"/>
                  </a:lnTo>
                  <a:cubicBezTo>
                    <a:pt x="53" y="87"/>
                    <a:pt x="51" y="85"/>
                    <a:pt x="51" y="84"/>
                  </a:cubicBezTo>
                  <a:cubicBezTo>
                    <a:pt x="51" y="84"/>
                    <a:pt x="50" y="83"/>
                    <a:pt x="50" y="82"/>
                  </a:cubicBezTo>
                  <a:cubicBezTo>
                    <a:pt x="50" y="81"/>
                    <a:pt x="51" y="80"/>
                    <a:pt x="51" y="78"/>
                  </a:cubicBezTo>
                  <a:lnTo>
                    <a:pt x="54" y="64"/>
                  </a:lnTo>
                  <a:cubicBezTo>
                    <a:pt x="55" y="57"/>
                    <a:pt x="56" y="51"/>
                    <a:pt x="56" y="48"/>
                  </a:cubicBezTo>
                  <a:cubicBezTo>
                    <a:pt x="56" y="44"/>
                    <a:pt x="55" y="40"/>
                    <a:pt x="54" y="36"/>
                  </a:cubicBezTo>
                  <a:cubicBezTo>
                    <a:pt x="53" y="33"/>
                    <a:pt x="49" y="31"/>
                    <a:pt x="42" y="30"/>
                  </a:cubicBezTo>
                  <a:cubicBezTo>
                    <a:pt x="41" y="30"/>
                    <a:pt x="40" y="30"/>
                    <a:pt x="39" y="31"/>
                  </a:cubicBezTo>
                  <a:cubicBezTo>
                    <a:pt x="38" y="31"/>
                    <a:pt x="37" y="31"/>
                    <a:pt x="37" y="31"/>
                  </a:cubicBezTo>
                  <a:cubicBezTo>
                    <a:pt x="37" y="31"/>
                    <a:pt x="37" y="30"/>
                    <a:pt x="38" y="29"/>
                  </a:cubicBezTo>
                  <a:lnTo>
                    <a:pt x="44" y="22"/>
                  </a:lnTo>
                  <a:lnTo>
                    <a:pt x="53" y="12"/>
                  </a:lnTo>
                  <a:cubicBezTo>
                    <a:pt x="58" y="7"/>
                    <a:pt x="60" y="4"/>
                    <a:pt x="62" y="1"/>
                  </a:cubicBezTo>
                  <a:cubicBezTo>
                    <a:pt x="62" y="1"/>
                    <a:pt x="62" y="0"/>
                    <a:pt x="62" y="0"/>
                  </a:cubicBezTo>
                  <a:lnTo>
                    <a:pt x="0" y="0"/>
                  </a:lnTo>
                  <a:lnTo>
                    <a:pt x="0" y="9"/>
                  </a:lnTo>
                  <a:cubicBezTo>
                    <a:pt x="1" y="8"/>
                    <a:pt x="4" y="7"/>
                    <a:pt x="9" y="5"/>
                  </a:cubicBezTo>
                  <a:cubicBezTo>
                    <a:pt x="14" y="2"/>
                    <a:pt x="20" y="1"/>
                    <a:pt x="26" y="1"/>
                  </a:cubicBezTo>
                  <a:cubicBezTo>
                    <a:pt x="30" y="1"/>
                    <a:pt x="32" y="3"/>
                    <a:pt x="32" y="6"/>
                  </a:cubicBezTo>
                  <a:cubicBezTo>
                    <a:pt x="32" y="8"/>
                    <a:pt x="31" y="11"/>
                    <a:pt x="29" y="16"/>
                  </a:cubicBezTo>
                  <a:cubicBezTo>
                    <a:pt x="27" y="21"/>
                    <a:pt x="23" y="25"/>
                    <a:pt x="15" y="29"/>
                  </a:cubicBezTo>
                  <a:cubicBezTo>
                    <a:pt x="8" y="32"/>
                    <a:pt x="3" y="35"/>
                    <a:pt x="2" y="37"/>
                  </a:cubicBezTo>
                  <a:cubicBezTo>
                    <a:pt x="1" y="38"/>
                    <a:pt x="0" y="39"/>
                    <a:pt x="0" y="42"/>
                  </a:cubicBezTo>
                  <a:lnTo>
                    <a:pt x="0" y="45"/>
                  </a:lnTo>
                  <a:cubicBezTo>
                    <a:pt x="0" y="47"/>
                    <a:pt x="0" y="48"/>
                    <a:pt x="1" y="50"/>
                  </a:cubicBezTo>
                  <a:cubicBezTo>
                    <a:pt x="2" y="53"/>
                    <a:pt x="4" y="54"/>
                    <a:pt x="7" y="54"/>
                  </a:cubicBezTo>
                  <a:cubicBezTo>
                    <a:pt x="9" y="55"/>
                    <a:pt x="12" y="54"/>
                    <a:pt x="16" y="51"/>
                  </a:cubicBezTo>
                  <a:cubicBezTo>
                    <a:pt x="20" y="48"/>
                    <a:pt x="23" y="47"/>
                    <a:pt x="23" y="47"/>
                  </a:cubicBezTo>
                  <a:cubicBezTo>
                    <a:pt x="24" y="46"/>
                    <a:pt x="26" y="46"/>
                    <a:pt x="28" y="46"/>
                  </a:cubicBezTo>
                  <a:cubicBezTo>
                    <a:pt x="31" y="46"/>
                    <a:pt x="32" y="46"/>
                    <a:pt x="33" y="48"/>
                  </a:cubicBezTo>
                  <a:cubicBezTo>
                    <a:pt x="34" y="49"/>
                    <a:pt x="34" y="52"/>
                    <a:pt x="34" y="54"/>
                  </a:cubicBezTo>
                  <a:cubicBezTo>
                    <a:pt x="34" y="57"/>
                    <a:pt x="34" y="60"/>
                    <a:pt x="33" y="63"/>
                  </a:cubicBezTo>
                  <a:lnTo>
                    <a:pt x="33" y="68"/>
                  </a:lnTo>
                  <a:cubicBezTo>
                    <a:pt x="32" y="70"/>
                    <a:pt x="32" y="73"/>
                    <a:pt x="31" y="74"/>
                  </a:cubicBezTo>
                  <a:cubicBezTo>
                    <a:pt x="31" y="75"/>
                    <a:pt x="30" y="76"/>
                    <a:pt x="29" y="76"/>
                  </a:cubicBezTo>
                  <a:cubicBezTo>
                    <a:pt x="28" y="76"/>
                    <a:pt x="27" y="76"/>
                    <a:pt x="24" y="74"/>
                  </a:cubicBezTo>
                  <a:cubicBezTo>
                    <a:pt x="21" y="73"/>
                    <a:pt x="17" y="72"/>
                    <a:pt x="13" y="72"/>
                  </a:cubicBezTo>
                  <a:cubicBezTo>
                    <a:pt x="9" y="73"/>
                    <a:pt x="5" y="74"/>
                    <a:pt x="2" y="76"/>
                  </a:cubicBezTo>
                  <a:cubicBezTo>
                    <a:pt x="1" y="77"/>
                    <a:pt x="0" y="78"/>
                    <a:pt x="0" y="79"/>
                  </a:cubicBezTo>
                  <a:lnTo>
                    <a:pt x="0" y="97"/>
                  </a:lnTo>
                  <a:cubicBezTo>
                    <a:pt x="1" y="97"/>
                    <a:pt x="2" y="97"/>
                    <a:pt x="4" y="96"/>
                  </a:cubicBezTo>
                  <a:lnTo>
                    <a:pt x="10" y="95"/>
                  </a:lnTo>
                  <a:cubicBezTo>
                    <a:pt x="11" y="95"/>
                    <a:pt x="14" y="95"/>
                    <a:pt x="17" y="95"/>
                  </a:cubicBezTo>
                  <a:cubicBezTo>
                    <a:pt x="21" y="94"/>
                    <a:pt x="23" y="95"/>
                    <a:pt x="23" y="97"/>
                  </a:cubicBezTo>
                  <a:cubicBezTo>
                    <a:pt x="24" y="99"/>
                    <a:pt x="23" y="102"/>
                    <a:pt x="21" y="105"/>
                  </a:cubicBezTo>
                  <a:cubicBezTo>
                    <a:pt x="19" y="109"/>
                    <a:pt x="17" y="113"/>
                    <a:pt x="15" y="118"/>
                  </a:cubicBezTo>
                  <a:cubicBezTo>
                    <a:pt x="12" y="122"/>
                    <a:pt x="7" y="126"/>
                    <a:pt x="0" y="131"/>
                  </a:cubicBezTo>
                  <a:lnTo>
                    <a:pt x="0" y="160"/>
                  </a:lnTo>
                  <a:cubicBezTo>
                    <a:pt x="4" y="157"/>
                    <a:pt x="10" y="153"/>
                    <a:pt x="17" y="147"/>
                  </a:cubicBezTo>
                  <a:cubicBezTo>
                    <a:pt x="26" y="139"/>
                    <a:pt x="33" y="130"/>
                    <a:pt x="38" y="120"/>
                  </a:cubicBezTo>
                  <a:lnTo>
                    <a:pt x="43" y="110"/>
                  </a:lnTo>
                  <a:cubicBezTo>
                    <a:pt x="44" y="107"/>
                    <a:pt x="45" y="106"/>
                    <a:pt x="46" y="106"/>
                  </a:cubicBezTo>
                  <a:cubicBezTo>
                    <a:pt x="47" y="106"/>
                    <a:pt x="48" y="106"/>
                    <a:pt x="49" y="107"/>
                  </a:cubicBezTo>
                  <a:cubicBezTo>
                    <a:pt x="50" y="108"/>
                    <a:pt x="54" y="110"/>
                    <a:pt x="61" y="114"/>
                  </a:cubicBezTo>
                  <a:cubicBezTo>
                    <a:pt x="69" y="117"/>
                    <a:pt x="82" y="125"/>
                    <a:pt x="100" y="137"/>
                  </a:cubicBezTo>
                  <a:cubicBezTo>
                    <a:pt x="119" y="150"/>
                    <a:pt x="133" y="159"/>
                    <a:pt x="142" y="165"/>
                  </a:cubicBezTo>
                  <a:cubicBezTo>
                    <a:pt x="151" y="171"/>
                    <a:pt x="158" y="176"/>
                    <a:pt x="164" y="179"/>
                  </a:cubicBezTo>
                  <a:cubicBezTo>
                    <a:pt x="169" y="182"/>
                    <a:pt x="174" y="184"/>
                    <a:pt x="179" y="184"/>
                  </a:cubicBezTo>
                  <a:cubicBezTo>
                    <a:pt x="187" y="183"/>
                    <a:pt x="195" y="179"/>
                    <a:pt x="203" y="171"/>
                  </a:cubicBezTo>
                  <a:cubicBezTo>
                    <a:pt x="210" y="162"/>
                    <a:pt x="214" y="156"/>
                    <a:pt x="215" y="153"/>
                  </a:cubicBezTo>
                  <a:cubicBezTo>
                    <a:pt x="217" y="150"/>
                    <a:pt x="218" y="146"/>
                    <a:pt x="219" y="140"/>
                  </a:cubicBezTo>
                  <a:cubicBezTo>
                    <a:pt x="220" y="139"/>
                    <a:pt x="220" y="138"/>
                    <a:pt x="220" y="137"/>
                  </a:cubicBezTo>
                  <a:cubicBezTo>
                    <a:pt x="220" y="135"/>
                    <a:pt x="218" y="135"/>
                    <a:pt x="216" y="134"/>
                  </a:cubicBezTo>
                  <a:close/>
                  <a:moveTo>
                    <a:pt x="137" y="19"/>
                  </a:moveTo>
                  <a:lnTo>
                    <a:pt x="137" y="17"/>
                  </a:lnTo>
                  <a:cubicBezTo>
                    <a:pt x="137" y="15"/>
                    <a:pt x="138" y="14"/>
                    <a:pt x="141" y="14"/>
                  </a:cubicBezTo>
                  <a:lnTo>
                    <a:pt x="147" y="14"/>
                  </a:lnTo>
                  <a:lnTo>
                    <a:pt x="154" y="15"/>
                  </a:lnTo>
                  <a:cubicBezTo>
                    <a:pt x="158" y="15"/>
                    <a:pt x="160" y="17"/>
                    <a:pt x="160" y="20"/>
                  </a:cubicBezTo>
                  <a:cubicBezTo>
                    <a:pt x="160" y="24"/>
                    <a:pt x="159" y="25"/>
                    <a:pt x="156" y="26"/>
                  </a:cubicBezTo>
                  <a:cubicBezTo>
                    <a:pt x="146" y="26"/>
                    <a:pt x="140" y="26"/>
                    <a:pt x="139" y="24"/>
                  </a:cubicBezTo>
                  <a:cubicBezTo>
                    <a:pt x="138" y="23"/>
                    <a:pt x="137" y="22"/>
                    <a:pt x="137" y="21"/>
                  </a:cubicBezTo>
                  <a:lnTo>
                    <a:pt x="137" y="19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43033" name="标题 43032"/>
          <p:cNvSpPr>
            <a:spLocks noGrp="1" noRot="1"/>
          </p:cNvSpPr>
          <p:nvPr>
            <p:ph type="ctrTitle"/>
          </p:nvPr>
        </p:nvSpPr>
        <p:spPr>
          <a:xfrm>
            <a:off x="685800" y="19050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lvl="0">
              <a:buClrTx/>
              <a:buSzTx/>
              <a:buFontTx/>
              <a:defRPr>
                <a:ea typeface="黑体" panose="020106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3034" name="副标题 43033"/>
          <p:cNvSpPr>
            <a:spLocks noGrp="1" noRot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0" lvl="0" indent="0" algn="ctr">
              <a:buClr>
                <a:schemeClr val="hlink"/>
              </a:buClr>
              <a:buSzTx/>
              <a:buFont typeface="Wingdings" panose="05000000000000000000" pitchFamily="2" charset="2"/>
              <a:buNone/>
              <a:defRPr>
                <a:latin typeface="Arial Black" panose="020B0A04020102020204" pitchFamily="34" charset="0"/>
                <a:ea typeface="黑体" panose="02010609060101010101" pitchFamily="49" charset="-122"/>
              </a:defRPr>
            </a:lvl1pPr>
            <a:lvl2pPr marL="457200" lvl="1" indent="0" algn="ctr">
              <a:buClr>
                <a:schemeClr val="tx2"/>
              </a:buClr>
              <a:buSzTx/>
              <a:buFont typeface="Wingdings" panose="05000000000000000000" pitchFamily="2" charset="2"/>
              <a:buNone/>
              <a:defRPr>
                <a:latin typeface="Arial Black" panose="020B0A04020102020204" pitchFamily="34" charset="0"/>
                <a:ea typeface="黑体" panose="02010609060101010101" pitchFamily="49" charset="-122"/>
              </a:defRPr>
            </a:lvl2pPr>
            <a:lvl3pPr marL="914400" lvl="2" indent="0" algn="ctr">
              <a:buClr>
                <a:schemeClr val="hlink"/>
              </a:buClr>
              <a:buSzTx/>
              <a:buFont typeface="Wingdings" panose="05000000000000000000" pitchFamily="2" charset="2"/>
              <a:buNone/>
              <a:defRPr>
                <a:latin typeface="Arial Black" panose="020B0A04020102020204" pitchFamily="34" charset="0"/>
                <a:ea typeface="黑体" panose="02010609060101010101" pitchFamily="49" charset="-122"/>
              </a:defRPr>
            </a:lvl3pPr>
            <a:lvl4pPr marL="1371600" lvl="3" indent="0" algn="ctr">
              <a:buClr>
                <a:schemeClr val="tx2"/>
              </a:buClr>
              <a:buSzTx/>
              <a:buFont typeface="Wingdings" panose="05000000000000000000" pitchFamily="2" charset="2"/>
              <a:buNone/>
              <a:defRPr>
                <a:latin typeface="Arial Black" panose="020B0A04020102020204" pitchFamily="34" charset="0"/>
                <a:ea typeface="黑体" panose="02010609060101010101" pitchFamily="49" charset="-122"/>
              </a:defRPr>
            </a:lvl4pPr>
            <a:lvl5pPr marL="1828800" lvl="4" indent="0" algn="ctr">
              <a:buClr>
                <a:schemeClr val="hlink"/>
              </a:buClr>
              <a:buSzTx/>
              <a:buFont typeface="Wingdings" panose="05000000000000000000" pitchFamily="2" charset="2"/>
              <a:buNone/>
              <a:defRPr>
                <a:latin typeface="Arial Black" panose="020B0A04020102020204" pitchFamily="34" charset="0"/>
                <a:ea typeface="黑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3035" name="日期占位符 43034"/>
          <p:cNvSpPr>
            <a:spLocks noGrp="1"/>
          </p:cNvSpPr>
          <p:nvPr>
            <p:ph type="dt" sz="half" idx="2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>
              <a:defRPr sz="1400"/>
            </a:lvl1pPr>
          </a:lstStyle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3036" name="页脚占位符 43035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algn="ctr">
              <a:defRPr sz="1400"/>
            </a:lvl1pPr>
          </a:lstStyle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3037" name="灯片编号占位符 43036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algn="r">
              <a:defRPr sz="1400"/>
            </a:lvl1pPr>
          </a:lstStyle>
          <a:p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zoom/>
  </p:transition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03231" y="228600"/>
            <a:ext cx="1962944" cy="587057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4400" y="228600"/>
            <a:ext cx="5775037" cy="587057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>
  <p:cSld name="标题幻灯片">
    <p:spTree>
      <p:nvGrpSpPr>
        <p:cNvPr id="1" name=""/>
        <p:cNvGrpSpPr/>
        <p:nvPr/>
      </p:nvGrpSpPr>
      <p:grpSpPr/>
      <p:grpSp>
        <p:nvGrpSpPr>
          <p:cNvPr id="43010" name="组合 43009"/>
          <p:cNvGrpSpPr>
            <a:grpSpLocks noChangeAspect="1"/>
          </p:cNvGrpSpPr>
          <p:nvPr/>
        </p:nvGrpSpPr>
        <p:grpSpPr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3011" name="矩形 43010"/>
            <p:cNvSpPr>
              <a:spLocks noChangeAspect="1" noTextEdit="1"/>
            </p:cNvSpPr>
            <p:nvPr userDrawn="1"/>
          </p:nvSpPr>
          <p:spPr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3012" name="矩形 43011"/>
            <p:cNvSpPr/>
            <p:nvPr userDrawn="1"/>
          </p:nvSpPr>
          <p:spPr>
            <a:xfrm>
              <a:off x="4416" y="432"/>
              <a:ext cx="1152" cy="1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3013" name="矩形 43012"/>
            <p:cNvSpPr/>
            <p:nvPr userDrawn="1"/>
          </p:nvSpPr>
          <p:spPr>
            <a:xfrm>
              <a:off x="432" y="0"/>
              <a:ext cx="240" cy="25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3014" name="矩形 43013"/>
            <p:cNvSpPr/>
            <p:nvPr userDrawn="1"/>
          </p:nvSpPr>
          <p:spPr>
            <a:xfrm>
              <a:off x="240" y="3696"/>
              <a:ext cx="5520" cy="24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3015" name="任意多边形 43014"/>
            <p:cNvSpPr/>
            <p:nvPr userDrawn="1"/>
          </p:nvSpPr>
          <p:spPr>
            <a:xfrm>
              <a:off x="15" y="162"/>
              <a:ext cx="5" cy="15"/>
            </a:xfrm>
            <a:custGeom>
              <a:avLst/>
              <a:gdLst/>
              <a:ahLst/>
              <a:cxnLst/>
              <a:pathLst>
                <a:path w="1" h="3">
                  <a:moveTo>
                    <a:pt x="0" y="1"/>
                  </a:moveTo>
                  <a:cubicBezTo>
                    <a:pt x="0" y="2"/>
                    <a:pt x="0" y="2"/>
                    <a:pt x="1" y="3"/>
                  </a:cubicBezTo>
                  <a:lnTo>
                    <a:pt x="1" y="0"/>
                  </a:lnTo>
                  <a:cubicBezTo>
                    <a:pt x="1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3016" name="直接连接符 43015"/>
            <p:cNvSpPr/>
            <p:nvPr userDrawn="1"/>
          </p:nvSpPr>
          <p:spPr>
            <a:xfrm flipH="1">
              <a:off x="4752" y="4317"/>
              <a:ext cx="273" cy="1"/>
            </a:xfrm>
            <a:prstGeom prst="line">
              <a:avLst/>
            </a:prstGeom>
            <a:ln w="0">
              <a:noFill/>
            </a:ln>
          </p:spPr>
        </p:sp>
        <p:grpSp>
          <p:nvGrpSpPr>
            <p:cNvPr id="43017" name="组合 43016"/>
            <p:cNvGrpSpPr/>
            <p:nvPr userDrawn="1"/>
          </p:nvGrpSpPr>
          <p:grpSpPr>
            <a:xfrm>
              <a:off x="0" y="3105"/>
              <a:ext cx="1210" cy="1215"/>
              <a:chOff x="0" y="3105"/>
              <a:chExt cx="1210" cy="1215"/>
            </a:xfrm>
          </p:grpSpPr>
          <p:sp>
            <p:nvSpPr>
              <p:cNvPr id="43018" name="任意多边形 43017"/>
              <p:cNvSpPr>
                <a:spLocks noEditPoints="1"/>
              </p:cNvSpPr>
              <p:nvPr userDrawn="1"/>
            </p:nvSpPr>
            <p:spPr>
              <a:xfrm>
                <a:off x="36" y="3723"/>
                <a:ext cx="1174" cy="597"/>
              </a:xfrm>
              <a:custGeom>
                <a:avLst/>
                <a:gdLst/>
                <a:ahLst/>
                <a:cxnLst/>
                <a:pathLst>
                  <a:path w="232" h="118">
                    <a:moveTo>
                      <a:pt x="2" y="117"/>
                    </a:moveTo>
                    <a:lnTo>
                      <a:pt x="62" y="117"/>
                    </a:lnTo>
                    <a:lnTo>
                      <a:pt x="62" y="99"/>
                    </a:lnTo>
                    <a:lnTo>
                      <a:pt x="47" y="84"/>
                    </a:lnTo>
                    <a:lnTo>
                      <a:pt x="24" y="107"/>
                    </a:lnTo>
                    <a:lnTo>
                      <a:pt x="49" y="107"/>
                    </a:lnTo>
                    <a:lnTo>
                      <a:pt x="49" y="102"/>
                    </a:lnTo>
                    <a:cubicBezTo>
                      <a:pt x="49" y="102"/>
                      <a:pt x="42" y="102"/>
                      <a:pt x="39" y="102"/>
                    </a:cubicBezTo>
                    <a:cubicBezTo>
                      <a:pt x="41" y="99"/>
                      <a:pt x="46" y="94"/>
                      <a:pt x="47" y="93"/>
                    </a:cubicBezTo>
                    <a:cubicBezTo>
                      <a:pt x="48" y="94"/>
                      <a:pt x="54" y="100"/>
                      <a:pt x="55" y="101"/>
                    </a:cubicBezTo>
                    <a:cubicBezTo>
                      <a:pt x="55" y="102"/>
                      <a:pt x="55" y="109"/>
                      <a:pt x="55" y="110"/>
                    </a:cubicBezTo>
                    <a:cubicBezTo>
                      <a:pt x="53" y="110"/>
                      <a:pt x="19" y="111"/>
                      <a:pt x="15" y="111"/>
                    </a:cubicBezTo>
                    <a:cubicBezTo>
                      <a:pt x="18" y="108"/>
                      <a:pt x="45" y="80"/>
                      <a:pt x="46" y="79"/>
                    </a:cubicBezTo>
                    <a:cubicBezTo>
                      <a:pt x="48" y="80"/>
                      <a:pt x="63" y="96"/>
                      <a:pt x="64" y="96"/>
                    </a:cubicBezTo>
                    <a:cubicBezTo>
                      <a:pt x="64" y="97"/>
                      <a:pt x="64" y="118"/>
                      <a:pt x="64" y="118"/>
                    </a:cubicBezTo>
                    <a:lnTo>
                      <a:pt x="108" y="118"/>
                    </a:lnTo>
                    <a:cubicBezTo>
                      <a:pt x="108" y="118"/>
                      <a:pt x="108" y="94"/>
                      <a:pt x="108" y="92"/>
                    </a:cubicBezTo>
                    <a:cubicBezTo>
                      <a:pt x="109" y="92"/>
                      <a:pt x="131" y="92"/>
                      <a:pt x="132" y="92"/>
                    </a:cubicBezTo>
                    <a:cubicBezTo>
                      <a:pt x="132" y="94"/>
                      <a:pt x="132" y="109"/>
                      <a:pt x="132" y="111"/>
                    </a:cubicBezTo>
                    <a:cubicBezTo>
                      <a:pt x="131" y="111"/>
                      <a:pt x="120" y="111"/>
                      <a:pt x="118" y="111"/>
                    </a:cubicBezTo>
                    <a:cubicBezTo>
                      <a:pt x="118" y="110"/>
                      <a:pt x="118" y="103"/>
                      <a:pt x="118" y="102"/>
                    </a:cubicBezTo>
                    <a:cubicBezTo>
                      <a:pt x="119" y="102"/>
                      <a:pt x="120" y="102"/>
                      <a:pt x="121" y="102"/>
                    </a:cubicBezTo>
                    <a:cubicBezTo>
                      <a:pt x="121" y="103"/>
                      <a:pt x="121" y="106"/>
                      <a:pt x="121" y="106"/>
                    </a:cubicBezTo>
                    <a:lnTo>
                      <a:pt x="128" y="106"/>
                    </a:lnTo>
                    <a:lnTo>
                      <a:pt x="128" y="96"/>
                    </a:lnTo>
                    <a:lnTo>
                      <a:pt x="112" y="96"/>
                    </a:lnTo>
                    <a:lnTo>
                      <a:pt x="112" y="117"/>
                    </a:lnTo>
                    <a:lnTo>
                      <a:pt x="207" y="117"/>
                    </a:lnTo>
                    <a:lnTo>
                      <a:pt x="207" y="103"/>
                    </a:lnTo>
                    <a:lnTo>
                      <a:pt x="196" y="103"/>
                    </a:lnTo>
                    <a:lnTo>
                      <a:pt x="196" y="109"/>
                    </a:lnTo>
                    <a:cubicBezTo>
                      <a:pt x="196" y="109"/>
                      <a:pt x="200" y="109"/>
                      <a:pt x="202" y="109"/>
                    </a:cubicBezTo>
                    <a:cubicBezTo>
                      <a:pt x="202" y="109"/>
                      <a:pt x="202" y="110"/>
                      <a:pt x="202" y="110"/>
                    </a:cubicBezTo>
                    <a:cubicBezTo>
                      <a:pt x="200" y="110"/>
                      <a:pt x="195" y="110"/>
                      <a:pt x="194" y="110"/>
                    </a:cubicBezTo>
                    <a:cubicBezTo>
                      <a:pt x="194" y="109"/>
                      <a:pt x="194" y="99"/>
                      <a:pt x="194" y="98"/>
                    </a:cubicBezTo>
                    <a:cubicBezTo>
                      <a:pt x="195" y="98"/>
                      <a:pt x="207" y="98"/>
                      <a:pt x="209" y="98"/>
                    </a:cubicBezTo>
                    <a:cubicBezTo>
                      <a:pt x="209" y="99"/>
                      <a:pt x="209" y="117"/>
                      <a:pt x="209" y="117"/>
                    </a:cubicBezTo>
                    <a:lnTo>
                      <a:pt x="231" y="117"/>
                    </a:lnTo>
                    <a:lnTo>
                      <a:pt x="231" y="102"/>
                    </a:lnTo>
                    <a:lnTo>
                      <a:pt x="218" y="102"/>
                    </a:lnTo>
                    <a:lnTo>
                      <a:pt x="218" y="108"/>
                    </a:lnTo>
                    <a:cubicBezTo>
                      <a:pt x="218" y="108"/>
                      <a:pt x="224" y="108"/>
                      <a:pt x="225" y="108"/>
                    </a:cubicBezTo>
                    <a:cubicBezTo>
                      <a:pt x="225" y="109"/>
                      <a:pt x="225" y="111"/>
                      <a:pt x="225" y="112"/>
                    </a:cubicBezTo>
                    <a:cubicBezTo>
                      <a:pt x="224" y="112"/>
                      <a:pt x="216" y="112"/>
                      <a:pt x="214" y="112"/>
                    </a:cubicBezTo>
                    <a:cubicBezTo>
                      <a:pt x="214" y="110"/>
                      <a:pt x="214" y="92"/>
                      <a:pt x="214" y="92"/>
                    </a:cubicBezTo>
                    <a:cubicBezTo>
                      <a:pt x="214" y="92"/>
                      <a:pt x="193" y="92"/>
                      <a:pt x="192" y="92"/>
                    </a:cubicBezTo>
                    <a:cubicBezTo>
                      <a:pt x="192" y="90"/>
                      <a:pt x="192" y="86"/>
                      <a:pt x="192" y="86"/>
                    </a:cubicBezTo>
                    <a:lnTo>
                      <a:pt x="167" y="86"/>
                    </a:lnTo>
                    <a:cubicBezTo>
                      <a:pt x="167" y="86"/>
                      <a:pt x="167" y="98"/>
                      <a:pt x="167" y="100"/>
                    </a:cubicBezTo>
                    <a:cubicBezTo>
                      <a:pt x="166" y="100"/>
                      <a:pt x="152" y="100"/>
                      <a:pt x="150" y="100"/>
                    </a:cubicBezTo>
                    <a:cubicBezTo>
                      <a:pt x="150" y="98"/>
                      <a:pt x="150" y="93"/>
                      <a:pt x="150" y="91"/>
                    </a:cubicBezTo>
                    <a:cubicBezTo>
                      <a:pt x="151" y="91"/>
                      <a:pt x="155" y="91"/>
                      <a:pt x="156" y="91"/>
                    </a:cubicBezTo>
                    <a:cubicBezTo>
                      <a:pt x="156" y="92"/>
                      <a:pt x="156" y="92"/>
                      <a:pt x="156" y="93"/>
                    </a:cubicBezTo>
                    <a:cubicBezTo>
                      <a:pt x="155" y="93"/>
                      <a:pt x="151" y="93"/>
                      <a:pt x="151" y="93"/>
                    </a:cubicBezTo>
                    <a:lnTo>
                      <a:pt x="151" y="98"/>
                    </a:lnTo>
                    <a:lnTo>
                      <a:pt x="162" y="98"/>
                    </a:lnTo>
                    <a:lnTo>
                      <a:pt x="162" y="84"/>
                    </a:lnTo>
                    <a:lnTo>
                      <a:pt x="79" y="84"/>
                    </a:lnTo>
                    <a:lnTo>
                      <a:pt x="79" y="106"/>
                    </a:lnTo>
                    <a:lnTo>
                      <a:pt x="97" y="106"/>
                    </a:lnTo>
                    <a:lnTo>
                      <a:pt x="97" y="95"/>
                    </a:lnTo>
                    <a:lnTo>
                      <a:pt x="89" y="95"/>
                    </a:lnTo>
                    <a:cubicBezTo>
                      <a:pt x="89" y="95"/>
                      <a:pt x="89" y="97"/>
                      <a:pt x="89" y="98"/>
                    </a:cubicBezTo>
                    <a:cubicBezTo>
                      <a:pt x="88" y="98"/>
                      <a:pt x="86" y="98"/>
                      <a:pt x="85" y="98"/>
                    </a:cubicBezTo>
                    <a:cubicBezTo>
                      <a:pt x="85" y="96"/>
                      <a:pt x="85" y="93"/>
                      <a:pt x="85" y="92"/>
                    </a:cubicBezTo>
                    <a:cubicBezTo>
                      <a:pt x="87" y="92"/>
                      <a:pt x="100" y="92"/>
                      <a:pt x="101" y="92"/>
                    </a:cubicBezTo>
                    <a:cubicBezTo>
                      <a:pt x="101" y="93"/>
                      <a:pt x="101" y="109"/>
                      <a:pt x="101" y="111"/>
                    </a:cubicBezTo>
                    <a:cubicBezTo>
                      <a:pt x="100" y="111"/>
                      <a:pt x="72" y="111"/>
                      <a:pt x="71" y="111"/>
                    </a:cubicBezTo>
                    <a:cubicBezTo>
                      <a:pt x="71" y="109"/>
                      <a:pt x="71" y="90"/>
                      <a:pt x="71" y="89"/>
                    </a:cubicBezTo>
                    <a:cubicBezTo>
                      <a:pt x="71" y="89"/>
                      <a:pt x="101" y="59"/>
                      <a:pt x="101" y="59"/>
                    </a:cubicBezTo>
                    <a:lnTo>
                      <a:pt x="88" y="45"/>
                    </a:lnTo>
                    <a:lnTo>
                      <a:pt x="78" y="54"/>
                    </a:lnTo>
                    <a:lnTo>
                      <a:pt x="83" y="59"/>
                    </a:lnTo>
                    <a:cubicBezTo>
                      <a:pt x="83" y="59"/>
                      <a:pt x="87" y="56"/>
                      <a:pt x="88" y="55"/>
                    </a:cubicBezTo>
                    <a:cubicBezTo>
                      <a:pt x="89" y="56"/>
                      <a:pt x="91" y="58"/>
                      <a:pt x="92" y="59"/>
                    </a:cubicBezTo>
                    <a:cubicBezTo>
                      <a:pt x="91" y="60"/>
                      <a:pt x="85" y="65"/>
                      <a:pt x="84" y="66"/>
                    </a:cubicBezTo>
                    <a:cubicBezTo>
                      <a:pt x="83" y="65"/>
                      <a:pt x="73" y="55"/>
                      <a:pt x="72" y="54"/>
                    </a:cubicBezTo>
                    <a:cubicBezTo>
                      <a:pt x="73" y="52"/>
                      <a:pt x="87" y="38"/>
                      <a:pt x="88" y="37"/>
                    </a:cubicBezTo>
                    <a:cubicBezTo>
                      <a:pt x="89" y="38"/>
                      <a:pt x="107" y="57"/>
                      <a:pt x="108" y="58"/>
                    </a:cubicBezTo>
                    <a:cubicBezTo>
                      <a:pt x="107" y="59"/>
                      <a:pt x="84" y="82"/>
                      <a:pt x="84" y="82"/>
                    </a:cubicBezTo>
                    <a:lnTo>
                      <a:pt x="139" y="82"/>
                    </a:lnTo>
                    <a:cubicBezTo>
                      <a:pt x="139" y="82"/>
                      <a:pt x="139" y="47"/>
                      <a:pt x="139" y="45"/>
                    </a:cubicBezTo>
                    <a:cubicBezTo>
                      <a:pt x="141" y="45"/>
                      <a:pt x="185" y="45"/>
                      <a:pt x="187" y="45"/>
                    </a:cubicBezTo>
                    <a:cubicBezTo>
                      <a:pt x="187" y="47"/>
                      <a:pt x="187" y="69"/>
                      <a:pt x="187" y="71"/>
                    </a:cubicBezTo>
                    <a:cubicBezTo>
                      <a:pt x="185" y="71"/>
                      <a:pt x="174" y="71"/>
                      <a:pt x="172" y="71"/>
                    </a:cubicBezTo>
                    <a:cubicBezTo>
                      <a:pt x="172" y="69"/>
                      <a:pt x="172" y="58"/>
                      <a:pt x="172" y="56"/>
                    </a:cubicBezTo>
                    <a:cubicBezTo>
                      <a:pt x="174" y="56"/>
                      <a:pt x="175" y="56"/>
                      <a:pt x="176" y="56"/>
                    </a:cubicBezTo>
                    <a:cubicBezTo>
                      <a:pt x="176" y="58"/>
                      <a:pt x="176" y="65"/>
                      <a:pt x="176" y="65"/>
                    </a:cubicBezTo>
                    <a:lnTo>
                      <a:pt x="183" y="65"/>
                    </a:lnTo>
                    <a:lnTo>
                      <a:pt x="183" y="50"/>
                    </a:lnTo>
                    <a:lnTo>
                      <a:pt x="142" y="50"/>
                    </a:lnTo>
                    <a:lnTo>
                      <a:pt x="142" y="76"/>
                    </a:lnTo>
                    <a:lnTo>
                      <a:pt x="163" y="76"/>
                    </a:lnTo>
                    <a:lnTo>
                      <a:pt x="163" y="60"/>
                    </a:lnTo>
                    <a:lnTo>
                      <a:pt x="151" y="60"/>
                    </a:lnTo>
                    <a:lnTo>
                      <a:pt x="151" y="66"/>
                    </a:lnTo>
                    <a:cubicBezTo>
                      <a:pt x="151" y="66"/>
                      <a:pt x="155" y="66"/>
                      <a:pt x="156" y="66"/>
                    </a:cubicBezTo>
                    <a:cubicBezTo>
                      <a:pt x="156" y="67"/>
                      <a:pt x="156" y="68"/>
                      <a:pt x="156" y="69"/>
                    </a:cubicBezTo>
                    <a:cubicBezTo>
                      <a:pt x="155" y="69"/>
                      <a:pt x="151" y="69"/>
                      <a:pt x="149" y="69"/>
                    </a:cubicBezTo>
                    <a:cubicBezTo>
                      <a:pt x="149" y="68"/>
                      <a:pt x="149" y="57"/>
                      <a:pt x="149" y="56"/>
                    </a:cubicBezTo>
                    <a:cubicBezTo>
                      <a:pt x="151" y="56"/>
                      <a:pt x="164" y="56"/>
                      <a:pt x="166" y="56"/>
                    </a:cubicBezTo>
                    <a:cubicBezTo>
                      <a:pt x="166" y="58"/>
                      <a:pt x="166" y="78"/>
                      <a:pt x="166" y="78"/>
                    </a:cubicBezTo>
                    <a:lnTo>
                      <a:pt x="193" y="78"/>
                    </a:lnTo>
                    <a:cubicBezTo>
                      <a:pt x="193" y="78"/>
                      <a:pt x="193" y="70"/>
                      <a:pt x="193" y="69"/>
                    </a:cubicBezTo>
                    <a:cubicBezTo>
                      <a:pt x="195" y="69"/>
                      <a:pt x="213" y="69"/>
                      <a:pt x="213" y="69"/>
                    </a:cubicBezTo>
                    <a:cubicBezTo>
                      <a:pt x="213" y="69"/>
                      <a:pt x="213" y="47"/>
                      <a:pt x="213" y="45"/>
                    </a:cubicBezTo>
                    <a:cubicBezTo>
                      <a:pt x="214" y="45"/>
                      <a:pt x="223" y="45"/>
                      <a:pt x="225" y="45"/>
                    </a:cubicBezTo>
                    <a:cubicBezTo>
                      <a:pt x="225" y="47"/>
                      <a:pt x="225" y="49"/>
                      <a:pt x="225" y="51"/>
                    </a:cubicBezTo>
                    <a:cubicBezTo>
                      <a:pt x="223" y="51"/>
                      <a:pt x="218" y="51"/>
                      <a:pt x="218" y="51"/>
                    </a:cubicBezTo>
                    <a:lnTo>
                      <a:pt x="218" y="56"/>
                    </a:lnTo>
                    <a:lnTo>
                      <a:pt x="232" y="56"/>
                    </a:lnTo>
                    <a:lnTo>
                      <a:pt x="232" y="40"/>
                    </a:lnTo>
                    <a:lnTo>
                      <a:pt x="207" y="40"/>
                    </a:lnTo>
                    <a:cubicBezTo>
                      <a:pt x="207" y="40"/>
                      <a:pt x="207" y="61"/>
                      <a:pt x="207" y="63"/>
                    </a:cubicBezTo>
                    <a:cubicBezTo>
                      <a:pt x="205" y="63"/>
                      <a:pt x="194" y="63"/>
                      <a:pt x="193" y="63"/>
                    </a:cubicBezTo>
                    <a:cubicBezTo>
                      <a:pt x="193" y="61"/>
                      <a:pt x="193" y="46"/>
                      <a:pt x="193" y="44"/>
                    </a:cubicBezTo>
                    <a:cubicBezTo>
                      <a:pt x="194" y="44"/>
                      <a:pt x="196" y="44"/>
                      <a:pt x="197" y="44"/>
                    </a:cubicBezTo>
                    <a:cubicBezTo>
                      <a:pt x="197" y="46"/>
                      <a:pt x="197" y="51"/>
                      <a:pt x="197" y="52"/>
                    </a:cubicBezTo>
                    <a:cubicBezTo>
                      <a:pt x="197" y="52"/>
                      <a:pt x="195" y="52"/>
                      <a:pt x="195" y="52"/>
                    </a:cubicBezTo>
                    <a:lnTo>
                      <a:pt x="195" y="57"/>
                    </a:lnTo>
                    <a:lnTo>
                      <a:pt x="203" y="57"/>
                    </a:lnTo>
                    <a:lnTo>
                      <a:pt x="203" y="40"/>
                    </a:lnTo>
                    <a:lnTo>
                      <a:pt x="133" y="40"/>
                    </a:lnTo>
                    <a:cubicBezTo>
                      <a:pt x="133" y="40"/>
                      <a:pt x="133" y="74"/>
                      <a:pt x="133" y="75"/>
                    </a:cubicBezTo>
                    <a:cubicBezTo>
                      <a:pt x="132" y="75"/>
                      <a:pt x="103" y="75"/>
                      <a:pt x="99" y="75"/>
                    </a:cubicBezTo>
                    <a:cubicBezTo>
                      <a:pt x="102" y="73"/>
                      <a:pt x="115" y="59"/>
                      <a:pt x="116" y="59"/>
                    </a:cubicBezTo>
                    <a:cubicBezTo>
                      <a:pt x="117" y="59"/>
                      <a:pt x="120" y="59"/>
                      <a:pt x="121" y="59"/>
                    </a:cubicBezTo>
                    <a:cubicBezTo>
                      <a:pt x="121" y="60"/>
                      <a:pt x="121" y="63"/>
                      <a:pt x="121" y="65"/>
                    </a:cubicBezTo>
                    <a:cubicBezTo>
                      <a:pt x="120" y="65"/>
                      <a:pt x="115" y="65"/>
                      <a:pt x="115" y="65"/>
                    </a:cubicBezTo>
                    <a:lnTo>
                      <a:pt x="110" y="70"/>
                    </a:lnTo>
                    <a:lnTo>
                      <a:pt x="128" y="70"/>
                    </a:lnTo>
                    <a:lnTo>
                      <a:pt x="128" y="53"/>
                    </a:lnTo>
                    <a:cubicBezTo>
                      <a:pt x="128" y="53"/>
                      <a:pt x="113" y="53"/>
                      <a:pt x="113" y="53"/>
                    </a:cubicBezTo>
                    <a:cubicBezTo>
                      <a:pt x="112" y="52"/>
                      <a:pt x="94" y="34"/>
                      <a:pt x="93" y="33"/>
                    </a:cubicBezTo>
                    <a:cubicBezTo>
                      <a:pt x="94" y="31"/>
                      <a:pt x="113" y="11"/>
                      <a:pt x="114" y="11"/>
                    </a:cubicBezTo>
                    <a:cubicBezTo>
                      <a:pt x="118" y="11"/>
                      <a:pt x="118" y="21"/>
                      <a:pt x="118" y="25"/>
                    </a:cubicBezTo>
                    <a:lnTo>
                      <a:pt x="118" y="26"/>
                    </a:lnTo>
                    <a:lnTo>
                      <a:pt x="119" y="26"/>
                    </a:lnTo>
                    <a:cubicBezTo>
                      <a:pt x="123" y="28"/>
                      <a:pt x="125" y="36"/>
                      <a:pt x="126" y="39"/>
                    </a:cubicBezTo>
                    <a:cubicBezTo>
                      <a:pt x="124" y="39"/>
                      <a:pt x="114" y="39"/>
                      <a:pt x="114" y="39"/>
                    </a:cubicBezTo>
                    <a:cubicBezTo>
                      <a:pt x="113" y="39"/>
                      <a:pt x="109" y="34"/>
                      <a:pt x="108" y="33"/>
                    </a:cubicBezTo>
                    <a:cubicBezTo>
                      <a:pt x="108" y="32"/>
                      <a:pt x="109" y="32"/>
                      <a:pt x="110" y="31"/>
                    </a:cubicBezTo>
                    <a:cubicBezTo>
                      <a:pt x="111" y="32"/>
                      <a:pt x="114" y="35"/>
                      <a:pt x="114" y="35"/>
                    </a:cubicBezTo>
                    <a:lnTo>
                      <a:pt x="119" y="30"/>
                    </a:lnTo>
                    <a:lnTo>
                      <a:pt x="111" y="22"/>
                    </a:lnTo>
                    <a:lnTo>
                      <a:pt x="100" y="33"/>
                    </a:lnTo>
                    <a:lnTo>
                      <a:pt x="111" y="44"/>
                    </a:lnTo>
                    <a:lnTo>
                      <a:pt x="132" y="44"/>
                    </a:lnTo>
                    <a:lnTo>
                      <a:pt x="132" y="43"/>
                    </a:lnTo>
                    <a:cubicBezTo>
                      <a:pt x="134" y="30"/>
                      <a:pt x="127" y="24"/>
                      <a:pt x="125" y="23"/>
                    </a:cubicBezTo>
                    <a:cubicBezTo>
                      <a:pt x="125" y="8"/>
                      <a:pt x="116" y="1"/>
                      <a:pt x="116" y="0"/>
                    </a:cubicBezTo>
                    <a:lnTo>
                      <a:pt x="115" y="0"/>
                    </a:lnTo>
                    <a:lnTo>
                      <a:pt x="63" y="53"/>
                    </a:lnTo>
                    <a:cubicBezTo>
                      <a:pt x="63" y="53"/>
                      <a:pt x="78" y="69"/>
                      <a:pt x="80" y="70"/>
                    </a:cubicBezTo>
                    <a:cubicBezTo>
                      <a:pt x="79" y="71"/>
                      <a:pt x="65" y="85"/>
                      <a:pt x="63" y="87"/>
                    </a:cubicBezTo>
                    <a:cubicBezTo>
                      <a:pt x="62" y="85"/>
                      <a:pt x="52" y="76"/>
                      <a:pt x="51" y="75"/>
                    </a:cubicBezTo>
                    <a:cubicBezTo>
                      <a:pt x="52" y="73"/>
                      <a:pt x="60" y="66"/>
                      <a:pt x="61" y="65"/>
                    </a:cubicBezTo>
                    <a:cubicBezTo>
                      <a:pt x="62" y="66"/>
                      <a:pt x="64" y="67"/>
                      <a:pt x="65" y="68"/>
                    </a:cubicBezTo>
                    <a:cubicBezTo>
                      <a:pt x="64" y="69"/>
                      <a:pt x="58" y="75"/>
                      <a:pt x="58" y="75"/>
                    </a:cubicBezTo>
                    <a:lnTo>
                      <a:pt x="62" y="80"/>
                    </a:lnTo>
                    <a:lnTo>
                      <a:pt x="74" y="68"/>
                    </a:lnTo>
                    <a:lnTo>
                      <a:pt x="61" y="56"/>
                    </a:lnTo>
                    <a:lnTo>
                      <a:pt x="0" y="117"/>
                    </a:lnTo>
                    <a:lnTo>
                      <a:pt x="2" y="117"/>
                    </a:lnTo>
                    <a:close/>
                    <a:moveTo>
                      <a:pt x="4" y="115"/>
                    </a:moveTo>
                    <a:cubicBezTo>
                      <a:pt x="7" y="112"/>
                      <a:pt x="60" y="59"/>
                      <a:pt x="61" y="58"/>
                    </a:cubicBezTo>
                    <a:cubicBezTo>
                      <a:pt x="62" y="59"/>
                      <a:pt x="70" y="67"/>
                      <a:pt x="71" y="68"/>
                    </a:cubicBezTo>
                    <a:cubicBezTo>
                      <a:pt x="70" y="69"/>
                      <a:pt x="63" y="76"/>
                      <a:pt x="62" y="77"/>
                    </a:cubicBezTo>
                    <a:cubicBezTo>
                      <a:pt x="62" y="76"/>
                      <a:pt x="61" y="76"/>
                      <a:pt x="60" y="75"/>
                    </a:cubicBezTo>
                    <a:cubicBezTo>
                      <a:pt x="62" y="74"/>
                      <a:pt x="67" y="68"/>
                      <a:pt x="67" y="68"/>
                    </a:cubicBezTo>
                    <a:lnTo>
                      <a:pt x="61" y="62"/>
                    </a:lnTo>
                    <a:lnTo>
                      <a:pt x="48" y="75"/>
                    </a:lnTo>
                    <a:lnTo>
                      <a:pt x="63" y="89"/>
                    </a:lnTo>
                    <a:lnTo>
                      <a:pt x="82" y="70"/>
                    </a:lnTo>
                    <a:cubicBezTo>
                      <a:pt x="82" y="70"/>
                      <a:pt x="67" y="54"/>
                      <a:pt x="65" y="53"/>
                    </a:cubicBezTo>
                    <a:cubicBezTo>
                      <a:pt x="67" y="52"/>
                      <a:pt x="114" y="4"/>
                      <a:pt x="115" y="2"/>
                    </a:cubicBezTo>
                    <a:cubicBezTo>
                      <a:pt x="117" y="4"/>
                      <a:pt x="123" y="11"/>
                      <a:pt x="123" y="23"/>
                    </a:cubicBezTo>
                    <a:lnTo>
                      <a:pt x="123" y="24"/>
                    </a:lnTo>
                    <a:lnTo>
                      <a:pt x="123" y="24"/>
                    </a:lnTo>
                    <a:cubicBezTo>
                      <a:pt x="124" y="24"/>
                      <a:pt x="132" y="29"/>
                      <a:pt x="130" y="42"/>
                    </a:cubicBezTo>
                    <a:cubicBezTo>
                      <a:pt x="129" y="42"/>
                      <a:pt x="112" y="42"/>
                      <a:pt x="111" y="42"/>
                    </a:cubicBezTo>
                    <a:cubicBezTo>
                      <a:pt x="111" y="41"/>
                      <a:pt x="104" y="34"/>
                      <a:pt x="103" y="33"/>
                    </a:cubicBezTo>
                    <a:cubicBezTo>
                      <a:pt x="104" y="32"/>
                      <a:pt x="110" y="26"/>
                      <a:pt x="111" y="25"/>
                    </a:cubicBezTo>
                    <a:cubicBezTo>
                      <a:pt x="112" y="26"/>
                      <a:pt x="116" y="29"/>
                      <a:pt x="117" y="30"/>
                    </a:cubicBezTo>
                    <a:cubicBezTo>
                      <a:pt x="116" y="31"/>
                      <a:pt x="115" y="32"/>
                      <a:pt x="114" y="32"/>
                    </a:cubicBezTo>
                    <a:cubicBezTo>
                      <a:pt x="113" y="32"/>
                      <a:pt x="110" y="28"/>
                      <a:pt x="110" y="28"/>
                    </a:cubicBezTo>
                    <a:lnTo>
                      <a:pt x="105" y="33"/>
                    </a:lnTo>
                    <a:lnTo>
                      <a:pt x="113" y="41"/>
                    </a:lnTo>
                    <a:lnTo>
                      <a:pt x="128" y="41"/>
                    </a:lnTo>
                    <a:lnTo>
                      <a:pt x="128" y="40"/>
                    </a:lnTo>
                    <a:cubicBezTo>
                      <a:pt x="128" y="39"/>
                      <a:pt x="126" y="28"/>
                      <a:pt x="120" y="25"/>
                    </a:cubicBezTo>
                    <a:cubicBezTo>
                      <a:pt x="120" y="22"/>
                      <a:pt x="120" y="9"/>
                      <a:pt x="114" y="9"/>
                    </a:cubicBezTo>
                    <a:lnTo>
                      <a:pt x="114" y="9"/>
                    </a:lnTo>
                    <a:lnTo>
                      <a:pt x="90" y="33"/>
                    </a:lnTo>
                    <a:lnTo>
                      <a:pt x="112" y="55"/>
                    </a:lnTo>
                    <a:cubicBezTo>
                      <a:pt x="112" y="55"/>
                      <a:pt x="125" y="55"/>
                      <a:pt x="126" y="55"/>
                    </a:cubicBezTo>
                    <a:cubicBezTo>
                      <a:pt x="126" y="56"/>
                      <a:pt x="126" y="67"/>
                      <a:pt x="126" y="68"/>
                    </a:cubicBezTo>
                    <a:cubicBezTo>
                      <a:pt x="125" y="68"/>
                      <a:pt x="117" y="68"/>
                      <a:pt x="114" y="68"/>
                    </a:cubicBezTo>
                    <a:cubicBezTo>
                      <a:pt x="115" y="67"/>
                      <a:pt x="116" y="67"/>
                      <a:pt x="116" y="66"/>
                    </a:cubicBezTo>
                    <a:cubicBezTo>
                      <a:pt x="117" y="66"/>
                      <a:pt x="123" y="66"/>
                      <a:pt x="123" y="66"/>
                    </a:cubicBezTo>
                    <a:lnTo>
                      <a:pt x="123" y="57"/>
                    </a:lnTo>
                    <a:lnTo>
                      <a:pt x="115" y="57"/>
                    </a:lnTo>
                    <a:lnTo>
                      <a:pt x="95" y="77"/>
                    </a:lnTo>
                    <a:lnTo>
                      <a:pt x="135" y="77"/>
                    </a:lnTo>
                    <a:cubicBezTo>
                      <a:pt x="135" y="77"/>
                      <a:pt x="135" y="43"/>
                      <a:pt x="135" y="42"/>
                    </a:cubicBezTo>
                    <a:cubicBezTo>
                      <a:pt x="137" y="42"/>
                      <a:pt x="199" y="42"/>
                      <a:pt x="201" y="42"/>
                    </a:cubicBezTo>
                    <a:cubicBezTo>
                      <a:pt x="201" y="43"/>
                      <a:pt x="201" y="54"/>
                      <a:pt x="201" y="55"/>
                    </a:cubicBezTo>
                    <a:cubicBezTo>
                      <a:pt x="200" y="55"/>
                      <a:pt x="198" y="55"/>
                      <a:pt x="197" y="55"/>
                    </a:cubicBezTo>
                    <a:cubicBezTo>
                      <a:pt x="197" y="55"/>
                      <a:pt x="197" y="54"/>
                      <a:pt x="197" y="54"/>
                    </a:cubicBezTo>
                    <a:cubicBezTo>
                      <a:pt x="198" y="54"/>
                      <a:pt x="199" y="54"/>
                      <a:pt x="199" y="54"/>
                    </a:cubicBezTo>
                    <a:lnTo>
                      <a:pt x="199" y="43"/>
                    </a:lnTo>
                    <a:lnTo>
                      <a:pt x="191" y="43"/>
                    </a:lnTo>
                    <a:lnTo>
                      <a:pt x="191" y="65"/>
                    </a:lnTo>
                    <a:lnTo>
                      <a:pt x="209" y="65"/>
                    </a:lnTo>
                    <a:cubicBezTo>
                      <a:pt x="209" y="65"/>
                      <a:pt x="209" y="43"/>
                      <a:pt x="209" y="42"/>
                    </a:cubicBezTo>
                    <a:cubicBezTo>
                      <a:pt x="211" y="42"/>
                      <a:pt x="228" y="42"/>
                      <a:pt x="230" y="42"/>
                    </a:cubicBezTo>
                    <a:cubicBezTo>
                      <a:pt x="230" y="43"/>
                      <a:pt x="230" y="53"/>
                      <a:pt x="230" y="54"/>
                    </a:cubicBezTo>
                    <a:cubicBezTo>
                      <a:pt x="228" y="54"/>
                      <a:pt x="221" y="54"/>
                      <a:pt x="220" y="54"/>
                    </a:cubicBezTo>
                    <a:cubicBezTo>
                      <a:pt x="220" y="54"/>
                      <a:pt x="220" y="53"/>
                      <a:pt x="220" y="53"/>
                    </a:cubicBezTo>
                    <a:cubicBezTo>
                      <a:pt x="221" y="53"/>
                      <a:pt x="227" y="53"/>
                      <a:pt x="227" y="53"/>
                    </a:cubicBezTo>
                    <a:lnTo>
                      <a:pt x="227" y="44"/>
                    </a:lnTo>
                    <a:lnTo>
                      <a:pt x="211" y="44"/>
                    </a:lnTo>
                    <a:cubicBezTo>
                      <a:pt x="211" y="44"/>
                      <a:pt x="211" y="65"/>
                      <a:pt x="211" y="67"/>
                    </a:cubicBezTo>
                    <a:cubicBezTo>
                      <a:pt x="209" y="67"/>
                      <a:pt x="191" y="67"/>
                      <a:pt x="191" y="67"/>
                    </a:cubicBezTo>
                    <a:cubicBezTo>
                      <a:pt x="191" y="67"/>
                      <a:pt x="191" y="74"/>
                      <a:pt x="191" y="76"/>
                    </a:cubicBezTo>
                    <a:cubicBezTo>
                      <a:pt x="189" y="76"/>
                      <a:pt x="169" y="76"/>
                      <a:pt x="168" y="76"/>
                    </a:cubicBezTo>
                    <a:cubicBezTo>
                      <a:pt x="168" y="74"/>
                      <a:pt x="168" y="54"/>
                      <a:pt x="168" y="54"/>
                    </a:cubicBezTo>
                    <a:lnTo>
                      <a:pt x="147" y="54"/>
                    </a:lnTo>
                    <a:lnTo>
                      <a:pt x="147" y="71"/>
                    </a:lnTo>
                    <a:lnTo>
                      <a:pt x="158" y="71"/>
                    </a:lnTo>
                    <a:lnTo>
                      <a:pt x="158" y="64"/>
                    </a:lnTo>
                    <a:cubicBezTo>
                      <a:pt x="158" y="64"/>
                      <a:pt x="154" y="64"/>
                      <a:pt x="153" y="64"/>
                    </a:cubicBezTo>
                    <a:cubicBezTo>
                      <a:pt x="153" y="63"/>
                      <a:pt x="153" y="63"/>
                      <a:pt x="153" y="62"/>
                    </a:cubicBezTo>
                    <a:cubicBezTo>
                      <a:pt x="154" y="62"/>
                      <a:pt x="159" y="62"/>
                      <a:pt x="161" y="62"/>
                    </a:cubicBezTo>
                    <a:cubicBezTo>
                      <a:pt x="161" y="63"/>
                      <a:pt x="161" y="72"/>
                      <a:pt x="161" y="74"/>
                    </a:cubicBezTo>
                    <a:cubicBezTo>
                      <a:pt x="159" y="74"/>
                      <a:pt x="146" y="74"/>
                      <a:pt x="144" y="74"/>
                    </a:cubicBezTo>
                    <a:cubicBezTo>
                      <a:pt x="144" y="72"/>
                      <a:pt x="144" y="54"/>
                      <a:pt x="144" y="52"/>
                    </a:cubicBezTo>
                    <a:cubicBezTo>
                      <a:pt x="146" y="52"/>
                      <a:pt x="180" y="52"/>
                      <a:pt x="181" y="52"/>
                    </a:cubicBezTo>
                    <a:cubicBezTo>
                      <a:pt x="181" y="53"/>
                      <a:pt x="181" y="62"/>
                      <a:pt x="181" y="63"/>
                    </a:cubicBezTo>
                    <a:cubicBezTo>
                      <a:pt x="180" y="63"/>
                      <a:pt x="179" y="63"/>
                      <a:pt x="178" y="63"/>
                    </a:cubicBezTo>
                    <a:cubicBezTo>
                      <a:pt x="178" y="62"/>
                      <a:pt x="178" y="54"/>
                      <a:pt x="178" y="54"/>
                    </a:cubicBezTo>
                    <a:lnTo>
                      <a:pt x="171" y="54"/>
                    </a:lnTo>
                    <a:lnTo>
                      <a:pt x="171" y="73"/>
                    </a:lnTo>
                    <a:lnTo>
                      <a:pt x="189" y="73"/>
                    </a:lnTo>
                    <a:lnTo>
                      <a:pt x="189" y="43"/>
                    </a:lnTo>
                    <a:lnTo>
                      <a:pt x="137" y="43"/>
                    </a:lnTo>
                    <a:cubicBezTo>
                      <a:pt x="137" y="43"/>
                      <a:pt x="137" y="78"/>
                      <a:pt x="137" y="80"/>
                    </a:cubicBezTo>
                    <a:cubicBezTo>
                      <a:pt x="135" y="80"/>
                      <a:pt x="93" y="80"/>
                      <a:pt x="89" y="80"/>
                    </a:cubicBezTo>
                    <a:cubicBezTo>
                      <a:pt x="92" y="77"/>
                      <a:pt x="111" y="58"/>
                      <a:pt x="111" y="58"/>
                    </a:cubicBezTo>
                    <a:lnTo>
                      <a:pt x="88" y="34"/>
                    </a:lnTo>
                    <a:lnTo>
                      <a:pt x="69" y="54"/>
                    </a:lnTo>
                    <a:lnTo>
                      <a:pt x="84" y="69"/>
                    </a:lnTo>
                    <a:lnTo>
                      <a:pt x="95" y="59"/>
                    </a:lnTo>
                    <a:lnTo>
                      <a:pt x="88" y="52"/>
                    </a:lnTo>
                    <a:cubicBezTo>
                      <a:pt x="88" y="52"/>
                      <a:pt x="84" y="55"/>
                      <a:pt x="83" y="56"/>
                    </a:cubicBezTo>
                    <a:cubicBezTo>
                      <a:pt x="83" y="56"/>
                      <a:pt x="82" y="55"/>
                      <a:pt x="81" y="54"/>
                    </a:cubicBezTo>
                    <a:cubicBezTo>
                      <a:pt x="82" y="53"/>
                      <a:pt x="87" y="49"/>
                      <a:pt x="88" y="48"/>
                    </a:cubicBezTo>
                    <a:cubicBezTo>
                      <a:pt x="89" y="49"/>
                      <a:pt x="97" y="58"/>
                      <a:pt x="98" y="59"/>
                    </a:cubicBezTo>
                    <a:cubicBezTo>
                      <a:pt x="97" y="60"/>
                      <a:pt x="69" y="88"/>
                      <a:pt x="69" y="88"/>
                    </a:cubicBezTo>
                    <a:lnTo>
                      <a:pt x="69" y="113"/>
                    </a:lnTo>
                    <a:lnTo>
                      <a:pt x="103" y="113"/>
                    </a:lnTo>
                    <a:lnTo>
                      <a:pt x="103" y="90"/>
                    </a:lnTo>
                    <a:lnTo>
                      <a:pt x="83" y="90"/>
                    </a:lnTo>
                    <a:lnTo>
                      <a:pt x="83" y="100"/>
                    </a:lnTo>
                    <a:lnTo>
                      <a:pt x="91" y="100"/>
                    </a:lnTo>
                    <a:cubicBezTo>
                      <a:pt x="91" y="100"/>
                      <a:pt x="91" y="98"/>
                      <a:pt x="91" y="97"/>
                    </a:cubicBezTo>
                    <a:cubicBezTo>
                      <a:pt x="92" y="97"/>
                      <a:pt x="94" y="97"/>
                      <a:pt x="95" y="97"/>
                    </a:cubicBezTo>
                    <a:cubicBezTo>
                      <a:pt x="95" y="98"/>
                      <a:pt x="95" y="103"/>
                      <a:pt x="95" y="104"/>
                    </a:cubicBezTo>
                    <a:cubicBezTo>
                      <a:pt x="93" y="104"/>
                      <a:pt x="82" y="104"/>
                      <a:pt x="81" y="104"/>
                    </a:cubicBezTo>
                    <a:cubicBezTo>
                      <a:pt x="81" y="102"/>
                      <a:pt x="81" y="88"/>
                      <a:pt x="81" y="86"/>
                    </a:cubicBezTo>
                    <a:cubicBezTo>
                      <a:pt x="83" y="86"/>
                      <a:pt x="159" y="86"/>
                      <a:pt x="160" y="86"/>
                    </a:cubicBezTo>
                    <a:cubicBezTo>
                      <a:pt x="160" y="88"/>
                      <a:pt x="160" y="95"/>
                      <a:pt x="160" y="96"/>
                    </a:cubicBezTo>
                    <a:cubicBezTo>
                      <a:pt x="159" y="96"/>
                      <a:pt x="154" y="96"/>
                      <a:pt x="153" y="96"/>
                    </a:cubicBezTo>
                    <a:cubicBezTo>
                      <a:pt x="153" y="96"/>
                      <a:pt x="153" y="95"/>
                      <a:pt x="153" y="95"/>
                    </a:cubicBezTo>
                    <a:cubicBezTo>
                      <a:pt x="154" y="95"/>
                      <a:pt x="158" y="95"/>
                      <a:pt x="158" y="95"/>
                    </a:cubicBezTo>
                    <a:lnTo>
                      <a:pt x="158" y="89"/>
                    </a:lnTo>
                    <a:lnTo>
                      <a:pt x="148" y="89"/>
                    </a:lnTo>
                    <a:lnTo>
                      <a:pt x="148" y="102"/>
                    </a:lnTo>
                    <a:lnTo>
                      <a:pt x="169" y="102"/>
                    </a:lnTo>
                    <a:cubicBezTo>
                      <a:pt x="169" y="102"/>
                      <a:pt x="169" y="89"/>
                      <a:pt x="169" y="87"/>
                    </a:cubicBezTo>
                    <a:cubicBezTo>
                      <a:pt x="171" y="87"/>
                      <a:pt x="188" y="87"/>
                      <a:pt x="190" y="87"/>
                    </a:cubicBezTo>
                    <a:cubicBezTo>
                      <a:pt x="190" y="89"/>
                      <a:pt x="190" y="94"/>
                      <a:pt x="190" y="94"/>
                    </a:cubicBezTo>
                    <a:cubicBezTo>
                      <a:pt x="190" y="94"/>
                      <a:pt x="211" y="94"/>
                      <a:pt x="212" y="94"/>
                    </a:cubicBezTo>
                    <a:cubicBezTo>
                      <a:pt x="212" y="95"/>
                      <a:pt x="212" y="114"/>
                      <a:pt x="212" y="114"/>
                    </a:cubicBezTo>
                    <a:lnTo>
                      <a:pt x="227" y="114"/>
                    </a:lnTo>
                    <a:lnTo>
                      <a:pt x="227" y="106"/>
                    </a:lnTo>
                    <a:cubicBezTo>
                      <a:pt x="227" y="106"/>
                      <a:pt x="221" y="106"/>
                      <a:pt x="219" y="106"/>
                    </a:cubicBezTo>
                    <a:cubicBezTo>
                      <a:pt x="219" y="106"/>
                      <a:pt x="219" y="105"/>
                      <a:pt x="219" y="104"/>
                    </a:cubicBezTo>
                    <a:cubicBezTo>
                      <a:pt x="221" y="104"/>
                      <a:pt x="227" y="104"/>
                      <a:pt x="229" y="104"/>
                    </a:cubicBezTo>
                    <a:cubicBezTo>
                      <a:pt x="229" y="106"/>
                      <a:pt x="229" y="113"/>
                      <a:pt x="229" y="115"/>
                    </a:cubicBezTo>
                    <a:cubicBezTo>
                      <a:pt x="227" y="115"/>
                      <a:pt x="212" y="115"/>
                      <a:pt x="211" y="115"/>
                    </a:cubicBezTo>
                    <a:cubicBezTo>
                      <a:pt x="211" y="113"/>
                      <a:pt x="211" y="96"/>
                      <a:pt x="211" y="96"/>
                    </a:cubicBezTo>
                    <a:lnTo>
                      <a:pt x="192" y="96"/>
                    </a:lnTo>
                    <a:lnTo>
                      <a:pt x="192" y="112"/>
                    </a:lnTo>
                    <a:lnTo>
                      <a:pt x="203" y="112"/>
                    </a:lnTo>
                    <a:lnTo>
                      <a:pt x="203" y="107"/>
                    </a:lnTo>
                    <a:cubicBezTo>
                      <a:pt x="203" y="107"/>
                      <a:pt x="199" y="107"/>
                      <a:pt x="198" y="107"/>
                    </a:cubicBezTo>
                    <a:cubicBezTo>
                      <a:pt x="198" y="106"/>
                      <a:pt x="198" y="105"/>
                      <a:pt x="198" y="105"/>
                    </a:cubicBezTo>
                    <a:cubicBezTo>
                      <a:pt x="199" y="105"/>
                      <a:pt x="204" y="105"/>
                      <a:pt x="205" y="105"/>
                    </a:cubicBezTo>
                    <a:cubicBezTo>
                      <a:pt x="205" y="106"/>
                      <a:pt x="205" y="114"/>
                      <a:pt x="205" y="115"/>
                    </a:cubicBezTo>
                    <a:cubicBezTo>
                      <a:pt x="203" y="115"/>
                      <a:pt x="116" y="115"/>
                      <a:pt x="114" y="115"/>
                    </a:cubicBezTo>
                    <a:cubicBezTo>
                      <a:pt x="114" y="114"/>
                      <a:pt x="114" y="99"/>
                      <a:pt x="114" y="98"/>
                    </a:cubicBezTo>
                    <a:cubicBezTo>
                      <a:pt x="116" y="98"/>
                      <a:pt x="125" y="98"/>
                      <a:pt x="126" y="98"/>
                    </a:cubicBezTo>
                    <a:cubicBezTo>
                      <a:pt x="126" y="99"/>
                      <a:pt x="126" y="103"/>
                      <a:pt x="126" y="104"/>
                    </a:cubicBezTo>
                    <a:cubicBezTo>
                      <a:pt x="125" y="104"/>
                      <a:pt x="124" y="104"/>
                      <a:pt x="123" y="104"/>
                    </a:cubicBezTo>
                    <a:cubicBezTo>
                      <a:pt x="123" y="103"/>
                      <a:pt x="123" y="100"/>
                      <a:pt x="123" y="100"/>
                    </a:cubicBezTo>
                    <a:lnTo>
                      <a:pt x="116" y="100"/>
                    </a:lnTo>
                    <a:lnTo>
                      <a:pt x="116" y="113"/>
                    </a:lnTo>
                    <a:lnTo>
                      <a:pt x="134" y="113"/>
                    </a:lnTo>
                    <a:lnTo>
                      <a:pt x="134" y="90"/>
                    </a:lnTo>
                    <a:lnTo>
                      <a:pt x="106" y="90"/>
                    </a:lnTo>
                    <a:cubicBezTo>
                      <a:pt x="106" y="90"/>
                      <a:pt x="106" y="114"/>
                      <a:pt x="106" y="116"/>
                    </a:cubicBezTo>
                    <a:cubicBezTo>
                      <a:pt x="104" y="116"/>
                      <a:pt x="68" y="116"/>
                      <a:pt x="66" y="116"/>
                    </a:cubicBezTo>
                    <a:cubicBezTo>
                      <a:pt x="66" y="114"/>
                      <a:pt x="66" y="95"/>
                      <a:pt x="66" y="95"/>
                    </a:cubicBezTo>
                    <a:lnTo>
                      <a:pt x="46" y="76"/>
                    </a:lnTo>
                    <a:lnTo>
                      <a:pt x="10" y="113"/>
                    </a:lnTo>
                    <a:lnTo>
                      <a:pt x="57" y="112"/>
                    </a:lnTo>
                    <a:lnTo>
                      <a:pt x="57" y="100"/>
                    </a:lnTo>
                    <a:lnTo>
                      <a:pt x="47" y="90"/>
                    </a:lnTo>
                    <a:lnTo>
                      <a:pt x="34" y="103"/>
                    </a:lnTo>
                    <a:cubicBezTo>
                      <a:pt x="34" y="103"/>
                      <a:pt x="46" y="103"/>
                      <a:pt x="47" y="103"/>
                    </a:cubicBezTo>
                    <a:cubicBezTo>
                      <a:pt x="47" y="104"/>
                      <a:pt x="47" y="105"/>
                      <a:pt x="47" y="105"/>
                    </a:cubicBezTo>
                    <a:cubicBezTo>
                      <a:pt x="46" y="105"/>
                      <a:pt x="33" y="105"/>
                      <a:pt x="29" y="105"/>
                    </a:cubicBezTo>
                    <a:cubicBezTo>
                      <a:pt x="32" y="103"/>
                      <a:pt x="46" y="88"/>
                      <a:pt x="47" y="87"/>
                    </a:cubicBezTo>
                    <a:cubicBezTo>
                      <a:pt x="49" y="88"/>
                      <a:pt x="59" y="99"/>
                      <a:pt x="60" y="100"/>
                    </a:cubicBezTo>
                    <a:cubicBezTo>
                      <a:pt x="60" y="100"/>
                      <a:pt x="60" y="114"/>
                      <a:pt x="60" y="115"/>
                    </a:cubicBezTo>
                    <a:cubicBezTo>
                      <a:pt x="58" y="115"/>
                      <a:pt x="8" y="115"/>
                      <a:pt x="4" y="11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3019" name="任意多边形 43018"/>
              <p:cNvSpPr>
                <a:spLocks noEditPoints="1"/>
              </p:cNvSpPr>
              <p:nvPr userDrawn="1"/>
            </p:nvSpPr>
            <p:spPr>
              <a:xfrm>
                <a:off x="749" y="4155"/>
                <a:ext cx="263" cy="121"/>
              </a:xfrm>
              <a:custGeom>
                <a:avLst/>
                <a:gdLst/>
                <a:ahLst/>
                <a:cxnLst/>
                <a:pathLst>
                  <a:path w="52" h="24">
                    <a:moveTo>
                      <a:pt x="0" y="2"/>
                    </a:moveTo>
                    <a:lnTo>
                      <a:pt x="0" y="24"/>
                    </a:lnTo>
                    <a:lnTo>
                      <a:pt x="52" y="24"/>
                    </a:lnTo>
                    <a:lnTo>
                      <a:pt x="52" y="0"/>
                    </a:lnTo>
                    <a:lnTo>
                      <a:pt x="34" y="0"/>
                    </a:lnTo>
                    <a:lnTo>
                      <a:pt x="34" y="12"/>
                    </a:lnTo>
                    <a:lnTo>
                      <a:pt x="42" y="12"/>
                    </a:lnTo>
                    <a:cubicBezTo>
                      <a:pt x="42" y="12"/>
                      <a:pt x="42" y="9"/>
                      <a:pt x="42" y="7"/>
                    </a:cubicBezTo>
                    <a:cubicBezTo>
                      <a:pt x="43" y="7"/>
                      <a:pt x="44" y="7"/>
                      <a:pt x="44" y="7"/>
                    </a:cubicBezTo>
                    <a:cubicBezTo>
                      <a:pt x="44" y="9"/>
                      <a:pt x="44" y="14"/>
                      <a:pt x="44" y="15"/>
                    </a:cubicBezTo>
                    <a:cubicBezTo>
                      <a:pt x="43" y="15"/>
                      <a:pt x="10" y="15"/>
                      <a:pt x="9" y="15"/>
                    </a:cubicBezTo>
                    <a:cubicBezTo>
                      <a:pt x="9" y="14"/>
                      <a:pt x="9" y="1"/>
                      <a:pt x="9" y="1"/>
                    </a:cubicBezTo>
                    <a:lnTo>
                      <a:pt x="0" y="1"/>
                    </a:lnTo>
                    <a:lnTo>
                      <a:pt x="0" y="2"/>
                    </a:lnTo>
                    <a:close/>
                    <a:moveTo>
                      <a:pt x="1" y="3"/>
                    </a:moveTo>
                    <a:cubicBezTo>
                      <a:pt x="3" y="3"/>
                      <a:pt x="5" y="3"/>
                      <a:pt x="7" y="3"/>
                    </a:cubicBezTo>
                    <a:cubicBezTo>
                      <a:pt x="7" y="5"/>
                      <a:pt x="7" y="17"/>
                      <a:pt x="7" y="17"/>
                    </a:cubicBezTo>
                    <a:lnTo>
                      <a:pt x="46" y="17"/>
                    </a:lnTo>
                    <a:lnTo>
                      <a:pt x="46" y="6"/>
                    </a:lnTo>
                    <a:lnTo>
                      <a:pt x="40" y="6"/>
                    </a:lnTo>
                    <a:cubicBezTo>
                      <a:pt x="40" y="6"/>
                      <a:pt x="40" y="9"/>
                      <a:pt x="40" y="11"/>
                    </a:cubicBezTo>
                    <a:cubicBezTo>
                      <a:pt x="39" y="11"/>
                      <a:pt x="37" y="11"/>
                      <a:pt x="35" y="11"/>
                    </a:cubicBezTo>
                    <a:cubicBezTo>
                      <a:pt x="35" y="9"/>
                      <a:pt x="35" y="4"/>
                      <a:pt x="35" y="2"/>
                    </a:cubicBezTo>
                    <a:cubicBezTo>
                      <a:pt x="37" y="2"/>
                      <a:pt x="48" y="2"/>
                      <a:pt x="50" y="2"/>
                    </a:cubicBezTo>
                    <a:cubicBezTo>
                      <a:pt x="50" y="4"/>
                      <a:pt x="50" y="20"/>
                      <a:pt x="50" y="22"/>
                    </a:cubicBezTo>
                    <a:cubicBezTo>
                      <a:pt x="48" y="22"/>
                      <a:pt x="3" y="22"/>
                      <a:pt x="1" y="22"/>
                    </a:cubicBezTo>
                    <a:cubicBezTo>
                      <a:pt x="1" y="20"/>
                      <a:pt x="1" y="5"/>
                      <a:pt x="1" y="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3020" name="任意多边形 43019"/>
              <p:cNvSpPr>
                <a:spLocks noEditPoints="1"/>
              </p:cNvSpPr>
              <p:nvPr userDrawn="1"/>
            </p:nvSpPr>
            <p:spPr>
              <a:xfrm>
                <a:off x="0" y="3105"/>
                <a:ext cx="592" cy="1169"/>
              </a:xfrm>
              <a:custGeom>
                <a:avLst/>
                <a:gdLst/>
                <a:ahLst/>
                <a:cxnLst/>
                <a:pathLst>
                  <a:path w="117" h="231">
                    <a:moveTo>
                      <a:pt x="0" y="125"/>
                    </a:moveTo>
                    <a:lnTo>
                      <a:pt x="0" y="167"/>
                    </a:lnTo>
                    <a:cubicBezTo>
                      <a:pt x="0" y="167"/>
                      <a:pt x="20" y="167"/>
                      <a:pt x="21" y="167"/>
                    </a:cubicBezTo>
                    <a:cubicBezTo>
                      <a:pt x="21" y="168"/>
                      <a:pt x="37" y="184"/>
                      <a:pt x="38" y="185"/>
                    </a:cubicBezTo>
                    <a:cubicBezTo>
                      <a:pt x="37" y="186"/>
                      <a:pt x="9" y="213"/>
                      <a:pt x="6" y="216"/>
                    </a:cubicBezTo>
                    <a:cubicBezTo>
                      <a:pt x="7" y="212"/>
                      <a:pt x="7" y="178"/>
                      <a:pt x="7" y="176"/>
                    </a:cubicBezTo>
                    <a:cubicBezTo>
                      <a:pt x="8" y="176"/>
                      <a:pt x="16" y="176"/>
                      <a:pt x="16" y="176"/>
                    </a:cubicBezTo>
                    <a:cubicBezTo>
                      <a:pt x="17" y="177"/>
                      <a:pt x="23" y="183"/>
                      <a:pt x="24" y="184"/>
                    </a:cubicBezTo>
                    <a:cubicBezTo>
                      <a:pt x="23" y="185"/>
                      <a:pt x="18" y="190"/>
                      <a:pt x="16" y="192"/>
                    </a:cubicBezTo>
                    <a:cubicBezTo>
                      <a:pt x="16" y="189"/>
                      <a:pt x="16" y="182"/>
                      <a:pt x="16" y="182"/>
                    </a:cubicBezTo>
                    <a:lnTo>
                      <a:pt x="10" y="182"/>
                    </a:lnTo>
                    <a:lnTo>
                      <a:pt x="10" y="207"/>
                    </a:lnTo>
                    <a:lnTo>
                      <a:pt x="33" y="184"/>
                    </a:lnTo>
                    <a:lnTo>
                      <a:pt x="18" y="169"/>
                    </a:lnTo>
                    <a:lnTo>
                      <a:pt x="0" y="169"/>
                    </a:lnTo>
                    <a:lnTo>
                      <a:pt x="0" y="231"/>
                    </a:lnTo>
                    <a:lnTo>
                      <a:pt x="62" y="170"/>
                    </a:lnTo>
                    <a:lnTo>
                      <a:pt x="49" y="157"/>
                    </a:lnTo>
                    <a:lnTo>
                      <a:pt x="37" y="169"/>
                    </a:lnTo>
                    <a:lnTo>
                      <a:pt x="42" y="173"/>
                    </a:lnTo>
                    <a:cubicBezTo>
                      <a:pt x="42" y="173"/>
                      <a:pt x="48" y="168"/>
                      <a:pt x="49" y="166"/>
                    </a:cubicBezTo>
                    <a:cubicBezTo>
                      <a:pt x="50" y="167"/>
                      <a:pt x="52" y="169"/>
                      <a:pt x="52" y="170"/>
                    </a:cubicBezTo>
                    <a:cubicBezTo>
                      <a:pt x="51" y="171"/>
                      <a:pt x="44" y="179"/>
                      <a:pt x="43" y="180"/>
                    </a:cubicBezTo>
                    <a:cubicBezTo>
                      <a:pt x="41" y="179"/>
                      <a:pt x="32" y="169"/>
                      <a:pt x="30" y="168"/>
                    </a:cubicBezTo>
                    <a:cubicBezTo>
                      <a:pt x="32" y="167"/>
                      <a:pt x="46" y="153"/>
                      <a:pt x="47" y="151"/>
                    </a:cubicBezTo>
                    <a:cubicBezTo>
                      <a:pt x="48" y="153"/>
                      <a:pt x="64" y="169"/>
                      <a:pt x="64" y="169"/>
                    </a:cubicBezTo>
                    <a:lnTo>
                      <a:pt x="117" y="116"/>
                    </a:lnTo>
                    <a:lnTo>
                      <a:pt x="117" y="115"/>
                    </a:lnTo>
                    <a:cubicBezTo>
                      <a:pt x="116" y="115"/>
                      <a:pt x="109" y="107"/>
                      <a:pt x="94" y="106"/>
                    </a:cubicBezTo>
                    <a:cubicBezTo>
                      <a:pt x="93" y="105"/>
                      <a:pt x="88" y="99"/>
                      <a:pt x="79" y="99"/>
                    </a:cubicBezTo>
                    <a:cubicBezTo>
                      <a:pt x="77" y="99"/>
                      <a:pt x="76" y="99"/>
                      <a:pt x="74" y="99"/>
                    </a:cubicBezTo>
                    <a:lnTo>
                      <a:pt x="73" y="99"/>
                    </a:lnTo>
                    <a:lnTo>
                      <a:pt x="73" y="121"/>
                    </a:lnTo>
                    <a:lnTo>
                      <a:pt x="84" y="131"/>
                    </a:lnTo>
                    <a:lnTo>
                      <a:pt x="95" y="120"/>
                    </a:lnTo>
                    <a:lnTo>
                      <a:pt x="87" y="112"/>
                    </a:lnTo>
                    <a:lnTo>
                      <a:pt x="82" y="117"/>
                    </a:lnTo>
                    <a:cubicBezTo>
                      <a:pt x="82" y="117"/>
                      <a:pt x="85" y="120"/>
                      <a:pt x="86" y="121"/>
                    </a:cubicBezTo>
                    <a:cubicBezTo>
                      <a:pt x="86" y="122"/>
                      <a:pt x="85" y="123"/>
                      <a:pt x="84" y="123"/>
                    </a:cubicBezTo>
                    <a:cubicBezTo>
                      <a:pt x="83" y="122"/>
                      <a:pt x="79" y="118"/>
                      <a:pt x="78" y="118"/>
                    </a:cubicBezTo>
                    <a:cubicBezTo>
                      <a:pt x="78" y="117"/>
                      <a:pt x="78" y="107"/>
                      <a:pt x="78" y="105"/>
                    </a:cubicBezTo>
                    <a:cubicBezTo>
                      <a:pt x="81" y="106"/>
                      <a:pt x="89" y="108"/>
                      <a:pt x="91" y="112"/>
                    </a:cubicBezTo>
                    <a:lnTo>
                      <a:pt x="92" y="113"/>
                    </a:lnTo>
                    <a:lnTo>
                      <a:pt x="92" y="113"/>
                    </a:lnTo>
                    <a:cubicBezTo>
                      <a:pt x="92" y="113"/>
                      <a:pt x="92" y="113"/>
                      <a:pt x="93" y="113"/>
                    </a:cubicBezTo>
                    <a:cubicBezTo>
                      <a:pt x="97" y="113"/>
                      <a:pt x="106" y="114"/>
                      <a:pt x="106" y="117"/>
                    </a:cubicBezTo>
                    <a:cubicBezTo>
                      <a:pt x="106" y="118"/>
                      <a:pt x="86" y="137"/>
                      <a:pt x="85" y="139"/>
                    </a:cubicBezTo>
                    <a:cubicBezTo>
                      <a:pt x="83" y="137"/>
                      <a:pt x="65" y="119"/>
                      <a:pt x="64" y="118"/>
                    </a:cubicBezTo>
                    <a:cubicBezTo>
                      <a:pt x="64" y="118"/>
                      <a:pt x="64" y="103"/>
                      <a:pt x="64" y="103"/>
                    </a:cubicBezTo>
                    <a:lnTo>
                      <a:pt x="47" y="103"/>
                    </a:lnTo>
                    <a:lnTo>
                      <a:pt x="47" y="121"/>
                    </a:lnTo>
                    <a:lnTo>
                      <a:pt x="53" y="116"/>
                    </a:lnTo>
                    <a:cubicBezTo>
                      <a:pt x="53" y="116"/>
                      <a:pt x="53" y="111"/>
                      <a:pt x="53" y="110"/>
                    </a:cubicBezTo>
                    <a:cubicBezTo>
                      <a:pt x="54" y="110"/>
                      <a:pt x="57" y="110"/>
                      <a:pt x="58" y="110"/>
                    </a:cubicBezTo>
                    <a:cubicBezTo>
                      <a:pt x="58" y="111"/>
                      <a:pt x="58" y="115"/>
                      <a:pt x="58" y="115"/>
                    </a:cubicBezTo>
                    <a:cubicBezTo>
                      <a:pt x="58" y="116"/>
                      <a:pt x="44" y="129"/>
                      <a:pt x="42" y="132"/>
                    </a:cubicBezTo>
                    <a:cubicBezTo>
                      <a:pt x="42" y="128"/>
                      <a:pt x="42" y="99"/>
                      <a:pt x="42" y="98"/>
                    </a:cubicBezTo>
                    <a:cubicBezTo>
                      <a:pt x="43" y="98"/>
                      <a:pt x="77" y="98"/>
                      <a:pt x="77" y="98"/>
                    </a:cubicBezTo>
                    <a:lnTo>
                      <a:pt x="77" y="28"/>
                    </a:lnTo>
                    <a:lnTo>
                      <a:pt x="60" y="28"/>
                    </a:lnTo>
                    <a:lnTo>
                      <a:pt x="60" y="36"/>
                    </a:lnTo>
                    <a:lnTo>
                      <a:pt x="65" y="36"/>
                    </a:lnTo>
                    <a:cubicBezTo>
                      <a:pt x="65" y="36"/>
                      <a:pt x="65" y="35"/>
                      <a:pt x="65" y="34"/>
                    </a:cubicBezTo>
                    <a:cubicBezTo>
                      <a:pt x="67" y="34"/>
                      <a:pt x="71" y="34"/>
                      <a:pt x="73" y="34"/>
                    </a:cubicBezTo>
                    <a:cubicBezTo>
                      <a:pt x="73" y="35"/>
                      <a:pt x="73" y="37"/>
                      <a:pt x="73" y="38"/>
                    </a:cubicBezTo>
                    <a:cubicBezTo>
                      <a:pt x="71" y="38"/>
                      <a:pt x="56" y="38"/>
                      <a:pt x="54" y="38"/>
                    </a:cubicBezTo>
                    <a:cubicBezTo>
                      <a:pt x="54" y="37"/>
                      <a:pt x="54" y="26"/>
                      <a:pt x="54" y="24"/>
                    </a:cubicBezTo>
                    <a:cubicBezTo>
                      <a:pt x="56" y="24"/>
                      <a:pt x="77" y="24"/>
                      <a:pt x="77" y="24"/>
                    </a:cubicBezTo>
                    <a:lnTo>
                      <a:pt x="77" y="0"/>
                    </a:lnTo>
                    <a:lnTo>
                      <a:pt x="61" y="0"/>
                    </a:lnTo>
                    <a:lnTo>
                      <a:pt x="61" y="13"/>
                    </a:lnTo>
                    <a:lnTo>
                      <a:pt x="66" y="13"/>
                    </a:lnTo>
                    <a:cubicBezTo>
                      <a:pt x="66" y="13"/>
                      <a:pt x="66" y="8"/>
                      <a:pt x="66" y="6"/>
                    </a:cubicBezTo>
                    <a:cubicBezTo>
                      <a:pt x="68" y="6"/>
                      <a:pt x="70" y="6"/>
                      <a:pt x="72" y="6"/>
                    </a:cubicBezTo>
                    <a:cubicBezTo>
                      <a:pt x="72" y="8"/>
                      <a:pt x="72" y="17"/>
                      <a:pt x="72" y="18"/>
                    </a:cubicBezTo>
                    <a:cubicBezTo>
                      <a:pt x="70" y="18"/>
                      <a:pt x="48" y="18"/>
                      <a:pt x="48" y="18"/>
                    </a:cubicBezTo>
                    <a:cubicBezTo>
                      <a:pt x="48" y="18"/>
                      <a:pt x="48" y="37"/>
                      <a:pt x="48" y="38"/>
                    </a:cubicBezTo>
                    <a:cubicBezTo>
                      <a:pt x="47" y="38"/>
                      <a:pt x="39" y="38"/>
                      <a:pt x="39" y="38"/>
                    </a:cubicBezTo>
                    <a:lnTo>
                      <a:pt x="39" y="66"/>
                    </a:lnTo>
                    <a:cubicBezTo>
                      <a:pt x="39" y="66"/>
                      <a:pt x="59" y="66"/>
                      <a:pt x="61" y="66"/>
                    </a:cubicBezTo>
                    <a:cubicBezTo>
                      <a:pt x="61" y="67"/>
                      <a:pt x="61" y="80"/>
                      <a:pt x="61" y="82"/>
                    </a:cubicBezTo>
                    <a:cubicBezTo>
                      <a:pt x="60" y="82"/>
                      <a:pt x="49" y="82"/>
                      <a:pt x="48" y="82"/>
                    </a:cubicBezTo>
                    <a:cubicBezTo>
                      <a:pt x="48" y="81"/>
                      <a:pt x="48" y="76"/>
                      <a:pt x="48" y="75"/>
                    </a:cubicBezTo>
                    <a:cubicBezTo>
                      <a:pt x="49" y="75"/>
                      <a:pt x="50" y="75"/>
                      <a:pt x="51" y="75"/>
                    </a:cubicBezTo>
                    <a:cubicBezTo>
                      <a:pt x="51" y="76"/>
                      <a:pt x="51" y="80"/>
                      <a:pt x="51" y="80"/>
                    </a:cubicBezTo>
                    <a:lnTo>
                      <a:pt x="57" y="80"/>
                    </a:lnTo>
                    <a:lnTo>
                      <a:pt x="57" y="69"/>
                    </a:lnTo>
                    <a:lnTo>
                      <a:pt x="41" y="69"/>
                    </a:lnTo>
                    <a:lnTo>
                      <a:pt x="41" y="89"/>
                    </a:lnTo>
                    <a:lnTo>
                      <a:pt x="67" y="89"/>
                    </a:lnTo>
                    <a:lnTo>
                      <a:pt x="67" y="48"/>
                    </a:lnTo>
                    <a:lnTo>
                      <a:pt x="52" y="48"/>
                    </a:lnTo>
                    <a:lnTo>
                      <a:pt x="52" y="55"/>
                    </a:lnTo>
                    <a:cubicBezTo>
                      <a:pt x="52" y="55"/>
                      <a:pt x="59" y="55"/>
                      <a:pt x="61" y="55"/>
                    </a:cubicBezTo>
                    <a:cubicBezTo>
                      <a:pt x="61" y="56"/>
                      <a:pt x="61" y="58"/>
                      <a:pt x="61" y="59"/>
                    </a:cubicBezTo>
                    <a:cubicBezTo>
                      <a:pt x="59" y="59"/>
                      <a:pt x="48" y="59"/>
                      <a:pt x="46" y="59"/>
                    </a:cubicBezTo>
                    <a:cubicBezTo>
                      <a:pt x="46" y="57"/>
                      <a:pt x="46" y="46"/>
                      <a:pt x="46" y="44"/>
                    </a:cubicBezTo>
                    <a:cubicBezTo>
                      <a:pt x="48" y="44"/>
                      <a:pt x="70" y="44"/>
                      <a:pt x="72" y="44"/>
                    </a:cubicBezTo>
                    <a:cubicBezTo>
                      <a:pt x="72" y="46"/>
                      <a:pt x="72" y="91"/>
                      <a:pt x="72" y="92"/>
                    </a:cubicBezTo>
                    <a:cubicBezTo>
                      <a:pt x="70" y="92"/>
                      <a:pt x="35" y="92"/>
                      <a:pt x="35" y="92"/>
                    </a:cubicBezTo>
                    <a:lnTo>
                      <a:pt x="35" y="147"/>
                    </a:lnTo>
                    <a:cubicBezTo>
                      <a:pt x="35" y="147"/>
                      <a:pt x="58" y="124"/>
                      <a:pt x="59" y="123"/>
                    </a:cubicBezTo>
                    <a:cubicBezTo>
                      <a:pt x="61" y="124"/>
                      <a:pt x="79" y="142"/>
                      <a:pt x="80" y="143"/>
                    </a:cubicBezTo>
                    <a:cubicBezTo>
                      <a:pt x="79" y="145"/>
                      <a:pt x="65" y="158"/>
                      <a:pt x="64" y="160"/>
                    </a:cubicBezTo>
                    <a:cubicBezTo>
                      <a:pt x="62" y="158"/>
                      <a:pt x="52" y="148"/>
                      <a:pt x="51" y="147"/>
                    </a:cubicBezTo>
                    <a:cubicBezTo>
                      <a:pt x="52" y="146"/>
                      <a:pt x="57" y="140"/>
                      <a:pt x="58" y="139"/>
                    </a:cubicBezTo>
                    <a:cubicBezTo>
                      <a:pt x="59" y="140"/>
                      <a:pt x="61" y="143"/>
                      <a:pt x="62" y="143"/>
                    </a:cubicBezTo>
                    <a:cubicBezTo>
                      <a:pt x="61" y="144"/>
                      <a:pt x="58" y="148"/>
                      <a:pt x="58" y="148"/>
                    </a:cubicBezTo>
                    <a:lnTo>
                      <a:pt x="63" y="153"/>
                    </a:lnTo>
                    <a:lnTo>
                      <a:pt x="72" y="144"/>
                    </a:lnTo>
                    <a:lnTo>
                      <a:pt x="58" y="130"/>
                    </a:lnTo>
                    <a:cubicBezTo>
                      <a:pt x="58" y="130"/>
                      <a:pt x="28" y="160"/>
                      <a:pt x="28" y="161"/>
                    </a:cubicBezTo>
                    <a:cubicBezTo>
                      <a:pt x="27" y="161"/>
                      <a:pt x="8" y="161"/>
                      <a:pt x="6" y="161"/>
                    </a:cubicBezTo>
                    <a:cubicBezTo>
                      <a:pt x="6" y="159"/>
                      <a:pt x="6" y="132"/>
                      <a:pt x="6" y="130"/>
                    </a:cubicBezTo>
                    <a:cubicBezTo>
                      <a:pt x="8" y="130"/>
                      <a:pt x="24" y="130"/>
                      <a:pt x="25" y="130"/>
                    </a:cubicBezTo>
                    <a:cubicBezTo>
                      <a:pt x="25" y="131"/>
                      <a:pt x="25" y="144"/>
                      <a:pt x="25" y="146"/>
                    </a:cubicBezTo>
                    <a:cubicBezTo>
                      <a:pt x="24" y="146"/>
                      <a:pt x="21" y="146"/>
                      <a:pt x="19" y="146"/>
                    </a:cubicBezTo>
                    <a:cubicBezTo>
                      <a:pt x="19" y="145"/>
                      <a:pt x="19" y="143"/>
                      <a:pt x="19" y="142"/>
                    </a:cubicBezTo>
                    <a:cubicBezTo>
                      <a:pt x="20" y="142"/>
                      <a:pt x="22" y="142"/>
                      <a:pt x="22" y="142"/>
                    </a:cubicBezTo>
                    <a:lnTo>
                      <a:pt x="22" y="134"/>
                    </a:lnTo>
                    <a:lnTo>
                      <a:pt x="11" y="134"/>
                    </a:lnTo>
                    <a:lnTo>
                      <a:pt x="11" y="152"/>
                    </a:lnTo>
                    <a:lnTo>
                      <a:pt x="33" y="152"/>
                    </a:lnTo>
                    <a:lnTo>
                      <a:pt x="33" y="69"/>
                    </a:lnTo>
                    <a:lnTo>
                      <a:pt x="19" y="69"/>
                    </a:lnTo>
                    <a:lnTo>
                      <a:pt x="19" y="80"/>
                    </a:lnTo>
                    <a:lnTo>
                      <a:pt x="24" y="80"/>
                    </a:lnTo>
                    <a:cubicBezTo>
                      <a:pt x="24" y="80"/>
                      <a:pt x="24" y="76"/>
                      <a:pt x="24" y="75"/>
                    </a:cubicBezTo>
                    <a:cubicBezTo>
                      <a:pt x="25" y="75"/>
                      <a:pt x="25" y="75"/>
                      <a:pt x="26" y="75"/>
                    </a:cubicBezTo>
                    <a:cubicBezTo>
                      <a:pt x="26" y="76"/>
                      <a:pt x="26" y="80"/>
                      <a:pt x="26" y="81"/>
                    </a:cubicBezTo>
                    <a:cubicBezTo>
                      <a:pt x="24" y="81"/>
                      <a:pt x="19" y="81"/>
                      <a:pt x="17" y="81"/>
                    </a:cubicBezTo>
                    <a:cubicBezTo>
                      <a:pt x="17" y="80"/>
                      <a:pt x="17" y="66"/>
                      <a:pt x="17" y="64"/>
                    </a:cubicBezTo>
                    <a:cubicBezTo>
                      <a:pt x="19" y="64"/>
                      <a:pt x="31" y="64"/>
                      <a:pt x="31" y="64"/>
                    </a:cubicBezTo>
                    <a:lnTo>
                      <a:pt x="31" y="39"/>
                    </a:lnTo>
                    <a:cubicBezTo>
                      <a:pt x="31" y="39"/>
                      <a:pt x="27" y="39"/>
                      <a:pt x="25" y="39"/>
                    </a:cubicBezTo>
                    <a:cubicBezTo>
                      <a:pt x="25" y="38"/>
                      <a:pt x="25" y="17"/>
                      <a:pt x="25" y="17"/>
                    </a:cubicBezTo>
                    <a:cubicBezTo>
                      <a:pt x="25" y="17"/>
                      <a:pt x="7" y="17"/>
                      <a:pt x="5" y="17"/>
                    </a:cubicBezTo>
                    <a:cubicBezTo>
                      <a:pt x="5" y="15"/>
                      <a:pt x="5" y="7"/>
                      <a:pt x="5" y="6"/>
                    </a:cubicBezTo>
                    <a:cubicBezTo>
                      <a:pt x="6" y="6"/>
                      <a:pt x="8" y="6"/>
                      <a:pt x="9" y="6"/>
                    </a:cubicBezTo>
                    <a:cubicBezTo>
                      <a:pt x="9" y="7"/>
                      <a:pt x="9" y="14"/>
                      <a:pt x="9" y="14"/>
                    </a:cubicBezTo>
                    <a:lnTo>
                      <a:pt x="15" y="14"/>
                    </a:lnTo>
                    <a:lnTo>
                      <a:pt x="15" y="1"/>
                    </a:lnTo>
                    <a:lnTo>
                      <a:pt x="0" y="1"/>
                    </a:lnTo>
                    <a:lnTo>
                      <a:pt x="0" y="22"/>
                    </a:lnTo>
                    <a:cubicBezTo>
                      <a:pt x="0" y="22"/>
                      <a:pt x="18" y="22"/>
                      <a:pt x="19" y="22"/>
                    </a:cubicBezTo>
                    <a:cubicBezTo>
                      <a:pt x="19" y="24"/>
                      <a:pt x="19" y="36"/>
                      <a:pt x="19" y="38"/>
                    </a:cubicBezTo>
                    <a:cubicBezTo>
                      <a:pt x="18" y="38"/>
                      <a:pt x="9" y="38"/>
                      <a:pt x="7" y="38"/>
                    </a:cubicBezTo>
                    <a:cubicBezTo>
                      <a:pt x="7" y="36"/>
                      <a:pt x="7" y="31"/>
                      <a:pt x="7" y="30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8" y="31"/>
                      <a:pt x="8" y="35"/>
                      <a:pt x="8" y="35"/>
                    </a:cubicBezTo>
                    <a:lnTo>
                      <a:pt x="14" y="35"/>
                    </a:lnTo>
                    <a:lnTo>
                      <a:pt x="14" y="24"/>
                    </a:lnTo>
                    <a:lnTo>
                      <a:pt x="0" y="24"/>
                    </a:lnTo>
                    <a:lnTo>
                      <a:pt x="0" y="119"/>
                    </a:lnTo>
                    <a:lnTo>
                      <a:pt x="21" y="119"/>
                    </a:lnTo>
                    <a:lnTo>
                      <a:pt x="21" y="103"/>
                    </a:lnTo>
                    <a:lnTo>
                      <a:pt x="11" y="103"/>
                    </a:lnTo>
                    <a:lnTo>
                      <a:pt x="11" y="110"/>
                    </a:lnTo>
                    <a:cubicBezTo>
                      <a:pt x="11" y="110"/>
                      <a:pt x="14" y="110"/>
                      <a:pt x="15" y="110"/>
                    </a:cubicBezTo>
                    <a:cubicBezTo>
                      <a:pt x="15" y="111"/>
                      <a:pt x="15" y="112"/>
                      <a:pt x="15" y="113"/>
                    </a:cubicBezTo>
                    <a:cubicBezTo>
                      <a:pt x="14" y="113"/>
                      <a:pt x="8" y="113"/>
                      <a:pt x="6" y="113"/>
                    </a:cubicBezTo>
                    <a:cubicBezTo>
                      <a:pt x="6" y="112"/>
                      <a:pt x="6" y="100"/>
                      <a:pt x="6" y="99"/>
                    </a:cubicBezTo>
                    <a:cubicBezTo>
                      <a:pt x="8" y="99"/>
                      <a:pt x="23" y="99"/>
                      <a:pt x="25" y="99"/>
                    </a:cubicBezTo>
                    <a:cubicBezTo>
                      <a:pt x="25" y="101"/>
                      <a:pt x="25" y="122"/>
                      <a:pt x="25" y="124"/>
                    </a:cubicBezTo>
                    <a:cubicBezTo>
                      <a:pt x="23" y="124"/>
                      <a:pt x="0" y="124"/>
                      <a:pt x="0" y="124"/>
                    </a:cubicBezTo>
                    <a:lnTo>
                      <a:pt x="0" y="125"/>
                    </a:lnTo>
                    <a:close/>
                    <a:moveTo>
                      <a:pt x="1" y="126"/>
                    </a:moveTo>
                    <a:cubicBezTo>
                      <a:pt x="3" y="126"/>
                      <a:pt x="27" y="126"/>
                      <a:pt x="27" y="126"/>
                    </a:cubicBezTo>
                    <a:lnTo>
                      <a:pt x="27" y="97"/>
                    </a:lnTo>
                    <a:lnTo>
                      <a:pt x="4" y="97"/>
                    </a:lnTo>
                    <a:lnTo>
                      <a:pt x="4" y="115"/>
                    </a:lnTo>
                    <a:lnTo>
                      <a:pt x="17" y="115"/>
                    </a:lnTo>
                    <a:lnTo>
                      <a:pt x="17" y="108"/>
                    </a:lnTo>
                    <a:cubicBezTo>
                      <a:pt x="17" y="108"/>
                      <a:pt x="14" y="108"/>
                      <a:pt x="13" y="108"/>
                    </a:cubicBezTo>
                    <a:cubicBezTo>
                      <a:pt x="13" y="107"/>
                      <a:pt x="13" y="106"/>
                      <a:pt x="13" y="105"/>
                    </a:cubicBezTo>
                    <a:cubicBezTo>
                      <a:pt x="14" y="105"/>
                      <a:pt x="18" y="105"/>
                      <a:pt x="19" y="105"/>
                    </a:cubicBezTo>
                    <a:cubicBezTo>
                      <a:pt x="19" y="107"/>
                      <a:pt x="19" y="116"/>
                      <a:pt x="19" y="117"/>
                    </a:cubicBezTo>
                    <a:cubicBezTo>
                      <a:pt x="18" y="117"/>
                      <a:pt x="3" y="117"/>
                      <a:pt x="2" y="117"/>
                    </a:cubicBezTo>
                    <a:cubicBezTo>
                      <a:pt x="2" y="115"/>
                      <a:pt x="2" y="28"/>
                      <a:pt x="2" y="26"/>
                    </a:cubicBezTo>
                    <a:cubicBezTo>
                      <a:pt x="3" y="26"/>
                      <a:pt x="11" y="26"/>
                      <a:pt x="13" y="26"/>
                    </a:cubicBezTo>
                    <a:cubicBezTo>
                      <a:pt x="13" y="28"/>
                      <a:pt x="13" y="32"/>
                      <a:pt x="13" y="33"/>
                    </a:cubicBezTo>
                    <a:cubicBezTo>
                      <a:pt x="12" y="33"/>
                      <a:pt x="11" y="33"/>
                      <a:pt x="10" y="33"/>
                    </a:cubicBezTo>
                    <a:cubicBezTo>
                      <a:pt x="10" y="32"/>
                      <a:pt x="10" y="28"/>
                      <a:pt x="10" y="28"/>
                    </a:cubicBezTo>
                    <a:lnTo>
                      <a:pt x="5" y="28"/>
                    </a:lnTo>
                    <a:lnTo>
                      <a:pt x="5" y="40"/>
                    </a:lnTo>
                    <a:lnTo>
                      <a:pt x="21" y="40"/>
                    </a:lnTo>
                    <a:lnTo>
                      <a:pt x="21" y="20"/>
                    </a:lnTo>
                    <a:cubicBezTo>
                      <a:pt x="21" y="20"/>
                      <a:pt x="4" y="20"/>
                      <a:pt x="2" y="20"/>
                    </a:cubicBezTo>
                    <a:cubicBezTo>
                      <a:pt x="2" y="19"/>
                      <a:pt x="2" y="4"/>
                      <a:pt x="2" y="2"/>
                    </a:cubicBezTo>
                    <a:cubicBezTo>
                      <a:pt x="4" y="2"/>
                      <a:pt x="11" y="2"/>
                      <a:pt x="13" y="2"/>
                    </a:cubicBezTo>
                    <a:cubicBezTo>
                      <a:pt x="13" y="4"/>
                      <a:pt x="13" y="10"/>
                      <a:pt x="13" y="12"/>
                    </a:cubicBezTo>
                    <a:cubicBezTo>
                      <a:pt x="12" y="12"/>
                      <a:pt x="12" y="12"/>
                      <a:pt x="11" y="12"/>
                    </a:cubicBezTo>
                    <a:cubicBezTo>
                      <a:pt x="11" y="10"/>
                      <a:pt x="11" y="4"/>
                      <a:pt x="11" y="4"/>
                    </a:cubicBezTo>
                    <a:lnTo>
                      <a:pt x="3" y="4"/>
                    </a:lnTo>
                    <a:lnTo>
                      <a:pt x="3" y="19"/>
                    </a:lnTo>
                    <a:cubicBezTo>
                      <a:pt x="3" y="19"/>
                      <a:pt x="22" y="19"/>
                      <a:pt x="23" y="19"/>
                    </a:cubicBezTo>
                    <a:cubicBezTo>
                      <a:pt x="23" y="21"/>
                      <a:pt x="23" y="41"/>
                      <a:pt x="23" y="41"/>
                    </a:cubicBezTo>
                    <a:cubicBezTo>
                      <a:pt x="23" y="41"/>
                      <a:pt x="28" y="41"/>
                      <a:pt x="30" y="41"/>
                    </a:cubicBezTo>
                    <a:cubicBezTo>
                      <a:pt x="30" y="43"/>
                      <a:pt x="30" y="60"/>
                      <a:pt x="30" y="62"/>
                    </a:cubicBezTo>
                    <a:cubicBezTo>
                      <a:pt x="28" y="62"/>
                      <a:pt x="15" y="62"/>
                      <a:pt x="15" y="62"/>
                    </a:cubicBezTo>
                    <a:lnTo>
                      <a:pt x="15" y="83"/>
                    </a:lnTo>
                    <a:lnTo>
                      <a:pt x="28" y="83"/>
                    </a:lnTo>
                    <a:lnTo>
                      <a:pt x="28" y="73"/>
                    </a:lnTo>
                    <a:lnTo>
                      <a:pt x="22" y="73"/>
                    </a:lnTo>
                    <a:cubicBezTo>
                      <a:pt x="22" y="73"/>
                      <a:pt x="22" y="77"/>
                      <a:pt x="22" y="78"/>
                    </a:cubicBezTo>
                    <a:cubicBezTo>
                      <a:pt x="22" y="78"/>
                      <a:pt x="21" y="78"/>
                      <a:pt x="21" y="78"/>
                    </a:cubicBezTo>
                    <a:cubicBezTo>
                      <a:pt x="21" y="77"/>
                      <a:pt x="21" y="72"/>
                      <a:pt x="21" y="71"/>
                    </a:cubicBezTo>
                    <a:cubicBezTo>
                      <a:pt x="22" y="71"/>
                      <a:pt x="29" y="71"/>
                      <a:pt x="31" y="71"/>
                    </a:cubicBezTo>
                    <a:cubicBezTo>
                      <a:pt x="31" y="73"/>
                      <a:pt x="31" y="148"/>
                      <a:pt x="31" y="150"/>
                    </a:cubicBezTo>
                    <a:cubicBezTo>
                      <a:pt x="29" y="150"/>
                      <a:pt x="15" y="150"/>
                      <a:pt x="13" y="150"/>
                    </a:cubicBezTo>
                    <a:cubicBezTo>
                      <a:pt x="13" y="149"/>
                      <a:pt x="13" y="138"/>
                      <a:pt x="13" y="136"/>
                    </a:cubicBezTo>
                    <a:cubicBezTo>
                      <a:pt x="15" y="136"/>
                      <a:pt x="19" y="136"/>
                      <a:pt x="20" y="136"/>
                    </a:cubicBezTo>
                    <a:cubicBezTo>
                      <a:pt x="20" y="137"/>
                      <a:pt x="20" y="139"/>
                      <a:pt x="20" y="140"/>
                    </a:cubicBezTo>
                    <a:cubicBezTo>
                      <a:pt x="19" y="140"/>
                      <a:pt x="18" y="140"/>
                      <a:pt x="18" y="140"/>
                    </a:cubicBezTo>
                    <a:lnTo>
                      <a:pt x="18" y="148"/>
                    </a:lnTo>
                    <a:lnTo>
                      <a:pt x="27" y="148"/>
                    </a:lnTo>
                    <a:lnTo>
                      <a:pt x="27" y="128"/>
                    </a:lnTo>
                    <a:lnTo>
                      <a:pt x="4" y="128"/>
                    </a:lnTo>
                    <a:lnTo>
                      <a:pt x="4" y="163"/>
                    </a:lnTo>
                    <a:lnTo>
                      <a:pt x="29" y="163"/>
                    </a:lnTo>
                    <a:cubicBezTo>
                      <a:pt x="29" y="163"/>
                      <a:pt x="57" y="134"/>
                      <a:pt x="58" y="133"/>
                    </a:cubicBezTo>
                    <a:cubicBezTo>
                      <a:pt x="60" y="134"/>
                      <a:pt x="68" y="142"/>
                      <a:pt x="69" y="144"/>
                    </a:cubicBezTo>
                    <a:cubicBezTo>
                      <a:pt x="68" y="145"/>
                      <a:pt x="64" y="149"/>
                      <a:pt x="63" y="150"/>
                    </a:cubicBezTo>
                    <a:cubicBezTo>
                      <a:pt x="62" y="149"/>
                      <a:pt x="61" y="148"/>
                      <a:pt x="61" y="148"/>
                    </a:cubicBezTo>
                    <a:cubicBezTo>
                      <a:pt x="62" y="147"/>
                      <a:pt x="65" y="143"/>
                      <a:pt x="65" y="143"/>
                    </a:cubicBezTo>
                    <a:lnTo>
                      <a:pt x="58" y="137"/>
                    </a:lnTo>
                    <a:lnTo>
                      <a:pt x="48" y="147"/>
                    </a:lnTo>
                    <a:lnTo>
                      <a:pt x="64" y="162"/>
                    </a:lnTo>
                    <a:lnTo>
                      <a:pt x="83" y="143"/>
                    </a:lnTo>
                    <a:lnTo>
                      <a:pt x="59" y="120"/>
                    </a:lnTo>
                    <a:cubicBezTo>
                      <a:pt x="59" y="120"/>
                      <a:pt x="40" y="140"/>
                      <a:pt x="37" y="142"/>
                    </a:cubicBezTo>
                    <a:cubicBezTo>
                      <a:pt x="37" y="138"/>
                      <a:pt x="37" y="96"/>
                      <a:pt x="37" y="94"/>
                    </a:cubicBezTo>
                    <a:cubicBezTo>
                      <a:pt x="39" y="94"/>
                      <a:pt x="74" y="94"/>
                      <a:pt x="74" y="94"/>
                    </a:cubicBezTo>
                    <a:lnTo>
                      <a:pt x="74" y="43"/>
                    </a:lnTo>
                    <a:lnTo>
                      <a:pt x="44" y="43"/>
                    </a:lnTo>
                    <a:lnTo>
                      <a:pt x="44" y="61"/>
                    </a:lnTo>
                    <a:lnTo>
                      <a:pt x="63" y="61"/>
                    </a:lnTo>
                    <a:lnTo>
                      <a:pt x="63" y="53"/>
                    </a:lnTo>
                    <a:cubicBezTo>
                      <a:pt x="63" y="53"/>
                      <a:pt x="55" y="53"/>
                      <a:pt x="54" y="53"/>
                    </a:cubicBezTo>
                    <a:cubicBezTo>
                      <a:pt x="54" y="52"/>
                      <a:pt x="54" y="51"/>
                      <a:pt x="54" y="50"/>
                    </a:cubicBezTo>
                    <a:cubicBezTo>
                      <a:pt x="55" y="50"/>
                      <a:pt x="64" y="50"/>
                      <a:pt x="65" y="50"/>
                    </a:cubicBezTo>
                    <a:cubicBezTo>
                      <a:pt x="65" y="51"/>
                      <a:pt x="65" y="85"/>
                      <a:pt x="65" y="87"/>
                    </a:cubicBezTo>
                    <a:cubicBezTo>
                      <a:pt x="64" y="87"/>
                      <a:pt x="45" y="87"/>
                      <a:pt x="43" y="87"/>
                    </a:cubicBezTo>
                    <a:cubicBezTo>
                      <a:pt x="43" y="85"/>
                      <a:pt x="43" y="72"/>
                      <a:pt x="43" y="70"/>
                    </a:cubicBezTo>
                    <a:cubicBezTo>
                      <a:pt x="45" y="70"/>
                      <a:pt x="54" y="70"/>
                      <a:pt x="55" y="70"/>
                    </a:cubicBezTo>
                    <a:cubicBezTo>
                      <a:pt x="55" y="72"/>
                      <a:pt x="55" y="77"/>
                      <a:pt x="55" y="78"/>
                    </a:cubicBezTo>
                    <a:cubicBezTo>
                      <a:pt x="55" y="78"/>
                      <a:pt x="54" y="78"/>
                      <a:pt x="53" y="78"/>
                    </a:cubicBezTo>
                    <a:cubicBezTo>
                      <a:pt x="53" y="77"/>
                      <a:pt x="53" y="73"/>
                      <a:pt x="53" y="73"/>
                    </a:cubicBezTo>
                    <a:lnTo>
                      <a:pt x="46" y="73"/>
                    </a:lnTo>
                    <a:lnTo>
                      <a:pt x="46" y="84"/>
                    </a:lnTo>
                    <a:lnTo>
                      <a:pt x="63" y="84"/>
                    </a:lnTo>
                    <a:lnTo>
                      <a:pt x="63" y="64"/>
                    </a:lnTo>
                    <a:cubicBezTo>
                      <a:pt x="63" y="64"/>
                      <a:pt x="43" y="64"/>
                      <a:pt x="41" y="64"/>
                    </a:cubicBezTo>
                    <a:cubicBezTo>
                      <a:pt x="41" y="62"/>
                      <a:pt x="41" y="42"/>
                      <a:pt x="41" y="40"/>
                    </a:cubicBezTo>
                    <a:cubicBezTo>
                      <a:pt x="43" y="40"/>
                      <a:pt x="50" y="40"/>
                      <a:pt x="50" y="40"/>
                    </a:cubicBezTo>
                    <a:cubicBezTo>
                      <a:pt x="50" y="40"/>
                      <a:pt x="50" y="22"/>
                      <a:pt x="50" y="20"/>
                    </a:cubicBezTo>
                    <a:cubicBezTo>
                      <a:pt x="52" y="20"/>
                      <a:pt x="74" y="20"/>
                      <a:pt x="74" y="20"/>
                    </a:cubicBezTo>
                    <a:lnTo>
                      <a:pt x="74" y="5"/>
                    </a:lnTo>
                    <a:lnTo>
                      <a:pt x="65" y="5"/>
                    </a:lnTo>
                    <a:cubicBezTo>
                      <a:pt x="65" y="5"/>
                      <a:pt x="65" y="10"/>
                      <a:pt x="65" y="11"/>
                    </a:cubicBezTo>
                    <a:cubicBezTo>
                      <a:pt x="64" y="11"/>
                      <a:pt x="63" y="11"/>
                      <a:pt x="63" y="11"/>
                    </a:cubicBezTo>
                    <a:cubicBezTo>
                      <a:pt x="63" y="10"/>
                      <a:pt x="63" y="3"/>
                      <a:pt x="63" y="1"/>
                    </a:cubicBezTo>
                    <a:cubicBezTo>
                      <a:pt x="64" y="1"/>
                      <a:pt x="74" y="1"/>
                      <a:pt x="75" y="1"/>
                    </a:cubicBezTo>
                    <a:cubicBezTo>
                      <a:pt x="75" y="3"/>
                      <a:pt x="75" y="21"/>
                      <a:pt x="75" y="22"/>
                    </a:cubicBezTo>
                    <a:cubicBezTo>
                      <a:pt x="74" y="22"/>
                      <a:pt x="52" y="22"/>
                      <a:pt x="52" y="22"/>
                    </a:cubicBezTo>
                    <a:lnTo>
                      <a:pt x="52" y="40"/>
                    </a:lnTo>
                    <a:lnTo>
                      <a:pt x="74" y="40"/>
                    </a:lnTo>
                    <a:lnTo>
                      <a:pt x="74" y="32"/>
                    </a:lnTo>
                    <a:lnTo>
                      <a:pt x="63" y="32"/>
                    </a:lnTo>
                    <a:cubicBezTo>
                      <a:pt x="63" y="32"/>
                      <a:pt x="63" y="34"/>
                      <a:pt x="63" y="34"/>
                    </a:cubicBezTo>
                    <a:cubicBezTo>
                      <a:pt x="63" y="34"/>
                      <a:pt x="62" y="34"/>
                      <a:pt x="62" y="34"/>
                    </a:cubicBezTo>
                    <a:cubicBezTo>
                      <a:pt x="62" y="33"/>
                      <a:pt x="62" y="31"/>
                      <a:pt x="62" y="30"/>
                    </a:cubicBezTo>
                    <a:cubicBezTo>
                      <a:pt x="63" y="30"/>
                      <a:pt x="74" y="30"/>
                      <a:pt x="75" y="30"/>
                    </a:cubicBezTo>
                    <a:cubicBezTo>
                      <a:pt x="75" y="32"/>
                      <a:pt x="75" y="94"/>
                      <a:pt x="75" y="96"/>
                    </a:cubicBezTo>
                    <a:cubicBezTo>
                      <a:pt x="74" y="96"/>
                      <a:pt x="40" y="96"/>
                      <a:pt x="40" y="96"/>
                    </a:cubicBezTo>
                    <a:lnTo>
                      <a:pt x="40" y="136"/>
                    </a:lnTo>
                    <a:lnTo>
                      <a:pt x="60" y="116"/>
                    </a:lnTo>
                    <a:lnTo>
                      <a:pt x="60" y="108"/>
                    </a:lnTo>
                    <a:lnTo>
                      <a:pt x="51" y="108"/>
                    </a:lnTo>
                    <a:cubicBezTo>
                      <a:pt x="51" y="108"/>
                      <a:pt x="51" y="114"/>
                      <a:pt x="51" y="115"/>
                    </a:cubicBezTo>
                    <a:cubicBezTo>
                      <a:pt x="50" y="115"/>
                      <a:pt x="50" y="116"/>
                      <a:pt x="49" y="117"/>
                    </a:cubicBezTo>
                    <a:cubicBezTo>
                      <a:pt x="49" y="114"/>
                      <a:pt x="49" y="106"/>
                      <a:pt x="49" y="105"/>
                    </a:cubicBezTo>
                    <a:cubicBezTo>
                      <a:pt x="50" y="105"/>
                      <a:pt x="61" y="105"/>
                      <a:pt x="63" y="105"/>
                    </a:cubicBezTo>
                    <a:cubicBezTo>
                      <a:pt x="63" y="106"/>
                      <a:pt x="63" y="119"/>
                      <a:pt x="63" y="119"/>
                    </a:cubicBezTo>
                    <a:lnTo>
                      <a:pt x="85" y="141"/>
                    </a:lnTo>
                    <a:lnTo>
                      <a:pt x="108" y="118"/>
                    </a:lnTo>
                    <a:lnTo>
                      <a:pt x="108" y="117"/>
                    </a:lnTo>
                    <a:cubicBezTo>
                      <a:pt x="108" y="111"/>
                      <a:pt x="96" y="111"/>
                      <a:pt x="93" y="111"/>
                    </a:cubicBezTo>
                    <a:cubicBezTo>
                      <a:pt x="93" y="111"/>
                      <a:pt x="93" y="111"/>
                      <a:pt x="93" y="111"/>
                    </a:cubicBezTo>
                    <a:cubicBezTo>
                      <a:pt x="89" y="105"/>
                      <a:pt x="78" y="103"/>
                      <a:pt x="77" y="103"/>
                    </a:cubicBezTo>
                    <a:lnTo>
                      <a:pt x="76" y="103"/>
                    </a:lnTo>
                    <a:lnTo>
                      <a:pt x="76" y="118"/>
                    </a:lnTo>
                    <a:lnTo>
                      <a:pt x="84" y="126"/>
                    </a:lnTo>
                    <a:lnTo>
                      <a:pt x="89" y="121"/>
                    </a:lnTo>
                    <a:cubicBezTo>
                      <a:pt x="89" y="121"/>
                      <a:pt x="86" y="118"/>
                      <a:pt x="85" y="117"/>
                    </a:cubicBezTo>
                    <a:cubicBezTo>
                      <a:pt x="85" y="116"/>
                      <a:pt x="86" y="115"/>
                      <a:pt x="87" y="115"/>
                    </a:cubicBezTo>
                    <a:cubicBezTo>
                      <a:pt x="88" y="116"/>
                      <a:pt x="91" y="119"/>
                      <a:pt x="92" y="120"/>
                    </a:cubicBezTo>
                    <a:cubicBezTo>
                      <a:pt x="91" y="121"/>
                      <a:pt x="85" y="127"/>
                      <a:pt x="84" y="129"/>
                    </a:cubicBezTo>
                    <a:cubicBezTo>
                      <a:pt x="83" y="127"/>
                      <a:pt x="76" y="120"/>
                      <a:pt x="75" y="120"/>
                    </a:cubicBezTo>
                    <a:cubicBezTo>
                      <a:pt x="75" y="119"/>
                      <a:pt x="75" y="103"/>
                      <a:pt x="75" y="101"/>
                    </a:cubicBezTo>
                    <a:cubicBezTo>
                      <a:pt x="76" y="101"/>
                      <a:pt x="78" y="101"/>
                      <a:pt x="79" y="101"/>
                    </a:cubicBezTo>
                    <a:cubicBezTo>
                      <a:pt x="89" y="101"/>
                      <a:pt x="93" y="107"/>
                      <a:pt x="93" y="108"/>
                    </a:cubicBezTo>
                    <a:lnTo>
                      <a:pt x="93" y="108"/>
                    </a:lnTo>
                    <a:lnTo>
                      <a:pt x="94" y="108"/>
                    </a:lnTo>
                    <a:cubicBezTo>
                      <a:pt x="106" y="108"/>
                      <a:pt x="113" y="114"/>
                      <a:pt x="115" y="116"/>
                    </a:cubicBezTo>
                    <a:cubicBezTo>
                      <a:pt x="113" y="117"/>
                      <a:pt x="65" y="165"/>
                      <a:pt x="64" y="166"/>
                    </a:cubicBezTo>
                    <a:cubicBezTo>
                      <a:pt x="63" y="165"/>
                      <a:pt x="47" y="149"/>
                      <a:pt x="47" y="149"/>
                    </a:cubicBezTo>
                    <a:lnTo>
                      <a:pt x="28" y="168"/>
                    </a:lnTo>
                    <a:lnTo>
                      <a:pt x="42" y="183"/>
                    </a:lnTo>
                    <a:lnTo>
                      <a:pt x="55" y="170"/>
                    </a:lnTo>
                    <a:lnTo>
                      <a:pt x="49" y="164"/>
                    </a:lnTo>
                    <a:cubicBezTo>
                      <a:pt x="49" y="164"/>
                      <a:pt x="43" y="170"/>
                      <a:pt x="42" y="171"/>
                    </a:cubicBezTo>
                    <a:cubicBezTo>
                      <a:pt x="41" y="170"/>
                      <a:pt x="41" y="170"/>
                      <a:pt x="40" y="169"/>
                    </a:cubicBezTo>
                    <a:cubicBezTo>
                      <a:pt x="41" y="168"/>
                      <a:pt x="48" y="161"/>
                      <a:pt x="49" y="160"/>
                    </a:cubicBezTo>
                    <a:cubicBezTo>
                      <a:pt x="50" y="161"/>
                      <a:pt x="58" y="169"/>
                      <a:pt x="59" y="170"/>
                    </a:cubicBezTo>
                    <a:cubicBezTo>
                      <a:pt x="58" y="171"/>
                      <a:pt x="5" y="224"/>
                      <a:pt x="2" y="227"/>
                    </a:cubicBezTo>
                    <a:cubicBezTo>
                      <a:pt x="2" y="223"/>
                      <a:pt x="2" y="173"/>
                      <a:pt x="2" y="171"/>
                    </a:cubicBezTo>
                    <a:cubicBezTo>
                      <a:pt x="3" y="171"/>
                      <a:pt x="17" y="171"/>
                      <a:pt x="17" y="171"/>
                    </a:cubicBezTo>
                    <a:cubicBezTo>
                      <a:pt x="18" y="172"/>
                      <a:pt x="29" y="183"/>
                      <a:pt x="30" y="184"/>
                    </a:cubicBezTo>
                    <a:cubicBezTo>
                      <a:pt x="29" y="185"/>
                      <a:pt x="14" y="199"/>
                      <a:pt x="12" y="202"/>
                    </a:cubicBezTo>
                    <a:cubicBezTo>
                      <a:pt x="12" y="199"/>
                      <a:pt x="12" y="185"/>
                      <a:pt x="12" y="184"/>
                    </a:cubicBezTo>
                    <a:cubicBezTo>
                      <a:pt x="12" y="184"/>
                      <a:pt x="13" y="184"/>
                      <a:pt x="14" y="184"/>
                    </a:cubicBezTo>
                    <a:cubicBezTo>
                      <a:pt x="14" y="185"/>
                      <a:pt x="14" y="197"/>
                      <a:pt x="14" y="197"/>
                    </a:cubicBezTo>
                    <a:lnTo>
                      <a:pt x="27" y="184"/>
                    </a:lnTo>
                    <a:lnTo>
                      <a:pt x="17" y="174"/>
                    </a:lnTo>
                    <a:lnTo>
                      <a:pt x="5" y="174"/>
                    </a:lnTo>
                    <a:lnTo>
                      <a:pt x="5" y="221"/>
                    </a:lnTo>
                    <a:lnTo>
                      <a:pt x="41" y="185"/>
                    </a:lnTo>
                    <a:lnTo>
                      <a:pt x="22" y="165"/>
                    </a:lnTo>
                    <a:cubicBezTo>
                      <a:pt x="22" y="165"/>
                      <a:pt x="3" y="165"/>
                      <a:pt x="1" y="165"/>
                    </a:cubicBezTo>
                    <a:cubicBezTo>
                      <a:pt x="1" y="164"/>
                      <a:pt x="1" y="127"/>
                      <a:pt x="1" y="12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3021" name="任意多边形 43020"/>
              <p:cNvSpPr>
                <a:spLocks noEditPoints="1"/>
              </p:cNvSpPr>
              <p:nvPr userDrawn="1"/>
            </p:nvSpPr>
            <p:spPr>
              <a:xfrm>
                <a:off x="41" y="3300"/>
                <a:ext cx="121" cy="268"/>
              </a:xfrm>
              <a:custGeom>
                <a:avLst/>
                <a:gdLst/>
                <a:ahLst/>
                <a:cxnLst/>
                <a:pathLst>
                  <a:path w="24" h="53">
                    <a:moveTo>
                      <a:pt x="0" y="1"/>
                    </a:moveTo>
                    <a:lnTo>
                      <a:pt x="0" y="53"/>
                    </a:lnTo>
                    <a:lnTo>
                      <a:pt x="23" y="53"/>
                    </a:lnTo>
                    <a:lnTo>
                      <a:pt x="23" y="44"/>
                    </a:lnTo>
                    <a:cubicBezTo>
                      <a:pt x="23" y="44"/>
                      <a:pt x="11" y="44"/>
                      <a:pt x="9" y="44"/>
                    </a:cubicBezTo>
                    <a:cubicBezTo>
                      <a:pt x="9" y="42"/>
                      <a:pt x="9" y="9"/>
                      <a:pt x="9" y="8"/>
                    </a:cubicBezTo>
                    <a:cubicBezTo>
                      <a:pt x="10" y="8"/>
                      <a:pt x="15" y="8"/>
                      <a:pt x="17" y="8"/>
                    </a:cubicBezTo>
                    <a:cubicBezTo>
                      <a:pt x="17" y="9"/>
                      <a:pt x="17" y="9"/>
                      <a:pt x="17" y="10"/>
                    </a:cubicBezTo>
                    <a:cubicBezTo>
                      <a:pt x="15" y="10"/>
                      <a:pt x="12" y="10"/>
                      <a:pt x="12" y="10"/>
                    </a:cubicBezTo>
                    <a:lnTo>
                      <a:pt x="12" y="19"/>
                    </a:lnTo>
                    <a:lnTo>
                      <a:pt x="24" y="19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  <a:moveTo>
                      <a:pt x="2" y="2"/>
                    </a:moveTo>
                    <a:cubicBezTo>
                      <a:pt x="4" y="2"/>
                      <a:pt x="20" y="2"/>
                      <a:pt x="22" y="2"/>
                    </a:cubicBezTo>
                    <a:cubicBezTo>
                      <a:pt x="22" y="4"/>
                      <a:pt x="22" y="15"/>
                      <a:pt x="22" y="17"/>
                    </a:cubicBezTo>
                    <a:cubicBezTo>
                      <a:pt x="20" y="17"/>
                      <a:pt x="15" y="17"/>
                      <a:pt x="14" y="17"/>
                    </a:cubicBezTo>
                    <a:cubicBezTo>
                      <a:pt x="14" y="16"/>
                      <a:pt x="14" y="13"/>
                      <a:pt x="14" y="12"/>
                    </a:cubicBezTo>
                    <a:cubicBezTo>
                      <a:pt x="15" y="12"/>
                      <a:pt x="19" y="12"/>
                      <a:pt x="19" y="12"/>
                    </a:cubicBezTo>
                    <a:lnTo>
                      <a:pt x="19" y="6"/>
                    </a:lnTo>
                    <a:lnTo>
                      <a:pt x="7" y="6"/>
                    </a:lnTo>
                    <a:lnTo>
                      <a:pt x="7" y="45"/>
                    </a:lnTo>
                    <a:cubicBezTo>
                      <a:pt x="7" y="45"/>
                      <a:pt x="19" y="45"/>
                      <a:pt x="21" y="45"/>
                    </a:cubicBezTo>
                    <a:cubicBezTo>
                      <a:pt x="21" y="47"/>
                      <a:pt x="21" y="50"/>
                      <a:pt x="21" y="51"/>
                    </a:cubicBezTo>
                    <a:cubicBezTo>
                      <a:pt x="19" y="51"/>
                      <a:pt x="4" y="51"/>
                      <a:pt x="2" y="51"/>
                    </a:cubicBezTo>
                    <a:cubicBezTo>
                      <a:pt x="2" y="49"/>
                      <a:pt x="2" y="4"/>
                      <a:pt x="2" y="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43022" name="组合 43021"/>
            <p:cNvGrpSpPr/>
            <p:nvPr userDrawn="1"/>
          </p:nvGrpSpPr>
          <p:grpSpPr>
            <a:xfrm>
              <a:off x="4625" y="3649"/>
              <a:ext cx="906" cy="668"/>
              <a:chOff x="4625" y="3649"/>
              <a:chExt cx="906" cy="668"/>
            </a:xfrm>
          </p:grpSpPr>
          <p:sp>
            <p:nvSpPr>
              <p:cNvPr id="43023" name="任意多边形 43022"/>
              <p:cNvSpPr/>
              <p:nvPr userDrawn="1"/>
            </p:nvSpPr>
            <p:spPr>
              <a:xfrm>
                <a:off x="5060" y="3649"/>
                <a:ext cx="248" cy="218"/>
              </a:xfrm>
              <a:custGeom>
                <a:avLst/>
                <a:gdLst/>
                <a:ahLst/>
                <a:cxnLst/>
                <a:pathLst>
                  <a:path w="49" h="43">
                    <a:moveTo>
                      <a:pt x="36" y="11"/>
                    </a:moveTo>
                    <a:cubicBezTo>
                      <a:pt x="31" y="7"/>
                      <a:pt x="27" y="4"/>
                      <a:pt x="25" y="3"/>
                    </a:cubicBezTo>
                    <a:cubicBezTo>
                      <a:pt x="24" y="2"/>
                      <a:pt x="21" y="1"/>
                      <a:pt x="19" y="1"/>
                    </a:cubicBezTo>
                    <a:cubicBezTo>
                      <a:pt x="16" y="0"/>
                      <a:pt x="12" y="1"/>
                      <a:pt x="10" y="3"/>
                    </a:cubicBezTo>
                    <a:cubicBezTo>
                      <a:pt x="7" y="4"/>
                      <a:pt x="5" y="6"/>
                      <a:pt x="3" y="8"/>
                    </a:cubicBezTo>
                    <a:cubicBezTo>
                      <a:pt x="1" y="10"/>
                      <a:pt x="0" y="13"/>
                      <a:pt x="0" y="15"/>
                    </a:cubicBezTo>
                    <a:cubicBezTo>
                      <a:pt x="0" y="18"/>
                      <a:pt x="1" y="21"/>
                      <a:pt x="5" y="24"/>
                    </a:cubicBezTo>
                    <a:lnTo>
                      <a:pt x="16" y="34"/>
                    </a:lnTo>
                    <a:cubicBezTo>
                      <a:pt x="22" y="40"/>
                      <a:pt x="27" y="43"/>
                      <a:pt x="31" y="43"/>
                    </a:cubicBezTo>
                    <a:cubicBezTo>
                      <a:pt x="35" y="43"/>
                      <a:pt x="39" y="41"/>
                      <a:pt x="43" y="37"/>
                    </a:cubicBezTo>
                    <a:cubicBezTo>
                      <a:pt x="47" y="34"/>
                      <a:pt x="49" y="31"/>
                      <a:pt x="48" y="27"/>
                    </a:cubicBezTo>
                    <a:cubicBezTo>
                      <a:pt x="48" y="24"/>
                      <a:pt x="47" y="22"/>
                      <a:pt x="46" y="20"/>
                    </a:cubicBezTo>
                    <a:cubicBezTo>
                      <a:pt x="45" y="18"/>
                      <a:pt x="41" y="15"/>
                      <a:pt x="36" y="1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3024" name="任意多边形 43023"/>
              <p:cNvSpPr/>
              <p:nvPr userDrawn="1"/>
            </p:nvSpPr>
            <p:spPr>
              <a:xfrm>
                <a:off x="4903" y="3735"/>
                <a:ext cx="628" cy="582"/>
              </a:xfrm>
              <a:custGeom>
                <a:avLst/>
                <a:gdLst/>
                <a:ahLst/>
                <a:cxnLst/>
                <a:pathLst>
                  <a:path w="124" h="115">
                    <a:moveTo>
                      <a:pt x="118" y="109"/>
                    </a:moveTo>
                    <a:lnTo>
                      <a:pt x="104" y="98"/>
                    </a:lnTo>
                    <a:lnTo>
                      <a:pt x="88" y="84"/>
                    </a:lnTo>
                    <a:cubicBezTo>
                      <a:pt x="87" y="82"/>
                      <a:pt x="86" y="81"/>
                      <a:pt x="85" y="81"/>
                    </a:cubicBezTo>
                    <a:cubicBezTo>
                      <a:pt x="85" y="80"/>
                      <a:pt x="85" y="80"/>
                      <a:pt x="85" y="80"/>
                    </a:cubicBezTo>
                    <a:cubicBezTo>
                      <a:pt x="85" y="79"/>
                      <a:pt x="86" y="77"/>
                      <a:pt x="88" y="74"/>
                    </a:cubicBezTo>
                    <a:lnTo>
                      <a:pt x="96" y="63"/>
                    </a:lnTo>
                    <a:lnTo>
                      <a:pt x="106" y="44"/>
                    </a:lnTo>
                    <a:lnTo>
                      <a:pt x="107" y="40"/>
                    </a:lnTo>
                    <a:lnTo>
                      <a:pt x="116" y="17"/>
                    </a:lnTo>
                    <a:cubicBezTo>
                      <a:pt x="116" y="16"/>
                      <a:pt x="116" y="14"/>
                      <a:pt x="116" y="12"/>
                    </a:cubicBezTo>
                    <a:cubicBezTo>
                      <a:pt x="116" y="10"/>
                      <a:pt x="115" y="7"/>
                      <a:pt x="111" y="4"/>
                    </a:cubicBezTo>
                    <a:cubicBezTo>
                      <a:pt x="108" y="1"/>
                      <a:pt x="103" y="0"/>
                      <a:pt x="95" y="0"/>
                    </a:cubicBezTo>
                    <a:cubicBezTo>
                      <a:pt x="89" y="0"/>
                      <a:pt x="86" y="1"/>
                      <a:pt x="85" y="2"/>
                    </a:cubicBezTo>
                    <a:cubicBezTo>
                      <a:pt x="85" y="2"/>
                      <a:pt x="86" y="3"/>
                      <a:pt x="86" y="5"/>
                    </a:cubicBezTo>
                    <a:cubicBezTo>
                      <a:pt x="87" y="6"/>
                      <a:pt x="87" y="8"/>
                      <a:pt x="87" y="10"/>
                    </a:cubicBezTo>
                    <a:cubicBezTo>
                      <a:pt x="87" y="13"/>
                      <a:pt x="86" y="16"/>
                      <a:pt x="85" y="19"/>
                    </a:cubicBezTo>
                    <a:cubicBezTo>
                      <a:pt x="84" y="22"/>
                      <a:pt x="82" y="24"/>
                      <a:pt x="79" y="26"/>
                    </a:cubicBezTo>
                    <a:lnTo>
                      <a:pt x="73" y="29"/>
                    </a:lnTo>
                    <a:cubicBezTo>
                      <a:pt x="73" y="30"/>
                      <a:pt x="72" y="31"/>
                      <a:pt x="71" y="33"/>
                    </a:cubicBezTo>
                    <a:lnTo>
                      <a:pt x="60" y="53"/>
                    </a:lnTo>
                    <a:lnTo>
                      <a:pt x="59" y="53"/>
                    </a:lnTo>
                    <a:cubicBezTo>
                      <a:pt x="58" y="52"/>
                      <a:pt x="58" y="52"/>
                      <a:pt x="57" y="50"/>
                    </a:cubicBezTo>
                    <a:lnTo>
                      <a:pt x="49" y="37"/>
                    </a:lnTo>
                    <a:lnTo>
                      <a:pt x="43" y="23"/>
                    </a:lnTo>
                    <a:lnTo>
                      <a:pt x="27" y="8"/>
                    </a:lnTo>
                    <a:lnTo>
                      <a:pt x="25" y="5"/>
                    </a:lnTo>
                    <a:cubicBezTo>
                      <a:pt x="24" y="4"/>
                      <a:pt x="23" y="3"/>
                      <a:pt x="21" y="2"/>
                    </a:cubicBezTo>
                    <a:cubicBezTo>
                      <a:pt x="19" y="2"/>
                      <a:pt x="16" y="2"/>
                      <a:pt x="12" y="4"/>
                    </a:cubicBezTo>
                    <a:cubicBezTo>
                      <a:pt x="8" y="5"/>
                      <a:pt x="5" y="7"/>
                      <a:pt x="3" y="9"/>
                    </a:cubicBezTo>
                    <a:cubicBezTo>
                      <a:pt x="2" y="10"/>
                      <a:pt x="1" y="13"/>
                      <a:pt x="0" y="15"/>
                    </a:cubicBezTo>
                    <a:cubicBezTo>
                      <a:pt x="0" y="17"/>
                      <a:pt x="1" y="20"/>
                      <a:pt x="4" y="26"/>
                    </a:cubicBezTo>
                    <a:lnTo>
                      <a:pt x="8" y="36"/>
                    </a:lnTo>
                    <a:lnTo>
                      <a:pt x="21" y="61"/>
                    </a:lnTo>
                    <a:lnTo>
                      <a:pt x="32" y="80"/>
                    </a:lnTo>
                    <a:cubicBezTo>
                      <a:pt x="33" y="80"/>
                      <a:pt x="32" y="81"/>
                      <a:pt x="32" y="82"/>
                    </a:cubicBezTo>
                    <a:lnTo>
                      <a:pt x="27" y="85"/>
                    </a:lnTo>
                    <a:cubicBezTo>
                      <a:pt x="27" y="86"/>
                      <a:pt x="28" y="87"/>
                      <a:pt x="29" y="89"/>
                    </a:cubicBezTo>
                    <a:cubicBezTo>
                      <a:pt x="31" y="91"/>
                      <a:pt x="32" y="93"/>
                      <a:pt x="33" y="95"/>
                    </a:cubicBezTo>
                    <a:cubicBezTo>
                      <a:pt x="34" y="98"/>
                      <a:pt x="34" y="101"/>
                      <a:pt x="34" y="105"/>
                    </a:cubicBezTo>
                    <a:cubicBezTo>
                      <a:pt x="34" y="109"/>
                      <a:pt x="33" y="112"/>
                      <a:pt x="32" y="115"/>
                    </a:cubicBezTo>
                    <a:lnTo>
                      <a:pt x="52" y="115"/>
                    </a:lnTo>
                    <a:lnTo>
                      <a:pt x="52" y="115"/>
                    </a:lnTo>
                    <a:lnTo>
                      <a:pt x="57" y="110"/>
                    </a:lnTo>
                    <a:cubicBezTo>
                      <a:pt x="58" y="109"/>
                      <a:pt x="59" y="109"/>
                      <a:pt x="60" y="109"/>
                    </a:cubicBezTo>
                    <a:cubicBezTo>
                      <a:pt x="60" y="109"/>
                      <a:pt x="63" y="111"/>
                      <a:pt x="67" y="115"/>
                    </a:cubicBezTo>
                    <a:cubicBezTo>
                      <a:pt x="67" y="115"/>
                      <a:pt x="67" y="115"/>
                      <a:pt x="67" y="115"/>
                    </a:cubicBezTo>
                    <a:lnTo>
                      <a:pt x="124" y="115"/>
                    </a:lnTo>
                    <a:cubicBezTo>
                      <a:pt x="123" y="113"/>
                      <a:pt x="121" y="111"/>
                      <a:pt x="118" y="109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3025" name="任意多边形 43024"/>
              <p:cNvSpPr/>
              <p:nvPr userDrawn="1"/>
            </p:nvSpPr>
            <p:spPr>
              <a:xfrm>
                <a:off x="4625" y="3897"/>
                <a:ext cx="410" cy="420"/>
              </a:xfrm>
              <a:custGeom>
                <a:avLst/>
                <a:gdLst/>
                <a:ahLst/>
                <a:cxnLst/>
                <a:pathLst>
                  <a:path w="81" h="83">
                    <a:moveTo>
                      <a:pt x="77" y="59"/>
                    </a:moveTo>
                    <a:cubicBezTo>
                      <a:pt x="75" y="58"/>
                      <a:pt x="73" y="57"/>
                      <a:pt x="72" y="57"/>
                    </a:cubicBezTo>
                    <a:cubicBezTo>
                      <a:pt x="71" y="57"/>
                      <a:pt x="68" y="57"/>
                      <a:pt x="63" y="58"/>
                    </a:cubicBezTo>
                    <a:cubicBezTo>
                      <a:pt x="61" y="58"/>
                      <a:pt x="60" y="58"/>
                      <a:pt x="60" y="56"/>
                    </a:cubicBezTo>
                    <a:lnTo>
                      <a:pt x="60" y="17"/>
                    </a:lnTo>
                    <a:lnTo>
                      <a:pt x="57" y="9"/>
                    </a:lnTo>
                    <a:cubicBezTo>
                      <a:pt x="55" y="4"/>
                      <a:pt x="53" y="1"/>
                      <a:pt x="52" y="1"/>
                    </a:cubicBezTo>
                    <a:cubicBezTo>
                      <a:pt x="52" y="0"/>
                      <a:pt x="50" y="0"/>
                      <a:pt x="49" y="0"/>
                    </a:cubicBezTo>
                    <a:lnTo>
                      <a:pt x="30" y="0"/>
                    </a:lnTo>
                    <a:cubicBezTo>
                      <a:pt x="18" y="0"/>
                      <a:pt x="10" y="0"/>
                      <a:pt x="9" y="0"/>
                    </a:cubicBezTo>
                    <a:cubicBezTo>
                      <a:pt x="7" y="0"/>
                      <a:pt x="5" y="1"/>
                      <a:pt x="4" y="2"/>
                    </a:cubicBezTo>
                    <a:cubicBezTo>
                      <a:pt x="2" y="4"/>
                      <a:pt x="1" y="5"/>
                      <a:pt x="1" y="7"/>
                    </a:cubicBezTo>
                    <a:cubicBezTo>
                      <a:pt x="0" y="10"/>
                      <a:pt x="0" y="12"/>
                      <a:pt x="0" y="13"/>
                    </a:cubicBezTo>
                    <a:cubicBezTo>
                      <a:pt x="0" y="19"/>
                      <a:pt x="1" y="23"/>
                      <a:pt x="3" y="25"/>
                    </a:cubicBezTo>
                    <a:cubicBezTo>
                      <a:pt x="4" y="26"/>
                      <a:pt x="6" y="27"/>
                      <a:pt x="7" y="28"/>
                    </a:cubicBezTo>
                    <a:cubicBezTo>
                      <a:pt x="8" y="28"/>
                      <a:pt x="9" y="28"/>
                      <a:pt x="10" y="29"/>
                    </a:cubicBezTo>
                    <a:lnTo>
                      <a:pt x="24" y="29"/>
                    </a:lnTo>
                    <a:cubicBezTo>
                      <a:pt x="25" y="29"/>
                      <a:pt x="25" y="30"/>
                      <a:pt x="25" y="31"/>
                    </a:cubicBezTo>
                    <a:lnTo>
                      <a:pt x="25" y="51"/>
                    </a:lnTo>
                    <a:cubicBezTo>
                      <a:pt x="25" y="56"/>
                      <a:pt x="25" y="59"/>
                      <a:pt x="25" y="61"/>
                    </a:cubicBezTo>
                    <a:cubicBezTo>
                      <a:pt x="25" y="62"/>
                      <a:pt x="26" y="63"/>
                      <a:pt x="26" y="63"/>
                    </a:cubicBezTo>
                    <a:cubicBezTo>
                      <a:pt x="25" y="64"/>
                      <a:pt x="24" y="65"/>
                      <a:pt x="21" y="66"/>
                    </a:cubicBezTo>
                    <a:cubicBezTo>
                      <a:pt x="18" y="68"/>
                      <a:pt x="17" y="69"/>
                      <a:pt x="16" y="69"/>
                    </a:cubicBezTo>
                    <a:cubicBezTo>
                      <a:pt x="14" y="71"/>
                      <a:pt x="13" y="75"/>
                      <a:pt x="14" y="81"/>
                    </a:cubicBezTo>
                    <a:cubicBezTo>
                      <a:pt x="14" y="82"/>
                      <a:pt x="14" y="82"/>
                      <a:pt x="14" y="83"/>
                    </a:cubicBezTo>
                    <a:lnTo>
                      <a:pt x="77" y="83"/>
                    </a:lnTo>
                    <a:cubicBezTo>
                      <a:pt x="77" y="82"/>
                      <a:pt x="78" y="82"/>
                      <a:pt x="79" y="81"/>
                    </a:cubicBezTo>
                    <a:cubicBezTo>
                      <a:pt x="81" y="79"/>
                      <a:pt x="81" y="75"/>
                      <a:pt x="81" y="70"/>
                    </a:cubicBezTo>
                    <a:cubicBezTo>
                      <a:pt x="81" y="64"/>
                      <a:pt x="79" y="61"/>
                      <a:pt x="77" y="59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3026" name="任意多边形 43025"/>
              <p:cNvSpPr/>
              <p:nvPr userDrawn="1"/>
            </p:nvSpPr>
            <p:spPr>
              <a:xfrm>
                <a:off x="4696" y="3649"/>
                <a:ext cx="238" cy="212"/>
              </a:xfrm>
              <a:custGeom>
                <a:avLst/>
                <a:gdLst/>
                <a:ahLst/>
                <a:cxnLst/>
                <a:pathLst>
                  <a:path w="47" h="42">
                    <a:moveTo>
                      <a:pt x="37" y="22"/>
                    </a:moveTo>
                    <a:cubicBezTo>
                      <a:pt x="39" y="20"/>
                      <a:pt x="42" y="18"/>
                      <a:pt x="47" y="15"/>
                    </a:cubicBezTo>
                    <a:lnTo>
                      <a:pt x="32" y="5"/>
                    </a:lnTo>
                    <a:cubicBezTo>
                      <a:pt x="27" y="2"/>
                      <a:pt x="23" y="0"/>
                      <a:pt x="18" y="0"/>
                    </a:cubicBezTo>
                    <a:cubicBezTo>
                      <a:pt x="14" y="0"/>
                      <a:pt x="10" y="2"/>
                      <a:pt x="6" y="6"/>
                    </a:cubicBezTo>
                    <a:cubicBezTo>
                      <a:pt x="2" y="9"/>
                      <a:pt x="0" y="13"/>
                      <a:pt x="0" y="16"/>
                    </a:cubicBezTo>
                    <a:cubicBezTo>
                      <a:pt x="0" y="19"/>
                      <a:pt x="0" y="20"/>
                      <a:pt x="1" y="22"/>
                    </a:cubicBezTo>
                    <a:cubicBezTo>
                      <a:pt x="2" y="23"/>
                      <a:pt x="4" y="25"/>
                      <a:pt x="6" y="27"/>
                    </a:cubicBezTo>
                    <a:lnTo>
                      <a:pt x="15" y="32"/>
                    </a:lnTo>
                    <a:cubicBezTo>
                      <a:pt x="23" y="38"/>
                      <a:pt x="27" y="40"/>
                      <a:pt x="28" y="41"/>
                    </a:cubicBezTo>
                    <a:cubicBezTo>
                      <a:pt x="30" y="42"/>
                      <a:pt x="31" y="42"/>
                      <a:pt x="33" y="42"/>
                    </a:cubicBezTo>
                    <a:cubicBezTo>
                      <a:pt x="34" y="42"/>
                      <a:pt x="35" y="42"/>
                      <a:pt x="35" y="42"/>
                    </a:cubicBezTo>
                    <a:cubicBezTo>
                      <a:pt x="35" y="42"/>
                      <a:pt x="35" y="41"/>
                      <a:pt x="34" y="39"/>
                    </a:cubicBezTo>
                    <a:cubicBezTo>
                      <a:pt x="33" y="37"/>
                      <a:pt x="33" y="34"/>
                      <a:pt x="33" y="32"/>
                    </a:cubicBezTo>
                    <a:cubicBezTo>
                      <a:pt x="33" y="28"/>
                      <a:pt x="35" y="25"/>
                      <a:pt x="37" y="2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grpSp>
          <p:nvGrpSpPr>
            <p:cNvPr id="43027" name="组合 43026"/>
            <p:cNvGrpSpPr/>
            <p:nvPr userDrawn="1"/>
          </p:nvGrpSpPr>
          <p:grpSpPr>
            <a:xfrm>
              <a:off x="5020" y="116"/>
              <a:ext cx="617" cy="613"/>
              <a:chOff x="5020" y="116"/>
              <a:chExt cx="617" cy="613"/>
            </a:xfrm>
          </p:grpSpPr>
          <p:sp>
            <p:nvSpPr>
              <p:cNvPr id="43028" name="任意多边形 43027"/>
              <p:cNvSpPr>
                <a:spLocks noEditPoints="1"/>
              </p:cNvSpPr>
              <p:nvPr userDrawn="1"/>
            </p:nvSpPr>
            <p:spPr>
              <a:xfrm>
                <a:off x="5020" y="116"/>
                <a:ext cx="597" cy="299"/>
              </a:xfrm>
              <a:custGeom>
                <a:avLst/>
                <a:gdLst/>
                <a:ahLst/>
                <a:cxnLst/>
                <a:pathLst>
                  <a:path w="118" h="59">
                    <a:moveTo>
                      <a:pt x="0" y="31"/>
                    </a:moveTo>
                    <a:lnTo>
                      <a:pt x="0" y="39"/>
                    </a:lnTo>
                    <a:lnTo>
                      <a:pt x="13" y="39"/>
                    </a:lnTo>
                    <a:cubicBezTo>
                      <a:pt x="13" y="39"/>
                      <a:pt x="13" y="28"/>
                      <a:pt x="13" y="28"/>
                    </a:cubicBezTo>
                    <a:cubicBezTo>
                      <a:pt x="14" y="28"/>
                      <a:pt x="19" y="28"/>
                      <a:pt x="20" y="28"/>
                    </a:cubicBezTo>
                    <a:cubicBezTo>
                      <a:pt x="20" y="28"/>
                      <a:pt x="20" y="36"/>
                      <a:pt x="20" y="37"/>
                    </a:cubicBezTo>
                    <a:cubicBezTo>
                      <a:pt x="20" y="37"/>
                      <a:pt x="18" y="37"/>
                      <a:pt x="18" y="37"/>
                    </a:cubicBezTo>
                    <a:cubicBezTo>
                      <a:pt x="18" y="36"/>
                      <a:pt x="18" y="34"/>
                      <a:pt x="18" y="33"/>
                    </a:cubicBezTo>
                    <a:cubicBezTo>
                      <a:pt x="18" y="33"/>
                      <a:pt x="19" y="33"/>
                      <a:pt x="19" y="33"/>
                    </a:cubicBezTo>
                    <a:lnTo>
                      <a:pt x="19" y="30"/>
                    </a:lnTo>
                    <a:lnTo>
                      <a:pt x="15" y="30"/>
                    </a:lnTo>
                    <a:lnTo>
                      <a:pt x="15" y="39"/>
                    </a:lnTo>
                    <a:lnTo>
                      <a:pt x="50" y="39"/>
                    </a:lnTo>
                    <a:cubicBezTo>
                      <a:pt x="50" y="39"/>
                      <a:pt x="50" y="22"/>
                      <a:pt x="50" y="21"/>
                    </a:cubicBezTo>
                    <a:cubicBezTo>
                      <a:pt x="51" y="21"/>
                      <a:pt x="66" y="21"/>
                      <a:pt x="68" y="21"/>
                    </a:cubicBezTo>
                    <a:cubicBezTo>
                      <a:pt x="66" y="23"/>
                      <a:pt x="59" y="29"/>
                      <a:pt x="59" y="30"/>
                    </a:cubicBezTo>
                    <a:cubicBezTo>
                      <a:pt x="59" y="30"/>
                      <a:pt x="57" y="30"/>
                      <a:pt x="56" y="30"/>
                    </a:cubicBezTo>
                    <a:cubicBezTo>
                      <a:pt x="56" y="29"/>
                      <a:pt x="56" y="27"/>
                      <a:pt x="56" y="27"/>
                    </a:cubicBezTo>
                    <a:cubicBezTo>
                      <a:pt x="57" y="27"/>
                      <a:pt x="59" y="27"/>
                      <a:pt x="59" y="27"/>
                    </a:cubicBezTo>
                    <a:lnTo>
                      <a:pt x="62" y="24"/>
                    </a:lnTo>
                    <a:lnTo>
                      <a:pt x="53" y="24"/>
                    </a:lnTo>
                    <a:lnTo>
                      <a:pt x="53" y="33"/>
                    </a:lnTo>
                    <a:cubicBezTo>
                      <a:pt x="53" y="33"/>
                      <a:pt x="60" y="33"/>
                      <a:pt x="61" y="33"/>
                    </a:cubicBezTo>
                    <a:cubicBezTo>
                      <a:pt x="61" y="33"/>
                      <a:pt x="70" y="42"/>
                      <a:pt x="71" y="43"/>
                    </a:cubicBezTo>
                    <a:cubicBezTo>
                      <a:pt x="70" y="44"/>
                      <a:pt x="60" y="54"/>
                      <a:pt x="60" y="54"/>
                    </a:cubicBezTo>
                    <a:cubicBezTo>
                      <a:pt x="58" y="54"/>
                      <a:pt x="58" y="49"/>
                      <a:pt x="58" y="47"/>
                    </a:cubicBezTo>
                    <a:lnTo>
                      <a:pt x="58" y="46"/>
                    </a:lnTo>
                    <a:lnTo>
                      <a:pt x="58" y="46"/>
                    </a:lnTo>
                    <a:cubicBezTo>
                      <a:pt x="55" y="45"/>
                      <a:pt x="54" y="41"/>
                      <a:pt x="54" y="40"/>
                    </a:cubicBezTo>
                    <a:cubicBezTo>
                      <a:pt x="55" y="40"/>
                      <a:pt x="60" y="40"/>
                      <a:pt x="60" y="40"/>
                    </a:cubicBezTo>
                    <a:cubicBezTo>
                      <a:pt x="60" y="40"/>
                      <a:pt x="63" y="42"/>
                      <a:pt x="63" y="43"/>
                    </a:cubicBezTo>
                    <a:cubicBezTo>
                      <a:pt x="63" y="43"/>
                      <a:pt x="62" y="43"/>
                      <a:pt x="62" y="44"/>
                    </a:cubicBezTo>
                    <a:cubicBezTo>
                      <a:pt x="62" y="43"/>
                      <a:pt x="60" y="42"/>
                      <a:pt x="60" y="42"/>
                    </a:cubicBezTo>
                    <a:lnTo>
                      <a:pt x="57" y="44"/>
                    </a:lnTo>
                    <a:lnTo>
                      <a:pt x="62" y="48"/>
                    </a:lnTo>
                    <a:lnTo>
                      <a:pt x="67" y="42"/>
                    </a:lnTo>
                    <a:lnTo>
                      <a:pt x="62" y="37"/>
                    </a:lnTo>
                    <a:lnTo>
                      <a:pt x="51" y="37"/>
                    </a:lnTo>
                    <a:lnTo>
                      <a:pt x="51" y="38"/>
                    </a:lnTo>
                    <a:cubicBezTo>
                      <a:pt x="50" y="44"/>
                      <a:pt x="54" y="47"/>
                      <a:pt x="55" y="48"/>
                    </a:cubicBezTo>
                    <a:cubicBezTo>
                      <a:pt x="55" y="55"/>
                      <a:pt x="59" y="59"/>
                      <a:pt x="59" y="59"/>
                    </a:cubicBezTo>
                    <a:lnTo>
                      <a:pt x="59" y="59"/>
                    </a:lnTo>
                    <a:lnTo>
                      <a:pt x="86" y="33"/>
                    </a:lnTo>
                    <a:cubicBezTo>
                      <a:pt x="86" y="33"/>
                      <a:pt x="78" y="24"/>
                      <a:pt x="77" y="24"/>
                    </a:cubicBezTo>
                    <a:cubicBezTo>
                      <a:pt x="78" y="23"/>
                      <a:pt x="85" y="16"/>
                      <a:pt x="86" y="15"/>
                    </a:cubicBezTo>
                    <a:cubicBezTo>
                      <a:pt x="86" y="16"/>
                      <a:pt x="91" y="21"/>
                      <a:pt x="92" y="22"/>
                    </a:cubicBezTo>
                    <a:cubicBezTo>
                      <a:pt x="91" y="22"/>
                      <a:pt x="88" y="26"/>
                      <a:pt x="87" y="27"/>
                    </a:cubicBezTo>
                    <a:cubicBezTo>
                      <a:pt x="87" y="26"/>
                      <a:pt x="86" y="25"/>
                      <a:pt x="85" y="25"/>
                    </a:cubicBezTo>
                    <a:cubicBezTo>
                      <a:pt x="86" y="24"/>
                      <a:pt x="89" y="21"/>
                      <a:pt x="89" y="21"/>
                    </a:cubicBezTo>
                    <a:lnTo>
                      <a:pt x="86" y="19"/>
                    </a:lnTo>
                    <a:lnTo>
                      <a:pt x="80" y="25"/>
                    </a:lnTo>
                    <a:lnTo>
                      <a:pt x="87" y="31"/>
                    </a:lnTo>
                    <a:lnTo>
                      <a:pt x="118" y="0"/>
                    </a:lnTo>
                    <a:lnTo>
                      <a:pt x="86" y="0"/>
                    </a:lnTo>
                    <a:lnTo>
                      <a:pt x="86" y="9"/>
                    </a:lnTo>
                    <a:lnTo>
                      <a:pt x="94" y="17"/>
                    </a:lnTo>
                    <a:lnTo>
                      <a:pt x="105" y="5"/>
                    </a:lnTo>
                    <a:lnTo>
                      <a:pt x="93" y="5"/>
                    </a:lnTo>
                    <a:lnTo>
                      <a:pt x="93" y="8"/>
                    </a:lnTo>
                    <a:cubicBezTo>
                      <a:pt x="93" y="8"/>
                      <a:pt x="97" y="8"/>
                      <a:pt x="98" y="8"/>
                    </a:cubicBezTo>
                    <a:cubicBezTo>
                      <a:pt x="97" y="9"/>
                      <a:pt x="94" y="12"/>
                      <a:pt x="94" y="12"/>
                    </a:cubicBezTo>
                    <a:cubicBezTo>
                      <a:pt x="93" y="12"/>
                      <a:pt x="90" y="9"/>
                      <a:pt x="90" y="8"/>
                    </a:cubicBezTo>
                    <a:cubicBezTo>
                      <a:pt x="90" y="8"/>
                      <a:pt x="90" y="4"/>
                      <a:pt x="90" y="3"/>
                    </a:cubicBezTo>
                    <a:cubicBezTo>
                      <a:pt x="91" y="3"/>
                      <a:pt x="108" y="3"/>
                      <a:pt x="110" y="3"/>
                    </a:cubicBezTo>
                    <a:cubicBezTo>
                      <a:pt x="109" y="5"/>
                      <a:pt x="95" y="19"/>
                      <a:pt x="94" y="19"/>
                    </a:cubicBezTo>
                    <a:cubicBezTo>
                      <a:pt x="94" y="19"/>
                      <a:pt x="86" y="11"/>
                      <a:pt x="85" y="11"/>
                    </a:cubicBezTo>
                    <a:cubicBezTo>
                      <a:pt x="85" y="10"/>
                      <a:pt x="85" y="0"/>
                      <a:pt x="85" y="0"/>
                    </a:cubicBezTo>
                    <a:lnTo>
                      <a:pt x="63" y="0"/>
                    </a:lnTo>
                    <a:cubicBezTo>
                      <a:pt x="63" y="0"/>
                      <a:pt x="63" y="12"/>
                      <a:pt x="63" y="13"/>
                    </a:cubicBezTo>
                    <a:cubicBezTo>
                      <a:pt x="62" y="13"/>
                      <a:pt x="52" y="13"/>
                      <a:pt x="51" y="13"/>
                    </a:cubicBezTo>
                    <a:cubicBezTo>
                      <a:pt x="51" y="12"/>
                      <a:pt x="51" y="4"/>
                      <a:pt x="51" y="3"/>
                    </a:cubicBezTo>
                    <a:cubicBezTo>
                      <a:pt x="52" y="3"/>
                      <a:pt x="57" y="3"/>
                      <a:pt x="58" y="3"/>
                    </a:cubicBezTo>
                    <a:cubicBezTo>
                      <a:pt x="58" y="4"/>
                      <a:pt x="58" y="7"/>
                      <a:pt x="58" y="8"/>
                    </a:cubicBezTo>
                    <a:cubicBezTo>
                      <a:pt x="58" y="8"/>
                      <a:pt x="57" y="8"/>
                      <a:pt x="57" y="8"/>
                    </a:cubicBezTo>
                    <a:cubicBezTo>
                      <a:pt x="57" y="7"/>
                      <a:pt x="57" y="5"/>
                      <a:pt x="57" y="5"/>
                    </a:cubicBezTo>
                    <a:lnTo>
                      <a:pt x="53" y="5"/>
                    </a:lnTo>
                    <a:lnTo>
                      <a:pt x="53" y="11"/>
                    </a:lnTo>
                    <a:lnTo>
                      <a:pt x="61" y="11"/>
                    </a:lnTo>
                    <a:lnTo>
                      <a:pt x="61" y="0"/>
                    </a:lnTo>
                    <a:lnTo>
                      <a:pt x="13" y="0"/>
                    </a:lnTo>
                    <a:lnTo>
                      <a:pt x="13" y="7"/>
                    </a:lnTo>
                    <a:lnTo>
                      <a:pt x="19" y="7"/>
                    </a:lnTo>
                    <a:lnTo>
                      <a:pt x="19" y="4"/>
                    </a:lnTo>
                    <a:cubicBezTo>
                      <a:pt x="19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9" y="4"/>
                      <a:pt x="20" y="4"/>
                    </a:cubicBezTo>
                    <a:cubicBezTo>
                      <a:pt x="20" y="4"/>
                      <a:pt x="20" y="9"/>
                      <a:pt x="20" y="10"/>
                    </a:cubicBezTo>
                    <a:cubicBezTo>
                      <a:pt x="19" y="10"/>
                      <a:pt x="13" y="10"/>
                      <a:pt x="12" y="10"/>
                    </a:cubicBezTo>
                    <a:cubicBezTo>
                      <a:pt x="12" y="9"/>
                      <a:pt x="12" y="0"/>
                      <a:pt x="12" y="0"/>
                    </a:cubicBezTo>
                    <a:lnTo>
                      <a:pt x="1" y="0"/>
                    </a:lnTo>
                    <a:lnTo>
                      <a:pt x="1" y="8"/>
                    </a:lnTo>
                    <a:lnTo>
                      <a:pt x="8" y="8"/>
                    </a:lnTo>
                    <a:lnTo>
                      <a:pt x="8" y="5"/>
                    </a:lnTo>
                    <a:cubicBezTo>
                      <a:pt x="8" y="5"/>
                      <a:pt x="4" y="5"/>
                      <a:pt x="4" y="5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8" y="3"/>
                      <a:pt x="9" y="3"/>
                    </a:cubicBezTo>
                    <a:cubicBezTo>
                      <a:pt x="9" y="4"/>
                      <a:pt x="9" y="13"/>
                      <a:pt x="9" y="13"/>
                    </a:cubicBezTo>
                    <a:cubicBezTo>
                      <a:pt x="9" y="13"/>
                      <a:pt x="20" y="13"/>
                      <a:pt x="21" y="13"/>
                    </a:cubicBezTo>
                    <a:cubicBezTo>
                      <a:pt x="21" y="14"/>
                      <a:pt x="21" y="16"/>
                      <a:pt x="21" y="16"/>
                    </a:cubicBezTo>
                    <a:lnTo>
                      <a:pt x="33" y="16"/>
                    </a:lnTo>
                    <a:cubicBezTo>
                      <a:pt x="33" y="16"/>
                      <a:pt x="33" y="10"/>
                      <a:pt x="33" y="9"/>
                    </a:cubicBezTo>
                    <a:cubicBezTo>
                      <a:pt x="34" y="9"/>
                      <a:pt x="41" y="9"/>
                      <a:pt x="42" y="9"/>
                    </a:cubicBezTo>
                    <a:cubicBezTo>
                      <a:pt x="42" y="10"/>
                      <a:pt x="42" y="12"/>
                      <a:pt x="42" y="13"/>
                    </a:cubicBezTo>
                    <a:cubicBezTo>
                      <a:pt x="41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2"/>
                    </a:cubicBezTo>
                    <a:cubicBezTo>
                      <a:pt x="39" y="12"/>
                      <a:pt x="41" y="12"/>
                      <a:pt x="41" y="12"/>
                    </a:cubicBezTo>
                    <a:lnTo>
                      <a:pt x="41" y="10"/>
                    </a:lnTo>
                    <a:lnTo>
                      <a:pt x="36" y="10"/>
                    </a:lnTo>
                    <a:lnTo>
                      <a:pt x="36" y="17"/>
                    </a:lnTo>
                    <a:lnTo>
                      <a:pt x="78" y="17"/>
                    </a:lnTo>
                    <a:lnTo>
                      <a:pt x="78" y="6"/>
                    </a:lnTo>
                    <a:lnTo>
                      <a:pt x="69" y="6"/>
                    </a:lnTo>
                    <a:lnTo>
                      <a:pt x="69" y="11"/>
                    </a:lnTo>
                    <a:lnTo>
                      <a:pt x="73" y="11"/>
                    </a:lnTo>
                    <a:cubicBezTo>
                      <a:pt x="73" y="11"/>
                      <a:pt x="73" y="10"/>
                      <a:pt x="73" y="10"/>
                    </a:cubicBezTo>
                    <a:cubicBezTo>
                      <a:pt x="73" y="10"/>
                      <a:pt x="74" y="10"/>
                      <a:pt x="75" y="10"/>
                    </a:cubicBezTo>
                    <a:cubicBezTo>
                      <a:pt x="75" y="11"/>
                      <a:pt x="75" y="12"/>
                      <a:pt x="75" y="13"/>
                    </a:cubicBezTo>
                    <a:cubicBezTo>
                      <a:pt x="74" y="13"/>
                      <a:pt x="67" y="13"/>
                      <a:pt x="66" y="13"/>
                    </a:cubicBezTo>
                    <a:cubicBezTo>
                      <a:pt x="66" y="12"/>
                      <a:pt x="66" y="4"/>
                      <a:pt x="66" y="3"/>
                    </a:cubicBezTo>
                    <a:cubicBezTo>
                      <a:pt x="67" y="3"/>
                      <a:pt x="81" y="3"/>
                      <a:pt x="82" y="3"/>
                    </a:cubicBezTo>
                    <a:cubicBezTo>
                      <a:pt x="82" y="4"/>
                      <a:pt x="82" y="14"/>
                      <a:pt x="82" y="14"/>
                    </a:cubicBezTo>
                    <a:cubicBezTo>
                      <a:pt x="82" y="14"/>
                      <a:pt x="67" y="30"/>
                      <a:pt x="67" y="30"/>
                    </a:cubicBezTo>
                    <a:lnTo>
                      <a:pt x="73" y="37"/>
                    </a:lnTo>
                    <a:lnTo>
                      <a:pt x="78" y="32"/>
                    </a:lnTo>
                    <a:lnTo>
                      <a:pt x="76" y="29"/>
                    </a:lnTo>
                    <a:cubicBezTo>
                      <a:pt x="76" y="29"/>
                      <a:pt x="74" y="31"/>
                      <a:pt x="73" y="32"/>
                    </a:cubicBezTo>
                    <a:cubicBezTo>
                      <a:pt x="73" y="31"/>
                      <a:pt x="72" y="30"/>
                      <a:pt x="71" y="29"/>
                    </a:cubicBezTo>
                    <a:cubicBezTo>
                      <a:pt x="72" y="29"/>
                      <a:pt x="74" y="26"/>
                      <a:pt x="75" y="26"/>
                    </a:cubicBezTo>
                    <a:cubicBezTo>
                      <a:pt x="76" y="26"/>
                      <a:pt x="81" y="32"/>
                      <a:pt x="82" y="32"/>
                    </a:cubicBezTo>
                    <a:cubicBezTo>
                      <a:pt x="81" y="33"/>
                      <a:pt x="74" y="40"/>
                      <a:pt x="73" y="41"/>
                    </a:cubicBezTo>
                    <a:cubicBezTo>
                      <a:pt x="73" y="40"/>
                      <a:pt x="64" y="31"/>
                      <a:pt x="63" y="30"/>
                    </a:cubicBezTo>
                    <a:cubicBezTo>
                      <a:pt x="64" y="29"/>
                      <a:pt x="75" y="18"/>
                      <a:pt x="75" y="18"/>
                    </a:cubicBezTo>
                    <a:lnTo>
                      <a:pt x="48" y="18"/>
                    </a:lnTo>
                    <a:cubicBezTo>
                      <a:pt x="48" y="18"/>
                      <a:pt x="48" y="36"/>
                      <a:pt x="48" y="37"/>
                    </a:cubicBezTo>
                    <a:cubicBezTo>
                      <a:pt x="47" y="37"/>
                      <a:pt x="24" y="37"/>
                      <a:pt x="23" y="37"/>
                    </a:cubicBezTo>
                    <a:cubicBezTo>
                      <a:pt x="23" y="36"/>
                      <a:pt x="23" y="24"/>
                      <a:pt x="23" y="23"/>
                    </a:cubicBezTo>
                    <a:cubicBezTo>
                      <a:pt x="24" y="23"/>
                      <a:pt x="30" y="23"/>
                      <a:pt x="30" y="23"/>
                    </a:cubicBezTo>
                    <a:cubicBezTo>
                      <a:pt x="30" y="24"/>
                      <a:pt x="30" y="30"/>
                      <a:pt x="30" y="31"/>
                    </a:cubicBezTo>
                    <a:cubicBezTo>
                      <a:pt x="30" y="31"/>
                      <a:pt x="29" y="31"/>
                      <a:pt x="28" y="31"/>
                    </a:cubicBezTo>
                    <a:cubicBezTo>
                      <a:pt x="28" y="30"/>
                      <a:pt x="28" y="26"/>
                      <a:pt x="28" y="26"/>
                    </a:cubicBezTo>
                    <a:lnTo>
                      <a:pt x="25" y="26"/>
                    </a:lnTo>
                    <a:lnTo>
                      <a:pt x="25" y="34"/>
                    </a:lnTo>
                    <a:lnTo>
                      <a:pt x="46" y="34"/>
                    </a:lnTo>
                    <a:lnTo>
                      <a:pt x="46" y="21"/>
                    </a:lnTo>
                    <a:lnTo>
                      <a:pt x="35" y="21"/>
                    </a:lnTo>
                    <a:lnTo>
                      <a:pt x="35" y="29"/>
                    </a:lnTo>
                    <a:lnTo>
                      <a:pt x="41" y="29"/>
                    </a:lnTo>
                    <a:lnTo>
                      <a:pt x="41" y="26"/>
                    </a:lnTo>
                    <a:cubicBezTo>
                      <a:pt x="41" y="26"/>
                      <a:pt x="39" y="26"/>
                      <a:pt x="39" y="26"/>
                    </a:cubicBezTo>
                    <a:cubicBezTo>
                      <a:pt x="39" y="26"/>
                      <a:pt x="39" y="25"/>
                      <a:pt x="39" y="24"/>
                    </a:cubicBezTo>
                    <a:cubicBezTo>
                      <a:pt x="39" y="24"/>
                      <a:pt x="41" y="24"/>
                      <a:pt x="42" y="24"/>
                    </a:cubicBezTo>
                    <a:cubicBezTo>
                      <a:pt x="42" y="25"/>
                      <a:pt x="42" y="30"/>
                      <a:pt x="42" y="31"/>
                    </a:cubicBezTo>
                    <a:cubicBezTo>
                      <a:pt x="41" y="31"/>
                      <a:pt x="35" y="31"/>
                      <a:pt x="34" y="31"/>
                    </a:cubicBezTo>
                    <a:cubicBezTo>
                      <a:pt x="34" y="30"/>
                      <a:pt x="34" y="20"/>
                      <a:pt x="34" y="20"/>
                    </a:cubicBezTo>
                    <a:lnTo>
                      <a:pt x="20" y="20"/>
                    </a:lnTo>
                    <a:cubicBezTo>
                      <a:pt x="20" y="20"/>
                      <a:pt x="20" y="24"/>
                      <a:pt x="20" y="24"/>
                    </a:cubicBezTo>
                    <a:cubicBezTo>
                      <a:pt x="19" y="24"/>
                      <a:pt x="10" y="24"/>
                      <a:pt x="10" y="24"/>
                    </a:cubicBezTo>
                    <a:cubicBezTo>
                      <a:pt x="10" y="24"/>
                      <a:pt x="10" y="35"/>
                      <a:pt x="10" y="36"/>
                    </a:cubicBezTo>
                    <a:cubicBezTo>
                      <a:pt x="9" y="36"/>
                      <a:pt x="5" y="36"/>
                      <a:pt x="4" y="36"/>
                    </a:cubicBezTo>
                    <a:cubicBezTo>
                      <a:pt x="4" y="36"/>
                      <a:pt x="4" y="34"/>
                      <a:pt x="4" y="34"/>
                    </a:cubicBezTo>
                    <a:cubicBezTo>
                      <a:pt x="5" y="34"/>
                      <a:pt x="7" y="34"/>
                      <a:pt x="7" y="34"/>
                    </a:cubicBezTo>
                    <a:lnTo>
                      <a:pt x="7" y="31"/>
                    </a:lnTo>
                    <a:lnTo>
                      <a:pt x="0" y="31"/>
                    </a:lnTo>
                    <a:lnTo>
                      <a:pt x="0" y="31"/>
                    </a:lnTo>
                    <a:close/>
                    <a:moveTo>
                      <a:pt x="1" y="32"/>
                    </a:moveTo>
                    <a:cubicBezTo>
                      <a:pt x="2" y="32"/>
                      <a:pt x="6" y="32"/>
                      <a:pt x="6" y="32"/>
                    </a:cubicBezTo>
                    <a:cubicBezTo>
                      <a:pt x="6" y="32"/>
                      <a:pt x="6" y="32"/>
                      <a:pt x="6" y="33"/>
                    </a:cubicBezTo>
                    <a:cubicBezTo>
                      <a:pt x="6" y="33"/>
                      <a:pt x="3" y="33"/>
                      <a:pt x="3" y="33"/>
                    </a:cubicBezTo>
                    <a:lnTo>
                      <a:pt x="3" y="37"/>
                    </a:lnTo>
                    <a:lnTo>
                      <a:pt x="11" y="37"/>
                    </a:lnTo>
                    <a:cubicBezTo>
                      <a:pt x="11" y="37"/>
                      <a:pt x="11" y="26"/>
                      <a:pt x="11" y="25"/>
                    </a:cubicBezTo>
                    <a:cubicBezTo>
                      <a:pt x="12" y="25"/>
                      <a:pt x="21" y="25"/>
                      <a:pt x="21" y="25"/>
                    </a:cubicBezTo>
                    <a:cubicBezTo>
                      <a:pt x="21" y="25"/>
                      <a:pt x="21" y="22"/>
                      <a:pt x="21" y="21"/>
                    </a:cubicBezTo>
                    <a:cubicBezTo>
                      <a:pt x="22" y="21"/>
                      <a:pt x="32" y="21"/>
                      <a:pt x="33" y="21"/>
                    </a:cubicBezTo>
                    <a:cubicBezTo>
                      <a:pt x="33" y="22"/>
                      <a:pt x="33" y="32"/>
                      <a:pt x="33" y="32"/>
                    </a:cubicBezTo>
                    <a:lnTo>
                      <a:pt x="43" y="32"/>
                    </a:lnTo>
                    <a:lnTo>
                      <a:pt x="43" y="23"/>
                    </a:lnTo>
                    <a:lnTo>
                      <a:pt x="38" y="23"/>
                    </a:lnTo>
                    <a:lnTo>
                      <a:pt x="38" y="27"/>
                    </a:lnTo>
                    <a:cubicBezTo>
                      <a:pt x="38" y="27"/>
                      <a:pt x="40" y="27"/>
                      <a:pt x="40" y="27"/>
                    </a:cubicBezTo>
                    <a:cubicBezTo>
                      <a:pt x="40" y="27"/>
                      <a:pt x="40" y="28"/>
                      <a:pt x="40" y="28"/>
                    </a:cubicBezTo>
                    <a:cubicBezTo>
                      <a:pt x="40" y="28"/>
                      <a:pt x="37" y="28"/>
                      <a:pt x="36" y="28"/>
                    </a:cubicBezTo>
                    <a:cubicBezTo>
                      <a:pt x="36" y="27"/>
                      <a:pt x="36" y="23"/>
                      <a:pt x="36" y="22"/>
                    </a:cubicBezTo>
                    <a:cubicBezTo>
                      <a:pt x="37" y="22"/>
                      <a:pt x="44" y="22"/>
                      <a:pt x="45" y="22"/>
                    </a:cubicBezTo>
                    <a:cubicBezTo>
                      <a:pt x="45" y="23"/>
                      <a:pt x="45" y="32"/>
                      <a:pt x="45" y="33"/>
                    </a:cubicBezTo>
                    <a:cubicBezTo>
                      <a:pt x="44" y="33"/>
                      <a:pt x="27" y="33"/>
                      <a:pt x="26" y="33"/>
                    </a:cubicBezTo>
                    <a:cubicBezTo>
                      <a:pt x="26" y="32"/>
                      <a:pt x="26" y="28"/>
                      <a:pt x="26" y="27"/>
                    </a:cubicBezTo>
                    <a:cubicBezTo>
                      <a:pt x="26" y="27"/>
                      <a:pt x="27" y="27"/>
                      <a:pt x="27" y="27"/>
                    </a:cubicBezTo>
                    <a:cubicBezTo>
                      <a:pt x="27" y="28"/>
                      <a:pt x="27" y="32"/>
                      <a:pt x="27" y="32"/>
                    </a:cubicBezTo>
                    <a:lnTo>
                      <a:pt x="31" y="32"/>
                    </a:lnTo>
                    <a:lnTo>
                      <a:pt x="31" y="22"/>
                    </a:lnTo>
                    <a:lnTo>
                      <a:pt x="22" y="22"/>
                    </a:lnTo>
                    <a:lnTo>
                      <a:pt x="22" y="37"/>
                    </a:lnTo>
                    <a:lnTo>
                      <a:pt x="48" y="37"/>
                    </a:lnTo>
                    <a:cubicBezTo>
                      <a:pt x="48" y="37"/>
                      <a:pt x="48" y="20"/>
                      <a:pt x="48" y="19"/>
                    </a:cubicBezTo>
                    <a:cubicBezTo>
                      <a:pt x="49" y="19"/>
                      <a:pt x="71" y="19"/>
                      <a:pt x="73" y="19"/>
                    </a:cubicBezTo>
                    <a:cubicBezTo>
                      <a:pt x="71" y="20"/>
                      <a:pt x="62" y="30"/>
                      <a:pt x="62" y="30"/>
                    </a:cubicBezTo>
                    <a:lnTo>
                      <a:pt x="73" y="42"/>
                    </a:lnTo>
                    <a:lnTo>
                      <a:pt x="83" y="32"/>
                    </a:lnTo>
                    <a:lnTo>
                      <a:pt x="75" y="24"/>
                    </a:lnTo>
                    <a:lnTo>
                      <a:pt x="70" y="29"/>
                    </a:lnTo>
                    <a:lnTo>
                      <a:pt x="73" y="33"/>
                    </a:lnTo>
                    <a:cubicBezTo>
                      <a:pt x="73" y="33"/>
                      <a:pt x="75" y="31"/>
                      <a:pt x="76" y="31"/>
                    </a:cubicBezTo>
                    <a:cubicBezTo>
                      <a:pt x="76" y="31"/>
                      <a:pt x="76" y="32"/>
                      <a:pt x="77" y="32"/>
                    </a:cubicBezTo>
                    <a:cubicBezTo>
                      <a:pt x="76" y="32"/>
                      <a:pt x="74" y="35"/>
                      <a:pt x="73" y="35"/>
                    </a:cubicBezTo>
                    <a:cubicBezTo>
                      <a:pt x="73" y="35"/>
                      <a:pt x="69" y="30"/>
                      <a:pt x="68" y="30"/>
                    </a:cubicBezTo>
                    <a:cubicBezTo>
                      <a:pt x="69" y="29"/>
                      <a:pt x="83" y="15"/>
                      <a:pt x="83" y="15"/>
                    </a:cubicBezTo>
                    <a:lnTo>
                      <a:pt x="83" y="2"/>
                    </a:lnTo>
                    <a:lnTo>
                      <a:pt x="66" y="2"/>
                    </a:lnTo>
                    <a:lnTo>
                      <a:pt x="66" y="14"/>
                    </a:lnTo>
                    <a:lnTo>
                      <a:pt x="76" y="14"/>
                    </a:lnTo>
                    <a:lnTo>
                      <a:pt x="76" y="9"/>
                    </a:lnTo>
                    <a:lnTo>
                      <a:pt x="72" y="9"/>
                    </a:lnTo>
                    <a:cubicBezTo>
                      <a:pt x="72" y="9"/>
                      <a:pt x="72" y="10"/>
                      <a:pt x="72" y="10"/>
                    </a:cubicBezTo>
                    <a:cubicBezTo>
                      <a:pt x="71" y="10"/>
                      <a:pt x="70" y="10"/>
                      <a:pt x="70" y="10"/>
                    </a:cubicBezTo>
                    <a:cubicBezTo>
                      <a:pt x="70" y="10"/>
                      <a:pt x="70" y="7"/>
                      <a:pt x="70" y="7"/>
                    </a:cubicBezTo>
                    <a:cubicBezTo>
                      <a:pt x="71" y="7"/>
                      <a:pt x="76" y="7"/>
                      <a:pt x="77" y="7"/>
                    </a:cubicBezTo>
                    <a:cubicBezTo>
                      <a:pt x="77" y="8"/>
                      <a:pt x="77" y="15"/>
                      <a:pt x="77" y="16"/>
                    </a:cubicBezTo>
                    <a:cubicBezTo>
                      <a:pt x="76" y="16"/>
                      <a:pt x="37" y="16"/>
                      <a:pt x="37" y="16"/>
                    </a:cubicBezTo>
                    <a:cubicBezTo>
                      <a:pt x="37" y="15"/>
                      <a:pt x="37" y="11"/>
                      <a:pt x="37" y="11"/>
                    </a:cubicBezTo>
                    <a:cubicBezTo>
                      <a:pt x="37" y="11"/>
                      <a:pt x="40" y="11"/>
                      <a:pt x="40" y="11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40" y="11"/>
                      <a:pt x="38" y="11"/>
                      <a:pt x="38" y="11"/>
                    </a:cubicBezTo>
                    <a:lnTo>
                      <a:pt x="38" y="14"/>
                    </a:lnTo>
                    <a:lnTo>
                      <a:pt x="43" y="14"/>
                    </a:lnTo>
                    <a:lnTo>
                      <a:pt x="43" y="8"/>
                    </a:lnTo>
                    <a:lnTo>
                      <a:pt x="32" y="8"/>
                    </a:lnTo>
                    <a:cubicBezTo>
                      <a:pt x="32" y="8"/>
                      <a:pt x="32" y="14"/>
                      <a:pt x="32" y="15"/>
                    </a:cubicBezTo>
                    <a:cubicBezTo>
                      <a:pt x="31" y="15"/>
                      <a:pt x="22" y="15"/>
                      <a:pt x="22" y="15"/>
                    </a:cubicBezTo>
                    <a:cubicBezTo>
                      <a:pt x="22" y="14"/>
                      <a:pt x="22" y="12"/>
                      <a:pt x="22" y="12"/>
                    </a:cubicBezTo>
                    <a:cubicBezTo>
                      <a:pt x="22" y="12"/>
                      <a:pt x="11" y="12"/>
                      <a:pt x="10" y="12"/>
                    </a:cubicBezTo>
                    <a:cubicBezTo>
                      <a:pt x="10" y="11"/>
                      <a:pt x="10" y="2"/>
                      <a:pt x="10" y="2"/>
                    </a:cubicBezTo>
                    <a:lnTo>
                      <a:pt x="3" y="2"/>
                    </a:lnTo>
                    <a:lnTo>
                      <a:pt x="3" y="6"/>
                    </a:lnTo>
                    <a:cubicBezTo>
                      <a:pt x="3" y="6"/>
                      <a:pt x="6" y="6"/>
                      <a:pt x="7" y="6"/>
                    </a:cubicBezTo>
                    <a:cubicBezTo>
                      <a:pt x="7" y="6"/>
                      <a:pt x="7" y="6"/>
                      <a:pt x="7" y="7"/>
                    </a:cubicBezTo>
                    <a:cubicBezTo>
                      <a:pt x="6" y="7"/>
                      <a:pt x="3" y="7"/>
                      <a:pt x="2" y="7"/>
                    </a:cubicBezTo>
                    <a:cubicBezTo>
                      <a:pt x="2" y="6"/>
                      <a:pt x="2" y="2"/>
                      <a:pt x="2" y="1"/>
                    </a:cubicBezTo>
                    <a:cubicBezTo>
                      <a:pt x="3" y="1"/>
                      <a:pt x="10" y="1"/>
                      <a:pt x="11" y="1"/>
                    </a:cubicBezTo>
                    <a:cubicBezTo>
                      <a:pt x="11" y="2"/>
                      <a:pt x="11" y="11"/>
                      <a:pt x="11" y="11"/>
                    </a:cubicBezTo>
                    <a:lnTo>
                      <a:pt x="21" y="11"/>
                    </a:lnTo>
                    <a:lnTo>
                      <a:pt x="21" y="3"/>
                    </a:lnTo>
                    <a:lnTo>
                      <a:pt x="15" y="3"/>
                    </a:lnTo>
                    <a:lnTo>
                      <a:pt x="15" y="5"/>
                    </a:lnTo>
                    <a:cubicBezTo>
                      <a:pt x="15" y="5"/>
                      <a:pt x="17" y="5"/>
                      <a:pt x="18" y="5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6"/>
                      <a:pt x="15" y="6"/>
                      <a:pt x="14" y="6"/>
                    </a:cubicBezTo>
                    <a:cubicBezTo>
                      <a:pt x="14" y="6"/>
                      <a:pt x="14" y="2"/>
                      <a:pt x="14" y="1"/>
                    </a:cubicBezTo>
                    <a:cubicBezTo>
                      <a:pt x="15" y="1"/>
                      <a:pt x="59" y="1"/>
                      <a:pt x="60" y="1"/>
                    </a:cubicBezTo>
                    <a:cubicBezTo>
                      <a:pt x="60" y="2"/>
                      <a:pt x="60" y="9"/>
                      <a:pt x="60" y="10"/>
                    </a:cubicBezTo>
                    <a:cubicBezTo>
                      <a:pt x="59" y="10"/>
                      <a:pt x="55" y="10"/>
                      <a:pt x="54" y="10"/>
                    </a:cubicBezTo>
                    <a:cubicBezTo>
                      <a:pt x="54" y="9"/>
                      <a:pt x="54" y="7"/>
                      <a:pt x="54" y="6"/>
                    </a:cubicBezTo>
                    <a:cubicBezTo>
                      <a:pt x="54" y="6"/>
                      <a:pt x="55" y="6"/>
                      <a:pt x="56" y="6"/>
                    </a:cubicBezTo>
                    <a:cubicBezTo>
                      <a:pt x="56" y="7"/>
                      <a:pt x="56" y="9"/>
                      <a:pt x="56" y="9"/>
                    </a:cubicBezTo>
                    <a:lnTo>
                      <a:pt x="59" y="9"/>
                    </a:lnTo>
                    <a:lnTo>
                      <a:pt x="59" y="2"/>
                    </a:lnTo>
                    <a:lnTo>
                      <a:pt x="50" y="2"/>
                    </a:lnTo>
                    <a:lnTo>
                      <a:pt x="50" y="14"/>
                    </a:lnTo>
                    <a:lnTo>
                      <a:pt x="64" y="14"/>
                    </a:lnTo>
                    <a:cubicBezTo>
                      <a:pt x="64" y="14"/>
                      <a:pt x="64" y="2"/>
                      <a:pt x="64" y="1"/>
                    </a:cubicBezTo>
                    <a:cubicBezTo>
                      <a:pt x="65" y="1"/>
                      <a:pt x="84" y="1"/>
                      <a:pt x="85" y="1"/>
                    </a:cubicBezTo>
                    <a:cubicBezTo>
                      <a:pt x="85" y="2"/>
                      <a:pt x="85" y="11"/>
                      <a:pt x="85" y="11"/>
                    </a:cubicBezTo>
                    <a:lnTo>
                      <a:pt x="94" y="21"/>
                    </a:lnTo>
                    <a:lnTo>
                      <a:pt x="113" y="2"/>
                    </a:lnTo>
                    <a:lnTo>
                      <a:pt x="89" y="3"/>
                    </a:lnTo>
                    <a:lnTo>
                      <a:pt x="89" y="9"/>
                    </a:lnTo>
                    <a:lnTo>
                      <a:pt x="94" y="14"/>
                    </a:lnTo>
                    <a:lnTo>
                      <a:pt x="100" y="7"/>
                    </a:lnTo>
                    <a:cubicBezTo>
                      <a:pt x="100" y="7"/>
                      <a:pt x="95" y="7"/>
                      <a:pt x="94" y="7"/>
                    </a:cubicBezTo>
                    <a:cubicBezTo>
                      <a:pt x="94" y="7"/>
                      <a:pt x="94" y="6"/>
                      <a:pt x="94" y="6"/>
                    </a:cubicBezTo>
                    <a:cubicBezTo>
                      <a:pt x="95" y="6"/>
                      <a:pt x="101" y="6"/>
                      <a:pt x="103" y="6"/>
                    </a:cubicBezTo>
                    <a:cubicBezTo>
                      <a:pt x="102" y="7"/>
                      <a:pt x="94" y="15"/>
                      <a:pt x="94" y="15"/>
                    </a:cubicBezTo>
                    <a:cubicBezTo>
                      <a:pt x="93" y="15"/>
                      <a:pt x="88" y="9"/>
                      <a:pt x="87" y="9"/>
                    </a:cubicBezTo>
                    <a:cubicBezTo>
                      <a:pt x="87" y="8"/>
                      <a:pt x="87" y="2"/>
                      <a:pt x="87" y="1"/>
                    </a:cubicBezTo>
                    <a:cubicBezTo>
                      <a:pt x="88" y="1"/>
                      <a:pt x="114" y="1"/>
                      <a:pt x="116" y="1"/>
                    </a:cubicBezTo>
                    <a:cubicBezTo>
                      <a:pt x="114" y="2"/>
                      <a:pt x="87" y="29"/>
                      <a:pt x="87" y="30"/>
                    </a:cubicBezTo>
                    <a:cubicBezTo>
                      <a:pt x="86" y="29"/>
                      <a:pt x="82" y="26"/>
                      <a:pt x="82" y="25"/>
                    </a:cubicBezTo>
                    <a:cubicBezTo>
                      <a:pt x="82" y="24"/>
                      <a:pt x="86" y="21"/>
                      <a:pt x="86" y="20"/>
                    </a:cubicBezTo>
                    <a:cubicBezTo>
                      <a:pt x="87" y="21"/>
                      <a:pt x="87" y="21"/>
                      <a:pt x="87" y="21"/>
                    </a:cubicBezTo>
                    <a:cubicBezTo>
                      <a:pt x="87" y="22"/>
                      <a:pt x="84" y="25"/>
                      <a:pt x="84" y="25"/>
                    </a:cubicBezTo>
                    <a:lnTo>
                      <a:pt x="87" y="28"/>
                    </a:lnTo>
                    <a:lnTo>
                      <a:pt x="93" y="22"/>
                    </a:lnTo>
                    <a:lnTo>
                      <a:pt x="86" y="14"/>
                    </a:lnTo>
                    <a:lnTo>
                      <a:pt x="76" y="24"/>
                    </a:lnTo>
                    <a:cubicBezTo>
                      <a:pt x="76" y="24"/>
                      <a:pt x="84" y="32"/>
                      <a:pt x="85" y="33"/>
                    </a:cubicBezTo>
                    <a:cubicBezTo>
                      <a:pt x="84" y="33"/>
                      <a:pt x="60" y="57"/>
                      <a:pt x="59" y="58"/>
                    </a:cubicBezTo>
                    <a:cubicBezTo>
                      <a:pt x="58" y="57"/>
                      <a:pt x="56" y="54"/>
                      <a:pt x="56" y="48"/>
                    </a:cubicBezTo>
                    <a:lnTo>
                      <a:pt x="56" y="47"/>
                    </a:lnTo>
                    <a:lnTo>
                      <a:pt x="55" y="47"/>
                    </a:lnTo>
                    <a:cubicBezTo>
                      <a:pt x="55" y="47"/>
                      <a:pt x="51" y="44"/>
                      <a:pt x="52" y="38"/>
                    </a:cubicBezTo>
                    <a:cubicBezTo>
                      <a:pt x="53" y="38"/>
                      <a:pt x="61" y="38"/>
                      <a:pt x="61" y="38"/>
                    </a:cubicBezTo>
                    <a:cubicBezTo>
                      <a:pt x="62" y="38"/>
                      <a:pt x="65" y="42"/>
                      <a:pt x="66" y="42"/>
                    </a:cubicBezTo>
                    <a:cubicBezTo>
                      <a:pt x="65" y="43"/>
                      <a:pt x="62" y="46"/>
                      <a:pt x="62" y="47"/>
                    </a:cubicBezTo>
                    <a:cubicBezTo>
                      <a:pt x="61" y="46"/>
                      <a:pt x="59" y="44"/>
                      <a:pt x="59" y="44"/>
                    </a:cubicBezTo>
                    <a:cubicBezTo>
                      <a:pt x="59" y="44"/>
                      <a:pt x="59" y="43"/>
                      <a:pt x="60" y="43"/>
                    </a:cubicBezTo>
                    <a:cubicBezTo>
                      <a:pt x="60" y="43"/>
                      <a:pt x="62" y="45"/>
                      <a:pt x="62" y="45"/>
                    </a:cubicBezTo>
                    <a:lnTo>
                      <a:pt x="65" y="43"/>
                    </a:lnTo>
                    <a:lnTo>
                      <a:pt x="61" y="39"/>
                    </a:lnTo>
                    <a:lnTo>
                      <a:pt x="53" y="39"/>
                    </a:lnTo>
                    <a:lnTo>
                      <a:pt x="53" y="39"/>
                    </a:lnTo>
                    <a:cubicBezTo>
                      <a:pt x="53" y="39"/>
                      <a:pt x="54" y="45"/>
                      <a:pt x="57" y="47"/>
                    </a:cubicBezTo>
                    <a:cubicBezTo>
                      <a:pt x="57" y="48"/>
                      <a:pt x="57" y="55"/>
                      <a:pt x="60" y="55"/>
                    </a:cubicBezTo>
                    <a:lnTo>
                      <a:pt x="60" y="55"/>
                    </a:lnTo>
                    <a:lnTo>
                      <a:pt x="72" y="43"/>
                    </a:lnTo>
                    <a:lnTo>
                      <a:pt x="61" y="32"/>
                    </a:lnTo>
                    <a:cubicBezTo>
                      <a:pt x="61" y="32"/>
                      <a:pt x="55" y="32"/>
                      <a:pt x="54" y="32"/>
                    </a:cubicBezTo>
                    <a:cubicBezTo>
                      <a:pt x="54" y="31"/>
                      <a:pt x="54" y="26"/>
                      <a:pt x="54" y="25"/>
                    </a:cubicBezTo>
                    <a:cubicBezTo>
                      <a:pt x="55" y="25"/>
                      <a:pt x="58" y="25"/>
                      <a:pt x="60" y="25"/>
                    </a:cubicBezTo>
                    <a:cubicBezTo>
                      <a:pt x="59" y="25"/>
                      <a:pt x="59" y="26"/>
                      <a:pt x="59" y="26"/>
                    </a:cubicBezTo>
                    <a:cubicBezTo>
                      <a:pt x="59" y="26"/>
                      <a:pt x="55" y="26"/>
                      <a:pt x="55" y="26"/>
                    </a:cubicBezTo>
                    <a:lnTo>
                      <a:pt x="55" y="31"/>
                    </a:lnTo>
                    <a:lnTo>
                      <a:pt x="59" y="31"/>
                    </a:lnTo>
                    <a:lnTo>
                      <a:pt x="70" y="20"/>
                    </a:lnTo>
                    <a:lnTo>
                      <a:pt x="49" y="20"/>
                    </a:lnTo>
                    <a:cubicBezTo>
                      <a:pt x="49" y="20"/>
                      <a:pt x="49" y="37"/>
                      <a:pt x="49" y="38"/>
                    </a:cubicBezTo>
                    <a:cubicBezTo>
                      <a:pt x="48" y="38"/>
                      <a:pt x="17" y="38"/>
                      <a:pt x="16" y="38"/>
                    </a:cubicBezTo>
                    <a:cubicBezTo>
                      <a:pt x="16" y="37"/>
                      <a:pt x="16" y="32"/>
                      <a:pt x="16" y="31"/>
                    </a:cubicBezTo>
                    <a:cubicBezTo>
                      <a:pt x="17" y="31"/>
                      <a:pt x="17" y="31"/>
                      <a:pt x="18" y="31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lnTo>
                      <a:pt x="17" y="38"/>
                    </a:lnTo>
                    <a:lnTo>
                      <a:pt x="21" y="38"/>
                    </a:lnTo>
                    <a:lnTo>
                      <a:pt x="21" y="27"/>
                    </a:lnTo>
                    <a:lnTo>
                      <a:pt x="12" y="27"/>
                    </a:lnTo>
                    <a:cubicBezTo>
                      <a:pt x="12" y="27"/>
                      <a:pt x="12" y="37"/>
                      <a:pt x="12" y="38"/>
                    </a:cubicBezTo>
                    <a:cubicBezTo>
                      <a:pt x="11" y="38"/>
                      <a:pt x="2" y="38"/>
                      <a:pt x="1" y="38"/>
                    </a:cubicBezTo>
                    <a:cubicBezTo>
                      <a:pt x="1" y="37"/>
                      <a:pt x="1" y="33"/>
                      <a:pt x="1" y="3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3029" name="任意多边形 43028"/>
              <p:cNvSpPr>
                <a:spLocks noEditPoints="1"/>
              </p:cNvSpPr>
              <p:nvPr userDrawn="1"/>
            </p:nvSpPr>
            <p:spPr>
              <a:xfrm>
                <a:off x="5131" y="127"/>
                <a:ext cx="137" cy="60"/>
              </a:xfrm>
              <a:custGeom>
                <a:avLst/>
                <a:gdLst/>
                <a:ahLst/>
                <a:cxnLst/>
                <a:pathLst>
                  <a:path w="27" h="12">
                    <a:moveTo>
                      <a:pt x="0" y="1"/>
                    </a:moveTo>
                    <a:lnTo>
                      <a:pt x="0" y="12"/>
                    </a:lnTo>
                    <a:lnTo>
                      <a:pt x="9" y="12"/>
                    </a:lnTo>
                    <a:lnTo>
                      <a:pt x="9" y="6"/>
                    </a:lnTo>
                    <a:lnTo>
                      <a:pt x="5" y="6"/>
                    </a:lnTo>
                    <a:cubicBezTo>
                      <a:pt x="5" y="6"/>
                      <a:pt x="5" y="8"/>
                      <a:pt x="5" y="8"/>
                    </a:cubicBezTo>
                    <a:cubicBezTo>
                      <a:pt x="5" y="8"/>
                      <a:pt x="4" y="8"/>
                      <a:pt x="4" y="8"/>
                    </a:cubicBezTo>
                    <a:cubicBezTo>
                      <a:pt x="4" y="8"/>
                      <a:pt x="4" y="5"/>
                      <a:pt x="4" y="5"/>
                    </a:cubicBezTo>
                    <a:cubicBezTo>
                      <a:pt x="5" y="5"/>
                      <a:pt x="21" y="5"/>
                      <a:pt x="22" y="5"/>
                    </a:cubicBezTo>
                    <a:cubicBezTo>
                      <a:pt x="22" y="5"/>
                      <a:pt x="22" y="12"/>
                      <a:pt x="22" y="12"/>
                    </a:cubicBezTo>
                    <a:lnTo>
                      <a:pt x="27" y="12"/>
                    </a:lnTo>
                    <a:lnTo>
                      <a:pt x="27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  <a:moveTo>
                      <a:pt x="1" y="1"/>
                    </a:moveTo>
                    <a:cubicBezTo>
                      <a:pt x="2" y="1"/>
                      <a:pt x="25" y="1"/>
                      <a:pt x="26" y="1"/>
                    </a:cubicBezTo>
                    <a:cubicBezTo>
                      <a:pt x="26" y="2"/>
                      <a:pt x="26" y="10"/>
                      <a:pt x="26" y="11"/>
                    </a:cubicBezTo>
                    <a:cubicBezTo>
                      <a:pt x="25" y="11"/>
                      <a:pt x="24" y="11"/>
                      <a:pt x="23" y="11"/>
                    </a:cubicBezTo>
                    <a:cubicBezTo>
                      <a:pt x="23" y="10"/>
                      <a:pt x="23" y="4"/>
                      <a:pt x="23" y="4"/>
                    </a:cubicBezTo>
                    <a:lnTo>
                      <a:pt x="3" y="4"/>
                    </a:lnTo>
                    <a:lnTo>
                      <a:pt x="3" y="9"/>
                    </a:lnTo>
                    <a:lnTo>
                      <a:pt x="6" y="9"/>
                    </a:lnTo>
                    <a:cubicBezTo>
                      <a:pt x="6" y="9"/>
                      <a:pt x="6" y="8"/>
                      <a:pt x="6" y="7"/>
                    </a:cubicBezTo>
                    <a:cubicBezTo>
                      <a:pt x="7" y="7"/>
                      <a:pt x="8" y="7"/>
                      <a:pt x="8" y="7"/>
                    </a:cubicBezTo>
                    <a:cubicBezTo>
                      <a:pt x="8" y="8"/>
                      <a:pt x="8" y="10"/>
                      <a:pt x="8" y="11"/>
                    </a:cubicBezTo>
                    <a:cubicBezTo>
                      <a:pt x="8" y="11"/>
                      <a:pt x="2" y="11"/>
                      <a:pt x="1" y="11"/>
                    </a:cubicBezTo>
                    <a:cubicBezTo>
                      <a:pt x="1" y="10"/>
                      <a:pt x="1" y="2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3030" name="任意多边形 43029"/>
              <p:cNvSpPr>
                <a:spLocks noEditPoints="1"/>
              </p:cNvSpPr>
              <p:nvPr userDrawn="1"/>
            </p:nvSpPr>
            <p:spPr>
              <a:xfrm>
                <a:off x="5333" y="137"/>
                <a:ext cx="304" cy="592"/>
              </a:xfrm>
              <a:custGeom>
                <a:avLst/>
                <a:gdLst/>
                <a:ahLst/>
                <a:cxnLst/>
                <a:pathLst>
                  <a:path w="60" h="117">
                    <a:moveTo>
                      <a:pt x="0" y="59"/>
                    </a:moveTo>
                    <a:cubicBezTo>
                      <a:pt x="0" y="59"/>
                      <a:pt x="4" y="63"/>
                      <a:pt x="11" y="63"/>
                    </a:cubicBezTo>
                    <a:cubicBezTo>
                      <a:pt x="12" y="64"/>
                      <a:pt x="15" y="67"/>
                      <a:pt x="19" y="67"/>
                    </a:cubicBezTo>
                    <a:cubicBezTo>
                      <a:pt x="20" y="67"/>
                      <a:pt x="21" y="67"/>
                      <a:pt x="22" y="67"/>
                    </a:cubicBezTo>
                    <a:lnTo>
                      <a:pt x="22" y="67"/>
                    </a:lnTo>
                    <a:lnTo>
                      <a:pt x="22" y="56"/>
                    </a:lnTo>
                    <a:lnTo>
                      <a:pt x="17" y="51"/>
                    </a:lnTo>
                    <a:lnTo>
                      <a:pt x="11" y="56"/>
                    </a:lnTo>
                    <a:lnTo>
                      <a:pt x="15" y="60"/>
                    </a:lnTo>
                    <a:lnTo>
                      <a:pt x="18" y="58"/>
                    </a:lnTo>
                    <a:cubicBezTo>
                      <a:pt x="18" y="58"/>
                      <a:pt x="16" y="56"/>
                      <a:pt x="16" y="56"/>
                    </a:cubicBezTo>
                    <a:cubicBezTo>
                      <a:pt x="16" y="56"/>
                      <a:pt x="16" y="55"/>
                      <a:pt x="17" y="55"/>
                    </a:cubicBezTo>
                    <a:cubicBezTo>
                      <a:pt x="17" y="55"/>
                      <a:pt x="20" y="57"/>
                      <a:pt x="20" y="58"/>
                    </a:cubicBezTo>
                    <a:cubicBezTo>
                      <a:pt x="20" y="58"/>
                      <a:pt x="20" y="63"/>
                      <a:pt x="20" y="64"/>
                    </a:cubicBezTo>
                    <a:cubicBezTo>
                      <a:pt x="18" y="64"/>
                      <a:pt x="14" y="62"/>
                      <a:pt x="13" y="60"/>
                    </a:cubicBezTo>
                    <a:lnTo>
                      <a:pt x="13" y="60"/>
                    </a:lnTo>
                    <a:lnTo>
                      <a:pt x="13" y="60"/>
                    </a:lnTo>
                    <a:cubicBezTo>
                      <a:pt x="13" y="60"/>
                      <a:pt x="13" y="60"/>
                      <a:pt x="12" y="60"/>
                    </a:cubicBezTo>
                    <a:cubicBezTo>
                      <a:pt x="10" y="60"/>
                      <a:pt x="6" y="60"/>
                      <a:pt x="5" y="58"/>
                    </a:cubicBezTo>
                    <a:cubicBezTo>
                      <a:pt x="6" y="58"/>
                      <a:pt x="16" y="48"/>
                      <a:pt x="17" y="47"/>
                    </a:cubicBezTo>
                    <a:cubicBezTo>
                      <a:pt x="17" y="48"/>
                      <a:pt x="26" y="57"/>
                      <a:pt x="27" y="57"/>
                    </a:cubicBezTo>
                    <a:cubicBezTo>
                      <a:pt x="27" y="58"/>
                      <a:pt x="27" y="65"/>
                      <a:pt x="27" y="65"/>
                    </a:cubicBezTo>
                    <a:lnTo>
                      <a:pt x="36" y="65"/>
                    </a:lnTo>
                    <a:lnTo>
                      <a:pt x="36" y="56"/>
                    </a:lnTo>
                    <a:lnTo>
                      <a:pt x="33" y="59"/>
                    </a:lnTo>
                    <a:cubicBezTo>
                      <a:pt x="33" y="59"/>
                      <a:pt x="33" y="61"/>
                      <a:pt x="33" y="62"/>
                    </a:cubicBezTo>
                    <a:cubicBezTo>
                      <a:pt x="32" y="62"/>
                      <a:pt x="30" y="62"/>
                      <a:pt x="30" y="62"/>
                    </a:cubicBezTo>
                    <a:cubicBezTo>
                      <a:pt x="30" y="61"/>
                      <a:pt x="30" y="59"/>
                      <a:pt x="30" y="59"/>
                    </a:cubicBezTo>
                    <a:cubicBezTo>
                      <a:pt x="30" y="59"/>
                      <a:pt x="37" y="52"/>
                      <a:pt x="38" y="50"/>
                    </a:cubicBezTo>
                    <a:cubicBezTo>
                      <a:pt x="38" y="52"/>
                      <a:pt x="38" y="67"/>
                      <a:pt x="38" y="68"/>
                    </a:cubicBezTo>
                    <a:cubicBezTo>
                      <a:pt x="37" y="68"/>
                      <a:pt x="20" y="68"/>
                      <a:pt x="20" y="68"/>
                    </a:cubicBezTo>
                    <a:lnTo>
                      <a:pt x="20" y="103"/>
                    </a:lnTo>
                    <a:lnTo>
                      <a:pt x="29" y="103"/>
                    </a:lnTo>
                    <a:lnTo>
                      <a:pt x="29" y="99"/>
                    </a:lnTo>
                    <a:lnTo>
                      <a:pt x="26" y="99"/>
                    </a:lnTo>
                    <a:cubicBezTo>
                      <a:pt x="26" y="99"/>
                      <a:pt x="26" y="100"/>
                      <a:pt x="26" y="100"/>
                    </a:cubicBezTo>
                    <a:cubicBezTo>
                      <a:pt x="26" y="100"/>
                      <a:pt x="23" y="100"/>
                      <a:pt x="23" y="100"/>
                    </a:cubicBezTo>
                    <a:cubicBezTo>
                      <a:pt x="23" y="99"/>
                      <a:pt x="23" y="98"/>
                      <a:pt x="23" y="98"/>
                    </a:cubicBezTo>
                    <a:cubicBezTo>
                      <a:pt x="23" y="98"/>
                      <a:pt x="31" y="98"/>
                      <a:pt x="32" y="98"/>
                    </a:cubicBezTo>
                    <a:cubicBezTo>
                      <a:pt x="32" y="99"/>
                      <a:pt x="32" y="104"/>
                      <a:pt x="32" y="105"/>
                    </a:cubicBezTo>
                    <a:cubicBezTo>
                      <a:pt x="31" y="105"/>
                      <a:pt x="20" y="105"/>
                      <a:pt x="20" y="105"/>
                    </a:cubicBezTo>
                    <a:lnTo>
                      <a:pt x="20" y="117"/>
                    </a:lnTo>
                    <a:lnTo>
                      <a:pt x="29" y="117"/>
                    </a:lnTo>
                    <a:lnTo>
                      <a:pt x="29" y="111"/>
                    </a:lnTo>
                    <a:lnTo>
                      <a:pt x="26" y="111"/>
                    </a:lnTo>
                    <a:cubicBezTo>
                      <a:pt x="26" y="111"/>
                      <a:pt x="26" y="113"/>
                      <a:pt x="26" y="114"/>
                    </a:cubicBezTo>
                    <a:cubicBezTo>
                      <a:pt x="25" y="114"/>
                      <a:pt x="24" y="114"/>
                      <a:pt x="23" y="114"/>
                    </a:cubicBezTo>
                    <a:cubicBezTo>
                      <a:pt x="23" y="113"/>
                      <a:pt x="23" y="109"/>
                      <a:pt x="23" y="108"/>
                    </a:cubicBezTo>
                    <a:cubicBezTo>
                      <a:pt x="24" y="108"/>
                      <a:pt x="35" y="108"/>
                      <a:pt x="35" y="108"/>
                    </a:cubicBezTo>
                    <a:cubicBezTo>
                      <a:pt x="35" y="108"/>
                      <a:pt x="35" y="99"/>
                      <a:pt x="35" y="98"/>
                    </a:cubicBezTo>
                    <a:cubicBezTo>
                      <a:pt x="36" y="98"/>
                      <a:pt x="40" y="98"/>
                      <a:pt x="40" y="98"/>
                    </a:cubicBezTo>
                    <a:lnTo>
                      <a:pt x="40" y="84"/>
                    </a:lnTo>
                    <a:cubicBezTo>
                      <a:pt x="40" y="84"/>
                      <a:pt x="29" y="84"/>
                      <a:pt x="28" y="84"/>
                    </a:cubicBezTo>
                    <a:cubicBezTo>
                      <a:pt x="28" y="83"/>
                      <a:pt x="28" y="77"/>
                      <a:pt x="28" y="76"/>
                    </a:cubicBezTo>
                    <a:cubicBezTo>
                      <a:pt x="29" y="76"/>
                      <a:pt x="34" y="76"/>
                      <a:pt x="35" y="76"/>
                    </a:cubicBezTo>
                    <a:cubicBezTo>
                      <a:pt x="35" y="76"/>
                      <a:pt x="35" y="79"/>
                      <a:pt x="35" y="79"/>
                    </a:cubicBezTo>
                    <a:cubicBezTo>
                      <a:pt x="35" y="79"/>
                      <a:pt x="34" y="79"/>
                      <a:pt x="33" y="79"/>
                    </a:cubicBezTo>
                    <a:cubicBezTo>
                      <a:pt x="33" y="79"/>
                      <a:pt x="33" y="77"/>
                      <a:pt x="33" y="77"/>
                    </a:cubicBezTo>
                    <a:lnTo>
                      <a:pt x="30" y="77"/>
                    </a:lnTo>
                    <a:lnTo>
                      <a:pt x="30" y="82"/>
                    </a:lnTo>
                    <a:lnTo>
                      <a:pt x="38" y="82"/>
                    </a:lnTo>
                    <a:lnTo>
                      <a:pt x="38" y="72"/>
                    </a:lnTo>
                    <a:lnTo>
                      <a:pt x="25" y="72"/>
                    </a:lnTo>
                    <a:lnTo>
                      <a:pt x="25" y="93"/>
                    </a:lnTo>
                    <a:lnTo>
                      <a:pt x="33" y="93"/>
                    </a:lnTo>
                    <a:lnTo>
                      <a:pt x="33" y="90"/>
                    </a:lnTo>
                    <a:cubicBezTo>
                      <a:pt x="33" y="90"/>
                      <a:pt x="29" y="90"/>
                      <a:pt x="29" y="90"/>
                    </a:cubicBezTo>
                    <a:cubicBezTo>
                      <a:pt x="29" y="89"/>
                      <a:pt x="29" y="88"/>
                      <a:pt x="29" y="87"/>
                    </a:cubicBezTo>
                    <a:cubicBezTo>
                      <a:pt x="29" y="87"/>
                      <a:pt x="35" y="87"/>
                      <a:pt x="36" y="87"/>
                    </a:cubicBezTo>
                    <a:cubicBezTo>
                      <a:pt x="36" y="88"/>
                      <a:pt x="36" y="94"/>
                      <a:pt x="36" y="95"/>
                    </a:cubicBezTo>
                    <a:cubicBezTo>
                      <a:pt x="35" y="95"/>
                      <a:pt x="24" y="95"/>
                      <a:pt x="23" y="95"/>
                    </a:cubicBezTo>
                    <a:cubicBezTo>
                      <a:pt x="23" y="94"/>
                      <a:pt x="23" y="71"/>
                      <a:pt x="23" y="70"/>
                    </a:cubicBezTo>
                    <a:cubicBezTo>
                      <a:pt x="24" y="70"/>
                      <a:pt x="41" y="70"/>
                      <a:pt x="41" y="70"/>
                    </a:cubicBezTo>
                    <a:lnTo>
                      <a:pt x="41" y="43"/>
                    </a:lnTo>
                    <a:cubicBezTo>
                      <a:pt x="41" y="43"/>
                      <a:pt x="30" y="54"/>
                      <a:pt x="29" y="55"/>
                    </a:cubicBezTo>
                    <a:cubicBezTo>
                      <a:pt x="29" y="54"/>
                      <a:pt x="20" y="45"/>
                      <a:pt x="19" y="45"/>
                    </a:cubicBezTo>
                    <a:cubicBezTo>
                      <a:pt x="19" y="44"/>
                      <a:pt x="27" y="37"/>
                      <a:pt x="27" y="36"/>
                    </a:cubicBezTo>
                    <a:cubicBezTo>
                      <a:pt x="28" y="37"/>
                      <a:pt x="33" y="42"/>
                      <a:pt x="34" y="43"/>
                    </a:cubicBezTo>
                    <a:cubicBezTo>
                      <a:pt x="33" y="43"/>
                      <a:pt x="30" y="46"/>
                      <a:pt x="30" y="47"/>
                    </a:cubicBezTo>
                    <a:cubicBezTo>
                      <a:pt x="29" y="46"/>
                      <a:pt x="28" y="45"/>
                      <a:pt x="28" y="45"/>
                    </a:cubicBezTo>
                    <a:cubicBezTo>
                      <a:pt x="28" y="44"/>
                      <a:pt x="30" y="42"/>
                      <a:pt x="30" y="42"/>
                    </a:cubicBezTo>
                    <a:lnTo>
                      <a:pt x="28" y="40"/>
                    </a:lnTo>
                    <a:lnTo>
                      <a:pt x="23" y="44"/>
                    </a:lnTo>
                    <a:lnTo>
                      <a:pt x="30" y="51"/>
                    </a:lnTo>
                    <a:cubicBezTo>
                      <a:pt x="30" y="51"/>
                      <a:pt x="45" y="36"/>
                      <a:pt x="45" y="36"/>
                    </a:cubicBezTo>
                    <a:cubicBezTo>
                      <a:pt x="46" y="36"/>
                      <a:pt x="55" y="36"/>
                      <a:pt x="56" y="36"/>
                    </a:cubicBezTo>
                    <a:cubicBezTo>
                      <a:pt x="56" y="37"/>
                      <a:pt x="56" y="51"/>
                      <a:pt x="56" y="51"/>
                    </a:cubicBezTo>
                    <a:cubicBezTo>
                      <a:pt x="55" y="51"/>
                      <a:pt x="47" y="51"/>
                      <a:pt x="47" y="51"/>
                    </a:cubicBezTo>
                    <a:cubicBezTo>
                      <a:pt x="47" y="51"/>
                      <a:pt x="47" y="44"/>
                      <a:pt x="47" y="43"/>
                    </a:cubicBezTo>
                    <a:cubicBezTo>
                      <a:pt x="47" y="43"/>
                      <a:pt x="49" y="43"/>
                      <a:pt x="50" y="43"/>
                    </a:cubicBezTo>
                    <a:cubicBezTo>
                      <a:pt x="50" y="44"/>
                      <a:pt x="50" y="45"/>
                      <a:pt x="50" y="45"/>
                    </a:cubicBezTo>
                    <a:cubicBezTo>
                      <a:pt x="49" y="45"/>
                      <a:pt x="48" y="45"/>
                      <a:pt x="48" y="45"/>
                    </a:cubicBezTo>
                    <a:lnTo>
                      <a:pt x="48" y="49"/>
                    </a:lnTo>
                    <a:lnTo>
                      <a:pt x="54" y="49"/>
                    </a:lnTo>
                    <a:lnTo>
                      <a:pt x="54" y="40"/>
                    </a:lnTo>
                    <a:lnTo>
                      <a:pt x="43" y="40"/>
                    </a:lnTo>
                    <a:lnTo>
                      <a:pt x="43" y="82"/>
                    </a:lnTo>
                    <a:lnTo>
                      <a:pt x="50" y="82"/>
                    </a:lnTo>
                    <a:lnTo>
                      <a:pt x="50" y="77"/>
                    </a:lnTo>
                    <a:lnTo>
                      <a:pt x="47" y="77"/>
                    </a:lnTo>
                    <a:cubicBezTo>
                      <a:pt x="47" y="77"/>
                      <a:pt x="47" y="79"/>
                      <a:pt x="47" y="79"/>
                    </a:cubicBezTo>
                    <a:cubicBezTo>
                      <a:pt x="47" y="79"/>
                      <a:pt x="47" y="79"/>
                      <a:pt x="46" y="79"/>
                    </a:cubicBezTo>
                    <a:cubicBezTo>
                      <a:pt x="46" y="79"/>
                      <a:pt x="46" y="77"/>
                      <a:pt x="46" y="76"/>
                    </a:cubicBezTo>
                    <a:cubicBezTo>
                      <a:pt x="47" y="76"/>
                      <a:pt x="50" y="76"/>
                      <a:pt x="51" y="76"/>
                    </a:cubicBezTo>
                    <a:cubicBezTo>
                      <a:pt x="51" y="77"/>
                      <a:pt x="51" y="84"/>
                      <a:pt x="51" y="85"/>
                    </a:cubicBezTo>
                    <a:cubicBezTo>
                      <a:pt x="50" y="85"/>
                      <a:pt x="43" y="85"/>
                      <a:pt x="43" y="85"/>
                    </a:cubicBezTo>
                    <a:lnTo>
                      <a:pt x="43" y="97"/>
                    </a:lnTo>
                    <a:cubicBezTo>
                      <a:pt x="43" y="97"/>
                      <a:pt x="46" y="97"/>
                      <a:pt x="47" y="97"/>
                    </a:cubicBezTo>
                    <a:cubicBezTo>
                      <a:pt x="47" y="98"/>
                      <a:pt x="47" y="109"/>
                      <a:pt x="47" y="109"/>
                    </a:cubicBezTo>
                    <a:cubicBezTo>
                      <a:pt x="47" y="109"/>
                      <a:pt x="56" y="109"/>
                      <a:pt x="57" y="109"/>
                    </a:cubicBezTo>
                    <a:cubicBezTo>
                      <a:pt x="57" y="109"/>
                      <a:pt x="57" y="114"/>
                      <a:pt x="57" y="114"/>
                    </a:cubicBezTo>
                    <a:cubicBezTo>
                      <a:pt x="56" y="114"/>
                      <a:pt x="55" y="114"/>
                      <a:pt x="55" y="114"/>
                    </a:cubicBezTo>
                    <a:cubicBezTo>
                      <a:pt x="55" y="114"/>
                      <a:pt x="55" y="110"/>
                      <a:pt x="55" y="110"/>
                    </a:cubicBezTo>
                    <a:lnTo>
                      <a:pt x="52" y="110"/>
                    </a:lnTo>
                    <a:lnTo>
                      <a:pt x="52" y="117"/>
                    </a:lnTo>
                    <a:lnTo>
                      <a:pt x="59" y="117"/>
                    </a:lnTo>
                    <a:lnTo>
                      <a:pt x="59" y="106"/>
                    </a:lnTo>
                    <a:cubicBezTo>
                      <a:pt x="59" y="106"/>
                      <a:pt x="50" y="106"/>
                      <a:pt x="50" y="106"/>
                    </a:cubicBezTo>
                    <a:cubicBezTo>
                      <a:pt x="50" y="105"/>
                      <a:pt x="50" y="99"/>
                      <a:pt x="50" y="98"/>
                    </a:cubicBezTo>
                    <a:cubicBezTo>
                      <a:pt x="50" y="98"/>
                      <a:pt x="55" y="98"/>
                      <a:pt x="56" y="98"/>
                    </a:cubicBezTo>
                    <a:cubicBezTo>
                      <a:pt x="56" y="99"/>
                      <a:pt x="56" y="102"/>
                      <a:pt x="56" y="102"/>
                    </a:cubicBezTo>
                    <a:cubicBezTo>
                      <a:pt x="56" y="102"/>
                      <a:pt x="55" y="102"/>
                      <a:pt x="55" y="102"/>
                    </a:cubicBezTo>
                    <a:cubicBezTo>
                      <a:pt x="55" y="102"/>
                      <a:pt x="55" y="99"/>
                      <a:pt x="55" y="99"/>
                    </a:cubicBezTo>
                    <a:lnTo>
                      <a:pt x="52" y="99"/>
                    </a:lnTo>
                    <a:lnTo>
                      <a:pt x="52" y="105"/>
                    </a:lnTo>
                    <a:lnTo>
                      <a:pt x="59" y="105"/>
                    </a:lnTo>
                    <a:lnTo>
                      <a:pt x="59" y="57"/>
                    </a:lnTo>
                    <a:lnTo>
                      <a:pt x="49" y="57"/>
                    </a:lnTo>
                    <a:lnTo>
                      <a:pt x="49" y="65"/>
                    </a:lnTo>
                    <a:lnTo>
                      <a:pt x="54" y="65"/>
                    </a:lnTo>
                    <a:lnTo>
                      <a:pt x="54" y="61"/>
                    </a:lnTo>
                    <a:cubicBezTo>
                      <a:pt x="54" y="61"/>
                      <a:pt x="52" y="61"/>
                      <a:pt x="52" y="61"/>
                    </a:cubicBezTo>
                    <a:cubicBezTo>
                      <a:pt x="52" y="61"/>
                      <a:pt x="52" y="60"/>
                      <a:pt x="52" y="60"/>
                    </a:cubicBezTo>
                    <a:cubicBezTo>
                      <a:pt x="52" y="60"/>
                      <a:pt x="56" y="60"/>
                      <a:pt x="56" y="60"/>
                    </a:cubicBezTo>
                    <a:cubicBezTo>
                      <a:pt x="56" y="61"/>
                      <a:pt x="56" y="66"/>
                      <a:pt x="56" y="67"/>
                    </a:cubicBezTo>
                    <a:cubicBezTo>
                      <a:pt x="55" y="67"/>
                      <a:pt x="48" y="67"/>
                      <a:pt x="47" y="67"/>
                    </a:cubicBezTo>
                    <a:cubicBezTo>
                      <a:pt x="47" y="66"/>
                      <a:pt x="47" y="55"/>
                      <a:pt x="47" y="55"/>
                    </a:cubicBezTo>
                    <a:cubicBezTo>
                      <a:pt x="48" y="55"/>
                      <a:pt x="60" y="55"/>
                      <a:pt x="60" y="55"/>
                    </a:cubicBezTo>
                    <a:lnTo>
                      <a:pt x="60" y="32"/>
                    </a:lnTo>
                    <a:cubicBezTo>
                      <a:pt x="60" y="32"/>
                      <a:pt x="49" y="32"/>
                      <a:pt x="49" y="32"/>
                    </a:cubicBezTo>
                    <a:cubicBezTo>
                      <a:pt x="49" y="32"/>
                      <a:pt x="41" y="24"/>
                      <a:pt x="40" y="24"/>
                    </a:cubicBezTo>
                    <a:cubicBezTo>
                      <a:pt x="41" y="23"/>
                      <a:pt x="55" y="9"/>
                      <a:pt x="56" y="8"/>
                    </a:cubicBezTo>
                    <a:cubicBezTo>
                      <a:pt x="56" y="10"/>
                      <a:pt x="56" y="27"/>
                      <a:pt x="56" y="28"/>
                    </a:cubicBezTo>
                    <a:cubicBezTo>
                      <a:pt x="55" y="28"/>
                      <a:pt x="51" y="28"/>
                      <a:pt x="51" y="28"/>
                    </a:cubicBezTo>
                    <a:cubicBezTo>
                      <a:pt x="51" y="28"/>
                      <a:pt x="48" y="25"/>
                      <a:pt x="47" y="24"/>
                    </a:cubicBezTo>
                    <a:cubicBezTo>
                      <a:pt x="48" y="23"/>
                      <a:pt x="50" y="21"/>
                      <a:pt x="51" y="20"/>
                    </a:cubicBezTo>
                    <a:cubicBezTo>
                      <a:pt x="51" y="21"/>
                      <a:pt x="51" y="25"/>
                      <a:pt x="51" y="25"/>
                    </a:cubicBezTo>
                    <a:lnTo>
                      <a:pt x="54" y="25"/>
                    </a:lnTo>
                    <a:lnTo>
                      <a:pt x="54" y="12"/>
                    </a:lnTo>
                    <a:lnTo>
                      <a:pt x="43" y="24"/>
                    </a:lnTo>
                    <a:lnTo>
                      <a:pt x="50" y="31"/>
                    </a:lnTo>
                    <a:lnTo>
                      <a:pt x="59" y="31"/>
                    </a:lnTo>
                    <a:lnTo>
                      <a:pt x="59" y="0"/>
                    </a:lnTo>
                    <a:lnTo>
                      <a:pt x="28" y="31"/>
                    </a:lnTo>
                    <a:lnTo>
                      <a:pt x="34" y="38"/>
                    </a:lnTo>
                    <a:lnTo>
                      <a:pt x="40" y="32"/>
                    </a:lnTo>
                    <a:lnTo>
                      <a:pt x="38" y="29"/>
                    </a:lnTo>
                    <a:cubicBezTo>
                      <a:pt x="38" y="29"/>
                      <a:pt x="35" y="32"/>
                      <a:pt x="35" y="33"/>
                    </a:cubicBezTo>
                    <a:cubicBezTo>
                      <a:pt x="34" y="32"/>
                      <a:pt x="33" y="31"/>
                      <a:pt x="33" y="31"/>
                    </a:cubicBezTo>
                    <a:cubicBezTo>
                      <a:pt x="33" y="30"/>
                      <a:pt x="37" y="27"/>
                      <a:pt x="38" y="26"/>
                    </a:cubicBezTo>
                    <a:cubicBezTo>
                      <a:pt x="38" y="27"/>
                      <a:pt x="43" y="32"/>
                      <a:pt x="44" y="32"/>
                    </a:cubicBezTo>
                    <a:cubicBezTo>
                      <a:pt x="43" y="33"/>
                      <a:pt x="36" y="40"/>
                      <a:pt x="36" y="40"/>
                    </a:cubicBezTo>
                    <a:cubicBezTo>
                      <a:pt x="35" y="40"/>
                      <a:pt x="27" y="32"/>
                      <a:pt x="27" y="32"/>
                    </a:cubicBezTo>
                    <a:lnTo>
                      <a:pt x="0" y="59"/>
                    </a:lnTo>
                    <a:lnTo>
                      <a:pt x="0" y="59"/>
                    </a:lnTo>
                    <a:close/>
                    <a:moveTo>
                      <a:pt x="19" y="66"/>
                    </a:moveTo>
                    <a:cubicBezTo>
                      <a:pt x="14" y="66"/>
                      <a:pt x="12" y="63"/>
                      <a:pt x="12" y="63"/>
                    </a:cubicBezTo>
                    <a:lnTo>
                      <a:pt x="12" y="62"/>
                    </a:lnTo>
                    <a:lnTo>
                      <a:pt x="12" y="62"/>
                    </a:lnTo>
                    <a:cubicBezTo>
                      <a:pt x="6" y="62"/>
                      <a:pt x="2" y="59"/>
                      <a:pt x="1" y="59"/>
                    </a:cubicBezTo>
                    <a:cubicBezTo>
                      <a:pt x="2" y="58"/>
                      <a:pt x="26" y="34"/>
                      <a:pt x="27" y="33"/>
                    </a:cubicBezTo>
                    <a:cubicBezTo>
                      <a:pt x="28" y="34"/>
                      <a:pt x="36" y="42"/>
                      <a:pt x="36" y="42"/>
                    </a:cubicBezTo>
                    <a:lnTo>
                      <a:pt x="45" y="32"/>
                    </a:lnTo>
                    <a:lnTo>
                      <a:pt x="38" y="25"/>
                    </a:lnTo>
                    <a:lnTo>
                      <a:pt x="32" y="31"/>
                    </a:lnTo>
                    <a:lnTo>
                      <a:pt x="35" y="34"/>
                    </a:lnTo>
                    <a:cubicBezTo>
                      <a:pt x="35" y="34"/>
                      <a:pt x="38" y="31"/>
                      <a:pt x="38" y="31"/>
                    </a:cubicBezTo>
                    <a:cubicBezTo>
                      <a:pt x="38" y="31"/>
                      <a:pt x="39" y="31"/>
                      <a:pt x="39" y="32"/>
                    </a:cubicBezTo>
                    <a:cubicBezTo>
                      <a:pt x="39" y="32"/>
                      <a:pt x="35" y="36"/>
                      <a:pt x="34" y="36"/>
                    </a:cubicBezTo>
                    <a:cubicBezTo>
                      <a:pt x="34" y="36"/>
                      <a:pt x="30" y="32"/>
                      <a:pt x="30" y="31"/>
                    </a:cubicBezTo>
                    <a:cubicBezTo>
                      <a:pt x="30" y="30"/>
                      <a:pt x="57" y="4"/>
                      <a:pt x="58" y="2"/>
                    </a:cubicBezTo>
                    <a:cubicBezTo>
                      <a:pt x="58" y="4"/>
                      <a:pt x="58" y="30"/>
                      <a:pt x="58" y="30"/>
                    </a:cubicBezTo>
                    <a:cubicBezTo>
                      <a:pt x="58" y="30"/>
                      <a:pt x="51" y="30"/>
                      <a:pt x="51" y="30"/>
                    </a:cubicBezTo>
                    <a:cubicBezTo>
                      <a:pt x="50" y="30"/>
                      <a:pt x="45" y="25"/>
                      <a:pt x="44" y="24"/>
                    </a:cubicBezTo>
                    <a:cubicBezTo>
                      <a:pt x="45" y="23"/>
                      <a:pt x="52" y="16"/>
                      <a:pt x="53" y="15"/>
                    </a:cubicBezTo>
                    <a:cubicBezTo>
                      <a:pt x="53" y="17"/>
                      <a:pt x="53" y="23"/>
                      <a:pt x="53" y="24"/>
                    </a:cubicBezTo>
                    <a:cubicBezTo>
                      <a:pt x="53" y="24"/>
                      <a:pt x="53" y="24"/>
                      <a:pt x="52" y="24"/>
                    </a:cubicBezTo>
                    <a:cubicBezTo>
                      <a:pt x="52" y="23"/>
                      <a:pt x="52" y="17"/>
                      <a:pt x="52" y="17"/>
                    </a:cubicBezTo>
                    <a:lnTo>
                      <a:pt x="46" y="24"/>
                    </a:lnTo>
                    <a:lnTo>
                      <a:pt x="51" y="29"/>
                    </a:lnTo>
                    <a:lnTo>
                      <a:pt x="57" y="29"/>
                    </a:lnTo>
                    <a:lnTo>
                      <a:pt x="57" y="5"/>
                    </a:lnTo>
                    <a:lnTo>
                      <a:pt x="39" y="24"/>
                    </a:lnTo>
                    <a:lnTo>
                      <a:pt x="48" y="33"/>
                    </a:lnTo>
                    <a:cubicBezTo>
                      <a:pt x="48" y="33"/>
                      <a:pt x="58" y="33"/>
                      <a:pt x="59" y="33"/>
                    </a:cubicBezTo>
                    <a:cubicBezTo>
                      <a:pt x="59" y="34"/>
                      <a:pt x="59" y="53"/>
                      <a:pt x="59" y="54"/>
                    </a:cubicBezTo>
                    <a:cubicBezTo>
                      <a:pt x="58" y="54"/>
                      <a:pt x="46" y="54"/>
                      <a:pt x="46" y="54"/>
                    </a:cubicBezTo>
                    <a:lnTo>
                      <a:pt x="46" y="68"/>
                    </a:lnTo>
                    <a:lnTo>
                      <a:pt x="57" y="68"/>
                    </a:lnTo>
                    <a:lnTo>
                      <a:pt x="57" y="59"/>
                    </a:lnTo>
                    <a:lnTo>
                      <a:pt x="51" y="59"/>
                    </a:lnTo>
                    <a:lnTo>
                      <a:pt x="51" y="62"/>
                    </a:lnTo>
                    <a:cubicBezTo>
                      <a:pt x="51" y="62"/>
                      <a:pt x="52" y="62"/>
                      <a:pt x="53" y="62"/>
                    </a:cubicBezTo>
                    <a:cubicBezTo>
                      <a:pt x="53" y="63"/>
                      <a:pt x="53" y="63"/>
                      <a:pt x="53" y="64"/>
                    </a:cubicBezTo>
                    <a:cubicBezTo>
                      <a:pt x="52" y="64"/>
                      <a:pt x="50" y="64"/>
                      <a:pt x="50" y="64"/>
                    </a:cubicBezTo>
                    <a:cubicBezTo>
                      <a:pt x="50" y="63"/>
                      <a:pt x="50" y="59"/>
                      <a:pt x="50" y="58"/>
                    </a:cubicBezTo>
                    <a:cubicBezTo>
                      <a:pt x="50" y="58"/>
                      <a:pt x="58" y="58"/>
                      <a:pt x="58" y="58"/>
                    </a:cubicBezTo>
                    <a:cubicBezTo>
                      <a:pt x="58" y="59"/>
                      <a:pt x="58" y="103"/>
                      <a:pt x="58" y="104"/>
                    </a:cubicBezTo>
                    <a:cubicBezTo>
                      <a:pt x="58" y="104"/>
                      <a:pt x="54" y="104"/>
                      <a:pt x="53" y="104"/>
                    </a:cubicBezTo>
                    <a:cubicBezTo>
                      <a:pt x="53" y="103"/>
                      <a:pt x="53" y="101"/>
                      <a:pt x="53" y="100"/>
                    </a:cubicBezTo>
                    <a:cubicBezTo>
                      <a:pt x="53" y="100"/>
                      <a:pt x="54" y="100"/>
                      <a:pt x="54" y="100"/>
                    </a:cubicBezTo>
                    <a:cubicBezTo>
                      <a:pt x="54" y="101"/>
                      <a:pt x="54" y="103"/>
                      <a:pt x="54" y="103"/>
                    </a:cubicBezTo>
                    <a:lnTo>
                      <a:pt x="57" y="103"/>
                    </a:lnTo>
                    <a:lnTo>
                      <a:pt x="57" y="97"/>
                    </a:lnTo>
                    <a:lnTo>
                      <a:pt x="49" y="97"/>
                    </a:lnTo>
                    <a:lnTo>
                      <a:pt x="49" y="107"/>
                    </a:lnTo>
                    <a:cubicBezTo>
                      <a:pt x="49" y="107"/>
                      <a:pt x="57" y="107"/>
                      <a:pt x="58" y="107"/>
                    </a:cubicBezTo>
                    <a:cubicBezTo>
                      <a:pt x="58" y="108"/>
                      <a:pt x="58" y="115"/>
                      <a:pt x="58" y="116"/>
                    </a:cubicBezTo>
                    <a:cubicBezTo>
                      <a:pt x="58" y="116"/>
                      <a:pt x="54" y="116"/>
                      <a:pt x="53" y="116"/>
                    </a:cubicBezTo>
                    <a:cubicBezTo>
                      <a:pt x="53" y="115"/>
                      <a:pt x="53" y="112"/>
                      <a:pt x="53" y="111"/>
                    </a:cubicBezTo>
                    <a:cubicBezTo>
                      <a:pt x="53" y="111"/>
                      <a:pt x="54" y="111"/>
                      <a:pt x="54" y="111"/>
                    </a:cubicBezTo>
                    <a:cubicBezTo>
                      <a:pt x="54" y="112"/>
                      <a:pt x="54" y="115"/>
                      <a:pt x="54" y="115"/>
                    </a:cubicBezTo>
                    <a:lnTo>
                      <a:pt x="58" y="115"/>
                    </a:lnTo>
                    <a:lnTo>
                      <a:pt x="58" y="108"/>
                    </a:lnTo>
                    <a:cubicBezTo>
                      <a:pt x="58" y="108"/>
                      <a:pt x="48" y="108"/>
                      <a:pt x="48" y="108"/>
                    </a:cubicBezTo>
                    <a:cubicBezTo>
                      <a:pt x="48" y="107"/>
                      <a:pt x="48" y="96"/>
                      <a:pt x="48" y="96"/>
                    </a:cubicBezTo>
                    <a:cubicBezTo>
                      <a:pt x="48" y="96"/>
                      <a:pt x="45" y="96"/>
                      <a:pt x="44" y="96"/>
                    </a:cubicBezTo>
                    <a:cubicBezTo>
                      <a:pt x="44" y="95"/>
                      <a:pt x="44" y="87"/>
                      <a:pt x="44" y="86"/>
                    </a:cubicBezTo>
                    <a:cubicBezTo>
                      <a:pt x="45" y="86"/>
                      <a:pt x="52" y="86"/>
                      <a:pt x="52" y="86"/>
                    </a:cubicBezTo>
                    <a:lnTo>
                      <a:pt x="52" y="75"/>
                    </a:lnTo>
                    <a:lnTo>
                      <a:pt x="45" y="75"/>
                    </a:lnTo>
                    <a:lnTo>
                      <a:pt x="45" y="80"/>
                    </a:lnTo>
                    <a:lnTo>
                      <a:pt x="48" y="80"/>
                    </a:lnTo>
                    <a:cubicBezTo>
                      <a:pt x="48" y="80"/>
                      <a:pt x="48" y="78"/>
                      <a:pt x="48" y="78"/>
                    </a:cubicBezTo>
                    <a:cubicBezTo>
                      <a:pt x="48" y="78"/>
                      <a:pt x="49" y="78"/>
                      <a:pt x="49" y="78"/>
                    </a:cubicBezTo>
                    <a:cubicBezTo>
                      <a:pt x="49" y="78"/>
                      <a:pt x="49" y="81"/>
                      <a:pt x="49" y="81"/>
                    </a:cubicBezTo>
                    <a:cubicBezTo>
                      <a:pt x="48" y="81"/>
                      <a:pt x="44" y="81"/>
                      <a:pt x="44" y="81"/>
                    </a:cubicBezTo>
                    <a:cubicBezTo>
                      <a:pt x="44" y="80"/>
                      <a:pt x="44" y="42"/>
                      <a:pt x="44" y="41"/>
                    </a:cubicBezTo>
                    <a:cubicBezTo>
                      <a:pt x="45" y="41"/>
                      <a:pt x="52" y="41"/>
                      <a:pt x="53" y="41"/>
                    </a:cubicBezTo>
                    <a:cubicBezTo>
                      <a:pt x="53" y="42"/>
                      <a:pt x="53" y="47"/>
                      <a:pt x="53" y="48"/>
                    </a:cubicBezTo>
                    <a:cubicBezTo>
                      <a:pt x="52" y="48"/>
                      <a:pt x="50" y="48"/>
                      <a:pt x="49" y="48"/>
                    </a:cubicBezTo>
                    <a:cubicBezTo>
                      <a:pt x="49" y="48"/>
                      <a:pt x="49" y="47"/>
                      <a:pt x="49" y="46"/>
                    </a:cubicBezTo>
                    <a:cubicBezTo>
                      <a:pt x="49" y="46"/>
                      <a:pt x="50" y="46"/>
                      <a:pt x="50" y="46"/>
                    </a:cubicBezTo>
                    <a:lnTo>
                      <a:pt x="50" y="42"/>
                    </a:lnTo>
                    <a:lnTo>
                      <a:pt x="46" y="42"/>
                    </a:lnTo>
                    <a:lnTo>
                      <a:pt x="46" y="52"/>
                    </a:lnTo>
                    <a:lnTo>
                      <a:pt x="57" y="52"/>
                    </a:lnTo>
                    <a:lnTo>
                      <a:pt x="57" y="35"/>
                    </a:lnTo>
                    <a:lnTo>
                      <a:pt x="45" y="35"/>
                    </a:lnTo>
                    <a:cubicBezTo>
                      <a:pt x="45" y="35"/>
                      <a:pt x="30" y="49"/>
                      <a:pt x="30" y="50"/>
                    </a:cubicBezTo>
                    <a:cubicBezTo>
                      <a:pt x="29" y="49"/>
                      <a:pt x="25" y="45"/>
                      <a:pt x="24" y="44"/>
                    </a:cubicBezTo>
                    <a:cubicBezTo>
                      <a:pt x="25" y="44"/>
                      <a:pt x="27" y="42"/>
                      <a:pt x="28" y="41"/>
                    </a:cubicBezTo>
                    <a:cubicBezTo>
                      <a:pt x="28" y="42"/>
                      <a:pt x="28" y="42"/>
                      <a:pt x="29" y="42"/>
                    </a:cubicBezTo>
                    <a:cubicBezTo>
                      <a:pt x="28" y="43"/>
                      <a:pt x="26" y="45"/>
                      <a:pt x="26" y="45"/>
                    </a:cubicBezTo>
                    <a:lnTo>
                      <a:pt x="30" y="48"/>
                    </a:lnTo>
                    <a:lnTo>
                      <a:pt x="35" y="43"/>
                    </a:lnTo>
                    <a:lnTo>
                      <a:pt x="27" y="35"/>
                    </a:lnTo>
                    <a:lnTo>
                      <a:pt x="18" y="45"/>
                    </a:lnTo>
                    <a:lnTo>
                      <a:pt x="29" y="56"/>
                    </a:lnTo>
                    <a:cubicBezTo>
                      <a:pt x="29" y="56"/>
                      <a:pt x="39" y="46"/>
                      <a:pt x="40" y="45"/>
                    </a:cubicBezTo>
                    <a:cubicBezTo>
                      <a:pt x="40" y="47"/>
                      <a:pt x="40" y="69"/>
                      <a:pt x="40" y="69"/>
                    </a:cubicBezTo>
                    <a:cubicBezTo>
                      <a:pt x="40" y="69"/>
                      <a:pt x="22" y="69"/>
                      <a:pt x="22" y="69"/>
                    </a:cubicBezTo>
                    <a:lnTo>
                      <a:pt x="22" y="96"/>
                    </a:lnTo>
                    <a:lnTo>
                      <a:pt x="37" y="96"/>
                    </a:lnTo>
                    <a:lnTo>
                      <a:pt x="37" y="87"/>
                    </a:lnTo>
                    <a:lnTo>
                      <a:pt x="28" y="87"/>
                    </a:lnTo>
                    <a:lnTo>
                      <a:pt x="28" y="90"/>
                    </a:lnTo>
                    <a:cubicBezTo>
                      <a:pt x="28" y="90"/>
                      <a:pt x="31" y="90"/>
                      <a:pt x="32" y="90"/>
                    </a:cubicBezTo>
                    <a:cubicBezTo>
                      <a:pt x="32" y="91"/>
                      <a:pt x="32" y="92"/>
                      <a:pt x="32" y="92"/>
                    </a:cubicBezTo>
                    <a:cubicBezTo>
                      <a:pt x="31" y="92"/>
                      <a:pt x="27" y="92"/>
                      <a:pt x="26" y="92"/>
                    </a:cubicBezTo>
                    <a:cubicBezTo>
                      <a:pt x="26" y="91"/>
                      <a:pt x="26" y="74"/>
                      <a:pt x="26" y="73"/>
                    </a:cubicBezTo>
                    <a:cubicBezTo>
                      <a:pt x="27" y="73"/>
                      <a:pt x="37" y="73"/>
                      <a:pt x="37" y="73"/>
                    </a:cubicBezTo>
                    <a:cubicBezTo>
                      <a:pt x="37" y="74"/>
                      <a:pt x="37" y="81"/>
                      <a:pt x="37" y="82"/>
                    </a:cubicBezTo>
                    <a:cubicBezTo>
                      <a:pt x="37" y="82"/>
                      <a:pt x="32" y="82"/>
                      <a:pt x="31" y="82"/>
                    </a:cubicBezTo>
                    <a:cubicBezTo>
                      <a:pt x="31" y="81"/>
                      <a:pt x="31" y="78"/>
                      <a:pt x="31" y="78"/>
                    </a:cubicBezTo>
                    <a:cubicBezTo>
                      <a:pt x="32" y="78"/>
                      <a:pt x="32" y="78"/>
                      <a:pt x="32" y="78"/>
                    </a:cubicBezTo>
                    <a:cubicBezTo>
                      <a:pt x="32" y="78"/>
                      <a:pt x="32" y="80"/>
                      <a:pt x="32" y="80"/>
                    </a:cubicBezTo>
                    <a:lnTo>
                      <a:pt x="36" y="80"/>
                    </a:lnTo>
                    <a:lnTo>
                      <a:pt x="36" y="75"/>
                    </a:lnTo>
                    <a:lnTo>
                      <a:pt x="27" y="75"/>
                    </a:lnTo>
                    <a:lnTo>
                      <a:pt x="27" y="85"/>
                    </a:lnTo>
                    <a:cubicBezTo>
                      <a:pt x="27" y="85"/>
                      <a:pt x="38" y="85"/>
                      <a:pt x="39" y="85"/>
                    </a:cubicBezTo>
                    <a:cubicBezTo>
                      <a:pt x="39" y="86"/>
                      <a:pt x="39" y="96"/>
                      <a:pt x="39" y="97"/>
                    </a:cubicBezTo>
                    <a:cubicBezTo>
                      <a:pt x="38" y="97"/>
                      <a:pt x="34" y="97"/>
                      <a:pt x="34" y="97"/>
                    </a:cubicBezTo>
                    <a:cubicBezTo>
                      <a:pt x="34" y="97"/>
                      <a:pt x="34" y="106"/>
                      <a:pt x="34" y="107"/>
                    </a:cubicBezTo>
                    <a:cubicBezTo>
                      <a:pt x="33" y="107"/>
                      <a:pt x="22" y="107"/>
                      <a:pt x="22" y="107"/>
                    </a:cubicBezTo>
                    <a:lnTo>
                      <a:pt x="22" y="115"/>
                    </a:lnTo>
                    <a:lnTo>
                      <a:pt x="27" y="115"/>
                    </a:lnTo>
                    <a:cubicBezTo>
                      <a:pt x="27" y="115"/>
                      <a:pt x="27" y="112"/>
                      <a:pt x="27" y="111"/>
                    </a:cubicBezTo>
                    <a:cubicBezTo>
                      <a:pt x="27" y="111"/>
                      <a:pt x="27" y="111"/>
                      <a:pt x="28" y="111"/>
                    </a:cubicBezTo>
                    <a:cubicBezTo>
                      <a:pt x="28" y="112"/>
                      <a:pt x="28" y="116"/>
                      <a:pt x="28" y="116"/>
                    </a:cubicBezTo>
                    <a:cubicBezTo>
                      <a:pt x="27" y="116"/>
                      <a:pt x="22" y="116"/>
                      <a:pt x="21" y="116"/>
                    </a:cubicBezTo>
                    <a:cubicBezTo>
                      <a:pt x="21" y="116"/>
                      <a:pt x="21" y="107"/>
                      <a:pt x="21" y="106"/>
                    </a:cubicBezTo>
                    <a:cubicBezTo>
                      <a:pt x="22" y="106"/>
                      <a:pt x="33" y="106"/>
                      <a:pt x="33" y="106"/>
                    </a:cubicBezTo>
                    <a:lnTo>
                      <a:pt x="33" y="97"/>
                    </a:lnTo>
                    <a:lnTo>
                      <a:pt x="22" y="97"/>
                    </a:lnTo>
                    <a:lnTo>
                      <a:pt x="22" y="101"/>
                    </a:lnTo>
                    <a:lnTo>
                      <a:pt x="27" y="101"/>
                    </a:lnTo>
                    <a:cubicBezTo>
                      <a:pt x="27" y="101"/>
                      <a:pt x="27" y="100"/>
                      <a:pt x="27" y="100"/>
                    </a:cubicBezTo>
                    <a:cubicBezTo>
                      <a:pt x="28" y="100"/>
                      <a:pt x="28" y="100"/>
                      <a:pt x="28" y="100"/>
                    </a:cubicBezTo>
                    <a:cubicBezTo>
                      <a:pt x="28" y="100"/>
                      <a:pt x="28" y="101"/>
                      <a:pt x="28" y="102"/>
                    </a:cubicBezTo>
                    <a:cubicBezTo>
                      <a:pt x="27" y="102"/>
                      <a:pt x="22" y="102"/>
                      <a:pt x="21" y="102"/>
                    </a:cubicBezTo>
                    <a:cubicBezTo>
                      <a:pt x="21" y="101"/>
                      <a:pt x="21" y="70"/>
                      <a:pt x="21" y="69"/>
                    </a:cubicBezTo>
                    <a:cubicBezTo>
                      <a:pt x="22" y="69"/>
                      <a:pt x="39" y="69"/>
                      <a:pt x="39" y="69"/>
                    </a:cubicBezTo>
                    <a:lnTo>
                      <a:pt x="39" y="48"/>
                    </a:lnTo>
                    <a:lnTo>
                      <a:pt x="29" y="58"/>
                    </a:lnTo>
                    <a:lnTo>
                      <a:pt x="29" y="63"/>
                    </a:lnTo>
                    <a:lnTo>
                      <a:pt x="34" y="63"/>
                    </a:lnTo>
                    <a:cubicBezTo>
                      <a:pt x="34" y="63"/>
                      <a:pt x="34" y="59"/>
                      <a:pt x="34" y="59"/>
                    </a:cubicBezTo>
                    <a:cubicBezTo>
                      <a:pt x="34" y="59"/>
                      <a:pt x="34" y="59"/>
                      <a:pt x="35" y="58"/>
                    </a:cubicBezTo>
                    <a:cubicBezTo>
                      <a:pt x="35" y="60"/>
                      <a:pt x="35" y="63"/>
                      <a:pt x="35" y="64"/>
                    </a:cubicBezTo>
                    <a:cubicBezTo>
                      <a:pt x="34" y="64"/>
                      <a:pt x="28" y="64"/>
                      <a:pt x="28" y="64"/>
                    </a:cubicBezTo>
                    <a:cubicBezTo>
                      <a:pt x="28" y="63"/>
                      <a:pt x="28" y="57"/>
                      <a:pt x="28" y="57"/>
                    </a:cubicBezTo>
                    <a:lnTo>
                      <a:pt x="17" y="46"/>
                    </a:lnTo>
                    <a:lnTo>
                      <a:pt x="4" y="58"/>
                    </a:lnTo>
                    <a:lnTo>
                      <a:pt x="4" y="58"/>
                    </a:lnTo>
                    <a:cubicBezTo>
                      <a:pt x="5" y="61"/>
                      <a:pt x="11" y="61"/>
                      <a:pt x="12" y="61"/>
                    </a:cubicBezTo>
                    <a:cubicBezTo>
                      <a:pt x="12" y="61"/>
                      <a:pt x="12" y="61"/>
                      <a:pt x="12" y="61"/>
                    </a:cubicBezTo>
                    <a:cubicBezTo>
                      <a:pt x="14" y="64"/>
                      <a:pt x="20" y="65"/>
                      <a:pt x="20" y="65"/>
                    </a:cubicBezTo>
                    <a:lnTo>
                      <a:pt x="21" y="65"/>
                    </a:lnTo>
                    <a:lnTo>
                      <a:pt x="21" y="57"/>
                    </a:lnTo>
                    <a:lnTo>
                      <a:pt x="17" y="53"/>
                    </a:lnTo>
                    <a:lnTo>
                      <a:pt x="14" y="56"/>
                    </a:lnTo>
                    <a:cubicBezTo>
                      <a:pt x="14" y="56"/>
                      <a:pt x="16" y="58"/>
                      <a:pt x="16" y="58"/>
                    </a:cubicBezTo>
                    <a:cubicBezTo>
                      <a:pt x="16" y="58"/>
                      <a:pt x="16" y="59"/>
                      <a:pt x="15" y="59"/>
                    </a:cubicBezTo>
                    <a:cubicBezTo>
                      <a:pt x="15" y="59"/>
                      <a:pt x="13" y="57"/>
                      <a:pt x="13" y="56"/>
                    </a:cubicBezTo>
                    <a:cubicBezTo>
                      <a:pt x="13" y="56"/>
                      <a:pt x="16" y="53"/>
                      <a:pt x="17" y="52"/>
                    </a:cubicBezTo>
                    <a:cubicBezTo>
                      <a:pt x="17" y="53"/>
                      <a:pt x="21" y="56"/>
                      <a:pt x="21" y="56"/>
                    </a:cubicBezTo>
                    <a:cubicBezTo>
                      <a:pt x="21" y="57"/>
                      <a:pt x="21" y="65"/>
                      <a:pt x="21" y="66"/>
                    </a:cubicBezTo>
                    <a:cubicBezTo>
                      <a:pt x="21" y="66"/>
                      <a:pt x="20" y="66"/>
                      <a:pt x="19" y="66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  <p:sp>
            <p:nvSpPr>
              <p:cNvPr id="43031" name="任意多边形 43030"/>
              <p:cNvSpPr>
                <a:spLocks noEditPoints="1"/>
              </p:cNvSpPr>
              <p:nvPr userDrawn="1"/>
            </p:nvSpPr>
            <p:spPr>
              <a:xfrm>
                <a:off x="5561" y="486"/>
                <a:ext cx="61" cy="137"/>
              </a:xfrm>
              <a:custGeom>
                <a:avLst/>
                <a:gdLst/>
                <a:ahLst/>
                <a:cxnLst/>
                <a:pathLst>
                  <a:path w="12" h="27">
                    <a:moveTo>
                      <a:pt x="0" y="18"/>
                    </a:moveTo>
                    <a:lnTo>
                      <a:pt x="0" y="27"/>
                    </a:lnTo>
                    <a:lnTo>
                      <a:pt x="12" y="27"/>
                    </a:lnTo>
                    <a:lnTo>
                      <a:pt x="12" y="0"/>
                    </a:lnTo>
                    <a:lnTo>
                      <a:pt x="1" y="0"/>
                    </a:lnTo>
                    <a:lnTo>
                      <a:pt x="1" y="5"/>
                    </a:lnTo>
                    <a:cubicBezTo>
                      <a:pt x="1" y="5"/>
                      <a:pt x="7" y="5"/>
                      <a:pt x="8" y="5"/>
                    </a:cubicBezTo>
                    <a:cubicBezTo>
                      <a:pt x="8" y="6"/>
                      <a:pt x="8" y="22"/>
                      <a:pt x="8" y="23"/>
                    </a:cubicBezTo>
                    <a:cubicBezTo>
                      <a:pt x="7" y="23"/>
                      <a:pt x="5" y="23"/>
                      <a:pt x="4" y="23"/>
                    </a:cubicBezTo>
                    <a:cubicBezTo>
                      <a:pt x="4" y="23"/>
                      <a:pt x="4" y="22"/>
                      <a:pt x="4" y="22"/>
                    </a:cubicBezTo>
                    <a:cubicBezTo>
                      <a:pt x="5" y="22"/>
                      <a:pt x="6" y="22"/>
                      <a:pt x="6" y="22"/>
                    </a:cubicBezTo>
                    <a:lnTo>
                      <a:pt x="6" y="18"/>
                    </a:lnTo>
                    <a:lnTo>
                      <a:pt x="0" y="18"/>
                    </a:lnTo>
                    <a:lnTo>
                      <a:pt x="0" y="18"/>
                    </a:lnTo>
                    <a:close/>
                    <a:moveTo>
                      <a:pt x="1" y="18"/>
                    </a:moveTo>
                    <a:cubicBezTo>
                      <a:pt x="2" y="18"/>
                      <a:pt x="5" y="18"/>
                      <a:pt x="5" y="18"/>
                    </a:cubicBezTo>
                    <a:cubicBezTo>
                      <a:pt x="5" y="19"/>
                      <a:pt x="5" y="20"/>
                      <a:pt x="5" y="21"/>
                    </a:cubicBezTo>
                    <a:cubicBezTo>
                      <a:pt x="5" y="21"/>
                      <a:pt x="3" y="21"/>
                      <a:pt x="3" y="21"/>
                    </a:cubicBezTo>
                    <a:lnTo>
                      <a:pt x="3" y="24"/>
                    </a:lnTo>
                    <a:lnTo>
                      <a:pt x="9" y="24"/>
                    </a:lnTo>
                    <a:lnTo>
                      <a:pt x="9" y="4"/>
                    </a:lnTo>
                    <a:cubicBezTo>
                      <a:pt x="9" y="4"/>
                      <a:pt x="3" y="4"/>
                      <a:pt x="2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3" y="1"/>
                      <a:pt x="10" y="1"/>
                      <a:pt x="11" y="1"/>
                    </a:cubicBezTo>
                    <a:cubicBezTo>
                      <a:pt x="11" y="2"/>
                      <a:pt x="11" y="25"/>
                      <a:pt x="11" y="26"/>
                    </a:cubicBezTo>
                    <a:cubicBezTo>
                      <a:pt x="10" y="26"/>
                      <a:pt x="2" y="26"/>
                      <a:pt x="1" y="26"/>
                    </a:cubicBezTo>
                    <a:cubicBezTo>
                      <a:pt x="1" y="25"/>
                      <a:pt x="1" y="19"/>
                      <a:pt x="1" y="1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txBody>
              <a:bodyPr/>
              <a:p>
                <a:endParaRPr lang="zh-CN" altLang="en-US"/>
              </a:p>
            </p:txBody>
          </p:sp>
        </p:grpSp>
        <p:sp>
          <p:nvSpPr>
            <p:cNvPr id="43032" name="任意多边形 43031"/>
            <p:cNvSpPr>
              <a:spLocks noEditPoints="1"/>
            </p:cNvSpPr>
            <p:nvPr userDrawn="1"/>
          </p:nvSpPr>
          <p:spPr>
            <a:xfrm>
              <a:off x="0" y="0"/>
              <a:ext cx="1114" cy="931"/>
            </a:xfrm>
            <a:custGeom>
              <a:avLst/>
              <a:gdLst/>
              <a:ahLst/>
              <a:cxnLst/>
              <a:pathLst>
                <a:path w="220" h="184">
                  <a:moveTo>
                    <a:pt x="216" y="134"/>
                  </a:moveTo>
                  <a:lnTo>
                    <a:pt x="214" y="134"/>
                  </a:lnTo>
                  <a:cubicBezTo>
                    <a:pt x="213" y="134"/>
                    <a:pt x="209" y="133"/>
                    <a:pt x="203" y="133"/>
                  </a:cubicBezTo>
                  <a:cubicBezTo>
                    <a:pt x="197" y="133"/>
                    <a:pt x="189" y="132"/>
                    <a:pt x="178" y="131"/>
                  </a:cubicBezTo>
                  <a:cubicBezTo>
                    <a:pt x="168" y="129"/>
                    <a:pt x="160" y="127"/>
                    <a:pt x="154" y="126"/>
                  </a:cubicBezTo>
                  <a:cubicBezTo>
                    <a:pt x="148" y="124"/>
                    <a:pt x="144" y="123"/>
                    <a:pt x="142" y="123"/>
                  </a:cubicBezTo>
                  <a:cubicBezTo>
                    <a:pt x="140" y="122"/>
                    <a:pt x="139" y="121"/>
                    <a:pt x="138" y="120"/>
                  </a:cubicBezTo>
                  <a:cubicBezTo>
                    <a:pt x="137" y="119"/>
                    <a:pt x="137" y="118"/>
                    <a:pt x="137" y="115"/>
                  </a:cubicBezTo>
                  <a:lnTo>
                    <a:pt x="137" y="107"/>
                  </a:lnTo>
                  <a:lnTo>
                    <a:pt x="137" y="100"/>
                  </a:lnTo>
                  <a:cubicBezTo>
                    <a:pt x="137" y="100"/>
                    <a:pt x="137" y="99"/>
                    <a:pt x="137" y="98"/>
                  </a:cubicBezTo>
                  <a:lnTo>
                    <a:pt x="137" y="95"/>
                  </a:lnTo>
                  <a:cubicBezTo>
                    <a:pt x="137" y="91"/>
                    <a:pt x="137" y="89"/>
                    <a:pt x="138" y="88"/>
                  </a:cubicBezTo>
                  <a:cubicBezTo>
                    <a:pt x="139" y="87"/>
                    <a:pt x="140" y="87"/>
                    <a:pt x="141" y="87"/>
                  </a:cubicBezTo>
                  <a:cubicBezTo>
                    <a:pt x="142" y="87"/>
                    <a:pt x="146" y="87"/>
                    <a:pt x="153" y="88"/>
                  </a:cubicBezTo>
                  <a:lnTo>
                    <a:pt x="166" y="90"/>
                  </a:lnTo>
                  <a:lnTo>
                    <a:pt x="177" y="92"/>
                  </a:lnTo>
                  <a:cubicBezTo>
                    <a:pt x="181" y="93"/>
                    <a:pt x="184" y="93"/>
                    <a:pt x="185" y="92"/>
                  </a:cubicBezTo>
                  <a:cubicBezTo>
                    <a:pt x="186" y="91"/>
                    <a:pt x="187" y="90"/>
                    <a:pt x="188" y="88"/>
                  </a:cubicBezTo>
                  <a:cubicBezTo>
                    <a:pt x="188" y="87"/>
                    <a:pt x="188" y="85"/>
                    <a:pt x="188" y="83"/>
                  </a:cubicBezTo>
                  <a:cubicBezTo>
                    <a:pt x="188" y="81"/>
                    <a:pt x="187" y="80"/>
                    <a:pt x="186" y="78"/>
                  </a:cubicBezTo>
                  <a:cubicBezTo>
                    <a:pt x="184" y="76"/>
                    <a:pt x="180" y="75"/>
                    <a:pt x="174" y="75"/>
                  </a:cubicBezTo>
                  <a:cubicBezTo>
                    <a:pt x="167" y="74"/>
                    <a:pt x="163" y="74"/>
                    <a:pt x="162" y="74"/>
                  </a:cubicBezTo>
                  <a:lnTo>
                    <a:pt x="152" y="72"/>
                  </a:lnTo>
                  <a:cubicBezTo>
                    <a:pt x="148" y="72"/>
                    <a:pt x="144" y="71"/>
                    <a:pt x="142" y="71"/>
                  </a:cubicBezTo>
                  <a:cubicBezTo>
                    <a:pt x="140" y="71"/>
                    <a:pt x="139" y="71"/>
                    <a:pt x="138" y="70"/>
                  </a:cubicBezTo>
                  <a:cubicBezTo>
                    <a:pt x="137" y="69"/>
                    <a:pt x="137" y="68"/>
                    <a:pt x="137" y="67"/>
                  </a:cubicBezTo>
                  <a:lnTo>
                    <a:pt x="137" y="65"/>
                  </a:lnTo>
                  <a:lnTo>
                    <a:pt x="137" y="63"/>
                  </a:lnTo>
                  <a:cubicBezTo>
                    <a:pt x="137" y="61"/>
                    <a:pt x="138" y="59"/>
                    <a:pt x="141" y="59"/>
                  </a:cubicBezTo>
                  <a:cubicBezTo>
                    <a:pt x="143" y="59"/>
                    <a:pt x="148" y="59"/>
                    <a:pt x="156" y="61"/>
                  </a:cubicBezTo>
                  <a:cubicBezTo>
                    <a:pt x="164" y="62"/>
                    <a:pt x="169" y="62"/>
                    <a:pt x="170" y="62"/>
                  </a:cubicBezTo>
                  <a:cubicBezTo>
                    <a:pt x="173" y="62"/>
                    <a:pt x="175" y="61"/>
                    <a:pt x="176" y="60"/>
                  </a:cubicBezTo>
                  <a:cubicBezTo>
                    <a:pt x="177" y="58"/>
                    <a:pt x="178" y="57"/>
                    <a:pt x="178" y="56"/>
                  </a:cubicBezTo>
                  <a:cubicBezTo>
                    <a:pt x="178" y="52"/>
                    <a:pt x="177" y="50"/>
                    <a:pt x="174" y="49"/>
                  </a:cubicBezTo>
                  <a:cubicBezTo>
                    <a:pt x="171" y="49"/>
                    <a:pt x="165" y="48"/>
                    <a:pt x="154" y="47"/>
                  </a:cubicBezTo>
                  <a:cubicBezTo>
                    <a:pt x="144" y="46"/>
                    <a:pt x="138" y="45"/>
                    <a:pt x="138" y="45"/>
                  </a:cubicBezTo>
                  <a:cubicBezTo>
                    <a:pt x="137" y="44"/>
                    <a:pt x="137" y="43"/>
                    <a:pt x="137" y="42"/>
                  </a:cubicBezTo>
                  <a:cubicBezTo>
                    <a:pt x="137" y="42"/>
                    <a:pt x="137" y="41"/>
                    <a:pt x="137" y="41"/>
                  </a:cubicBezTo>
                  <a:cubicBezTo>
                    <a:pt x="137" y="40"/>
                    <a:pt x="137" y="39"/>
                    <a:pt x="137" y="38"/>
                  </a:cubicBezTo>
                  <a:cubicBezTo>
                    <a:pt x="137" y="37"/>
                    <a:pt x="139" y="36"/>
                    <a:pt x="140" y="36"/>
                  </a:cubicBezTo>
                  <a:cubicBezTo>
                    <a:pt x="141" y="36"/>
                    <a:pt x="142" y="37"/>
                    <a:pt x="144" y="37"/>
                  </a:cubicBezTo>
                  <a:cubicBezTo>
                    <a:pt x="145" y="37"/>
                    <a:pt x="148" y="37"/>
                    <a:pt x="153" y="38"/>
                  </a:cubicBezTo>
                  <a:cubicBezTo>
                    <a:pt x="158" y="38"/>
                    <a:pt x="162" y="39"/>
                    <a:pt x="166" y="40"/>
                  </a:cubicBezTo>
                  <a:cubicBezTo>
                    <a:pt x="169" y="41"/>
                    <a:pt x="172" y="42"/>
                    <a:pt x="173" y="41"/>
                  </a:cubicBezTo>
                  <a:cubicBezTo>
                    <a:pt x="177" y="41"/>
                    <a:pt x="179" y="38"/>
                    <a:pt x="179" y="32"/>
                  </a:cubicBezTo>
                  <a:cubicBezTo>
                    <a:pt x="179" y="32"/>
                    <a:pt x="179" y="31"/>
                    <a:pt x="179" y="30"/>
                  </a:cubicBezTo>
                  <a:cubicBezTo>
                    <a:pt x="179" y="28"/>
                    <a:pt x="179" y="26"/>
                    <a:pt x="179" y="23"/>
                  </a:cubicBezTo>
                  <a:cubicBezTo>
                    <a:pt x="178" y="22"/>
                    <a:pt x="178" y="21"/>
                    <a:pt x="179" y="20"/>
                  </a:cubicBezTo>
                  <a:cubicBezTo>
                    <a:pt x="179" y="19"/>
                    <a:pt x="179" y="18"/>
                    <a:pt x="179" y="18"/>
                  </a:cubicBezTo>
                  <a:cubicBezTo>
                    <a:pt x="180" y="17"/>
                    <a:pt x="181" y="17"/>
                    <a:pt x="183" y="17"/>
                  </a:cubicBezTo>
                  <a:lnTo>
                    <a:pt x="191" y="18"/>
                  </a:lnTo>
                  <a:cubicBezTo>
                    <a:pt x="202" y="20"/>
                    <a:pt x="206" y="18"/>
                    <a:pt x="206" y="13"/>
                  </a:cubicBezTo>
                  <a:cubicBezTo>
                    <a:pt x="206" y="8"/>
                    <a:pt x="203" y="5"/>
                    <a:pt x="199" y="4"/>
                  </a:cubicBezTo>
                  <a:lnTo>
                    <a:pt x="190" y="3"/>
                  </a:lnTo>
                  <a:cubicBezTo>
                    <a:pt x="184" y="3"/>
                    <a:pt x="181" y="2"/>
                    <a:pt x="180" y="2"/>
                  </a:cubicBezTo>
                  <a:cubicBezTo>
                    <a:pt x="180" y="2"/>
                    <a:pt x="179" y="1"/>
                    <a:pt x="179" y="0"/>
                  </a:cubicBezTo>
                  <a:lnTo>
                    <a:pt x="159" y="0"/>
                  </a:lnTo>
                  <a:cubicBezTo>
                    <a:pt x="159" y="0"/>
                    <a:pt x="159" y="0"/>
                    <a:pt x="159" y="0"/>
                  </a:cubicBezTo>
                  <a:cubicBezTo>
                    <a:pt x="158" y="2"/>
                    <a:pt x="157" y="3"/>
                    <a:pt x="154" y="2"/>
                  </a:cubicBezTo>
                  <a:lnTo>
                    <a:pt x="147" y="2"/>
                  </a:lnTo>
                  <a:lnTo>
                    <a:pt x="142" y="2"/>
                  </a:lnTo>
                  <a:cubicBezTo>
                    <a:pt x="141" y="2"/>
                    <a:pt x="140" y="2"/>
                    <a:pt x="139" y="1"/>
                  </a:cubicBezTo>
                  <a:lnTo>
                    <a:pt x="138" y="0"/>
                  </a:lnTo>
                  <a:lnTo>
                    <a:pt x="111" y="0"/>
                  </a:lnTo>
                  <a:cubicBezTo>
                    <a:pt x="111" y="0"/>
                    <a:pt x="111" y="1"/>
                    <a:pt x="110" y="1"/>
                  </a:cubicBezTo>
                  <a:cubicBezTo>
                    <a:pt x="109" y="2"/>
                    <a:pt x="106" y="2"/>
                    <a:pt x="100" y="3"/>
                  </a:cubicBezTo>
                  <a:cubicBezTo>
                    <a:pt x="94" y="3"/>
                    <a:pt x="90" y="3"/>
                    <a:pt x="90" y="3"/>
                  </a:cubicBezTo>
                  <a:lnTo>
                    <a:pt x="82" y="4"/>
                  </a:lnTo>
                  <a:cubicBezTo>
                    <a:pt x="81" y="4"/>
                    <a:pt x="80" y="4"/>
                    <a:pt x="79" y="3"/>
                  </a:cubicBezTo>
                  <a:lnTo>
                    <a:pt x="74" y="1"/>
                  </a:lnTo>
                  <a:cubicBezTo>
                    <a:pt x="72" y="0"/>
                    <a:pt x="69" y="1"/>
                    <a:pt x="66" y="4"/>
                  </a:cubicBezTo>
                  <a:cubicBezTo>
                    <a:pt x="63" y="7"/>
                    <a:pt x="61" y="10"/>
                    <a:pt x="60" y="12"/>
                  </a:cubicBezTo>
                  <a:cubicBezTo>
                    <a:pt x="59" y="14"/>
                    <a:pt x="59" y="15"/>
                    <a:pt x="59" y="16"/>
                  </a:cubicBezTo>
                  <a:cubicBezTo>
                    <a:pt x="59" y="17"/>
                    <a:pt x="59" y="19"/>
                    <a:pt x="59" y="20"/>
                  </a:cubicBezTo>
                  <a:cubicBezTo>
                    <a:pt x="60" y="21"/>
                    <a:pt x="61" y="22"/>
                    <a:pt x="63" y="22"/>
                  </a:cubicBezTo>
                  <a:cubicBezTo>
                    <a:pt x="64" y="22"/>
                    <a:pt x="66" y="22"/>
                    <a:pt x="70" y="20"/>
                  </a:cubicBezTo>
                  <a:cubicBezTo>
                    <a:pt x="74" y="19"/>
                    <a:pt x="79" y="17"/>
                    <a:pt x="87" y="16"/>
                  </a:cubicBezTo>
                  <a:cubicBezTo>
                    <a:pt x="95" y="15"/>
                    <a:pt x="101" y="15"/>
                    <a:pt x="107" y="14"/>
                  </a:cubicBezTo>
                  <a:cubicBezTo>
                    <a:pt x="110" y="14"/>
                    <a:pt x="112" y="15"/>
                    <a:pt x="112" y="17"/>
                  </a:cubicBezTo>
                  <a:lnTo>
                    <a:pt x="112" y="19"/>
                  </a:lnTo>
                  <a:lnTo>
                    <a:pt x="112" y="21"/>
                  </a:lnTo>
                  <a:cubicBezTo>
                    <a:pt x="112" y="23"/>
                    <a:pt x="110" y="24"/>
                    <a:pt x="107" y="24"/>
                  </a:cubicBezTo>
                  <a:lnTo>
                    <a:pt x="101" y="24"/>
                  </a:lnTo>
                  <a:lnTo>
                    <a:pt x="95" y="24"/>
                  </a:lnTo>
                  <a:cubicBezTo>
                    <a:pt x="92" y="24"/>
                    <a:pt x="90" y="24"/>
                    <a:pt x="89" y="23"/>
                  </a:cubicBezTo>
                  <a:cubicBezTo>
                    <a:pt x="87" y="23"/>
                    <a:pt x="86" y="22"/>
                    <a:pt x="85" y="22"/>
                  </a:cubicBezTo>
                  <a:cubicBezTo>
                    <a:pt x="83" y="23"/>
                    <a:pt x="80" y="24"/>
                    <a:pt x="78" y="26"/>
                  </a:cubicBezTo>
                  <a:cubicBezTo>
                    <a:pt x="76" y="28"/>
                    <a:pt x="74" y="31"/>
                    <a:pt x="73" y="34"/>
                  </a:cubicBezTo>
                  <a:cubicBezTo>
                    <a:pt x="72" y="35"/>
                    <a:pt x="72" y="37"/>
                    <a:pt x="72" y="39"/>
                  </a:cubicBezTo>
                  <a:cubicBezTo>
                    <a:pt x="72" y="41"/>
                    <a:pt x="73" y="42"/>
                    <a:pt x="76" y="42"/>
                  </a:cubicBezTo>
                  <a:cubicBezTo>
                    <a:pt x="77" y="42"/>
                    <a:pt x="79" y="41"/>
                    <a:pt x="83" y="40"/>
                  </a:cubicBezTo>
                  <a:cubicBezTo>
                    <a:pt x="86" y="38"/>
                    <a:pt x="90" y="37"/>
                    <a:pt x="94" y="36"/>
                  </a:cubicBezTo>
                  <a:cubicBezTo>
                    <a:pt x="98" y="35"/>
                    <a:pt x="102" y="35"/>
                    <a:pt x="107" y="35"/>
                  </a:cubicBezTo>
                  <a:cubicBezTo>
                    <a:pt x="109" y="35"/>
                    <a:pt x="110" y="36"/>
                    <a:pt x="111" y="36"/>
                  </a:cubicBezTo>
                  <a:cubicBezTo>
                    <a:pt x="111" y="37"/>
                    <a:pt x="112" y="38"/>
                    <a:pt x="112" y="38"/>
                  </a:cubicBezTo>
                  <a:lnTo>
                    <a:pt x="112" y="40"/>
                  </a:lnTo>
                  <a:lnTo>
                    <a:pt x="112" y="42"/>
                  </a:lnTo>
                  <a:cubicBezTo>
                    <a:pt x="112" y="44"/>
                    <a:pt x="111" y="45"/>
                    <a:pt x="109" y="45"/>
                  </a:cubicBezTo>
                  <a:cubicBezTo>
                    <a:pt x="108" y="46"/>
                    <a:pt x="105" y="46"/>
                    <a:pt x="102" y="46"/>
                  </a:cubicBezTo>
                  <a:lnTo>
                    <a:pt x="96" y="47"/>
                  </a:lnTo>
                  <a:lnTo>
                    <a:pt x="87" y="47"/>
                  </a:lnTo>
                  <a:lnTo>
                    <a:pt x="82" y="46"/>
                  </a:lnTo>
                  <a:cubicBezTo>
                    <a:pt x="80" y="46"/>
                    <a:pt x="77" y="47"/>
                    <a:pt x="75" y="49"/>
                  </a:cubicBezTo>
                  <a:cubicBezTo>
                    <a:pt x="73" y="51"/>
                    <a:pt x="72" y="53"/>
                    <a:pt x="71" y="55"/>
                  </a:cubicBezTo>
                  <a:cubicBezTo>
                    <a:pt x="70" y="57"/>
                    <a:pt x="70" y="59"/>
                    <a:pt x="70" y="60"/>
                  </a:cubicBezTo>
                  <a:cubicBezTo>
                    <a:pt x="70" y="61"/>
                    <a:pt x="70" y="62"/>
                    <a:pt x="70" y="63"/>
                  </a:cubicBezTo>
                  <a:cubicBezTo>
                    <a:pt x="71" y="64"/>
                    <a:pt x="72" y="65"/>
                    <a:pt x="73" y="65"/>
                  </a:cubicBezTo>
                  <a:cubicBezTo>
                    <a:pt x="74" y="65"/>
                    <a:pt x="76" y="64"/>
                    <a:pt x="78" y="63"/>
                  </a:cubicBezTo>
                  <a:cubicBezTo>
                    <a:pt x="81" y="62"/>
                    <a:pt x="83" y="61"/>
                    <a:pt x="84" y="61"/>
                  </a:cubicBezTo>
                  <a:cubicBezTo>
                    <a:pt x="86" y="60"/>
                    <a:pt x="89" y="60"/>
                    <a:pt x="96" y="59"/>
                  </a:cubicBezTo>
                  <a:cubicBezTo>
                    <a:pt x="102" y="59"/>
                    <a:pt x="106" y="59"/>
                    <a:pt x="108" y="59"/>
                  </a:cubicBezTo>
                  <a:cubicBezTo>
                    <a:pt x="110" y="59"/>
                    <a:pt x="112" y="60"/>
                    <a:pt x="112" y="62"/>
                  </a:cubicBezTo>
                  <a:lnTo>
                    <a:pt x="112" y="64"/>
                  </a:lnTo>
                  <a:lnTo>
                    <a:pt x="112" y="66"/>
                  </a:lnTo>
                  <a:cubicBezTo>
                    <a:pt x="112" y="67"/>
                    <a:pt x="111" y="68"/>
                    <a:pt x="110" y="69"/>
                  </a:cubicBezTo>
                  <a:cubicBezTo>
                    <a:pt x="109" y="70"/>
                    <a:pt x="105" y="71"/>
                    <a:pt x="100" y="71"/>
                  </a:cubicBezTo>
                  <a:lnTo>
                    <a:pt x="92" y="72"/>
                  </a:lnTo>
                  <a:cubicBezTo>
                    <a:pt x="90" y="72"/>
                    <a:pt x="89" y="73"/>
                    <a:pt x="87" y="73"/>
                  </a:cubicBezTo>
                  <a:cubicBezTo>
                    <a:pt x="85" y="73"/>
                    <a:pt x="84" y="73"/>
                    <a:pt x="83" y="73"/>
                  </a:cubicBezTo>
                  <a:cubicBezTo>
                    <a:pt x="82" y="73"/>
                    <a:pt x="81" y="73"/>
                    <a:pt x="79" y="72"/>
                  </a:cubicBezTo>
                  <a:cubicBezTo>
                    <a:pt x="77" y="72"/>
                    <a:pt x="76" y="71"/>
                    <a:pt x="76" y="71"/>
                  </a:cubicBezTo>
                  <a:cubicBezTo>
                    <a:pt x="74" y="71"/>
                    <a:pt x="73" y="72"/>
                    <a:pt x="71" y="74"/>
                  </a:cubicBezTo>
                  <a:cubicBezTo>
                    <a:pt x="69" y="75"/>
                    <a:pt x="68" y="77"/>
                    <a:pt x="67" y="79"/>
                  </a:cubicBezTo>
                  <a:cubicBezTo>
                    <a:pt x="65" y="82"/>
                    <a:pt x="64" y="84"/>
                    <a:pt x="64" y="86"/>
                  </a:cubicBezTo>
                  <a:cubicBezTo>
                    <a:pt x="65" y="87"/>
                    <a:pt x="65" y="89"/>
                    <a:pt x="65" y="89"/>
                  </a:cubicBezTo>
                  <a:cubicBezTo>
                    <a:pt x="65" y="90"/>
                    <a:pt x="66" y="91"/>
                    <a:pt x="66" y="91"/>
                  </a:cubicBezTo>
                  <a:cubicBezTo>
                    <a:pt x="67" y="92"/>
                    <a:pt x="68" y="92"/>
                    <a:pt x="68" y="92"/>
                  </a:cubicBezTo>
                  <a:cubicBezTo>
                    <a:pt x="69" y="92"/>
                    <a:pt x="70" y="92"/>
                    <a:pt x="73" y="91"/>
                  </a:cubicBezTo>
                  <a:cubicBezTo>
                    <a:pt x="75" y="90"/>
                    <a:pt x="82" y="89"/>
                    <a:pt x="92" y="88"/>
                  </a:cubicBezTo>
                  <a:cubicBezTo>
                    <a:pt x="102" y="87"/>
                    <a:pt x="107" y="87"/>
                    <a:pt x="107" y="87"/>
                  </a:cubicBezTo>
                  <a:cubicBezTo>
                    <a:pt x="109" y="87"/>
                    <a:pt x="111" y="88"/>
                    <a:pt x="111" y="88"/>
                  </a:cubicBezTo>
                  <a:cubicBezTo>
                    <a:pt x="111" y="89"/>
                    <a:pt x="112" y="91"/>
                    <a:pt x="112" y="93"/>
                  </a:cubicBezTo>
                  <a:cubicBezTo>
                    <a:pt x="112" y="94"/>
                    <a:pt x="112" y="95"/>
                    <a:pt x="112" y="95"/>
                  </a:cubicBezTo>
                  <a:lnTo>
                    <a:pt x="112" y="97"/>
                  </a:lnTo>
                  <a:lnTo>
                    <a:pt x="112" y="105"/>
                  </a:lnTo>
                  <a:cubicBezTo>
                    <a:pt x="112" y="110"/>
                    <a:pt x="111" y="112"/>
                    <a:pt x="110" y="113"/>
                  </a:cubicBezTo>
                  <a:cubicBezTo>
                    <a:pt x="110" y="113"/>
                    <a:pt x="108" y="113"/>
                    <a:pt x="105" y="111"/>
                  </a:cubicBezTo>
                  <a:lnTo>
                    <a:pt x="99" y="108"/>
                  </a:lnTo>
                  <a:cubicBezTo>
                    <a:pt x="98" y="108"/>
                    <a:pt x="94" y="106"/>
                    <a:pt x="88" y="104"/>
                  </a:cubicBezTo>
                  <a:cubicBezTo>
                    <a:pt x="82" y="101"/>
                    <a:pt x="77" y="99"/>
                    <a:pt x="71" y="96"/>
                  </a:cubicBezTo>
                  <a:lnTo>
                    <a:pt x="58" y="89"/>
                  </a:lnTo>
                  <a:cubicBezTo>
                    <a:pt x="53" y="87"/>
                    <a:pt x="51" y="85"/>
                    <a:pt x="51" y="84"/>
                  </a:cubicBezTo>
                  <a:cubicBezTo>
                    <a:pt x="51" y="84"/>
                    <a:pt x="50" y="83"/>
                    <a:pt x="50" y="82"/>
                  </a:cubicBezTo>
                  <a:cubicBezTo>
                    <a:pt x="50" y="81"/>
                    <a:pt x="51" y="80"/>
                    <a:pt x="51" y="78"/>
                  </a:cubicBezTo>
                  <a:lnTo>
                    <a:pt x="54" y="64"/>
                  </a:lnTo>
                  <a:cubicBezTo>
                    <a:pt x="55" y="57"/>
                    <a:pt x="56" y="51"/>
                    <a:pt x="56" y="48"/>
                  </a:cubicBezTo>
                  <a:cubicBezTo>
                    <a:pt x="56" y="44"/>
                    <a:pt x="55" y="40"/>
                    <a:pt x="54" y="36"/>
                  </a:cubicBezTo>
                  <a:cubicBezTo>
                    <a:pt x="53" y="33"/>
                    <a:pt x="49" y="31"/>
                    <a:pt x="42" y="30"/>
                  </a:cubicBezTo>
                  <a:cubicBezTo>
                    <a:pt x="41" y="30"/>
                    <a:pt x="40" y="30"/>
                    <a:pt x="39" y="31"/>
                  </a:cubicBezTo>
                  <a:cubicBezTo>
                    <a:pt x="38" y="31"/>
                    <a:pt x="37" y="31"/>
                    <a:pt x="37" y="31"/>
                  </a:cubicBezTo>
                  <a:cubicBezTo>
                    <a:pt x="37" y="31"/>
                    <a:pt x="37" y="30"/>
                    <a:pt x="38" y="29"/>
                  </a:cubicBezTo>
                  <a:lnTo>
                    <a:pt x="44" y="22"/>
                  </a:lnTo>
                  <a:lnTo>
                    <a:pt x="53" y="12"/>
                  </a:lnTo>
                  <a:cubicBezTo>
                    <a:pt x="58" y="7"/>
                    <a:pt x="60" y="4"/>
                    <a:pt x="62" y="1"/>
                  </a:cubicBezTo>
                  <a:cubicBezTo>
                    <a:pt x="62" y="1"/>
                    <a:pt x="62" y="0"/>
                    <a:pt x="62" y="0"/>
                  </a:cubicBezTo>
                  <a:lnTo>
                    <a:pt x="0" y="0"/>
                  </a:lnTo>
                  <a:lnTo>
                    <a:pt x="0" y="9"/>
                  </a:lnTo>
                  <a:cubicBezTo>
                    <a:pt x="1" y="8"/>
                    <a:pt x="4" y="7"/>
                    <a:pt x="9" y="5"/>
                  </a:cubicBezTo>
                  <a:cubicBezTo>
                    <a:pt x="14" y="2"/>
                    <a:pt x="20" y="1"/>
                    <a:pt x="26" y="1"/>
                  </a:cubicBezTo>
                  <a:cubicBezTo>
                    <a:pt x="30" y="1"/>
                    <a:pt x="32" y="3"/>
                    <a:pt x="32" y="6"/>
                  </a:cubicBezTo>
                  <a:cubicBezTo>
                    <a:pt x="32" y="8"/>
                    <a:pt x="31" y="11"/>
                    <a:pt x="29" y="16"/>
                  </a:cubicBezTo>
                  <a:cubicBezTo>
                    <a:pt x="27" y="21"/>
                    <a:pt x="23" y="25"/>
                    <a:pt x="15" y="29"/>
                  </a:cubicBezTo>
                  <a:cubicBezTo>
                    <a:pt x="8" y="32"/>
                    <a:pt x="3" y="35"/>
                    <a:pt x="2" y="37"/>
                  </a:cubicBezTo>
                  <a:cubicBezTo>
                    <a:pt x="1" y="38"/>
                    <a:pt x="0" y="39"/>
                    <a:pt x="0" y="42"/>
                  </a:cubicBezTo>
                  <a:lnTo>
                    <a:pt x="0" y="45"/>
                  </a:lnTo>
                  <a:cubicBezTo>
                    <a:pt x="0" y="47"/>
                    <a:pt x="0" y="48"/>
                    <a:pt x="1" y="50"/>
                  </a:cubicBezTo>
                  <a:cubicBezTo>
                    <a:pt x="2" y="53"/>
                    <a:pt x="4" y="54"/>
                    <a:pt x="7" y="54"/>
                  </a:cubicBezTo>
                  <a:cubicBezTo>
                    <a:pt x="9" y="55"/>
                    <a:pt x="12" y="54"/>
                    <a:pt x="16" y="51"/>
                  </a:cubicBezTo>
                  <a:cubicBezTo>
                    <a:pt x="20" y="48"/>
                    <a:pt x="23" y="47"/>
                    <a:pt x="23" y="47"/>
                  </a:cubicBezTo>
                  <a:cubicBezTo>
                    <a:pt x="24" y="46"/>
                    <a:pt x="26" y="46"/>
                    <a:pt x="28" y="46"/>
                  </a:cubicBezTo>
                  <a:cubicBezTo>
                    <a:pt x="31" y="46"/>
                    <a:pt x="32" y="46"/>
                    <a:pt x="33" y="48"/>
                  </a:cubicBezTo>
                  <a:cubicBezTo>
                    <a:pt x="34" y="49"/>
                    <a:pt x="34" y="52"/>
                    <a:pt x="34" y="54"/>
                  </a:cubicBezTo>
                  <a:cubicBezTo>
                    <a:pt x="34" y="57"/>
                    <a:pt x="34" y="60"/>
                    <a:pt x="33" y="63"/>
                  </a:cubicBezTo>
                  <a:lnTo>
                    <a:pt x="33" y="68"/>
                  </a:lnTo>
                  <a:cubicBezTo>
                    <a:pt x="32" y="70"/>
                    <a:pt x="32" y="73"/>
                    <a:pt x="31" y="74"/>
                  </a:cubicBezTo>
                  <a:cubicBezTo>
                    <a:pt x="31" y="75"/>
                    <a:pt x="30" y="76"/>
                    <a:pt x="29" y="76"/>
                  </a:cubicBezTo>
                  <a:cubicBezTo>
                    <a:pt x="28" y="76"/>
                    <a:pt x="27" y="76"/>
                    <a:pt x="24" y="74"/>
                  </a:cubicBezTo>
                  <a:cubicBezTo>
                    <a:pt x="21" y="73"/>
                    <a:pt x="17" y="72"/>
                    <a:pt x="13" y="72"/>
                  </a:cubicBezTo>
                  <a:cubicBezTo>
                    <a:pt x="9" y="73"/>
                    <a:pt x="5" y="74"/>
                    <a:pt x="2" y="76"/>
                  </a:cubicBezTo>
                  <a:cubicBezTo>
                    <a:pt x="1" y="77"/>
                    <a:pt x="0" y="78"/>
                    <a:pt x="0" y="79"/>
                  </a:cubicBezTo>
                  <a:lnTo>
                    <a:pt x="0" y="97"/>
                  </a:lnTo>
                  <a:cubicBezTo>
                    <a:pt x="1" y="97"/>
                    <a:pt x="2" y="97"/>
                    <a:pt x="4" y="96"/>
                  </a:cubicBezTo>
                  <a:lnTo>
                    <a:pt x="10" y="95"/>
                  </a:lnTo>
                  <a:cubicBezTo>
                    <a:pt x="11" y="95"/>
                    <a:pt x="14" y="95"/>
                    <a:pt x="17" y="95"/>
                  </a:cubicBezTo>
                  <a:cubicBezTo>
                    <a:pt x="21" y="94"/>
                    <a:pt x="23" y="95"/>
                    <a:pt x="23" y="97"/>
                  </a:cubicBezTo>
                  <a:cubicBezTo>
                    <a:pt x="24" y="99"/>
                    <a:pt x="23" y="102"/>
                    <a:pt x="21" y="105"/>
                  </a:cubicBezTo>
                  <a:cubicBezTo>
                    <a:pt x="19" y="109"/>
                    <a:pt x="17" y="113"/>
                    <a:pt x="15" y="118"/>
                  </a:cubicBezTo>
                  <a:cubicBezTo>
                    <a:pt x="12" y="122"/>
                    <a:pt x="7" y="126"/>
                    <a:pt x="0" y="131"/>
                  </a:cubicBezTo>
                  <a:lnTo>
                    <a:pt x="0" y="160"/>
                  </a:lnTo>
                  <a:cubicBezTo>
                    <a:pt x="4" y="157"/>
                    <a:pt x="10" y="153"/>
                    <a:pt x="17" y="147"/>
                  </a:cubicBezTo>
                  <a:cubicBezTo>
                    <a:pt x="26" y="139"/>
                    <a:pt x="33" y="130"/>
                    <a:pt x="38" y="120"/>
                  </a:cubicBezTo>
                  <a:lnTo>
                    <a:pt x="43" y="110"/>
                  </a:lnTo>
                  <a:cubicBezTo>
                    <a:pt x="44" y="107"/>
                    <a:pt x="45" y="106"/>
                    <a:pt x="46" y="106"/>
                  </a:cubicBezTo>
                  <a:cubicBezTo>
                    <a:pt x="47" y="106"/>
                    <a:pt x="48" y="106"/>
                    <a:pt x="49" y="107"/>
                  </a:cubicBezTo>
                  <a:cubicBezTo>
                    <a:pt x="50" y="108"/>
                    <a:pt x="54" y="110"/>
                    <a:pt x="61" y="114"/>
                  </a:cubicBezTo>
                  <a:cubicBezTo>
                    <a:pt x="69" y="117"/>
                    <a:pt x="82" y="125"/>
                    <a:pt x="100" y="137"/>
                  </a:cubicBezTo>
                  <a:cubicBezTo>
                    <a:pt x="119" y="150"/>
                    <a:pt x="133" y="159"/>
                    <a:pt x="142" y="165"/>
                  </a:cubicBezTo>
                  <a:cubicBezTo>
                    <a:pt x="151" y="171"/>
                    <a:pt x="158" y="176"/>
                    <a:pt x="164" y="179"/>
                  </a:cubicBezTo>
                  <a:cubicBezTo>
                    <a:pt x="169" y="182"/>
                    <a:pt x="174" y="184"/>
                    <a:pt x="179" y="184"/>
                  </a:cubicBezTo>
                  <a:cubicBezTo>
                    <a:pt x="187" y="183"/>
                    <a:pt x="195" y="179"/>
                    <a:pt x="203" y="171"/>
                  </a:cubicBezTo>
                  <a:cubicBezTo>
                    <a:pt x="210" y="162"/>
                    <a:pt x="214" y="156"/>
                    <a:pt x="215" y="153"/>
                  </a:cubicBezTo>
                  <a:cubicBezTo>
                    <a:pt x="217" y="150"/>
                    <a:pt x="218" y="146"/>
                    <a:pt x="219" y="140"/>
                  </a:cubicBezTo>
                  <a:cubicBezTo>
                    <a:pt x="220" y="139"/>
                    <a:pt x="220" y="138"/>
                    <a:pt x="220" y="137"/>
                  </a:cubicBezTo>
                  <a:cubicBezTo>
                    <a:pt x="220" y="135"/>
                    <a:pt x="218" y="135"/>
                    <a:pt x="216" y="134"/>
                  </a:cubicBezTo>
                  <a:close/>
                  <a:moveTo>
                    <a:pt x="137" y="19"/>
                  </a:moveTo>
                  <a:lnTo>
                    <a:pt x="137" y="17"/>
                  </a:lnTo>
                  <a:cubicBezTo>
                    <a:pt x="137" y="15"/>
                    <a:pt x="138" y="14"/>
                    <a:pt x="141" y="14"/>
                  </a:cubicBezTo>
                  <a:lnTo>
                    <a:pt x="147" y="14"/>
                  </a:lnTo>
                  <a:lnTo>
                    <a:pt x="154" y="15"/>
                  </a:lnTo>
                  <a:cubicBezTo>
                    <a:pt x="158" y="15"/>
                    <a:pt x="160" y="17"/>
                    <a:pt x="160" y="20"/>
                  </a:cubicBezTo>
                  <a:cubicBezTo>
                    <a:pt x="160" y="24"/>
                    <a:pt x="159" y="25"/>
                    <a:pt x="156" y="26"/>
                  </a:cubicBezTo>
                  <a:cubicBezTo>
                    <a:pt x="146" y="26"/>
                    <a:pt x="140" y="26"/>
                    <a:pt x="139" y="24"/>
                  </a:cubicBezTo>
                  <a:cubicBezTo>
                    <a:pt x="138" y="23"/>
                    <a:pt x="137" y="22"/>
                    <a:pt x="137" y="21"/>
                  </a:cubicBezTo>
                  <a:lnTo>
                    <a:pt x="137" y="19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43033" name="标题 43032"/>
          <p:cNvSpPr>
            <a:spLocks noGrp="1" noRot="1"/>
          </p:cNvSpPr>
          <p:nvPr>
            <p:ph type="ctrTitle"/>
          </p:nvPr>
        </p:nvSpPr>
        <p:spPr>
          <a:xfrm>
            <a:off x="685800" y="19050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lvl="0">
              <a:buClrTx/>
              <a:buSzTx/>
              <a:buFontTx/>
              <a:defRPr>
                <a:ea typeface="黑体" panose="020106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3034" name="副标题 43033"/>
          <p:cNvSpPr>
            <a:spLocks noGrp="1" noRot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marL="0" lvl="0" indent="0" algn="ctr">
              <a:buClr>
                <a:schemeClr val="hlink"/>
              </a:buClr>
              <a:buSzTx/>
              <a:buFont typeface="Wingdings" panose="05000000000000000000" pitchFamily="2" charset="2"/>
              <a:buNone/>
              <a:defRPr>
                <a:latin typeface="Arial Black" panose="020B0A04020102020204" pitchFamily="34" charset="0"/>
                <a:ea typeface="黑体" panose="02010609060101010101" pitchFamily="49" charset="-122"/>
              </a:defRPr>
            </a:lvl1pPr>
            <a:lvl2pPr marL="457200" lvl="1" indent="0" algn="ctr">
              <a:buClr>
                <a:schemeClr val="tx2"/>
              </a:buClr>
              <a:buSzTx/>
              <a:buFont typeface="Wingdings" panose="05000000000000000000" pitchFamily="2" charset="2"/>
              <a:buNone/>
              <a:defRPr>
                <a:latin typeface="Arial Black" panose="020B0A04020102020204" pitchFamily="34" charset="0"/>
                <a:ea typeface="黑体" panose="02010609060101010101" pitchFamily="49" charset="-122"/>
              </a:defRPr>
            </a:lvl2pPr>
            <a:lvl3pPr marL="914400" lvl="2" indent="0" algn="ctr">
              <a:buClr>
                <a:schemeClr val="hlink"/>
              </a:buClr>
              <a:buSzTx/>
              <a:buFont typeface="Wingdings" panose="05000000000000000000" pitchFamily="2" charset="2"/>
              <a:buNone/>
              <a:defRPr>
                <a:latin typeface="Arial Black" panose="020B0A04020102020204" pitchFamily="34" charset="0"/>
                <a:ea typeface="黑体" panose="02010609060101010101" pitchFamily="49" charset="-122"/>
              </a:defRPr>
            </a:lvl3pPr>
            <a:lvl4pPr marL="1371600" lvl="3" indent="0" algn="ctr">
              <a:buClr>
                <a:schemeClr val="tx2"/>
              </a:buClr>
              <a:buSzTx/>
              <a:buFont typeface="Wingdings" panose="05000000000000000000" pitchFamily="2" charset="2"/>
              <a:buNone/>
              <a:defRPr>
                <a:latin typeface="Arial Black" panose="020B0A04020102020204" pitchFamily="34" charset="0"/>
                <a:ea typeface="黑体" panose="02010609060101010101" pitchFamily="49" charset="-122"/>
              </a:defRPr>
            </a:lvl4pPr>
            <a:lvl5pPr marL="1828800" lvl="4" indent="0" algn="ctr">
              <a:buClr>
                <a:schemeClr val="hlink"/>
              </a:buClr>
              <a:buSzTx/>
              <a:buFont typeface="Wingdings" panose="05000000000000000000" pitchFamily="2" charset="2"/>
              <a:buNone/>
              <a:defRPr>
                <a:latin typeface="Arial Black" panose="020B0A04020102020204" pitchFamily="34" charset="0"/>
                <a:ea typeface="黑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3035" name="日期占位符 43034"/>
          <p:cNvSpPr>
            <a:spLocks noGrp="1"/>
          </p:cNvSpPr>
          <p:nvPr>
            <p:ph type="dt" sz="half" idx="2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>
              <a:defRPr sz="1400"/>
            </a:lvl1pPr>
          </a:lstStyle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3036" name="页脚占位符 43035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algn="ctr">
              <a:defRPr sz="1400"/>
            </a:lvl1pPr>
          </a:lstStyle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3037" name="灯片编号占位符 43036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>
            <a:lvl1pPr algn="r">
              <a:defRPr sz="1400"/>
            </a:lvl1pPr>
          </a:lstStyle>
          <a:p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zoom/>
  </p:transition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47370" cy="44989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918805" y="1600200"/>
            <a:ext cx="3847370" cy="44989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803231" y="228600"/>
            <a:ext cx="1962944" cy="587057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4400" y="228600"/>
            <a:ext cx="5775037" cy="587057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47370" cy="44989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918805" y="1600200"/>
            <a:ext cx="3847370" cy="44989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1999" name="标题 41998"/>
          <p:cNvSpPr>
            <a:spLocks noGrp="1" noRot="1"/>
          </p:cNvSpPr>
          <p:nvPr>
            <p:ph type="title"/>
          </p:nvPr>
        </p:nvSpPr>
        <p:spPr>
          <a:xfrm>
            <a:off x="1066800" y="228600"/>
            <a:ext cx="7699375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2000" name="文本占位符 41999"/>
          <p:cNvSpPr>
            <a:spLocks noGrp="1" noRot="1"/>
          </p:cNvSpPr>
          <p:nvPr>
            <p:ph type="body" idx="1"/>
          </p:nvPr>
        </p:nvSpPr>
        <p:spPr>
          <a:xfrm>
            <a:off x="914400" y="1600200"/>
            <a:ext cx="7851775" cy="449897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2001" name="日期占位符 42000"/>
          <p:cNvSpPr>
            <a:spLocks noGrp="1"/>
          </p:cNvSpPr>
          <p:nvPr>
            <p:ph type="dt" sz="half" idx="2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2002" name="页脚占位符 42001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2003" name="灯片编号占位符 42002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d"/>
  </p:transition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effectLst>
            <a:outerShdw blurRad="38100" dist="38100" dir="2700000">
              <a:srgbClr val="C0C0C0"/>
            </a:outerShdw>
          </a:effectLst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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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1999" name="标题 41998"/>
          <p:cNvSpPr>
            <a:spLocks noGrp="1" noRot="1"/>
          </p:cNvSpPr>
          <p:nvPr>
            <p:ph type="title"/>
          </p:nvPr>
        </p:nvSpPr>
        <p:spPr>
          <a:xfrm>
            <a:off x="1066800" y="228600"/>
            <a:ext cx="7699375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2000" name="文本占位符 41999"/>
          <p:cNvSpPr>
            <a:spLocks noGrp="1" noRot="1"/>
          </p:cNvSpPr>
          <p:nvPr>
            <p:ph type="body" idx="1"/>
          </p:nvPr>
        </p:nvSpPr>
        <p:spPr>
          <a:xfrm>
            <a:off x="914400" y="1600200"/>
            <a:ext cx="7851775" cy="449897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2001" name="日期占位符 42000"/>
          <p:cNvSpPr>
            <a:spLocks noGrp="1"/>
          </p:cNvSpPr>
          <p:nvPr>
            <p:ph type="dt" sz="half" idx="2"/>
          </p:nvPr>
        </p:nvSpPr>
        <p:spPr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2002" name="页脚占位符 42001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2003" name="灯片编号占位符 42002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zh-CN" altLang="en-US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 dir="d"/>
  </p:transition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effectLst>
            <a:outerShdw blurRad="38100" dist="38100" dir="2700000">
              <a:srgbClr val="C0C0C0"/>
            </a:outerShdw>
          </a:effectLst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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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5.png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20224" t="27242" r="-708" b="39917"/>
          <a:stretch>
            <a:fillRect/>
          </a:stretch>
        </p:blipFill>
        <p:spPr>
          <a:xfrm>
            <a:off x="124460" y="26035"/>
            <a:ext cx="4194810" cy="419735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 w="28575" cmpd="sng">
            <a:solidFill>
              <a:schemeClr val="accent1">
                <a:shade val="50000"/>
              </a:schemeClr>
            </a:solidFill>
            <a:prstDash val="lgDashDot"/>
          </a:ln>
        </p:spPr>
      </p:pic>
      <p:sp>
        <p:nvSpPr>
          <p:cNvPr id="10243" name="矩形 10242"/>
          <p:cNvSpPr/>
          <p:nvPr/>
        </p:nvSpPr>
        <p:spPr>
          <a:xfrm>
            <a:off x="4581208" y="1109663"/>
            <a:ext cx="4103687" cy="1223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0000"/>
          </a:bodyPr>
          <a:p>
            <a:pPr algn="ctr"/>
            <a:r>
              <a:rPr lang="zh-CN" altLang="en-US" sz="96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8999"/>
                    </a:srgbClr>
                  </a:outerShdw>
                </a:effectLst>
                <a:latin typeface="华文行楷" charset="0"/>
                <a:ea typeface="华文行楷" charset="0"/>
              </a:rPr>
              <a:t>导言课</a:t>
            </a:r>
            <a:endParaRPr lang="zh-CN" altLang="en-US" sz="9600" b="1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0">
                <a:gsLst>
                  <a:gs pos="0">
                    <a:srgbClr val="A603AB">
                      <a:alpha val="100000"/>
                    </a:srgbClr>
                  </a:gs>
                  <a:gs pos="12000">
                    <a:srgbClr val="E81766">
                      <a:alpha val="100000"/>
                    </a:srgbClr>
                  </a:gs>
                  <a:gs pos="27000">
                    <a:srgbClr val="EE3F17">
                      <a:alpha val="100000"/>
                    </a:srgbClr>
                  </a:gs>
                  <a:gs pos="48000">
                    <a:srgbClr val="FFFF00">
                      <a:alpha val="100000"/>
                    </a:srgbClr>
                  </a:gs>
                  <a:gs pos="64999">
                    <a:srgbClr val="1A8D48">
                      <a:alpha val="100000"/>
                    </a:srgbClr>
                  </a:gs>
                  <a:gs pos="78999">
                    <a:srgbClr val="0819FB">
                      <a:alpha val="100000"/>
                    </a:srgbClr>
                  </a:gs>
                  <a:gs pos="100000">
                    <a:srgbClr val="A603AB">
                      <a:alpha val="100000"/>
                    </a:srgbClr>
                  </a:gs>
                </a:gsLst>
                <a:lin ang="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8999"/>
                  </a:srgbClr>
                </a:outerShdw>
              </a:effectLst>
              <a:latin typeface="华文行楷" charset="0"/>
              <a:ea typeface="华文行楷" charset="0"/>
            </a:endParaRPr>
          </a:p>
        </p:txBody>
      </p:sp>
      <p:sp>
        <p:nvSpPr>
          <p:cNvPr id="10248" name="矩形 10247"/>
          <p:cNvSpPr/>
          <p:nvPr/>
        </p:nvSpPr>
        <p:spPr>
          <a:xfrm>
            <a:off x="611188" y="4581525"/>
            <a:ext cx="3240087" cy="1008063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p>
            <a:pPr algn="ctr"/>
            <a:r>
              <a:rPr lang="zh-CN" altLang="en-US" sz="4800" b="1" dirty="0">
                <a:solidFill>
                  <a:schemeClr val="tx2"/>
                </a:solidFill>
                <a:latin typeface="Arial" panose="020B0604020202020204" pitchFamily="34" charset="0"/>
                <a:ea typeface="华文行楷" pitchFamily="2" charset="-122"/>
              </a:rPr>
              <a:t>邂逅文明</a:t>
            </a:r>
            <a:endParaRPr lang="zh-CN" altLang="en-US" sz="4800" b="1" dirty="0">
              <a:solidFill>
                <a:schemeClr val="tx2"/>
              </a:solidFill>
              <a:latin typeface="Arial" panose="020B0604020202020204" pitchFamily="34" charset="0"/>
              <a:ea typeface="华文行楷" pitchFamily="2" charset="-122"/>
            </a:endParaRPr>
          </a:p>
        </p:txBody>
      </p:sp>
      <p:sp>
        <p:nvSpPr>
          <p:cNvPr id="10249" name="矩形 10248"/>
          <p:cNvSpPr/>
          <p:nvPr/>
        </p:nvSpPr>
        <p:spPr>
          <a:xfrm>
            <a:off x="4815523" y="3586163"/>
            <a:ext cx="1366837" cy="792162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none" anchor="ctr"/>
          <a:p>
            <a:pPr algn="ctr"/>
            <a:r>
              <a:rPr lang="zh-CN" altLang="en-US" sz="4000" dirty="0">
                <a:solidFill>
                  <a:schemeClr val="tx2"/>
                </a:solidFill>
                <a:latin typeface="Arial" panose="020B0604020202020204" pitchFamily="34" charset="0"/>
                <a:ea typeface="华文新魏" pitchFamily="2" charset="-122"/>
              </a:rPr>
              <a:t>特征</a:t>
            </a:r>
            <a:endParaRPr lang="zh-CN" altLang="en-US" sz="4000" dirty="0">
              <a:solidFill>
                <a:schemeClr val="tx2"/>
              </a:solidFill>
              <a:latin typeface="Arial" panose="020B0604020202020204" pitchFamily="34" charset="0"/>
              <a:ea typeface="华文新魏" pitchFamily="2" charset="-122"/>
            </a:endParaRPr>
          </a:p>
        </p:txBody>
      </p:sp>
      <p:sp>
        <p:nvSpPr>
          <p:cNvPr id="10250" name="矩形 10249"/>
          <p:cNvSpPr/>
          <p:nvPr/>
        </p:nvSpPr>
        <p:spPr>
          <a:xfrm>
            <a:off x="5508625" y="4724400"/>
            <a:ext cx="1366838" cy="792163"/>
          </a:xfrm>
          <a:prstGeom prst="rect">
            <a:avLst/>
          </a:prstGeom>
          <a:noFill/>
          <a:ln w="19050">
            <a:noFill/>
          </a:ln>
        </p:spPr>
        <p:txBody>
          <a:bodyPr wrap="none" anchor="ctr"/>
          <a:p>
            <a:pPr algn="ctr"/>
            <a:r>
              <a:rPr lang="zh-CN" altLang="en-US" sz="4000" dirty="0">
                <a:solidFill>
                  <a:schemeClr val="hlink"/>
                </a:solidFill>
                <a:latin typeface="Arial" panose="020B0604020202020204" pitchFamily="34" charset="0"/>
                <a:ea typeface="华文新魏" pitchFamily="2" charset="-122"/>
              </a:rPr>
              <a:t>战争</a:t>
            </a:r>
            <a:endParaRPr lang="zh-CN" altLang="en-US" sz="4000" dirty="0">
              <a:solidFill>
                <a:schemeClr val="hlink"/>
              </a:solidFill>
              <a:latin typeface="Arial" panose="020B0604020202020204" pitchFamily="34" charset="0"/>
              <a:ea typeface="华文新魏" pitchFamily="2" charset="-122"/>
            </a:endParaRPr>
          </a:p>
        </p:txBody>
      </p:sp>
      <p:sp>
        <p:nvSpPr>
          <p:cNvPr id="10251" name="矩形 10250"/>
          <p:cNvSpPr/>
          <p:nvPr/>
        </p:nvSpPr>
        <p:spPr>
          <a:xfrm>
            <a:off x="3851275" y="5229225"/>
            <a:ext cx="1366838" cy="792163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none" anchor="ctr"/>
          <a:p>
            <a:pPr algn="ctr"/>
            <a:r>
              <a:rPr lang="zh-CN" altLang="en-US" sz="4000" dirty="0">
                <a:latin typeface="Arial" panose="020B0604020202020204" pitchFamily="34" charset="0"/>
                <a:ea typeface="华文新魏" pitchFamily="2" charset="-122"/>
              </a:rPr>
              <a:t>交流</a:t>
            </a:r>
            <a:endParaRPr lang="zh-CN" altLang="en-US" sz="4000" dirty="0">
              <a:latin typeface="Arial" panose="020B0604020202020204" pitchFamily="34" charset="0"/>
              <a:ea typeface="华文新魏" pitchFamily="2" charset="-122"/>
            </a:endParaRPr>
          </a:p>
        </p:txBody>
      </p:sp>
      <p:sp>
        <p:nvSpPr>
          <p:cNvPr id="10252" name="矩形 10251"/>
          <p:cNvSpPr/>
          <p:nvPr/>
        </p:nvSpPr>
        <p:spPr>
          <a:xfrm>
            <a:off x="7164388" y="3933825"/>
            <a:ext cx="1295400" cy="6477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none" anchor="ctr"/>
          <a:p>
            <a:pPr algn="ctr"/>
            <a:r>
              <a:rPr lang="zh-CN" altLang="en-US" sz="4000" dirty="0">
                <a:solidFill>
                  <a:srgbClr val="FF3300"/>
                </a:solidFill>
                <a:latin typeface="Arial" panose="020B0604020202020204" pitchFamily="34" charset="0"/>
                <a:ea typeface="华文新魏" pitchFamily="2" charset="-122"/>
              </a:rPr>
              <a:t>侵略</a:t>
            </a:r>
            <a:endParaRPr lang="zh-CN" altLang="en-US" sz="4000" dirty="0">
              <a:solidFill>
                <a:srgbClr val="FF3300"/>
              </a:solidFill>
              <a:latin typeface="Arial" panose="020B0604020202020204" pitchFamily="34" charset="0"/>
              <a:ea typeface="华文新魏" pitchFamily="2" charset="-122"/>
            </a:endParaRPr>
          </a:p>
        </p:txBody>
      </p:sp>
      <p:sp>
        <p:nvSpPr>
          <p:cNvPr id="10253" name="矩形 10252"/>
          <p:cNvSpPr/>
          <p:nvPr/>
        </p:nvSpPr>
        <p:spPr>
          <a:xfrm>
            <a:off x="6948488" y="5516563"/>
            <a:ext cx="1368425" cy="64928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none" anchor="ctr"/>
          <a:p>
            <a:pPr algn="ctr"/>
            <a:r>
              <a:rPr lang="zh-CN" altLang="en-US" sz="4000" dirty="0">
                <a:solidFill>
                  <a:srgbClr val="00FF00"/>
                </a:solidFill>
                <a:latin typeface="Arial" panose="020B0604020202020204" pitchFamily="34" charset="0"/>
                <a:ea typeface="华文新魏" pitchFamily="2" charset="-122"/>
              </a:rPr>
              <a:t>反侵略</a:t>
            </a:r>
            <a:endParaRPr lang="zh-CN" altLang="en-US" sz="4000" dirty="0">
              <a:solidFill>
                <a:srgbClr val="00FF00"/>
              </a:solidFill>
              <a:latin typeface="Arial" panose="020B0604020202020204" pitchFamily="34" charset="0"/>
              <a:ea typeface="华文新魏" pitchFamily="2" charset="-122"/>
            </a:endParaRPr>
          </a:p>
        </p:txBody>
      </p:sp>
      <p:sp>
        <p:nvSpPr>
          <p:cNvPr id="10256" name="矩形 10255"/>
          <p:cNvSpPr/>
          <p:nvPr/>
        </p:nvSpPr>
        <p:spPr>
          <a:xfrm>
            <a:off x="5219700" y="5805488"/>
            <a:ext cx="1366838" cy="792162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none" anchor="ctr"/>
          <a:p>
            <a:pPr algn="ctr"/>
            <a:r>
              <a:rPr lang="zh-CN" altLang="en-US" sz="4000" dirty="0">
                <a:solidFill>
                  <a:srgbClr val="CC0099"/>
                </a:solidFill>
                <a:latin typeface="Arial" panose="020B0604020202020204" pitchFamily="34" charset="0"/>
                <a:ea typeface="华文新魏" pitchFamily="2" charset="-122"/>
              </a:rPr>
              <a:t>融合</a:t>
            </a:r>
            <a:endParaRPr lang="zh-CN" altLang="en-US" sz="4000" dirty="0">
              <a:solidFill>
                <a:srgbClr val="CC0099"/>
              </a:solidFill>
              <a:latin typeface="Arial" panose="020B0604020202020204" pitchFamily="34" charset="0"/>
              <a:ea typeface="华文新魏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/>
      <p:bldP spid="10249" grpId="0" bldLvl="0" animBg="1"/>
      <p:bldP spid="10250" grpId="0"/>
      <p:bldP spid="10251" grpId="0" animBg="1"/>
      <p:bldP spid="10252" grpId="0" animBg="1"/>
      <p:bldP spid="10253" grpId="0" animBg="1"/>
      <p:bldP spid="1025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1657350" y="4189095"/>
            <a:ext cx="454660" cy="1729105"/>
          </a:xfrm>
        </p:spPr>
        <p:txBody>
          <a:bodyPr>
            <a:normAutofit fontScale="40000"/>
          </a:bodyPr>
          <a:p>
            <a:r>
              <a:rPr lang="zh-CN" altLang="en-US">
                <a:solidFill>
                  <a:srgbClr val="CC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新航路开辟示意图</a:t>
            </a:r>
            <a:endParaRPr lang="zh-CN" altLang="en-US">
              <a:solidFill>
                <a:srgbClr val="CC0066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679" y="933450"/>
            <a:ext cx="1966436" cy="301085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906" y="988219"/>
            <a:ext cx="3855244" cy="183975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9940" y="919163"/>
            <a:ext cx="1939290" cy="22483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6009" y="3192304"/>
            <a:ext cx="3772853" cy="240744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5645" y="3398044"/>
            <a:ext cx="1993583" cy="236934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6196" y="4023360"/>
            <a:ext cx="2065496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 b="1">
                <a:solidFill>
                  <a:srgbClr val="0070C0"/>
                </a:solidFill>
              </a:rPr>
              <a:t>达芬奇《蒙娜丽莎》</a:t>
            </a:r>
            <a:endParaRPr lang="zh-CN" altLang="en-US" sz="1500" b="1">
              <a:solidFill>
                <a:srgbClr val="0070C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86100" y="2857500"/>
            <a:ext cx="24815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800" b="1">
                <a:solidFill>
                  <a:srgbClr val="CC0066"/>
                </a:solidFill>
              </a:rPr>
              <a:t>达芬奇《最后的晚餐》</a:t>
            </a:r>
            <a:endParaRPr lang="zh-CN" altLang="en-US" sz="1800" b="1">
              <a:solidFill>
                <a:srgbClr val="CC0066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490018" y="3669030"/>
            <a:ext cx="551815" cy="100965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r>
              <a:rPr lang="zh-CN" altLang="en-US" sz="2400" b="1">
                <a:solidFill>
                  <a:srgbClr val="CC0066"/>
                </a:solidFill>
              </a:rPr>
              <a:t>哥伦布</a:t>
            </a:r>
            <a:endParaRPr lang="zh-CN" altLang="en-US" sz="2400" b="1">
              <a:solidFill>
                <a:srgbClr val="CC0066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502083" y="1040130"/>
            <a:ext cx="505460" cy="14939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100" b="1">
                <a:solidFill>
                  <a:srgbClr val="CC0066"/>
                </a:solidFill>
              </a:rPr>
              <a:t>莎士比亚</a:t>
            </a:r>
            <a:endParaRPr lang="zh-CN" altLang="en-US" sz="2100" b="1">
              <a:solidFill>
                <a:srgbClr val="CC0066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62455" y="5767070"/>
            <a:ext cx="475932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6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世界近代史</a:t>
            </a:r>
            <a:endParaRPr lang="zh-CN" altLang="en-US" sz="600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0" y="3102610"/>
            <a:ext cx="1485900" cy="334010"/>
          </a:xfrm>
        </p:spPr>
        <p:txBody>
          <a:bodyPr>
            <a:normAutofit fontScale="90000"/>
          </a:bodyPr>
          <a:p>
            <a:r>
              <a:rPr lang="zh-CN" altLang="en-US" sz="1800" b="1">
                <a:solidFill>
                  <a:srgbClr val="CC0066"/>
                </a:solidFill>
              </a:rPr>
              <a:t>英国议会大厦</a:t>
            </a:r>
            <a:endParaRPr lang="zh-CN" altLang="en-US" sz="1800" b="1">
              <a:solidFill>
                <a:srgbClr val="CC0066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4868545" y="3004185"/>
            <a:ext cx="4275455" cy="349885"/>
          </a:xfrm>
        </p:spPr>
        <p:txBody>
          <a:bodyPr>
            <a:noAutofit/>
          </a:bodyPr>
          <a:p>
            <a:r>
              <a:rPr lang="zh-CN" altLang="en-US" sz="2100" b="1">
                <a:solidFill>
                  <a:srgbClr val="CC0066"/>
                </a:solidFill>
              </a:rPr>
              <a:t>华盛顿               《独立宣言》的签署</a:t>
            </a:r>
            <a:endParaRPr lang="zh-CN" altLang="en-US" sz="2100" b="1">
              <a:solidFill>
                <a:srgbClr val="CC0066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391" y="903923"/>
            <a:ext cx="2091214" cy="24141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7218" y="959644"/>
            <a:ext cx="4662488" cy="19302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399" y="954405"/>
            <a:ext cx="1765459" cy="19716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71" y="3520440"/>
            <a:ext cx="2963704" cy="222265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5046" y="3792379"/>
            <a:ext cx="2578418" cy="17145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131820" y="3577590"/>
            <a:ext cx="2143601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800" b="1">
                <a:solidFill>
                  <a:schemeClr val="accent1">
                    <a:lumMod val="50000"/>
                  </a:schemeClr>
                </a:solidFill>
              </a:rPr>
              <a:t>1789</a:t>
            </a:r>
            <a:r>
              <a:rPr lang="zh-CN" altLang="en-US" sz="1800" b="1">
                <a:solidFill>
                  <a:schemeClr val="accent1">
                    <a:lumMod val="50000"/>
                  </a:schemeClr>
                </a:solidFill>
              </a:rPr>
              <a:t>、</a:t>
            </a:r>
            <a:r>
              <a:rPr lang="en-US" altLang="zh-CN" sz="1800" b="1">
                <a:solidFill>
                  <a:schemeClr val="accent1">
                    <a:lumMod val="50000"/>
                  </a:schemeClr>
                </a:solidFill>
              </a:rPr>
              <a:t>7</a:t>
            </a:r>
            <a:r>
              <a:rPr lang="zh-CN" altLang="en-US" sz="1800" b="1">
                <a:solidFill>
                  <a:schemeClr val="accent1">
                    <a:lumMod val="50000"/>
                  </a:schemeClr>
                </a:solidFill>
              </a:rPr>
              <a:t>、</a:t>
            </a:r>
            <a:r>
              <a:rPr lang="en-US" altLang="zh-CN" sz="1800" b="1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zh-CN" altLang="en-US" sz="1800" b="1">
                <a:solidFill>
                  <a:schemeClr val="accent1">
                    <a:lumMod val="50000"/>
                  </a:schemeClr>
                </a:solidFill>
              </a:rPr>
              <a:t>，巴黎人民攻占巴士底狱，拉开了法国大革命的序幕。</a:t>
            </a:r>
            <a:endParaRPr lang="zh-CN" altLang="en-US" sz="180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553393" y="3874770"/>
            <a:ext cx="505460" cy="89535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r>
              <a:rPr lang="zh-CN" altLang="en-US" sz="2100" b="1">
                <a:solidFill>
                  <a:schemeClr val="accent1">
                    <a:lumMod val="50000"/>
                  </a:schemeClr>
                </a:solidFill>
              </a:rPr>
              <a:t>拿破仑</a:t>
            </a:r>
            <a:endParaRPr lang="zh-CN" altLang="en-US" sz="2100" b="1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6400800" y="4751070"/>
            <a:ext cx="2743200" cy="370840"/>
          </a:xfrm>
        </p:spPr>
        <p:txBody>
          <a:bodyPr>
            <a:normAutofit fontScale="90000"/>
          </a:bodyPr>
          <a:p>
            <a:r>
              <a:rPr lang="zh-CN" altLang="en-US" sz="2100" b="1"/>
              <a:t>瓦特和他改良的蒸汽机</a:t>
            </a:r>
            <a:endParaRPr lang="zh-CN" altLang="en-US" sz="2100" b="1"/>
          </a:p>
        </p:txBody>
      </p:sp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6308090" y="5337175"/>
            <a:ext cx="2835910" cy="274955"/>
          </a:xfrm>
        </p:spPr>
        <p:txBody>
          <a:bodyPr>
            <a:noAutofit/>
          </a:bodyPr>
          <a:p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史蒂芬孙发明的早期机车</a:t>
            </a:r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160" y="997744"/>
            <a:ext cx="3445669" cy="20478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494" y="943928"/>
            <a:ext cx="2809875" cy="36123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3" y="3485674"/>
            <a:ext cx="3461385" cy="231124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33153" y="1097280"/>
            <a:ext cx="505460" cy="143129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r>
              <a:rPr lang="zh-CN" altLang="en-US" sz="2100" b="1">
                <a:solidFill>
                  <a:schemeClr val="accent1">
                    <a:lumMod val="50000"/>
                  </a:schemeClr>
                </a:solidFill>
              </a:rPr>
              <a:t>珍妮纺纱机</a:t>
            </a:r>
            <a:endParaRPr lang="zh-CN" altLang="en-US" sz="2100" b="1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7337425" y="3804920"/>
            <a:ext cx="1806575" cy="1223010"/>
          </a:xfrm>
        </p:spPr>
        <p:txBody>
          <a:bodyPr>
            <a:normAutofit/>
          </a:bodyPr>
          <a:p>
            <a:r>
              <a:rPr lang="zh-CN" altLang="en-US" sz="2100" b="1">
                <a:solidFill>
                  <a:schemeClr val="accent1">
                    <a:lumMod val="50000"/>
                  </a:schemeClr>
                </a:solidFill>
              </a:rPr>
              <a:t>马克思、</a:t>
            </a:r>
            <a:br>
              <a:rPr lang="zh-CN" altLang="en-US" sz="2100" b="1">
                <a:solidFill>
                  <a:schemeClr val="accent1">
                    <a:lumMod val="50000"/>
                  </a:schemeClr>
                </a:solidFill>
              </a:rPr>
            </a:br>
            <a:r>
              <a:rPr lang="zh-CN" altLang="en-US" sz="2100" b="1">
                <a:solidFill>
                  <a:schemeClr val="accent1">
                    <a:lumMod val="50000"/>
                  </a:schemeClr>
                </a:solidFill>
              </a:rPr>
              <a:t>恩格斯和</a:t>
            </a:r>
            <a:br>
              <a:rPr lang="zh-CN" altLang="en-US" sz="2100" b="1">
                <a:solidFill>
                  <a:schemeClr val="accent1">
                    <a:lumMod val="50000"/>
                  </a:schemeClr>
                </a:solidFill>
              </a:rPr>
            </a:br>
            <a:r>
              <a:rPr lang="zh-CN" altLang="en-US" sz="2100" b="1">
                <a:solidFill>
                  <a:schemeClr val="accent1">
                    <a:lumMod val="50000"/>
                  </a:schemeClr>
                </a:solidFill>
              </a:rPr>
              <a:t>《共产党宣言</a:t>
            </a:r>
            <a:r>
              <a:rPr lang="zh-CN" altLang="en-US" sz="1800"/>
              <a:t>》</a:t>
            </a:r>
            <a:endParaRPr lang="zh-CN" altLang="en-US" sz="18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488" y="917258"/>
            <a:ext cx="2179796" cy="27117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995" y="874871"/>
            <a:ext cx="1690688" cy="265223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4654" y="913448"/>
            <a:ext cx="2108359" cy="25565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150" y="973931"/>
            <a:ext cx="2295049" cy="334232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4753" y="3700463"/>
            <a:ext cx="1303973" cy="187452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4300" y="3909060"/>
            <a:ext cx="187452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800" b="1">
                <a:solidFill>
                  <a:srgbClr val="CC0066"/>
                </a:solidFill>
              </a:rPr>
              <a:t>“</a:t>
            </a:r>
            <a:r>
              <a:rPr lang="zh-CN" altLang="en-US" sz="1800" b="1">
                <a:solidFill>
                  <a:srgbClr val="CC0066"/>
                </a:solidFill>
              </a:rPr>
              <a:t>拉丁美洲的解放者</a:t>
            </a:r>
            <a:r>
              <a:rPr lang="en-US" altLang="zh-CN" sz="1800" b="1">
                <a:solidFill>
                  <a:srgbClr val="CC0066"/>
                </a:solidFill>
              </a:rPr>
              <a:t>”——</a:t>
            </a:r>
            <a:r>
              <a:rPr lang="zh-CN" altLang="en-US" sz="1800" b="1">
                <a:solidFill>
                  <a:srgbClr val="CC0066"/>
                </a:solidFill>
              </a:rPr>
              <a:t>玻利瓦尔：</a:t>
            </a:r>
            <a:endParaRPr lang="zh-CN" altLang="en-US" sz="1800" b="1">
              <a:solidFill>
                <a:srgbClr val="CC0066"/>
              </a:solidFill>
            </a:endParaRPr>
          </a:p>
          <a:p>
            <a:r>
              <a:rPr lang="zh-CN" altLang="en-US" sz="1800" b="1">
                <a:solidFill>
                  <a:schemeClr val="accent5">
                    <a:lumMod val="50000"/>
                  </a:schemeClr>
                </a:solidFill>
              </a:rPr>
              <a:t>领导了拉丁美洲人民反抗西班牙殖民者的民族解放斗争。</a:t>
            </a:r>
            <a:endParaRPr lang="zh-CN" altLang="en-US" sz="1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217420" y="4400550"/>
            <a:ext cx="3154680" cy="1476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8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林肯：</a:t>
            </a:r>
            <a:r>
              <a:rPr lang="zh-CN" altLang="en-US" sz="1800">
                <a:solidFill>
                  <a:srgbClr val="FF0000"/>
                </a:solidFill>
              </a:rPr>
              <a:t>领导了美国南北战争。</a:t>
            </a:r>
            <a:endParaRPr lang="zh-CN" altLang="en-US" sz="1800">
              <a:solidFill>
                <a:srgbClr val="FF0000"/>
              </a:solidFill>
            </a:endParaRPr>
          </a:p>
          <a:p>
            <a:r>
              <a:rPr lang="zh-CN" altLang="en-US" sz="1800">
                <a:solidFill>
                  <a:srgbClr val="FF0000"/>
                </a:solidFill>
              </a:rPr>
              <a:t>主要功绩：维护了美国联邦的</a:t>
            </a:r>
            <a:endParaRPr lang="zh-CN" altLang="en-US" sz="1800">
              <a:solidFill>
                <a:srgbClr val="FF0000"/>
              </a:solidFill>
            </a:endParaRPr>
          </a:p>
          <a:p>
            <a:r>
              <a:rPr lang="zh-CN" altLang="en-US" sz="1800">
                <a:solidFill>
                  <a:srgbClr val="FF0000"/>
                </a:solidFill>
              </a:rPr>
              <a:t>统一，解放了黑奴。为资本主</a:t>
            </a:r>
            <a:endParaRPr lang="zh-CN" altLang="en-US" sz="1800">
              <a:solidFill>
                <a:srgbClr val="FF0000"/>
              </a:solidFill>
            </a:endParaRPr>
          </a:p>
          <a:p>
            <a:r>
              <a:rPr lang="zh-CN" altLang="en-US" sz="1800">
                <a:solidFill>
                  <a:srgbClr val="FF0000"/>
                </a:solidFill>
              </a:rPr>
              <a:t>义在美国的进一步发展扫清了</a:t>
            </a:r>
            <a:endParaRPr lang="zh-CN" altLang="en-US" sz="1800">
              <a:solidFill>
                <a:srgbClr val="FF0000"/>
              </a:solidFill>
            </a:endParaRPr>
          </a:p>
          <a:p>
            <a:r>
              <a:rPr lang="zh-CN" altLang="en-US" sz="1800">
                <a:solidFill>
                  <a:srgbClr val="FF0000"/>
                </a:solidFill>
              </a:rPr>
              <a:t>障碍</a:t>
            </a:r>
            <a:endParaRPr lang="zh-CN" altLang="en-US" sz="18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0" y="4099560"/>
            <a:ext cx="4331970" cy="887730"/>
          </a:xfrm>
        </p:spPr>
        <p:txBody>
          <a:bodyPr>
            <a:normAutofit fontScale="90000"/>
          </a:bodyPr>
          <a:p>
            <a:r>
              <a:rPr lang="zh-CN" altLang="en-US" sz="2100" b="1">
                <a:solidFill>
                  <a:srgbClr val="FF0000"/>
                </a:solidFill>
              </a:rPr>
              <a:t>爱迪生和他发明的灯泡：</a:t>
            </a:r>
            <a:r>
              <a:rPr lang="zh-CN" altLang="en-US" sz="2100"/>
              <a:t>被誉为</a:t>
            </a:r>
            <a:r>
              <a:rPr lang="en-US" altLang="zh-CN" sz="2100"/>
              <a:t>“</a:t>
            </a:r>
            <a:r>
              <a:rPr lang="zh-CN" altLang="en-US" sz="2100"/>
              <a:t>打开电气时代大门的领袖</a:t>
            </a:r>
            <a:r>
              <a:rPr lang="en-US" altLang="zh-CN" sz="2100"/>
              <a:t>”</a:t>
            </a:r>
            <a:r>
              <a:rPr lang="zh-CN" altLang="en-US" sz="2100"/>
              <a:t>。使人类照明方式发生了根本改变，把人类带入光明时代。</a:t>
            </a:r>
            <a:endParaRPr lang="zh-CN" altLang="en-US" sz="21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399" y="935355"/>
            <a:ext cx="2264093" cy="30175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416" y="977741"/>
            <a:ext cx="2032635" cy="29679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333" y="925830"/>
            <a:ext cx="2830830" cy="247126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4101" y="3564255"/>
            <a:ext cx="2837021" cy="220408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310823" y="3634740"/>
            <a:ext cx="736600" cy="170053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r>
              <a:rPr lang="zh-CN" altLang="en-US" sz="1800" b="1">
                <a:solidFill>
                  <a:srgbClr val="FF0000"/>
                </a:solidFill>
              </a:rPr>
              <a:t>美国莱特兄弟和</a:t>
            </a:r>
            <a:endParaRPr lang="zh-CN" altLang="en-US" sz="1800" b="1">
              <a:solidFill>
                <a:srgbClr val="FF0000"/>
              </a:solidFill>
            </a:endParaRPr>
          </a:p>
          <a:p>
            <a:r>
              <a:rPr lang="zh-CN" altLang="en-US" sz="1800" b="1">
                <a:solidFill>
                  <a:srgbClr val="FF0000"/>
                </a:solidFill>
              </a:rPr>
              <a:t>他们发明的飞机</a:t>
            </a:r>
            <a:endParaRPr lang="zh-CN" altLang="en-US" sz="18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173663" y="1108710"/>
            <a:ext cx="736600" cy="14706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r>
              <a:rPr lang="zh-CN" altLang="en-US" sz="1800" b="1">
                <a:solidFill>
                  <a:srgbClr val="FF0000"/>
                </a:solidFill>
              </a:rPr>
              <a:t>卡尔本茨和他</a:t>
            </a:r>
            <a:endParaRPr lang="zh-CN" altLang="en-US" sz="1800" b="1">
              <a:solidFill>
                <a:srgbClr val="FF0000"/>
              </a:solidFill>
            </a:endParaRPr>
          </a:p>
          <a:p>
            <a:r>
              <a:rPr lang="zh-CN" altLang="en-US" sz="1800" b="1">
                <a:solidFill>
                  <a:srgbClr val="FF0000"/>
                </a:solidFill>
              </a:rPr>
              <a:t>发明的汽车</a:t>
            </a:r>
            <a:endParaRPr lang="zh-CN" altLang="en-US" sz="1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0" y="4807585"/>
            <a:ext cx="3794760" cy="497205"/>
          </a:xfrm>
        </p:spPr>
        <p:txBody>
          <a:bodyPr>
            <a:normAutofit/>
          </a:bodyPr>
          <a:p>
            <a:r>
              <a:rPr lang="zh-CN" altLang="en-US" sz="2100" b="1">
                <a:solidFill>
                  <a:srgbClr val="FF0000"/>
                </a:solidFill>
              </a:rPr>
              <a:t>三国同盟与三国协约对峙图</a:t>
            </a:r>
            <a:endParaRPr lang="zh-CN" altLang="en-US" sz="2100" b="1">
              <a:solidFill>
                <a:srgbClr val="FF0000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6457315" y="4051935"/>
            <a:ext cx="2686685" cy="425450"/>
          </a:xfrm>
        </p:spPr>
        <p:txBody>
          <a:bodyPr>
            <a:normAutofit fontScale="80000"/>
          </a:bodyPr>
          <a:p>
            <a:r>
              <a:rPr lang="zh-CN" altLang="en-US" sz="2100" b="1">
                <a:solidFill>
                  <a:srgbClr val="FF0000"/>
                </a:solidFill>
              </a:rPr>
              <a:t>一战中英国人的坦克</a:t>
            </a:r>
            <a:endParaRPr lang="zh-CN" altLang="en-US" sz="2100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" y="959168"/>
            <a:ext cx="5266373" cy="385905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2089" y="993458"/>
            <a:ext cx="3683318" cy="2728913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0" y="4304030"/>
            <a:ext cx="2662555" cy="547370"/>
          </a:xfrm>
        </p:spPr>
        <p:txBody>
          <a:bodyPr>
            <a:normAutofit/>
          </a:bodyPr>
          <a:p>
            <a:r>
              <a:rPr lang="zh-CN" altLang="en-US" sz="1800" b="1">
                <a:solidFill>
                  <a:srgbClr val="FF0000"/>
                </a:solidFill>
              </a:rPr>
              <a:t>法国启蒙思想家</a:t>
            </a:r>
            <a:r>
              <a:rPr lang="en-US" altLang="zh-CN" sz="1800" b="1">
                <a:solidFill>
                  <a:srgbClr val="FF0000"/>
                </a:solidFill>
              </a:rPr>
              <a:t>--</a:t>
            </a:r>
            <a:r>
              <a:rPr lang="zh-CN" altLang="en-US" sz="1800" b="1">
                <a:solidFill>
                  <a:srgbClr val="FF0000"/>
                </a:solidFill>
              </a:rPr>
              <a:t>伏尔泰</a:t>
            </a:r>
            <a:endParaRPr lang="zh-CN" altLang="en-US" sz="1800" b="1">
              <a:solidFill>
                <a:srgbClr val="FF0000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3131820" y="3451225"/>
            <a:ext cx="6012180" cy="360045"/>
          </a:xfrm>
        </p:spPr>
        <p:txBody>
          <a:bodyPr>
            <a:normAutofit fontScale="40000"/>
          </a:bodyPr>
          <a:p>
            <a:r>
              <a:rPr lang="en-US" altLang="zh-CN"/>
              <a:t>     </a:t>
            </a:r>
            <a:r>
              <a:rPr lang="en-US" altLang="zh-CN" b="1">
                <a:solidFill>
                  <a:srgbClr val="0070C0"/>
                </a:solidFill>
              </a:rPr>
              <a:t> </a:t>
            </a:r>
            <a:r>
              <a:rPr lang="zh-CN" altLang="en-US" b="1">
                <a:solidFill>
                  <a:srgbClr val="0070C0"/>
                </a:solidFill>
              </a:rPr>
              <a:t>牛顿 （英）                          达尔文 （英）                        爱因斯坦（美）</a:t>
            </a:r>
            <a:endParaRPr lang="zh-CN" altLang="en-US" b="1">
              <a:solidFill>
                <a:srgbClr val="0070C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94648" y="1021556"/>
            <a:ext cx="1884045" cy="235505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860" y="1012984"/>
            <a:ext cx="2032635" cy="236743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26" y="983933"/>
            <a:ext cx="2546509" cy="322754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4255" y="3777139"/>
            <a:ext cx="1612583" cy="214026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5183" y="1052036"/>
            <a:ext cx="1756886" cy="2316956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949893" y="3691890"/>
            <a:ext cx="39795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 b="1">
                <a:solidFill>
                  <a:srgbClr val="002060"/>
                </a:solidFill>
              </a:rPr>
              <a:t>近代自然科学理论的提出，改变了人类认识自然和社会的眼光，促进了近代人类思想的解放。</a:t>
            </a:r>
            <a:endParaRPr lang="zh-CN" altLang="en-US" sz="1800" b="1">
              <a:solidFill>
                <a:srgbClr val="00206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474970" y="5372100"/>
            <a:ext cx="209804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800" b="1">
                <a:solidFill>
                  <a:srgbClr val="FF0000"/>
                </a:solidFill>
              </a:rPr>
              <a:t>梵</a:t>
            </a:r>
            <a:r>
              <a:rPr lang="zh-CN" altLang="en-US" sz="1800" b="1">
                <a:solidFill>
                  <a:srgbClr val="FF0000"/>
                </a:solidFill>
                <a:cs typeface="Arial" panose="020B0604020202020204" pitchFamily="34" charset="0"/>
              </a:rPr>
              <a:t>·</a:t>
            </a:r>
            <a:r>
              <a:rPr lang="zh-CN" altLang="en-US" sz="1800" b="1">
                <a:solidFill>
                  <a:srgbClr val="FF0000"/>
                </a:solidFill>
              </a:rPr>
              <a:t>高的《向日葵》</a:t>
            </a:r>
            <a:endParaRPr lang="zh-CN" altLang="en-US" sz="18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7806690" y="5580380"/>
            <a:ext cx="1337310" cy="331470"/>
          </a:xfrm>
        </p:spPr>
        <p:txBody>
          <a:bodyPr>
            <a:normAutofit fontScale="30000"/>
          </a:bodyPr>
          <a:p>
            <a:r>
              <a:rPr lang="zh-CN" altLang="en-US" b="1">
                <a:solidFill>
                  <a:srgbClr val="FF0000"/>
                </a:solidFill>
              </a:rPr>
              <a:t>华盛顿会议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8120" y="923449"/>
            <a:ext cx="3619024" cy="23774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288" y="871538"/>
            <a:ext cx="3386614" cy="2737961"/>
          </a:xfrm>
          <a:prstGeom prst="rect">
            <a:avLst/>
          </a:prstGeom>
        </p:spPr>
      </p:pic>
      <p:pic>
        <p:nvPicPr>
          <p:cNvPr id="6" name="图片 5" descr="200910241139334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084" y="3625215"/>
            <a:ext cx="2990374" cy="189261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873183" y="1040130"/>
            <a:ext cx="459740" cy="193040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r>
              <a:rPr lang="zh-CN" altLang="en-US" sz="1800" b="1">
                <a:solidFill>
                  <a:srgbClr val="FF0000"/>
                </a:solidFill>
              </a:rPr>
              <a:t>列宁回到彼得格勒</a:t>
            </a:r>
            <a:endParaRPr lang="zh-CN" altLang="en-US" sz="1800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78581" y="4857750"/>
            <a:ext cx="624316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 b="1">
                <a:solidFill>
                  <a:srgbClr val="0070C0"/>
                </a:solidFill>
              </a:rPr>
              <a:t>说关联：</a:t>
            </a:r>
            <a:r>
              <a:rPr lang="en-US" altLang="zh-CN" sz="1800" b="1">
                <a:solidFill>
                  <a:srgbClr val="0070C0"/>
                </a:solidFill>
              </a:rPr>
              <a:t>1</a:t>
            </a:r>
            <a:r>
              <a:rPr lang="zh-CN" altLang="en-US" sz="1800" b="1">
                <a:solidFill>
                  <a:srgbClr val="0070C0"/>
                </a:solidFill>
              </a:rPr>
              <a:t>、华盛顿会议</a:t>
            </a:r>
            <a:r>
              <a:rPr lang="en-US" altLang="zh-CN" sz="1800" b="1">
                <a:solidFill>
                  <a:srgbClr val="0070C0"/>
                </a:solidFill>
              </a:rPr>
              <a:t>--</a:t>
            </a:r>
            <a:r>
              <a:rPr lang="zh-CN" altLang="en-US" sz="1800" b="1">
                <a:solidFill>
                  <a:srgbClr val="0070C0"/>
                </a:solidFill>
              </a:rPr>
              <a:t>日本偷袭珍珠港</a:t>
            </a:r>
            <a:r>
              <a:rPr lang="en-US" altLang="zh-CN" sz="1800" b="1">
                <a:solidFill>
                  <a:srgbClr val="0070C0"/>
                </a:solidFill>
              </a:rPr>
              <a:t>--</a:t>
            </a:r>
            <a:r>
              <a:rPr lang="zh-CN" altLang="en-US" sz="1800" b="1">
                <a:solidFill>
                  <a:srgbClr val="0070C0"/>
                </a:solidFill>
              </a:rPr>
              <a:t>美航母南海巡游</a:t>
            </a:r>
            <a:endParaRPr lang="zh-CN" altLang="en-US" sz="1800" b="1">
              <a:solidFill>
                <a:srgbClr val="0070C0"/>
              </a:solidFill>
            </a:endParaRPr>
          </a:p>
          <a:p>
            <a:r>
              <a:rPr lang="zh-CN" altLang="en-US" sz="1800" b="1">
                <a:solidFill>
                  <a:srgbClr val="0070C0"/>
                </a:solidFill>
              </a:rPr>
              <a:t>                  </a:t>
            </a:r>
            <a:r>
              <a:rPr lang="en-US" altLang="zh-CN" sz="1800" b="1">
                <a:solidFill>
                  <a:srgbClr val="0070C0"/>
                </a:solidFill>
              </a:rPr>
              <a:t>2</a:t>
            </a:r>
            <a:r>
              <a:rPr lang="zh-CN" altLang="en-US" sz="1800" b="1">
                <a:solidFill>
                  <a:srgbClr val="0070C0"/>
                </a:solidFill>
              </a:rPr>
              <a:t>、巴黎和会</a:t>
            </a:r>
            <a:r>
              <a:rPr lang="en-US" altLang="zh-CN" sz="1800" b="1">
                <a:solidFill>
                  <a:srgbClr val="0070C0"/>
                </a:solidFill>
              </a:rPr>
              <a:t>---</a:t>
            </a:r>
            <a:r>
              <a:rPr lang="zh-CN" altLang="en-US" sz="1800" b="1">
                <a:solidFill>
                  <a:srgbClr val="0070C0"/>
                </a:solidFill>
              </a:rPr>
              <a:t>德国突袭波兰</a:t>
            </a:r>
            <a:endParaRPr lang="zh-CN" altLang="en-US" sz="1800" b="1">
              <a:solidFill>
                <a:srgbClr val="0070C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234690" y="3691890"/>
            <a:ext cx="309880" cy="1066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 sz="100"/>
          </a:p>
        </p:txBody>
      </p:sp>
      <p:sp>
        <p:nvSpPr>
          <p:cNvPr id="9" name="正五边形 8"/>
          <p:cNvSpPr/>
          <p:nvPr/>
        </p:nvSpPr>
        <p:spPr>
          <a:xfrm>
            <a:off x="80963" y="3429476"/>
            <a:ext cx="5199698" cy="1073944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100">
                <a:solidFill>
                  <a:schemeClr val="tx1"/>
                </a:solidFill>
              </a:rPr>
              <a:t>巴黎和会和华盛顿会议：</a:t>
            </a:r>
            <a:r>
              <a:rPr lang="zh-CN" altLang="en-US" sz="2100">
                <a:solidFill>
                  <a:srgbClr val="FF0000"/>
                </a:solidFill>
              </a:rPr>
              <a:t>时间、议题、签订的条约、影响、实质、对中国权益的损害？</a:t>
            </a:r>
            <a:endParaRPr lang="zh-CN" altLang="en-US" sz="210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336165" y="5842000"/>
            <a:ext cx="32905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世界现代史</a:t>
            </a:r>
            <a:endParaRPr lang="zh-CN" altLang="en-US" sz="400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9" grpId="0" bldLvl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0" y="3457575"/>
            <a:ext cx="3429000" cy="420370"/>
          </a:xfrm>
        </p:spPr>
        <p:txBody>
          <a:bodyPr>
            <a:normAutofit/>
          </a:bodyPr>
          <a:p>
            <a:r>
              <a:rPr lang="zh-CN" altLang="en-US" sz="2100" b="1">
                <a:solidFill>
                  <a:srgbClr val="0070C0"/>
                </a:solidFill>
              </a:rPr>
              <a:t>纽约股票交易所前</a:t>
            </a:r>
            <a:endParaRPr lang="zh-CN" altLang="en-US" sz="2100" b="1">
              <a:solidFill>
                <a:srgbClr val="0070C0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7084060" y="3430905"/>
            <a:ext cx="2059940" cy="274955"/>
          </a:xfrm>
        </p:spPr>
        <p:txBody>
          <a:bodyPr>
            <a:noAutofit/>
          </a:bodyPr>
          <a:p>
            <a:r>
              <a:rPr lang="zh-CN" altLang="en-US" sz="2100" b="1">
                <a:solidFill>
                  <a:srgbClr val="0070C0"/>
                </a:solidFill>
              </a:rPr>
              <a:t>罗斯福</a:t>
            </a:r>
            <a:endParaRPr lang="zh-CN" altLang="en-US" sz="2100" b="1">
              <a:solidFill>
                <a:srgbClr val="0070C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341" y="989171"/>
            <a:ext cx="3394710" cy="23417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705" y="1002030"/>
            <a:ext cx="1978343" cy="23050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339" y="938689"/>
            <a:ext cx="2793683" cy="263985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172200" y="3703320"/>
            <a:ext cx="283368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 b="1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田纳西水利工程中的水坝</a:t>
            </a:r>
            <a:endParaRPr lang="zh-CN" altLang="en-US" sz="1800" b="1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0" y="3014345"/>
            <a:ext cx="2823845" cy="375920"/>
          </a:xfrm>
        </p:spPr>
        <p:txBody>
          <a:bodyPr>
            <a:normAutofit/>
          </a:bodyPr>
          <a:p>
            <a:r>
              <a:rPr lang="zh-CN" altLang="en-US" sz="1800" b="1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德国法西斯迫害犹太人</a:t>
            </a:r>
            <a:endParaRPr lang="zh-CN" altLang="en-US" sz="1800" b="1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7029450" y="5523865"/>
            <a:ext cx="2114550" cy="413385"/>
          </a:xfrm>
        </p:spPr>
        <p:txBody>
          <a:bodyPr/>
          <a:p>
            <a:r>
              <a:rPr lang="zh-CN" altLang="en-US" b="1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雅尔塔会议三巨头</a:t>
            </a:r>
            <a:endParaRPr lang="zh-CN" altLang="en-US" b="1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769" y="939165"/>
            <a:ext cx="2912745" cy="201501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878" y="926306"/>
            <a:ext cx="2910364" cy="194071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8030" y="957739"/>
            <a:ext cx="1835944" cy="37357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3" y="3411379"/>
            <a:ext cx="3402806" cy="24460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2978" y="3201829"/>
            <a:ext cx="1835944" cy="2227898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067743" y="982980"/>
            <a:ext cx="459740" cy="193040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r>
              <a:rPr lang="zh-CN" altLang="en-US" sz="1800" b="1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遭到袭击的珍珠港</a:t>
            </a:r>
            <a:endParaRPr lang="zh-CN" altLang="en-US" sz="1800" b="1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650673" y="1371600"/>
            <a:ext cx="459740" cy="307975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r>
              <a:rPr lang="zh-CN" altLang="en-US" sz="1800" b="1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苏军战士在斯大林格勒战役中</a:t>
            </a:r>
            <a:endParaRPr lang="zh-CN" altLang="en-US" sz="1800" b="1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324066" y="3578066"/>
            <a:ext cx="505460" cy="157400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100" b="1">
                <a:solidFill>
                  <a:srgbClr val="0070C0"/>
                </a:solidFill>
              </a:rPr>
              <a:t>诺曼底登陆</a:t>
            </a:r>
            <a:endParaRPr lang="zh-CN" altLang="en-US" sz="2100" b="1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extBox 1"/>
          <p:cNvSpPr txBox="1"/>
          <p:nvPr/>
        </p:nvSpPr>
        <p:spPr>
          <a:xfrm>
            <a:off x="971550" y="333375"/>
            <a:ext cx="4608513" cy="646113"/>
          </a:xfrm>
          <a:prstGeom prst="rect">
            <a:avLst/>
          </a:prstGeom>
          <a:noFill/>
        </p:spPr>
        <p:txBody>
          <a:bodyPr>
            <a:spAutoFit/>
          </a:bodyPr>
          <a:p>
            <a:pPr marR="0" defTabSz="914400">
              <a:buClrTx/>
              <a:buSzTx/>
              <a:buFontTx/>
              <a:defRPr/>
            </a:pPr>
            <a:r>
              <a:rPr kumimoji="0" lang="zh-CN" altLang="en-US" sz="3600" kern="1200" cap="none" spc="0" normalizeH="0" baseline="0" noProof="0" dirty="0">
                <a:solidFill>
                  <a:schemeClr val="accent5">
                    <a:lumMod val="50000"/>
                  </a:schemeClr>
                </a:solidFill>
                <a:latin typeface="华文琥珀" pitchFamily="2" charset="-122"/>
                <a:ea typeface="华文琥珀" pitchFamily="2" charset="-122"/>
                <a:cs typeface="+mn-cs"/>
              </a:rPr>
              <a:t>一、什么是世界史？</a:t>
            </a:r>
            <a:endParaRPr kumimoji="0" lang="zh-CN" altLang="en-US" sz="3600" kern="1200" cap="none" spc="0" normalizeH="0" baseline="0" noProof="0" dirty="0">
              <a:solidFill>
                <a:schemeClr val="accent5">
                  <a:lumMod val="50000"/>
                </a:schemeClr>
              </a:solidFill>
              <a:latin typeface="华文琥珀" pitchFamily="2" charset="-122"/>
              <a:ea typeface="华文琥珀" pitchFamily="2" charset="-122"/>
              <a:cs typeface="+mn-cs"/>
            </a:endParaRPr>
          </a:p>
        </p:txBody>
      </p:sp>
      <p:sp>
        <p:nvSpPr>
          <p:cNvPr id="4" name="TextBox 2"/>
          <p:cNvSpPr txBox="1"/>
          <p:nvPr/>
        </p:nvSpPr>
        <p:spPr>
          <a:xfrm>
            <a:off x="1258888" y="1412875"/>
            <a:ext cx="6481763" cy="1570038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</p:spPr>
        <p:txBody>
          <a:bodyPr>
            <a:spAutoFit/>
          </a:bodyPr>
          <a:p>
            <a:pPr marR="0" defTabSz="914400">
              <a:buClrTx/>
              <a:buSzTx/>
              <a:buFontTx/>
              <a:defRPr/>
            </a:pPr>
            <a:r>
              <a:rPr kumimoji="0" lang="zh-CN" altLang="en-US" sz="3200" kern="1200" cap="none" spc="0" normalizeH="0" baseline="0" noProof="0" dirty="0">
                <a:solidFill>
                  <a:schemeClr val="tx2">
                    <a:lumMod val="75000"/>
                  </a:schemeClr>
                </a:solidFill>
                <a:latin typeface="华文中宋" pitchFamily="2" charset="-122"/>
                <a:ea typeface="华文中宋" pitchFamily="2" charset="-122"/>
                <a:cs typeface="+mn-cs"/>
              </a:rPr>
              <a:t>世界史是一个个国家历史的总和吗？</a:t>
            </a:r>
            <a:endParaRPr kumimoji="0" lang="en-US" altLang="zh-CN" sz="3200" kern="1200" cap="none" spc="0" normalizeH="0" baseline="0" noProof="0" dirty="0">
              <a:solidFill>
                <a:schemeClr val="tx2">
                  <a:lumMod val="75000"/>
                </a:schemeClr>
              </a:solidFill>
              <a:latin typeface="华文中宋" pitchFamily="2" charset="-122"/>
              <a:ea typeface="华文中宋" pitchFamily="2" charset="-122"/>
              <a:cs typeface="+mn-cs"/>
            </a:endParaRPr>
          </a:p>
          <a:p>
            <a:pPr marR="0" defTabSz="914400">
              <a:buClrTx/>
              <a:buSzTx/>
              <a:buFontTx/>
              <a:defRPr/>
            </a:pPr>
            <a:r>
              <a:rPr kumimoji="0" lang="zh-CN" altLang="en-US" sz="3200" kern="1200" cap="none" spc="0" normalizeH="0" baseline="0" noProof="0" dirty="0">
                <a:solidFill>
                  <a:schemeClr val="tx2">
                    <a:lumMod val="75000"/>
                  </a:schemeClr>
                </a:solidFill>
                <a:latin typeface="华文中宋" pitchFamily="2" charset="-122"/>
                <a:ea typeface="华文中宋" pitchFamily="2" charset="-122"/>
                <a:cs typeface="+mn-cs"/>
              </a:rPr>
              <a:t>世界史是中国史的并列学科吗？</a:t>
            </a:r>
            <a:endParaRPr kumimoji="0" lang="en-US" altLang="zh-CN" sz="3200" kern="1200" cap="none" spc="0" normalizeH="0" baseline="0" noProof="0" dirty="0">
              <a:solidFill>
                <a:schemeClr val="tx2">
                  <a:lumMod val="75000"/>
                </a:schemeClr>
              </a:solidFill>
              <a:latin typeface="华文中宋" pitchFamily="2" charset="-122"/>
              <a:ea typeface="华文中宋" pitchFamily="2" charset="-122"/>
              <a:cs typeface="+mn-cs"/>
            </a:endParaRPr>
          </a:p>
          <a:p>
            <a:pPr marR="0" defTabSz="914400">
              <a:buClrTx/>
              <a:buSzTx/>
              <a:buFontTx/>
              <a:defRPr/>
            </a:pPr>
            <a:r>
              <a:rPr kumimoji="0" lang="zh-CN" altLang="en-US" sz="3200" kern="1200" cap="none" spc="0" normalizeH="0" baseline="0" noProof="0" dirty="0">
                <a:solidFill>
                  <a:schemeClr val="tx2">
                    <a:lumMod val="75000"/>
                  </a:schemeClr>
                </a:solidFill>
                <a:latin typeface="华文中宋" pitchFamily="2" charset="-122"/>
                <a:ea typeface="华文中宋" pitchFamily="2" charset="-122"/>
                <a:cs typeface="+mn-cs"/>
              </a:rPr>
              <a:t>世界史是中国历史以外的历史吗？</a:t>
            </a:r>
            <a:endParaRPr kumimoji="0" lang="zh-CN" altLang="en-US" sz="3200" kern="1200" cap="none" spc="0" normalizeH="0" baseline="0" noProof="0" dirty="0">
              <a:solidFill>
                <a:schemeClr val="tx2">
                  <a:lumMod val="75000"/>
                </a:schemeClr>
              </a:solidFill>
              <a:latin typeface="华文中宋" pitchFamily="2" charset="-122"/>
              <a:ea typeface="华文中宋" pitchFamily="2" charset="-122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550" y="3357563"/>
            <a:ext cx="7129463" cy="2062162"/>
          </a:xfrm>
          <a:prstGeom prst="rect">
            <a:avLst/>
          </a:prstGeom>
          <a:gradFill rotWithShape="0">
            <a:gsLst>
              <a:gs pos="0">
                <a:srgbClr val="000000">
                  <a:alpha val="100000"/>
                </a:srgbClr>
              </a:gs>
              <a:gs pos="39999">
                <a:srgbClr val="0A128C">
                  <a:alpha val="100000"/>
                </a:srgbClr>
              </a:gs>
              <a:gs pos="70000">
                <a:srgbClr val="181CC7">
                  <a:alpha val="100000"/>
                </a:srgbClr>
              </a:gs>
              <a:gs pos="88000">
                <a:srgbClr val="7005D4">
                  <a:alpha val="100000"/>
                </a:srgbClr>
              </a:gs>
              <a:gs pos="100000">
                <a:srgbClr val="8C3D91">
                  <a:alpha val="100000"/>
                </a:srgbClr>
              </a:gs>
            </a:gsLst>
            <a:lin ang="5400000"/>
            <a:tileRect/>
          </a:gradFill>
          <a:ln w="9525">
            <a:noFill/>
          </a:ln>
        </p:spPr>
        <p:txBody>
          <a:bodyPr>
            <a:spAutoFit/>
          </a:bodyPr>
          <a:p>
            <a:r>
              <a:rPr lang="zh-CN" altLang="en-US" sz="3200" dirty="0">
                <a:solidFill>
                  <a:srgbClr val="FFFFCC"/>
                </a:solidFill>
                <a:latin typeface="方正姚体" pitchFamily="2" charset="-122"/>
                <a:ea typeface="方正姚体" pitchFamily="2" charset="-122"/>
              </a:rPr>
              <a:t>世界历史是以</a:t>
            </a:r>
            <a:r>
              <a:rPr lang="zh-CN" altLang="en-US" sz="3200" dirty="0">
                <a:solidFill>
                  <a:srgbClr val="C00000"/>
                </a:solidFill>
                <a:latin typeface="华文琥珀" pitchFamily="2" charset="-122"/>
                <a:ea typeface="华文琥珀" pitchFamily="2" charset="-122"/>
              </a:rPr>
              <a:t>世界全局</a:t>
            </a:r>
            <a:r>
              <a:rPr lang="zh-CN" altLang="en-US" sz="3200" dirty="0">
                <a:solidFill>
                  <a:srgbClr val="FFFFCC"/>
                </a:solidFill>
                <a:latin typeface="方正姚体" pitchFamily="2" charset="-122"/>
                <a:ea typeface="方正姚体" pitchFamily="2" charset="-122"/>
              </a:rPr>
              <a:t>的观点，综合考察世界各国和各地区、各民族的历史，研究和阐明人类历史的演变，揭示演变的规律和趋势。</a:t>
            </a:r>
            <a:endParaRPr lang="zh-CN" altLang="en-US" sz="3200" dirty="0">
              <a:latin typeface="方正姚体" pitchFamily="2" charset="-122"/>
              <a:ea typeface="方正姚体" pitchFamily="2" charset="-122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ldLvl="0" animBg="1"/>
      <p:bldP spid="5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0" y="2778125"/>
            <a:ext cx="1485900" cy="372110"/>
          </a:xfrm>
        </p:spPr>
        <p:txBody>
          <a:bodyPr>
            <a:normAutofit/>
          </a:bodyPr>
          <a:p>
            <a:r>
              <a:rPr lang="zh-CN" altLang="en-US" sz="1500" b="1">
                <a:solidFill>
                  <a:srgbClr val="FF0000"/>
                </a:solidFill>
              </a:rPr>
              <a:t>联合国标志</a:t>
            </a:r>
            <a:endParaRPr lang="zh-CN" altLang="en-US" sz="1500" b="1">
              <a:solidFill>
                <a:srgbClr val="FF0000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0" y="2902585"/>
            <a:ext cx="2355850" cy="241300"/>
          </a:xfrm>
        </p:spPr>
        <p:txBody>
          <a:bodyPr>
            <a:noAutofit/>
          </a:bodyPr>
          <a:p>
            <a:r>
              <a:rPr lang="zh-CN" altLang="en-US" sz="1500" b="1">
                <a:solidFill>
                  <a:srgbClr val="FF0000"/>
                </a:solidFill>
              </a:rPr>
              <a:t>世界贸易组织法总部大厦</a:t>
            </a:r>
            <a:endParaRPr lang="zh-CN" altLang="en-US" sz="1500" b="1">
              <a:solidFill>
                <a:srgbClr val="FF000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434" y="920591"/>
            <a:ext cx="2853690" cy="184737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524" y="940594"/>
            <a:ext cx="2904649" cy="183975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5158" y="956310"/>
            <a:ext cx="2743676" cy="183975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4783" y="3722370"/>
            <a:ext cx="5165884" cy="213836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858000" y="2868930"/>
            <a:ext cx="140541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 b="1" i="1">
                <a:solidFill>
                  <a:srgbClr val="FF0000"/>
                </a:solidFill>
              </a:rPr>
              <a:t>欧盟旗帜</a:t>
            </a:r>
            <a:endParaRPr lang="zh-CN" altLang="en-US" sz="1800" b="1" i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856923" y="3600450"/>
            <a:ext cx="1013460" cy="23641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1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国际货币基金组织标志</a:t>
            </a:r>
            <a:endParaRPr lang="zh-CN" altLang="en-US" sz="1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世界银行</a:t>
            </a:r>
            <a:endParaRPr lang="zh-CN" altLang="en-US" sz="1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258026" y="3245168"/>
            <a:ext cx="5688806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00" b="1">
                <a:solidFill>
                  <a:srgbClr val="00B0F0"/>
                </a:solidFill>
              </a:rPr>
              <a:t>反映了当今世界经济全球化、政治多极化趋势</a:t>
            </a:r>
            <a:endParaRPr lang="zh-CN" altLang="en-US" sz="2100" b="1">
              <a:solidFill>
                <a:srgbClr val="00B0F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4290" y="3222784"/>
            <a:ext cx="286131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800" b="1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      </a:t>
            </a:r>
            <a:r>
              <a:rPr lang="zh-CN" altLang="en-US" sz="1800" b="1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根据</a:t>
            </a:r>
            <a:r>
              <a:rPr lang="en-US" altLang="zh-CN" sz="1800" b="1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1945</a:t>
            </a:r>
            <a:r>
              <a:rPr lang="zh-CN" altLang="en-US" sz="1800" b="1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年雅尔塔会议战后成立联合国决议，</a:t>
            </a:r>
            <a:endParaRPr lang="zh-CN" altLang="en-US" sz="1800" b="1">
              <a:solidFill>
                <a:schemeClr val="tx1">
                  <a:lumMod val="95000"/>
                  <a:lumOff val="5000"/>
                </a:schemeClr>
              </a:solidFill>
              <a:sym typeface="+mn-ea"/>
            </a:endParaRPr>
          </a:p>
          <a:p>
            <a:r>
              <a:rPr lang="zh-CN" altLang="en-US" sz="1800" b="1">
                <a:solidFill>
                  <a:schemeClr val="tx1">
                    <a:lumMod val="95000"/>
                    <a:lumOff val="5000"/>
                  </a:schemeClr>
                </a:solidFill>
              </a:rPr>
              <a:t>      联合国成立于二战后初期，</a:t>
            </a:r>
            <a:r>
              <a:rPr lang="en-US" altLang="zh-CN" sz="1800" b="1">
                <a:solidFill>
                  <a:schemeClr val="tx1">
                    <a:lumMod val="95000"/>
                    <a:lumOff val="5000"/>
                  </a:schemeClr>
                </a:solidFill>
              </a:rPr>
              <a:t>10</a:t>
            </a:r>
            <a:r>
              <a:rPr lang="zh-CN" altLang="en-US" sz="1800" b="1">
                <a:solidFill>
                  <a:schemeClr val="tx1">
                    <a:lumMod val="95000"/>
                    <a:lumOff val="5000"/>
                  </a:schemeClr>
                </a:solidFill>
              </a:rPr>
              <a:t>月</a:t>
            </a:r>
            <a:r>
              <a:rPr lang="en-US" altLang="zh-CN" sz="1800" b="1">
                <a:solidFill>
                  <a:schemeClr val="tx1">
                    <a:lumMod val="95000"/>
                    <a:lumOff val="5000"/>
                  </a:schemeClr>
                </a:solidFill>
              </a:rPr>
              <a:t>24</a:t>
            </a:r>
            <a:r>
              <a:rPr lang="zh-CN" altLang="en-US" sz="1800" b="1">
                <a:solidFill>
                  <a:schemeClr val="tx1">
                    <a:lumMod val="95000"/>
                    <a:lumOff val="5000"/>
                  </a:schemeClr>
                </a:solidFill>
              </a:rPr>
              <a:t>日为联合国日。</a:t>
            </a:r>
            <a:endParaRPr lang="zh-CN" altLang="en-US" sz="1800" b="1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zh-CN" altLang="en-US" sz="1800" b="1">
                <a:solidFill>
                  <a:schemeClr val="tx1">
                    <a:lumMod val="95000"/>
                    <a:lumOff val="5000"/>
                  </a:schemeClr>
                </a:solidFill>
              </a:rPr>
              <a:t>      联合国成立目的是为维护世界和平与安全。</a:t>
            </a:r>
            <a:endParaRPr lang="zh-CN" altLang="en-US" sz="1800" b="1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zh-CN" altLang="en-US" sz="1800" b="1">
                <a:solidFill>
                  <a:schemeClr val="tx1">
                    <a:lumMod val="95000"/>
                    <a:lumOff val="5000"/>
                  </a:schemeClr>
                </a:solidFill>
              </a:rPr>
              <a:t>      英文缩写</a:t>
            </a:r>
            <a:r>
              <a:rPr lang="en-US" altLang="zh-CN" sz="1800" b="1">
                <a:solidFill>
                  <a:schemeClr val="tx1">
                    <a:lumMod val="95000"/>
                    <a:lumOff val="5000"/>
                  </a:schemeClr>
                </a:solidFill>
              </a:rPr>
              <a:t>UN</a:t>
            </a:r>
            <a:r>
              <a:rPr lang="zh-CN" altLang="en-US" sz="1800" b="1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endParaRPr lang="zh-CN" altLang="en-US" sz="18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3" grpId="0" build="p"/>
      <p:bldP spid="5" grpId="0"/>
      <p:bldP spid="8" grpId="0"/>
      <p:bldP spid="10" grpId="0"/>
      <p:bldP spid="1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0" y="4356735"/>
            <a:ext cx="3646170" cy="328930"/>
          </a:xfrm>
        </p:spPr>
        <p:txBody>
          <a:bodyPr>
            <a:noAutofit/>
          </a:bodyPr>
          <a:p>
            <a:r>
              <a:rPr lang="zh-CN" altLang="en-US" sz="1500" b="1" i="1">
                <a:solidFill>
                  <a:srgbClr val="CC0066"/>
                </a:solidFill>
              </a:rPr>
              <a:t>北大西洋公约组织和华沙条约组织示意图</a:t>
            </a:r>
            <a:endParaRPr lang="zh-CN" altLang="en-US" sz="1500" b="1" i="1">
              <a:solidFill>
                <a:srgbClr val="CC0066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6160135" y="3555365"/>
            <a:ext cx="2983865" cy="271145"/>
          </a:xfrm>
        </p:spPr>
        <p:txBody>
          <a:bodyPr>
            <a:noAutofit/>
          </a:bodyPr>
          <a:p>
            <a:r>
              <a:rPr lang="zh-CN" altLang="en-US" b="1">
                <a:solidFill>
                  <a:srgbClr val="CC0066"/>
                </a:solidFill>
              </a:rPr>
              <a:t>以色列和巴基斯坦达成和解</a:t>
            </a:r>
            <a:endParaRPr lang="zh-CN" altLang="en-US" b="1">
              <a:solidFill>
                <a:srgbClr val="CC0066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35" y="842010"/>
            <a:ext cx="3557111" cy="349662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3616" y="3857625"/>
            <a:ext cx="3034189" cy="20345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646170" y="941070"/>
            <a:ext cx="37871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>
                <a:solidFill>
                  <a:srgbClr val="0070C0"/>
                </a:solidFill>
              </a:rPr>
              <a:t>二战后形成的世界格局</a:t>
            </a:r>
            <a:r>
              <a:rPr lang="zh-CN" altLang="en-US" sz="100">
                <a:solidFill>
                  <a:srgbClr val="0070C0"/>
                </a:solidFill>
              </a:rPr>
              <a:t>：</a:t>
            </a:r>
            <a:r>
              <a:rPr lang="zh-CN" altLang="en-US" sz="1800" b="1">
                <a:solidFill>
                  <a:srgbClr val="CC0066"/>
                </a:solidFill>
              </a:rPr>
              <a:t>两极格局</a:t>
            </a:r>
            <a:endParaRPr lang="zh-CN" altLang="en-US" sz="1800" b="1">
              <a:solidFill>
                <a:srgbClr val="CC0066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89496" y="1284446"/>
            <a:ext cx="2449354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50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zh-CN" altLang="en-US" sz="150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冷战</a:t>
            </a:r>
            <a:r>
              <a:rPr lang="en-US" altLang="zh-CN" sz="150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r>
              <a:rPr lang="zh-CN" altLang="en-US" sz="150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开始：</a:t>
            </a:r>
            <a:endParaRPr lang="zh-CN" altLang="en-US" sz="150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50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美国推行冷战的措施：</a:t>
            </a:r>
            <a:endParaRPr lang="zh-CN" altLang="en-US" sz="150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150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50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冷战高潮，</a:t>
            </a:r>
            <a:endParaRPr lang="zh-CN" altLang="en-US" sz="150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50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两极格局形成：</a:t>
            </a:r>
            <a:endParaRPr lang="zh-CN" altLang="en-US" sz="150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150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50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影响：</a:t>
            </a:r>
            <a:endParaRPr lang="zh-CN" altLang="en-US" sz="150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150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50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崩溃：</a:t>
            </a:r>
            <a:endParaRPr lang="zh-CN" altLang="en-US" sz="150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50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当今世界格局</a:t>
            </a:r>
            <a:endParaRPr lang="zh-CN" altLang="en-US" sz="150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869180" y="1284446"/>
            <a:ext cx="2346008" cy="1066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00"/>
              <a:t>1947</a:t>
            </a:r>
            <a:r>
              <a:rPr lang="zh-CN" altLang="en-US" sz="100"/>
              <a:t>年，杜鲁门主义出台</a:t>
            </a:r>
            <a:endParaRPr lang="zh-CN" altLang="en-US" sz="100"/>
          </a:p>
        </p:txBody>
      </p:sp>
      <p:sp>
        <p:nvSpPr>
          <p:cNvPr id="9" name="文本框 8"/>
          <p:cNvSpPr txBox="1"/>
          <p:nvPr/>
        </p:nvSpPr>
        <p:spPr>
          <a:xfrm>
            <a:off x="5448300" y="1522095"/>
            <a:ext cx="462280" cy="1219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00"/>
              <a:t>政治上出台杜鲁门主义；经济上推行马歇尔计划；</a:t>
            </a:r>
            <a:endParaRPr lang="zh-CN" altLang="en-US" sz="100"/>
          </a:p>
          <a:p>
            <a:r>
              <a:rPr lang="zh-CN" altLang="en-US" sz="100"/>
              <a:t>军事上建立北大西洋公约组织。</a:t>
            </a:r>
            <a:endParaRPr lang="zh-CN" altLang="en-US" sz="100"/>
          </a:p>
        </p:txBody>
      </p:sp>
      <p:sp>
        <p:nvSpPr>
          <p:cNvPr id="10" name="文本框 9"/>
          <p:cNvSpPr txBox="1"/>
          <p:nvPr/>
        </p:nvSpPr>
        <p:spPr>
          <a:xfrm>
            <a:off x="4955381" y="1979771"/>
            <a:ext cx="4248626" cy="1066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"/>
              <a:t>针对美国成立的北约组织，</a:t>
            </a:r>
            <a:r>
              <a:rPr lang="en-US" altLang="zh-CN" sz="100"/>
              <a:t>1955</a:t>
            </a:r>
            <a:r>
              <a:rPr lang="zh-CN" altLang="en-US" sz="100"/>
              <a:t>年苏联针锋相对的成立了华约。</a:t>
            </a:r>
            <a:endParaRPr lang="zh-CN" altLang="en-US" sz="100"/>
          </a:p>
        </p:txBody>
      </p:sp>
      <p:sp>
        <p:nvSpPr>
          <p:cNvPr id="11" name="文本框 10"/>
          <p:cNvSpPr txBox="1"/>
          <p:nvPr/>
        </p:nvSpPr>
        <p:spPr>
          <a:xfrm>
            <a:off x="4167188" y="2460308"/>
            <a:ext cx="538480" cy="137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00"/>
              <a:t>由于美苏冷战，世界分成两大阵营。美苏争霸，肆意践踏国际法</a:t>
            </a:r>
            <a:endParaRPr lang="zh-CN" altLang="en-US" sz="100"/>
          </a:p>
          <a:p>
            <a:r>
              <a:rPr lang="zh-CN" altLang="en-US" sz="100"/>
              <a:t>干涉别国内政，进行军备竞赛，严重威胁世界和平。造成德国、</a:t>
            </a:r>
            <a:endParaRPr lang="zh-CN" altLang="en-US" sz="100"/>
          </a:p>
          <a:p>
            <a:r>
              <a:rPr lang="zh-CN" altLang="en-US" sz="100"/>
              <a:t>亚洲远东朝鲜的分裂。</a:t>
            </a:r>
            <a:endParaRPr lang="zh-CN" altLang="en-US" sz="100"/>
          </a:p>
        </p:txBody>
      </p:sp>
      <p:sp>
        <p:nvSpPr>
          <p:cNvPr id="12" name="文本框 11"/>
          <p:cNvSpPr txBox="1"/>
          <p:nvPr/>
        </p:nvSpPr>
        <p:spPr>
          <a:xfrm>
            <a:off x="4179570" y="3112770"/>
            <a:ext cx="375920" cy="1066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00"/>
              <a:t>1991</a:t>
            </a:r>
            <a:r>
              <a:rPr lang="zh-CN" altLang="en-US" sz="100"/>
              <a:t>年，苏联解体，两极格局崩溃</a:t>
            </a:r>
            <a:endParaRPr lang="zh-CN" altLang="en-US" sz="100"/>
          </a:p>
        </p:txBody>
      </p:sp>
      <p:sp>
        <p:nvSpPr>
          <p:cNvPr id="13" name="文本框 12"/>
          <p:cNvSpPr txBox="1"/>
          <p:nvPr/>
        </p:nvSpPr>
        <p:spPr>
          <a:xfrm>
            <a:off x="4893945" y="3347085"/>
            <a:ext cx="373380" cy="1066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00"/>
              <a:t>政治多极化趋势；经济全球化趋势</a:t>
            </a:r>
            <a:endParaRPr lang="zh-CN" altLang="en-US" sz="100"/>
          </a:p>
        </p:txBody>
      </p:sp>
      <p:sp>
        <p:nvSpPr>
          <p:cNvPr id="2050" name=" 2050"/>
          <p:cNvSpPr/>
          <p:nvPr/>
        </p:nvSpPr>
        <p:spPr bwMode="auto">
          <a:xfrm>
            <a:off x="3625691" y="3988118"/>
            <a:ext cx="2212658" cy="1854994"/>
          </a:xfrm>
          <a:custGeom>
            <a:avLst/>
            <a:gdLst>
              <a:gd name="T0" fmla="*/ 942322 w 3841"/>
              <a:gd name="T1" fmla="*/ 1696878 h 3861"/>
              <a:gd name="T2" fmla="*/ 612206 w 3841"/>
              <a:gd name="T3" fmla="*/ 1630196 h 3861"/>
              <a:gd name="T4" fmla="*/ 0 w 3841"/>
              <a:gd name="T5" fmla="*/ 1797599 h 3861"/>
              <a:gd name="T6" fmla="*/ 282090 w 3841"/>
              <a:gd name="T7" fmla="*/ 1380724 h 3861"/>
              <a:gd name="T8" fmla="*/ 93719 w 3841"/>
              <a:gd name="T9" fmla="*/ 848206 h 3861"/>
              <a:gd name="T10" fmla="*/ 942322 w 3841"/>
              <a:gd name="T11" fmla="*/ 0 h 3861"/>
              <a:gd name="T12" fmla="*/ 1790924 w 3841"/>
              <a:gd name="T13" fmla="*/ 848206 h 3861"/>
              <a:gd name="T14" fmla="*/ 942322 w 3841"/>
              <a:gd name="T15" fmla="*/ 1696878 h 3861"/>
              <a:gd name="T16" fmla="*/ 682146 w 3841"/>
              <a:gd name="T17" fmla="*/ 1245496 h 3861"/>
              <a:gd name="T18" fmla="*/ 803375 w 3841"/>
              <a:gd name="T19" fmla="*/ 1371398 h 3861"/>
              <a:gd name="T20" fmla="*/ 956776 w 3841"/>
              <a:gd name="T21" fmla="*/ 1221248 h 3861"/>
              <a:gd name="T22" fmla="*/ 830884 w 3841"/>
              <a:gd name="T23" fmla="*/ 1092082 h 3861"/>
              <a:gd name="T24" fmla="*/ 682146 w 3841"/>
              <a:gd name="T25" fmla="*/ 1245496 h 3861"/>
              <a:gd name="T26" fmla="*/ 988948 w 3841"/>
              <a:gd name="T27" fmla="*/ 301698 h 3861"/>
              <a:gd name="T28" fmla="*/ 729705 w 3841"/>
              <a:gd name="T29" fmla="*/ 367913 h 3861"/>
              <a:gd name="T30" fmla="*/ 758613 w 3841"/>
              <a:gd name="T31" fmla="*/ 522726 h 3861"/>
              <a:gd name="T32" fmla="*/ 926002 w 3841"/>
              <a:gd name="T33" fmla="*/ 479826 h 3861"/>
              <a:gd name="T34" fmla="*/ 1015059 w 3841"/>
              <a:gd name="T35" fmla="*/ 553502 h 3861"/>
              <a:gd name="T36" fmla="*/ 892431 w 3841"/>
              <a:gd name="T37" fmla="*/ 723703 h 3861"/>
              <a:gd name="T38" fmla="*/ 752552 w 3841"/>
              <a:gd name="T39" fmla="*/ 978771 h 3861"/>
              <a:gd name="T40" fmla="*/ 747889 w 3841"/>
              <a:gd name="T41" fmla="*/ 1018406 h 3861"/>
              <a:gd name="T42" fmla="*/ 962837 w 3841"/>
              <a:gd name="T43" fmla="*/ 1018406 h 3861"/>
              <a:gd name="T44" fmla="*/ 970298 w 3841"/>
              <a:gd name="T45" fmla="*/ 981568 h 3861"/>
              <a:gd name="T46" fmla="*/ 1074741 w 3841"/>
              <a:gd name="T47" fmla="*/ 800643 h 3861"/>
              <a:gd name="T48" fmla="*/ 1242130 w 3841"/>
              <a:gd name="T49" fmla="*/ 510602 h 3861"/>
              <a:gd name="T50" fmla="*/ 988948 w 3841"/>
              <a:gd name="T51" fmla="*/ 301698 h 386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841" h="3861">
                <a:moveTo>
                  <a:pt x="2021" y="3639"/>
                </a:moveTo>
                <a:cubicBezTo>
                  <a:pt x="1770" y="3639"/>
                  <a:pt x="1531" y="3588"/>
                  <a:pt x="1313" y="3496"/>
                </a:cubicBezTo>
                <a:cubicBezTo>
                  <a:pt x="830" y="3861"/>
                  <a:pt x="0" y="3855"/>
                  <a:pt x="0" y="3855"/>
                </a:cubicBezTo>
                <a:cubicBezTo>
                  <a:pt x="0" y="3855"/>
                  <a:pt x="417" y="3566"/>
                  <a:pt x="605" y="2961"/>
                </a:cubicBezTo>
                <a:cubicBezTo>
                  <a:pt x="352" y="2648"/>
                  <a:pt x="201" y="2252"/>
                  <a:pt x="201" y="1819"/>
                </a:cubicBezTo>
                <a:cubicBezTo>
                  <a:pt x="201" y="814"/>
                  <a:pt x="1016" y="0"/>
                  <a:pt x="2021" y="0"/>
                </a:cubicBezTo>
                <a:cubicBezTo>
                  <a:pt x="3026" y="0"/>
                  <a:pt x="3841" y="814"/>
                  <a:pt x="3841" y="1819"/>
                </a:cubicBezTo>
                <a:cubicBezTo>
                  <a:pt x="3841" y="2824"/>
                  <a:pt x="3026" y="3639"/>
                  <a:pt x="2021" y="3639"/>
                </a:cubicBezTo>
                <a:close/>
                <a:moveTo>
                  <a:pt x="1463" y="2671"/>
                </a:moveTo>
                <a:cubicBezTo>
                  <a:pt x="1463" y="2826"/>
                  <a:pt x="1568" y="2941"/>
                  <a:pt x="1723" y="2941"/>
                </a:cubicBezTo>
                <a:cubicBezTo>
                  <a:pt x="1917" y="2941"/>
                  <a:pt x="2052" y="2806"/>
                  <a:pt x="2052" y="2619"/>
                </a:cubicBezTo>
                <a:cubicBezTo>
                  <a:pt x="2052" y="2457"/>
                  <a:pt x="1940" y="2342"/>
                  <a:pt x="1782" y="2342"/>
                </a:cubicBezTo>
                <a:cubicBezTo>
                  <a:pt x="1595" y="2342"/>
                  <a:pt x="1463" y="2497"/>
                  <a:pt x="1463" y="2671"/>
                </a:cubicBezTo>
                <a:close/>
                <a:moveTo>
                  <a:pt x="2121" y="647"/>
                </a:moveTo>
                <a:cubicBezTo>
                  <a:pt x="1874" y="647"/>
                  <a:pt x="1687" y="716"/>
                  <a:pt x="1565" y="789"/>
                </a:cubicBezTo>
                <a:cubicBezTo>
                  <a:pt x="1627" y="1121"/>
                  <a:pt x="1627" y="1121"/>
                  <a:pt x="1627" y="1121"/>
                </a:cubicBezTo>
                <a:cubicBezTo>
                  <a:pt x="1720" y="1065"/>
                  <a:pt x="1838" y="1029"/>
                  <a:pt x="1986" y="1029"/>
                </a:cubicBezTo>
                <a:cubicBezTo>
                  <a:pt x="2134" y="1032"/>
                  <a:pt x="2177" y="1101"/>
                  <a:pt x="2177" y="1187"/>
                </a:cubicBezTo>
                <a:cubicBezTo>
                  <a:pt x="2177" y="1302"/>
                  <a:pt x="2042" y="1414"/>
                  <a:pt x="1914" y="1552"/>
                </a:cubicBezTo>
                <a:cubicBezTo>
                  <a:pt x="1729" y="1747"/>
                  <a:pt x="1641" y="1921"/>
                  <a:pt x="1614" y="2099"/>
                </a:cubicBezTo>
                <a:cubicBezTo>
                  <a:pt x="1611" y="2125"/>
                  <a:pt x="1608" y="2155"/>
                  <a:pt x="1604" y="2184"/>
                </a:cubicBezTo>
                <a:cubicBezTo>
                  <a:pt x="2065" y="2184"/>
                  <a:pt x="2065" y="2184"/>
                  <a:pt x="2065" y="2184"/>
                </a:cubicBezTo>
                <a:cubicBezTo>
                  <a:pt x="2072" y="2155"/>
                  <a:pt x="2075" y="2128"/>
                  <a:pt x="2081" y="2105"/>
                </a:cubicBezTo>
                <a:cubicBezTo>
                  <a:pt x="2111" y="1957"/>
                  <a:pt x="2177" y="1845"/>
                  <a:pt x="2305" y="1717"/>
                </a:cubicBezTo>
                <a:cubicBezTo>
                  <a:pt x="2490" y="1526"/>
                  <a:pt x="2664" y="1358"/>
                  <a:pt x="2664" y="1095"/>
                </a:cubicBezTo>
                <a:cubicBezTo>
                  <a:pt x="2664" y="825"/>
                  <a:pt x="2437" y="647"/>
                  <a:pt x="2121" y="647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en-US" altLang="zh-CN" sz="1800" b="1">
                <a:solidFill>
                  <a:srgbClr val="FFFF00"/>
                </a:solidFill>
              </a:rPr>
              <a:t>    </a:t>
            </a:r>
            <a:r>
              <a:rPr lang="zh-CN" altLang="en-US" sz="1800" b="1" i="1">
                <a:solidFill>
                  <a:srgbClr val="FF0000"/>
                </a:solidFill>
                <a:latin typeface="幼圆" charset="0"/>
                <a:ea typeface="幼圆" charset="0"/>
              </a:rPr>
              <a:t>中东问题的核心？</a:t>
            </a:r>
            <a:endParaRPr lang="zh-CN" altLang="en-US" sz="1800" b="1" i="1">
              <a:solidFill>
                <a:srgbClr val="FF0000"/>
              </a:solidFill>
              <a:latin typeface="幼圆" charset="0"/>
              <a:ea typeface="幼圆" charset="0"/>
            </a:endParaRPr>
          </a:p>
          <a:p>
            <a:endParaRPr lang="zh-CN" altLang="en-US" sz="1800" b="1" i="1">
              <a:solidFill>
                <a:srgbClr val="FF0000"/>
              </a:solidFill>
              <a:latin typeface="幼圆" charset="0"/>
              <a:ea typeface="幼圆" charset="0"/>
            </a:endParaRPr>
          </a:p>
          <a:p>
            <a:r>
              <a:rPr lang="zh-CN" altLang="en-US" sz="1800" b="1" i="1">
                <a:solidFill>
                  <a:srgbClr val="FF0000"/>
                </a:solidFill>
                <a:latin typeface="幼圆" charset="0"/>
                <a:ea typeface="幼圆" charset="0"/>
              </a:rPr>
              <a:t>   影响多极化趋势的因素？</a:t>
            </a:r>
            <a:endParaRPr lang="zh-CN" altLang="en-US" sz="1800" b="1" i="1">
              <a:solidFill>
                <a:srgbClr val="FF0000"/>
              </a:solidFill>
              <a:latin typeface="幼圆" charset="0"/>
              <a:ea typeface="幼圆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7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3" grpId="0" build="p"/>
      <p:bldP spid="2050" grpId="0" animBg="1"/>
      <p:bldP spid="2050" grpId="1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18773" y="880586"/>
            <a:ext cx="3684746" cy="245316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4" y="877729"/>
            <a:ext cx="3378994" cy="270367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04711" y="927735"/>
            <a:ext cx="598170" cy="250983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2700" b="1">
                <a:solidFill>
                  <a:srgbClr val="FF0000"/>
                </a:solidFill>
              </a:rPr>
              <a:t>太空中的宇航员</a:t>
            </a:r>
            <a:endParaRPr lang="zh-CN" altLang="en-US" sz="2700" b="1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52658" y="1014413"/>
            <a:ext cx="551815" cy="192659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pPr algn="l"/>
            <a:r>
              <a:rPr lang="zh-CN" altLang="en-US" sz="2400" b="1" i="1">
                <a:solidFill>
                  <a:srgbClr val="FF0000"/>
                </a:solidFill>
              </a:rPr>
              <a:t>克隆羊</a:t>
            </a:r>
            <a:r>
              <a:rPr lang="en-US" altLang="zh-CN" sz="2400" b="1" i="1">
                <a:solidFill>
                  <a:srgbClr val="FF0000"/>
                </a:solidFill>
              </a:rPr>
              <a:t>“</a:t>
            </a:r>
            <a:r>
              <a:rPr lang="zh-CN" altLang="en-US" sz="2400" b="1" i="1">
                <a:solidFill>
                  <a:srgbClr val="FF0000"/>
                </a:solidFill>
                <a:sym typeface="+mn-ea"/>
              </a:rPr>
              <a:t>多利</a:t>
            </a:r>
            <a:r>
              <a:rPr lang="en-US" altLang="zh-CN" sz="2400" b="1" i="1">
                <a:solidFill>
                  <a:srgbClr val="FF0000"/>
                </a:solidFill>
              </a:rPr>
              <a:t>”</a:t>
            </a:r>
            <a:endParaRPr lang="en-US" altLang="zh-CN" sz="2400" b="1" i="1">
              <a:solidFill>
                <a:srgbClr val="FF0000"/>
              </a:solidFill>
            </a:endParaRPr>
          </a:p>
        </p:txBody>
      </p:sp>
      <p:sp>
        <p:nvSpPr>
          <p:cNvPr id="2050" name=" 2050"/>
          <p:cNvSpPr/>
          <p:nvPr/>
        </p:nvSpPr>
        <p:spPr bwMode="auto">
          <a:xfrm>
            <a:off x="267653" y="3675698"/>
            <a:ext cx="2865596" cy="1546860"/>
          </a:xfrm>
          <a:custGeom>
            <a:avLst/>
            <a:gdLst>
              <a:gd name="T0" fmla="*/ 942322 w 3841"/>
              <a:gd name="T1" fmla="*/ 1696878 h 3861"/>
              <a:gd name="T2" fmla="*/ 612206 w 3841"/>
              <a:gd name="T3" fmla="*/ 1630196 h 3861"/>
              <a:gd name="T4" fmla="*/ 0 w 3841"/>
              <a:gd name="T5" fmla="*/ 1797599 h 3861"/>
              <a:gd name="T6" fmla="*/ 282090 w 3841"/>
              <a:gd name="T7" fmla="*/ 1380724 h 3861"/>
              <a:gd name="T8" fmla="*/ 93719 w 3841"/>
              <a:gd name="T9" fmla="*/ 848206 h 3861"/>
              <a:gd name="T10" fmla="*/ 942322 w 3841"/>
              <a:gd name="T11" fmla="*/ 0 h 3861"/>
              <a:gd name="T12" fmla="*/ 1790924 w 3841"/>
              <a:gd name="T13" fmla="*/ 848206 h 3861"/>
              <a:gd name="T14" fmla="*/ 942322 w 3841"/>
              <a:gd name="T15" fmla="*/ 1696878 h 3861"/>
              <a:gd name="T16" fmla="*/ 682146 w 3841"/>
              <a:gd name="T17" fmla="*/ 1245496 h 3861"/>
              <a:gd name="T18" fmla="*/ 803375 w 3841"/>
              <a:gd name="T19" fmla="*/ 1371398 h 3861"/>
              <a:gd name="T20" fmla="*/ 956776 w 3841"/>
              <a:gd name="T21" fmla="*/ 1221248 h 3861"/>
              <a:gd name="T22" fmla="*/ 830884 w 3841"/>
              <a:gd name="T23" fmla="*/ 1092082 h 3861"/>
              <a:gd name="T24" fmla="*/ 682146 w 3841"/>
              <a:gd name="T25" fmla="*/ 1245496 h 3861"/>
              <a:gd name="T26" fmla="*/ 988948 w 3841"/>
              <a:gd name="T27" fmla="*/ 301698 h 3861"/>
              <a:gd name="T28" fmla="*/ 729705 w 3841"/>
              <a:gd name="T29" fmla="*/ 367913 h 3861"/>
              <a:gd name="T30" fmla="*/ 758613 w 3841"/>
              <a:gd name="T31" fmla="*/ 522726 h 3861"/>
              <a:gd name="T32" fmla="*/ 926002 w 3841"/>
              <a:gd name="T33" fmla="*/ 479826 h 3861"/>
              <a:gd name="T34" fmla="*/ 1015059 w 3841"/>
              <a:gd name="T35" fmla="*/ 553502 h 3861"/>
              <a:gd name="T36" fmla="*/ 892431 w 3841"/>
              <a:gd name="T37" fmla="*/ 723703 h 3861"/>
              <a:gd name="T38" fmla="*/ 752552 w 3841"/>
              <a:gd name="T39" fmla="*/ 978771 h 3861"/>
              <a:gd name="T40" fmla="*/ 747889 w 3841"/>
              <a:gd name="T41" fmla="*/ 1018406 h 3861"/>
              <a:gd name="T42" fmla="*/ 962837 w 3841"/>
              <a:gd name="T43" fmla="*/ 1018406 h 3861"/>
              <a:gd name="T44" fmla="*/ 970298 w 3841"/>
              <a:gd name="T45" fmla="*/ 981568 h 3861"/>
              <a:gd name="T46" fmla="*/ 1074741 w 3841"/>
              <a:gd name="T47" fmla="*/ 800643 h 3861"/>
              <a:gd name="T48" fmla="*/ 1242130 w 3841"/>
              <a:gd name="T49" fmla="*/ 510602 h 3861"/>
              <a:gd name="T50" fmla="*/ 988948 w 3841"/>
              <a:gd name="T51" fmla="*/ 301698 h 386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841" h="3861">
                <a:moveTo>
                  <a:pt x="2021" y="3639"/>
                </a:moveTo>
                <a:cubicBezTo>
                  <a:pt x="1770" y="3639"/>
                  <a:pt x="1531" y="3588"/>
                  <a:pt x="1313" y="3496"/>
                </a:cubicBezTo>
                <a:cubicBezTo>
                  <a:pt x="830" y="3861"/>
                  <a:pt x="0" y="3855"/>
                  <a:pt x="0" y="3855"/>
                </a:cubicBezTo>
                <a:cubicBezTo>
                  <a:pt x="0" y="3855"/>
                  <a:pt x="417" y="3566"/>
                  <a:pt x="605" y="2961"/>
                </a:cubicBezTo>
                <a:cubicBezTo>
                  <a:pt x="352" y="2648"/>
                  <a:pt x="201" y="2252"/>
                  <a:pt x="201" y="1819"/>
                </a:cubicBezTo>
                <a:cubicBezTo>
                  <a:pt x="201" y="814"/>
                  <a:pt x="1016" y="0"/>
                  <a:pt x="2021" y="0"/>
                </a:cubicBezTo>
                <a:cubicBezTo>
                  <a:pt x="3026" y="0"/>
                  <a:pt x="3841" y="814"/>
                  <a:pt x="3841" y="1819"/>
                </a:cubicBezTo>
                <a:cubicBezTo>
                  <a:pt x="3841" y="2824"/>
                  <a:pt x="3026" y="3639"/>
                  <a:pt x="2021" y="3639"/>
                </a:cubicBezTo>
                <a:close/>
                <a:moveTo>
                  <a:pt x="1463" y="2671"/>
                </a:moveTo>
                <a:cubicBezTo>
                  <a:pt x="1463" y="2826"/>
                  <a:pt x="1568" y="2941"/>
                  <a:pt x="1723" y="2941"/>
                </a:cubicBezTo>
                <a:cubicBezTo>
                  <a:pt x="1917" y="2941"/>
                  <a:pt x="2052" y="2806"/>
                  <a:pt x="2052" y="2619"/>
                </a:cubicBezTo>
                <a:cubicBezTo>
                  <a:pt x="2052" y="2457"/>
                  <a:pt x="1940" y="2342"/>
                  <a:pt x="1782" y="2342"/>
                </a:cubicBezTo>
                <a:cubicBezTo>
                  <a:pt x="1595" y="2342"/>
                  <a:pt x="1463" y="2497"/>
                  <a:pt x="1463" y="2671"/>
                </a:cubicBezTo>
                <a:close/>
                <a:moveTo>
                  <a:pt x="2121" y="647"/>
                </a:moveTo>
                <a:cubicBezTo>
                  <a:pt x="1874" y="647"/>
                  <a:pt x="1687" y="716"/>
                  <a:pt x="1565" y="789"/>
                </a:cubicBezTo>
                <a:cubicBezTo>
                  <a:pt x="1627" y="1121"/>
                  <a:pt x="1627" y="1121"/>
                  <a:pt x="1627" y="1121"/>
                </a:cubicBezTo>
                <a:cubicBezTo>
                  <a:pt x="1720" y="1065"/>
                  <a:pt x="1838" y="1029"/>
                  <a:pt x="1986" y="1029"/>
                </a:cubicBezTo>
                <a:cubicBezTo>
                  <a:pt x="2134" y="1032"/>
                  <a:pt x="2177" y="1101"/>
                  <a:pt x="2177" y="1187"/>
                </a:cubicBezTo>
                <a:cubicBezTo>
                  <a:pt x="2177" y="1302"/>
                  <a:pt x="2042" y="1414"/>
                  <a:pt x="1914" y="1552"/>
                </a:cubicBezTo>
                <a:cubicBezTo>
                  <a:pt x="1729" y="1747"/>
                  <a:pt x="1641" y="1921"/>
                  <a:pt x="1614" y="2099"/>
                </a:cubicBezTo>
                <a:cubicBezTo>
                  <a:pt x="1611" y="2125"/>
                  <a:pt x="1608" y="2155"/>
                  <a:pt x="1604" y="2184"/>
                </a:cubicBezTo>
                <a:cubicBezTo>
                  <a:pt x="2065" y="2184"/>
                  <a:pt x="2065" y="2184"/>
                  <a:pt x="2065" y="2184"/>
                </a:cubicBezTo>
                <a:cubicBezTo>
                  <a:pt x="2072" y="2155"/>
                  <a:pt x="2075" y="2128"/>
                  <a:pt x="2081" y="2105"/>
                </a:cubicBezTo>
                <a:cubicBezTo>
                  <a:pt x="2111" y="1957"/>
                  <a:pt x="2177" y="1845"/>
                  <a:pt x="2305" y="1717"/>
                </a:cubicBezTo>
                <a:cubicBezTo>
                  <a:pt x="2490" y="1526"/>
                  <a:pt x="2664" y="1358"/>
                  <a:pt x="2664" y="1095"/>
                </a:cubicBezTo>
                <a:cubicBezTo>
                  <a:pt x="2664" y="825"/>
                  <a:pt x="2437" y="647"/>
                  <a:pt x="2121" y="6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2400">
                <a:solidFill>
                  <a:srgbClr val="FF0000"/>
                </a:solidFill>
              </a:rPr>
              <a:t>第三次科技革命？</a:t>
            </a:r>
            <a:endParaRPr lang="zh-CN" altLang="en-US" sz="2400">
              <a:solidFill>
                <a:srgbClr val="FF0000"/>
              </a:solidFill>
            </a:endParaRPr>
          </a:p>
          <a:p>
            <a:r>
              <a:rPr lang="en-US" altLang="zh-CN" sz="2400">
                <a:solidFill>
                  <a:srgbClr val="FF0000"/>
                </a:solidFill>
              </a:rPr>
              <a:t>            </a:t>
            </a:r>
            <a:endParaRPr lang="en-US" altLang="zh-CN" sz="2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2050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0" y="3796665"/>
            <a:ext cx="4358005" cy="471805"/>
          </a:xfrm>
        </p:spPr>
        <p:txBody>
          <a:bodyPr>
            <a:noAutofit/>
          </a:bodyPr>
          <a:p>
            <a:r>
              <a:rPr lang="zh-CN" altLang="en-US" sz="2100" b="1">
                <a:solidFill>
                  <a:schemeClr val="accent1"/>
                </a:solidFill>
              </a:rPr>
              <a:t>美国作家德莱塞和《美国的悲剧》</a:t>
            </a:r>
            <a:endParaRPr lang="zh-CN" altLang="en-US" sz="2100" b="1">
              <a:solidFill>
                <a:schemeClr val="accent1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8567420" y="959485"/>
            <a:ext cx="576580" cy="2506980"/>
          </a:xfrm>
        </p:spPr>
        <p:txBody>
          <a:bodyPr>
            <a:normAutofit lnSpcReduction="10000"/>
          </a:bodyPr>
          <a:p>
            <a:r>
              <a:rPr lang="zh-CN" altLang="en-US" sz="2100" b="1">
                <a:solidFill>
                  <a:schemeClr val="accent1"/>
                </a:solidFill>
              </a:rPr>
              <a:t>西班牙画家毕加</a:t>
            </a:r>
            <a:r>
              <a:rPr lang="zh-CN" altLang="en-US" sz="2100" b="1">
                <a:solidFill>
                  <a:schemeClr val="accent1"/>
                </a:solidFill>
                <a:sym typeface="+mn-ea"/>
              </a:rPr>
              <a:t>索</a:t>
            </a:r>
            <a:endParaRPr lang="zh-CN" altLang="en-US" sz="2100" b="1">
              <a:solidFill>
                <a:schemeClr val="accent1"/>
              </a:solidFill>
              <a:sym typeface="+mn-ea"/>
            </a:endParaRPr>
          </a:p>
          <a:p>
            <a:endParaRPr lang="zh-CN" altLang="en-US" sz="2100" b="1">
              <a:solidFill>
                <a:schemeClr val="accent1"/>
              </a:solidFill>
              <a:sym typeface="+mn-ea"/>
            </a:endParaRPr>
          </a:p>
          <a:p>
            <a:endParaRPr lang="zh-CN" altLang="en-US" sz="2100" b="1">
              <a:solidFill>
                <a:schemeClr val="accent1"/>
              </a:solidFill>
              <a:sym typeface="+mn-ea"/>
            </a:endParaRPr>
          </a:p>
          <a:p>
            <a:endParaRPr lang="zh-CN" altLang="en-US" sz="2100" b="1">
              <a:solidFill>
                <a:schemeClr val="accent1"/>
              </a:solidFill>
              <a:sym typeface="+mn-ea"/>
            </a:endParaRPr>
          </a:p>
          <a:p>
            <a:endParaRPr lang="zh-CN" altLang="en-US" sz="2100" b="1">
              <a:solidFill>
                <a:schemeClr val="accent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47924" y="916781"/>
            <a:ext cx="2808446" cy="274843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8" y="951548"/>
            <a:ext cx="1969770" cy="274843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603" y="1046798"/>
            <a:ext cx="2605088" cy="260508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339" y="3739039"/>
            <a:ext cx="4124801" cy="202168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388009" y="3871913"/>
            <a:ext cx="505460" cy="169926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pPr algn="l"/>
            <a:r>
              <a:rPr lang="zh-CN" altLang="en-US" sz="2100" b="1">
                <a:solidFill>
                  <a:srgbClr val="CC0066"/>
                </a:solidFill>
                <a:sym typeface="+mn-ea"/>
              </a:rPr>
              <a:t>《格尔尼卡》</a:t>
            </a:r>
            <a:endParaRPr lang="zh-CN" altLang="en-US" sz="2100" b="1">
              <a:solidFill>
                <a:srgbClr val="CC0066"/>
              </a:solidFill>
              <a:sym typeface="+mn-ea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1266" name="TextBox 1"/>
          <p:cNvSpPr txBox="1"/>
          <p:nvPr/>
        </p:nvSpPr>
        <p:spPr>
          <a:xfrm>
            <a:off x="1042988" y="1484313"/>
            <a:ext cx="6769100" cy="3540125"/>
          </a:xfrm>
          <a:prstGeom prst="rect">
            <a:avLst/>
          </a:prstGeom>
          <a:gradFill rotWithShape="0">
            <a:gsLst>
              <a:gs pos="0">
                <a:srgbClr val="FC9FCB">
                  <a:alpha val="100000"/>
                </a:srgbClr>
              </a:gs>
              <a:gs pos="13000">
                <a:srgbClr val="F8B049">
                  <a:alpha val="100000"/>
                </a:srgbClr>
              </a:gs>
              <a:gs pos="21001">
                <a:srgbClr val="F8B049">
                  <a:alpha val="100000"/>
                </a:srgbClr>
              </a:gs>
              <a:gs pos="63000">
                <a:srgbClr val="FEE7F2">
                  <a:alpha val="100000"/>
                </a:srgbClr>
              </a:gs>
              <a:gs pos="67000">
                <a:srgbClr val="F952A0">
                  <a:alpha val="100000"/>
                </a:srgbClr>
              </a:gs>
              <a:gs pos="69000">
                <a:srgbClr val="C50849">
                  <a:alpha val="100000"/>
                </a:srgbClr>
              </a:gs>
              <a:gs pos="82001">
                <a:srgbClr val="B43E85">
                  <a:alpha val="100000"/>
                </a:srgbClr>
              </a:gs>
              <a:gs pos="100000">
                <a:srgbClr val="F8B049">
                  <a:alpha val="100000"/>
                </a:srgbClr>
              </a:gs>
            </a:gsLst>
            <a:lin ang="5400000"/>
            <a:tileRect/>
          </a:gradFill>
          <a:ln w="9525">
            <a:noFill/>
          </a:ln>
        </p:spPr>
        <p:txBody>
          <a:bodyPr>
            <a:spAutoFit/>
          </a:bodyPr>
          <a:p>
            <a:r>
              <a:rPr lang="en-US" altLang="zh-CN" sz="2800" dirty="0">
                <a:latin typeface="方正姚体" pitchFamily="2" charset="-122"/>
                <a:ea typeface="方正姚体" pitchFamily="2" charset="-122"/>
              </a:rPr>
              <a:t>1</a:t>
            </a:r>
            <a:r>
              <a:rPr lang="zh-CN" altLang="en-US" sz="2800" dirty="0">
                <a:latin typeface="方正姚体" pitchFamily="2" charset="-122"/>
                <a:ea typeface="方正姚体" pitchFamily="2" charset="-122"/>
              </a:rPr>
              <a:t>、五分钟个人陈述（结合本学期所学内容及自己的兴趣点展开，需提前一周申报，讲述可用</a:t>
            </a:r>
            <a:r>
              <a:rPr lang="en-US" altLang="zh-CN" sz="2800" dirty="0">
                <a:latin typeface="方正姚体" pitchFamily="2" charset="-122"/>
                <a:ea typeface="方正姚体" pitchFamily="2" charset="-122"/>
              </a:rPr>
              <a:t>PPT</a:t>
            </a:r>
            <a:r>
              <a:rPr lang="zh-CN" altLang="en-US" sz="2800" dirty="0">
                <a:latin typeface="方正姚体" pitchFamily="2" charset="-122"/>
                <a:ea typeface="方正姚体" pitchFamily="2" charset="-122"/>
              </a:rPr>
              <a:t>做为辅助手段亦可采用演说形式）</a:t>
            </a:r>
            <a:endParaRPr lang="en-US" altLang="zh-CN" sz="2800" dirty="0">
              <a:latin typeface="方正姚体" pitchFamily="2" charset="-122"/>
              <a:ea typeface="方正姚体" pitchFamily="2" charset="-122"/>
            </a:endParaRPr>
          </a:p>
          <a:p>
            <a:r>
              <a:rPr lang="en-US" altLang="zh-CN" sz="2800" dirty="0">
                <a:latin typeface="方正姚体" pitchFamily="2" charset="-122"/>
                <a:ea typeface="方正姚体" pitchFamily="2" charset="-122"/>
              </a:rPr>
              <a:t>2</a:t>
            </a:r>
            <a:r>
              <a:rPr lang="zh-CN" altLang="en-US" sz="2800" dirty="0">
                <a:latin typeface="方正姚体" pitchFamily="2" charset="-122"/>
                <a:ea typeface="方正姚体" pitchFamily="2" charset="-122"/>
              </a:rPr>
              <a:t>、历史创意活动： “小物件，大历史”之历史在我身边（国庆七天作业）</a:t>
            </a:r>
            <a:endParaRPr lang="en-US" altLang="zh-CN" sz="2800" dirty="0">
              <a:latin typeface="方正姚体" pitchFamily="2" charset="-122"/>
              <a:ea typeface="方正姚体" pitchFamily="2" charset="-122"/>
            </a:endParaRPr>
          </a:p>
          <a:p>
            <a:r>
              <a:rPr lang="en-US" altLang="zh-CN" sz="2800" dirty="0">
                <a:latin typeface="方正姚体" pitchFamily="2" charset="-122"/>
                <a:ea typeface="方正姚体" pitchFamily="2" charset="-122"/>
              </a:rPr>
              <a:t>3</a:t>
            </a:r>
            <a:r>
              <a:rPr lang="zh-CN" altLang="en-US" sz="2800" dirty="0">
                <a:latin typeface="方正姚体" pitchFamily="2" charset="-122"/>
                <a:ea typeface="方正姚体" pitchFamily="2" charset="-122"/>
              </a:rPr>
              <a:t>、历史辩论赛（选题待定）</a:t>
            </a:r>
            <a:endParaRPr lang="en-US" altLang="zh-CN" sz="2800" dirty="0">
              <a:latin typeface="方正姚体" pitchFamily="2" charset="-122"/>
              <a:ea typeface="方正姚体" pitchFamily="2" charset="-122"/>
            </a:endParaRPr>
          </a:p>
          <a:p>
            <a:endParaRPr lang="zh-CN" altLang="en-US" sz="2800" dirty="0">
              <a:latin typeface="方正姚体" pitchFamily="2" charset="-122"/>
              <a:ea typeface="方正姚体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2275" y="5373688"/>
            <a:ext cx="5903913" cy="646113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>
              <a:buClrTx/>
              <a:buSzTx/>
              <a:buFontTx/>
              <a:defRPr/>
            </a:pPr>
            <a:r>
              <a:rPr kumimoji="0" lang="zh-CN" altLang="en-US" sz="3600" kern="1200" cap="none" spc="0" normalizeH="0" baseline="0" noProof="0" dirty="0" smtClean="0">
                <a:solidFill>
                  <a:schemeClr val="accent5">
                    <a:lumMod val="50000"/>
                  </a:schemeClr>
                </a:solidFill>
                <a:latin typeface="华文琥珀" pitchFamily="2" charset="-122"/>
                <a:ea typeface="华文琥珀" pitchFamily="2" charset="-122"/>
                <a:cs typeface="+mn-cs"/>
              </a:rPr>
              <a:t>你才是课堂真正地主人！</a:t>
            </a:r>
            <a:endParaRPr kumimoji="0" lang="zh-CN" altLang="en-US" sz="3600" kern="1200" cap="none" spc="0" normalizeH="0" baseline="0" noProof="0" dirty="0">
              <a:solidFill>
                <a:schemeClr val="accent5">
                  <a:lumMod val="50000"/>
                </a:schemeClr>
              </a:solidFill>
              <a:latin typeface="华文琥珀" pitchFamily="2" charset="-122"/>
              <a:ea typeface="华文琥珀" pitchFamily="2" charset="-122"/>
              <a:cs typeface="+mn-cs"/>
            </a:endParaRPr>
          </a:p>
        </p:txBody>
      </p:sp>
      <p:sp>
        <p:nvSpPr>
          <p:cNvPr id="5" name="TextBox 2"/>
          <p:cNvSpPr txBox="1"/>
          <p:nvPr/>
        </p:nvSpPr>
        <p:spPr>
          <a:xfrm>
            <a:off x="971550" y="404813"/>
            <a:ext cx="7416800" cy="646113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>
              <a:buClrTx/>
              <a:buSzTx/>
              <a:buFontTx/>
              <a:defRPr/>
            </a:pPr>
            <a:r>
              <a:rPr kumimoji="0" lang="zh-CN" altLang="en-US" sz="3600" kern="1200" cap="none" spc="0" normalizeH="0" baseline="0" noProof="0" dirty="0" smtClean="0">
                <a:solidFill>
                  <a:schemeClr val="accent5">
                    <a:lumMod val="50000"/>
                  </a:schemeClr>
                </a:solidFill>
                <a:latin typeface="华文琥珀" pitchFamily="2" charset="-122"/>
                <a:ea typeface="华文琥珀" pitchFamily="2" charset="-122"/>
                <a:cs typeface="+mn-cs"/>
              </a:rPr>
              <a:t>四、</a:t>
            </a:r>
            <a:r>
              <a:rPr kumimoji="0" lang="zh-CN" altLang="en-US" sz="3600" kern="1200" cap="none" spc="0" normalizeH="0" baseline="0" noProof="0" dirty="0">
                <a:solidFill>
                  <a:schemeClr val="accent5">
                    <a:lumMod val="50000"/>
                  </a:schemeClr>
                </a:solidFill>
                <a:latin typeface="华文琥珀" pitchFamily="2" charset="-122"/>
                <a:ea typeface="华文琥珀" pitchFamily="2" charset="-122"/>
                <a:cs typeface="+mn-cs"/>
              </a:rPr>
              <a:t>在本学期内你</a:t>
            </a:r>
            <a:r>
              <a:rPr kumimoji="0" lang="zh-CN" altLang="en-US" sz="3600" kern="1200" cap="none" spc="0" normalizeH="0" baseline="0" noProof="0" dirty="0" smtClean="0">
                <a:solidFill>
                  <a:schemeClr val="accent5">
                    <a:lumMod val="50000"/>
                  </a:schemeClr>
                </a:solidFill>
                <a:latin typeface="华文琥珀" pitchFamily="2" charset="-122"/>
                <a:ea typeface="华文琥珀" pitchFamily="2" charset="-122"/>
                <a:cs typeface="+mn-cs"/>
              </a:rPr>
              <a:t>需要完成的活动</a:t>
            </a:r>
            <a:endParaRPr kumimoji="0" lang="zh-CN" altLang="en-US" sz="3600" kern="1200" cap="none" spc="0" normalizeH="0" baseline="0" noProof="0" dirty="0">
              <a:solidFill>
                <a:schemeClr val="accent5">
                  <a:lumMod val="50000"/>
                </a:schemeClr>
              </a:solidFill>
              <a:latin typeface="华文琥珀" pitchFamily="2" charset="-122"/>
              <a:ea typeface="华文琥珀" pitchFamily="2" charset="-122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TextBox 1"/>
          <p:cNvSpPr txBox="1"/>
          <p:nvPr/>
        </p:nvSpPr>
        <p:spPr>
          <a:xfrm>
            <a:off x="1042988" y="260350"/>
            <a:ext cx="4968875" cy="646113"/>
          </a:xfrm>
          <a:prstGeom prst="rect">
            <a:avLst/>
          </a:prstGeom>
          <a:noFill/>
        </p:spPr>
        <p:txBody>
          <a:bodyPr>
            <a:spAutoFit/>
          </a:bodyPr>
          <a:p>
            <a:pPr marR="0" defTabSz="914400">
              <a:buClrTx/>
              <a:buSzTx/>
              <a:buFontTx/>
              <a:defRPr/>
            </a:pPr>
            <a:r>
              <a:rPr kumimoji="0" lang="zh-CN" altLang="en-US" sz="3600" kern="1200" cap="none" spc="0" normalizeH="0" baseline="0" noProof="0" dirty="0" smtClean="0">
                <a:solidFill>
                  <a:schemeClr val="accent5">
                    <a:lumMod val="50000"/>
                  </a:schemeClr>
                </a:solidFill>
                <a:latin typeface="华文琥珀" pitchFamily="2" charset="-122"/>
                <a:ea typeface="华文琥珀" pitchFamily="2" charset="-122"/>
                <a:cs typeface="+mn-cs"/>
              </a:rPr>
              <a:t>五、</a:t>
            </a:r>
            <a:r>
              <a:rPr kumimoji="0" lang="zh-CN" altLang="en-US" sz="3600" kern="1200" cap="none" spc="0" normalizeH="0" baseline="0" noProof="0" dirty="0">
                <a:solidFill>
                  <a:schemeClr val="accent5">
                    <a:lumMod val="50000"/>
                  </a:schemeClr>
                </a:solidFill>
                <a:latin typeface="华文琥珀" pitchFamily="2" charset="-122"/>
                <a:ea typeface="华文琥珀" pitchFamily="2" charset="-122"/>
                <a:cs typeface="+mn-cs"/>
              </a:rPr>
              <a:t>兴趣是最好的老师</a:t>
            </a:r>
            <a:endParaRPr kumimoji="0" lang="zh-CN" altLang="en-US" sz="3600" kern="1200" cap="none" spc="0" normalizeH="0" baseline="0" noProof="0" dirty="0">
              <a:solidFill>
                <a:schemeClr val="accent5">
                  <a:lumMod val="50000"/>
                </a:schemeClr>
              </a:solidFill>
              <a:latin typeface="华文琥珀" pitchFamily="2" charset="-122"/>
              <a:ea typeface="华文琥珀" pitchFamily="2" charset="-122"/>
              <a:cs typeface="+mn-cs"/>
            </a:endParaRPr>
          </a:p>
        </p:txBody>
      </p:sp>
      <p:sp>
        <p:nvSpPr>
          <p:cNvPr id="12291" name="TextBox 2"/>
          <p:cNvSpPr txBox="1"/>
          <p:nvPr/>
        </p:nvSpPr>
        <p:spPr>
          <a:xfrm>
            <a:off x="755650" y="981075"/>
            <a:ext cx="7848600" cy="5692775"/>
          </a:xfrm>
          <a:prstGeom prst="rect">
            <a:avLst/>
          </a:prstGeom>
          <a:gradFill rotWithShape="0">
            <a:gsLst>
              <a:gs pos="0">
                <a:srgbClr val="FF3399">
                  <a:alpha val="100000"/>
                </a:srgbClr>
              </a:gs>
              <a:gs pos="25000">
                <a:srgbClr val="FF6633">
                  <a:alpha val="100000"/>
                </a:srgbClr>
              </a:gs>
              <a:gs pos="50000">
                <a:srgbClr val="FFFF00">
                  <a:alpha val="100000"/>
                </a:srgbClr>
              </a:gs>
              <a:gs pos="75000">
                <a:srgbClr val="01A78F">
                  <a:alpha val="100000"/>
                </a:srgbClr>
              </a:gs>
              <a:gs pos="100000">
                <a:srgbClr val="3366FF">
                  <a:alpha val="100000"/>
                </a:srgbClr>
              </a:gs>
            </a:gsLst>
            <a:lin ang="5400000"/>
            <a:tileRect/>
          </a:gradFill>
          <a:ln w="9525">
            <a:noFill/>
          </a:ln>
        </p:spPr>
        <p:txBody>
          <a:bodyPr>
            <a:spAutoFit/>
          </a:bodyPr>
          <a:p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推荐书目：</a:t>
            </a:r>
            <a:endParaRPr lang="en-US" altLang="zh-CN" sz="2800" dirty="0">
              <a:latin typeface="幼圆" pitchFamily="49" charset="-122"/>
              <a:ea typeface="幼圆" pitchFamily="49" charset="-122"/>
            </a:endParaRPr>
          </a:p>
          <a:p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【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美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】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斯塔夫里阿诺斯：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《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全球通史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》</a:t>
            </a:r>
            <a:endParaRPr lang="en-US" altLang="zh-CN" sz="2800" dirty="0">
              <a:latin typeface="幼圆" pitchFamily="49" charset="-122"/>
              <a:ea typeface="幼圆" pitchFamily="49" charset="-122"/>
            </a:endParaRPr>
          </a:p>
          <a:p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【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德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】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伯恩德尔：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《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图说世界史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》</a:t>
            </a:r>
            <a:endParaRPr lang="en-US" altLang="zh-CN" sz="2800" dirty="0">
              <a:latin typeface="幼圆" pitchFamily="49" charset="-122"/>
              <a:ea typeface="幼圆" pitchFamily="49" charset="-122"/>
            </a:endParaRPr>
          </a:p>
          <a:p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【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英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】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奥弗里：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《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泰晤士世界历史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》</a:t>
            </a:r>
            <a:endParaRPr lang="en-US" altLang="zh-CN" sz="2800" dirty="0">
              <a:latin typeface="幼圆" pitchFamily="49" charset="-122"/>
              <a:ea typeface="幼圆" pitchFamily="49" charset="-122"/>
            </a:endParaRPr>
          </a:p>
          <a:p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【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中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】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龚勋：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《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世界上下五千年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》</a:t>
            </a:r>
            <a:endParaRPr lang="en-US" altLang="zh-CN" sz="2800" dirty="0">
              <a:latin typeface="幼圆" pitchFamily="49" charset="-122"/>
              <a:ea typeface="幼圆" pitchFamily="49" charset="-122"/>
            </a:endParaRPr>
          </a:p>
          <a:p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推荐视频：</a:t>
            </a:r>
            <a:endParaRPr lang="en-US" altLang="zh-CN" sz="2800" dirty="0">
              <a:latin typeface="幼圆" pitchFamily="49" charset="-122"/>
              <a:ea typeface="幼圆" pitchFamily="49" charset="-122"/>
            </a:endParaRPr>
          </a:p>
          <a:p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 历史纪录片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——</a:t>
            </a:r>
            <a:endParaRPr lang="en-US" altLang="zh-CN" sz="2800" dirty="0">
              <a:latin typeface="幼圆" pitchFamily="49" charset="-122"/>
              <a:ea typeface="幼圆" pitchFamily="49" charset="-122"/>
            </a:endParaRPr>
          </a:p>
          <a:p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 Discovery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系列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《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勇闯天涯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—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希腊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》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、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《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寻找失落的文明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—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古代罗马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》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、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《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大国崛起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》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、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《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世界历史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》</a:t>
            </a:r>
            <a:endParaRPr lang="en-US" altLang="zh-CN" sz="2800" dirty="0">
              <a:latin typeface="幼圆" pitchFamily="49" charset="-122"/>
              <a:ea typeface="幼圆" pitchFamily="49" charset="-122"/>
            </a:endParaRPr>
          </a:p>
          <a:p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 历史影视剧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——</a:t>
            </a:r>
            <a:endParaRPr lang="en-US" altLang="zh-CN" sz="2800" dirty="0">
              <a:latin typeface="幼圆" pitchFamily="49" charset="-122"/>
              <a:ea typeface="幼圆" pitchFamily="49" charset="-122"/>
            </a:endParaRPr>
          </a:p>
          <a:p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《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阿育王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》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、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《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埃及艳后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》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、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《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勇敢的心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》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、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《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乱世佳人</a:t>
            </a:r>
            <a:r>
              <a:rPr lang="en-US" altLang="zh-CN" sz="2800" dirty="0">
                <a:latin typeface="幼圆" pitchFamily="49" charset="-122"/>
                <a:ea typeface="幼圆" pitchFamily="49" charset="-122"/>
              </a:rPr>
              <a:t>》</a:t>
            </a:r>
            <a:r>
              <a:rPr lang="zh-CN" altLang="en-US" sz="2800" dirty="0">
                <a:latin typeface="幼圆" pitchFamily="49" charset="-122"/>
                <a:ea typeface="幼圆" pitchFamily="49" charset="-122"/>
              </a:rPr>
              <a:t>。。。。。。</a:t>
            </a:r>
            <a:endParaRPr lang="zh-CN" altLang="en-US" sz="2800" dirty="0">
              <a:latin typeface="幼圆" pitchFamily="49" charset="-122"/>
              <a:ea typeface="幼圆" pitchFamily="49" charset="-122"/>
            </a:endParaRPr>
          </a:p>
        </p:txBody>
      </p:sp>
    </p:spTree>
  </p:cSld>
  <p:clrMapOvr>
    <a:masterClrMapping/>
  </p:clrMapOvr>
  <p:transition spd="slow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9" name="矩形 10"/>
          <p:cNvSpPr/>
          <p:nvPr/>
        </p:nvSpPr>
        <p:spPr>
          <a:xfrm>
            <a:off x="755650" y="2492375"/>
            <a:ext cx="7632700" cy="1570038"/>
          </a:xfrm>
          <a:prstGeom prst="rect">
            <a:avLst/>
          </a:prstGeom>
          <a:gradFill rotWithShape="0">
            <a:gsLst>
              <a:gs pos="0">
                <a:srgbClr val="E6DCAC">
                  <a:alpha val="100000"/>
                </a:srgbClr>
              </a:gs>
              <a:gs pos="12000">
                <a:srgbClr val="E6D78A">
                  <a:alpha val="100000"/>
                </a:srgbClr>
              </a:gs>
              <a:gs pos="30000">
                <a:srgbClr val="C7AC4C">
                  <a:alpha val="100000"/>
                </a:srgbClr>
              </a:gs>
              <a:gs pos="45000">
                <a:srgbClr val="E6D78A">
                  <a:alpha val="100000"/>
                </a:srgbClr>
              </a:gs>
              <a:gs pos="77000">
                <a:srgbClr val="C7AC4C">
                  <a:alpha val="100000"/>
                </a:srgbClr>
              </a:gs>
              <a:gs pos="100000">
                <a:srgbClr val="E6DCAC">
                  <a:alpha val="100000"/>
                </a:srgbClr>
              </a:gs>
            </a:gsLst>
            <a:lin ang="5400000"/>
            <a:tileRect/>
          </a:gradFill>
          <a:ln w="9525">
            <a:noFill/>
          </a:ln>
        </p:spPr>
        <p:txBody>
          <a:bodyPr>
            <a:spAutoFit/>
          </a:bodyPr>
          <a:p>
            <a:r>
              <a:rPr lang="zh-CN" altLang="en-US" sz="2400" b="1" dirty="0">
                <a:solidFill>
                  <a:srgbClr val="C00000"/>
                </a:solidFill>
                <a:latin typeface="幼圆" pitchFamily="49" charset="-122"/>
                <a:ea typeface="幼圆" pitchFamily="49" charset="-122"/>
              </a:rPr>
              <a:t>世界近代史：</a:t>
            </a:r>
            <a:r>
              <a:rPr lang="en-US" altLang="zh-CN" sz="2400" dirty="0">
                <a:latin typeface="华文琥珀" pitchFamily="2" charset="-122"/>
                <a:ea typeface="华文琥珀" pitchFamily="2" charset="-122"/>
              </a:rPr>
              <a:t>1500</a:t>
            </a:r>
            <a:r>
              <a:rPr lang="zh-CN" altLang="en-US" sz="2400" dirty="0">
                <a:latin typeface="华文琥珀" pitchFamily="2" charset="-122"/>
                <a:ea typeface="华文琥珀" pitchFamily="2" charset="-122"/>
              </a:rPr>
              <a:t>年的地理大发现至</a:t>
            </a:r>
            <a:r>
              <a:rPr lang="en-US" altLang="zh-CN" sz="2400" dirty="0">
                <a:latin typeface="华文琥珀" pitchFamily="2" charset="-122"/>
                <a:ea typeface="华文琥珀" pitchFamily="2" charset="-122"/>
              </a:rPr>
              <a:t>1900</a:t>
            </a:r>
            <a:r>
              <a:rPr lang="zh-CN" altLang="en-US" sz="2400" dirty="0">
                <a:latin typeface="华文琥珀" pitchFamily="2" charset="-122"/>
                <a:ea typeface="华文琥珀" pitchFamily="2" charset="-122"/>
              </a:rPr>
              <a:t>年帝国主义的形成</a:t>
            </a:r>
            <a:r>
              <a:rPr lang="zh-CN" altLang="en-US" sz="2400" dirty="0">
                <a:latin typeface="华文中宋" pitchFamily="2" charset="-122"/>
                <a:ea typeface="华文中宋" pitchFamily="2" charset="-122"/>
              </a:rPr>
              <a:t>。西方通过殖民征服，逐步把世界联结为一个整体。到</a:t>
            </a:r>
            <a:r>
              <a:rPr lang="en-US" altLang="zh-CN" sz="2400" dirty="0">
                <a:latin typeface="华文中宋" pitchFamily="2" charset="-122"/>
                <a:ea typeface="华文中宋" pitchFamily="2" charset="-122"/>
              </a:rPr>
              <a:t>19</a:t>
            </a:r>
            <a:r>
              <a:rPr lang="zh-CN" altLang="en-US" sz="2400" dirty="0">
                <a:latin typeface="华文中宋" pitchFamily="2" charset="-122"/>
                <a:ea typeface="华文中宋" pitchFamily="2" charset="-122"/>
              </a:rPr>
              <a:t>世纪末，终于形成了世界资本主义经济体系，世界各地均被纳入该体系之中。</a:t>
            </a:r>
            <a:endParaRPr lang="zh-CN" altLang="en-US" sz="2400" dirty="0"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5130" name="TextBox 11"/>
          <p:cNvSpPr txBox="1"/>
          <p:nvPr/>
        </p:nvSpPr>
        <p:spPr>
          <a:xfrm>
            <a:off x="684213" y="1052513"/>
            <a:ext cx="7632700" cy="1200150"/>
          </a:xfrm>
          <a:prstGeom prst="rect">
            <a:avLst/>
          </a:prstGeom>
          <a:gradFill rotWithShape="0">
            <a:gsLst>
              <a:gs pos="0">
                <a:srgbClr val="DDEBCF">
                  <a:alpha val="100000"/>
                </a:srgbClr>
              </a:gs>
              <a:gs pos="50000">
                <a:srgbClr val="9CB86E">
                  <a:alpha val="100000"/>
                </a:srgbClr>
              </a:gs>
              <a:gs pos="100000">
                <a:srgbClr val="156B13">
                  <a:alpha val="100000"/>
                </a:srgbClr>
              </a:gs>
            </a:gsLst>
            <a:lin ang="5400000"/>
            <a:tileRect/>
          </a:gradFill>
          <a:ln w="9525">
            <a:noFill/>
          </a:ln>
        </p:spPr>
        <p:txBody>
          <a:bodyPr>
            <a:spAutoFit/>
          </a:bodyPr>
          <a:p>
            <a:r>
              <a:rPr lang="zh-CN" altLang="en-US" sz="2400" b="1" dirty="0">
                <a:solidFill>
                  <a:srgbClr val="C00000"/>
                </a:solidFill>
                <a:latin typeface="幼圆" pitchFamily="49" charset="-122"/>
                <a:ea typeface="幼圆" pitchFamily="49" charset="-122"/>
              </a:rPr>
              <a:t>世界古代史：</a:t>
            </a:r>
            <a:r>
              <a:rPr lang="zh-CN" altLang="en-US" sz="2400" dirty="0">
                <a:latin typeface="华文琥珀" pitchFamily="2" charset="-122"/>
                <a:ea typeface="华文琥珀" pitchFamily="2" charset="-122"/>
              </a:rPr>
              <a:t>自远古有人类以来至公元 </a:t>
            </a:r>
            <a:r>
              <a:rPr lang="en-US" altLang="zh-CN" sz="2400" dirty="0">
                <a:latin typeface="华文琥珀" pitchFamily="2" charset="-122"/>
                <a:ea typeface="华文琥珀" pitchFamily="2" charset="-122"/>
              </a:rPr>
              <a:t>1500</a:t>
            </a:r>
            <a:r>
              <a:rPr lang="zh-CN" altLang="en-US" sz="2400" dirty="0">
                <a:latin typeface="华文琥珀" pitchFamily="2" charset="-122"/>
                <a:ea typeface="华文琥珀" pitchFamily="2" charset="-122"/>
              </a:rPr>
              <a:t>年</a:t>
            </a:r>
            <a:r>
              <a:rPr lang="zh-CN" altLang="en-US" sz="2400" dirty="0">
                <a:latin typeface="华文中宋" pitchFamily="2" charset="-122"/>
                <a:ea typeface="华文中宋" pitchFamily="2" charset="-122"/>
              </a:rPr>
              <a:t>：人类各地基本处在相互隔绝和孤立分散状态，但也通过战争、贸易等途径建立了初步的联系。</a:t>
            </a:r>
            <a:endParaRPr lang="en-US" altLang="zh-CN" sz="2400" dirty="0"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5131" name="TextBox 12"/>
          <p:cNvSpPr txBox="1"/>
          <p:nvPr/>
        </p:nvSpPr>
        <p:spPr>
          <a:xfrm>
            <a:off x="755650" y="4365625"/>
            <a:ext cx="7632700" cy="1200150"/>
          </a:xfrm>
          <a:prstGeom prst="rect">
            <a:avLst/>
          </a:prstGeom>
          <a:gradFill rotWithShape="0">
            <a:gsLst>
              <a:gs pos="0">
                <a:srgbClr val="5E9EFF">
                  <a:alpha val="100000"/>
                </a:srgbClr>
              </a:gs>
              <a:gs pos="39999">
                <a:srgbClr val="85C2FF">
                  <a:alpha val="100000"/>
                </a:srgbClr>
              </a:gs>
              <a:gs pos="70000">
                <a:srgbClr val="C4D6EB">
                  <a:alpha val="100000"/>
                </a:srgbClr>
              </a:gs>
              <a:gs pos="100000">
                <a:srgbClr val="FFEBFA">
                  <a:alpha val="100000"/>
                </a:srgbClr>
              </a:gs>
            </a:gsLst>
            <a:lin ang="5400000"/>
            <a:tileRect/>
          </a:gradFill>
          <a:ln w="9525">
            <a:noFill/>
          </a:ln>
        </p:spPr>
        <p:txBody>
          <a:bodyPr>
            <a:spAutoFit/>
          </a:bodyPr>
          <a:p>
            <a:r>
              <a:rPr lang="zh-CN" altLang="en-US" sz="2400" b="1" dirty="0">
                <a:solidFill>
                  <a:srgbClr val="C00000"/>
                </a:solidFill>
                <a:latin typeface="幼圆" pitchFamily="49" charset="-122"/>
                <a:ea typeface="幼圆" pitchFamily="49" charset="-122"/>
              </a:rPr>
              <a:t>世界现代史：</a:t>
            </a:r>
            <a:r>
              <a:rPr lang="en-US" altLang="zh-CN" sz="2400" dirty="0">
                <a:latin typeface="华文琥珀" pitchFamily="2" charset="-122"/>
                <a:ea typeface="华文琥珀" pitchFamily="2" charset="-122"/>
              </a:rPr>
              <a:t>1900</a:t>
            </a:r>
            <a:r>
              <a:rPr lang="zh-CN" altLang="en-US" sz="2400" dirty="0">
                <a:latin typeface="华文琥珀" pitchFamily="2" charset="-122"/>
                <a:ea typeface="华文琥珀" pitchFamily="2" charset="-122"/>
              </a:rPr>
              <a:t>年至</a:t>
            </a:r>
            <a:r>
              <a:rPr lang="en-US" altLang="zh-CN" sz="2400" dirty="0">
                <a:latin typeface="华文琥珀" pitchFamily="2" charset="-122"/>
                <a:ea typeface="华文琥珀" pitchFamily="2" charset="-122"/>
              </a:rPr>
              <a:t>20</a:t>
            </a:r>
            <a:r>
              <a:rPr lang="zh-CN" altLang="en-US" sz="2400" dirty="0">
                <a:latin typeface="华文琥珀" pitchFamily="2" charset="-122"/>
                <a:ea typeface="华文琥珀" pitchFamily="2" charset="-122"/>
              </a:rPr>
              <a:t>世纪末</a:t>
            </a:r>
            <a:r>
              <a:rPr lang="zh-CN" altLang="en-US" sz="2400" dirty="0">
                <a:latin typeface="华文中宋" pitchFamily="2" charset="-122"/>
                <a:ea typeface="华文中宋" pitchFamily="2" charset="-122"/>
              </a:rPr>
              <a:t>。该世纪既是千年之交的世纪，也是人类社会遭受前所未有的战争浩劫和取得空前发展的世纪。</a:t>
            </a:r>
            <a:endParaRPr lang="zh-CN" altLang="en-US" sz="2400" dirty="0">
              <a:latin typeface="华文中宋" pitchFamily="2" charset="-122"/>
              <a:ea typeface="华文中宋" pitchFamily="2" charset="-122"/>
            </a:endParaRP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827088" y="188913"/>
            <a:ext cx="7848600" cy="64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marR="0" defTabSz="914400">
              <a:buClrTx/>
              <a:buSzTx/>
              <a:buFontTx/>
              <a:defRPr/>
            </a:pPr>
            <a:r>
              <a:rPr kumimoji="0" lang="zh-CN" altLang="en-US" sz="3600" kern="1200" cap="none" spc="0" normalizeH="0" baseline="0" noProof="0" dirty="0">
                <a:solidFill>
                  <a:schemeClr val="accent5">
                    <a:lumMod val="50000"/>
                  </a:schemeClr>
                </a:solidFill>
                <a:latin typeface="华文琥珀" pitchFamily="2" charset="-122"/>
                <a:ea typeface="华文琥珀" pitchFamily="2" charset="-122"/>
                <a:cs typeface="+mn-cs"/>
              </a:rPr>
              <a:t>二、世界历史的分期</a:t>
            </a:r>
            <a:endParaRPr kumimoji="0" lang="zh-CN" altLang="en-US" sz="3600" kern="1200" cap="none" spc="0" normalizeH="0" baseline="0" noProof="0" dirty="0">
              <a:solidFill>
                <a:schemeClr val="accent5">
                  <a:lumMod val="50000"/>
                </a:schemeClr>
              </a:solidFill>
              <a:latin typeface="华文琥珀" pitchFamily="2" charset="-122"/>
              <a:ea typeface="华文琥珀" pitchFamily="2" charset="-122"/>
              <a:cs typeface="+mn-cs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486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6" name="Rectangle 8"/>
          <p:cNvSpPr/>
          <p:nvPr/>
        </p:nvSpPr>
        <p:spPr>
          <a:xfrm>
            <a:off x="971550" y="1268413"/>
            <a:ext cx="7488238" cy="1668462"/>
          </a:xfrm>
          <a:prstGeom prst="rect">
            <a:avLst/>
          </a:prstGeom>
          <a:gradFill rotWithShape="0">
            <a:gsLst>
              <a:gs pos="0">
                <a:srgbClr val="5E9EFF">
                  <a:alpha val="100000"/>
                </a:srgbClr>
              </a:gs>
              <a:gs pos="39999">
                <a:srgbClr val="85C2FF">
                  <a:alpha val="100000"/>
                </a:srgbClr>
              </a:gs>
              <a:gs pos="70000">
                <a:srgbClr val="C4D6EB">
                  <a:alpha val="100000"/>
                </a:srgbClr>
              </a:gs>
              <a:gs pos="100000">
                <a:srgbClr val="FFEBFA">
                  <a:alpha val="100000"/>
                </a:srgbClr>
              </a:gs>
            </a:gsLst>
            <a:lin ang="5400000"/>
            <a:tileRect/>
          </a:gradFill>
          <a:ln w="9525">
            <a:noFill/>
          </a:ln>
        </p:spPr>
        <p:txBody>
          <a:bodyPr>
            <a:spAutoFit/>
          </a:bodyPr>
          <a:p>
            <a:pPr>
              <a:spcBef>
                <a:spcPct val="20000"/>
              </a:spcBef>
              <a:buClr>
                <a:schemeClr val="hlink"/>
              </a:buClr>
              <a:buSzPct val="75000"/>
            </a:pPr>
            <a:r>
              <a:rPr lang="zh-CN" altLang="en-US" sz="3200" b="1" dirty="0">
                <a:solidFill>
                  <a:srgbClr val="FF0000"/>
                </a:solidFill>
                <a:latin typeface="方正姚体" pitchFamily="2" charset="-122"/>
                <a:ea typeface="方正姚体" pitchFamily="2" charset="-122"/>
              </a:rPr>
              <a:t>中国史是世界史的一部分，要纵横联系，比较归纳；</a:t>
            </a:r>
            <a:endParaRPr lang="en-US" altLang="zh-CN" sz="3200" b="1" dirty="0">
              <a:solidFill>
                <a:srgbClr val="FF0000"/>
              </a:solidFill>
              <a:latin typeface="方正姚体" pitchFamily="2" charset="-122"/>
              <a:ea typeface="方正姚体" pitchFamily="2" charset="-122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75000"/>
            </a:pPr>
            <a:r>
              <a:rPr lang="zh-CN" altLang="en-US" sz="3200" b="1" dirty="0">
                <a:solidFill>
                  <a:srgbClr val="FF0000"/>
                </a:solidFill>
                <a:latin typeface="方正姚体" pitchFamily="2" charset="-122"/>
                <a:ea typeface="方正姚体" pitchFamily="2" charset="-122"/>
              </a:rPr>
              <a:t>脑中装有世界地图；</a:t>
            </a:r>
            <a:endParaRPr lang="zh-CN" altLang="en-US" sz="3200" b="1" dirty="0">
              <a:solidFill>
                <a:srgbClr val="FF0000"/>
              </a:solidFill>
              <a:latin typeface="方正姚体" pitchFamily="2" charset="-122"/>
              <a:ea typeface="方正姚体" pitchFamily="2" charset="-122"/>
            </a:endParaRPr>
          </a:p>
        </p:txBody>
      </p:sp>
      <p:sp>
        <p:nvSpPr>
          <p:cNvPr id="22540" name="Rectangle 12"/>
          <p:cNvSpPr/>
          <p:nvPr/>
        </p:nvSpPr>
        <p:spPr>
          <a:xfrm>
            <a:off x="971550" y="3213100"/>
            <a:ext cx="7416800" cy="1066800"/>
          </a:xfrm>
          <a:prstGeom prst="rect">
            <a:avLst/>
          </a:prstGeom>
          <a:gradFill rotWithShape="0">
            <a:gsLst>
              <a:gs pos="0">
                <a:srgbClr val="FBEAC7">
                  <a:alpha val="100000"/>
                </a:srgbClr>
              </a:gs>
              <a:gs pos="17999">
                <a:srgbClr val="FEE7F2">
                  <a:alpha val="100000"/>
                </a:srgbClr>
              </a:gs>
              <a:gs pos="36000">
                <a:srgbClr val="FAC77D">
                  <a:alpha val="100000"/>
                </a:srgbClr>
              </a:gs>
              <a:gs pos="61000">
                <a:srgbClr val="FBA97D">
                  <a:alpha val="100000"/>
                </a:srgbClr>
              </a:gs>
              <a:gs pos="82001">
                <a:srgbClr val="FBD49C">
                  <a:alpha val="100000"/>
                </a:srgbClr>
              </a:gs>
              <a:gs pos="100000">
                <a:srgbClr val="FEE7F2">
                  <a:alpha val="100000"/>
                </a:srgbClr>
              </a:gs>
            </a:gsLst>
            <a:lin ang="5400000"/>
            <a:tileRect/>
          </a:gradFill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latin typeface="华文楷体" pitchFamily="2" charset="-122"/>
                <a:ea typeface="华文楷体" pitchFamily="2" charset="-122"/>
              </a:rPr>
              <a:t>学做课堂主人，专心听讲，勤于思考，善于品味，培养兴趣，在快乐中学历史！</a:t>
            </a:r>
            <a:endParaRPr lang="zh-CN" altLang="en-US" sz="3200" b="1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0245" name="TextBox 1"/>
          <p:cNvSpPr txBox="1"/>
          <p:nvPr/>
        </p:nvSpPr>
        <p:spPr>
          <a:xfrm>
            <a:off x="1042988" y="4724400"/>
            <a:ext cx="7345362" cy="1385888"/>
          </a:xfrm>
          <a:prstGeom prst="rect">
            <a:avLst/>
          </a:prstGeom>
          <a:gradFill rotWithShape="0">
            <a:gsLst>
              <a:gs pos="0">
                <a:srgbClr val="FC9FCB">
                  <a:alpha val="100000"/>
                </a:srgbClr>
              </a:gs>
              <a:gs pos="13000">
                <a:srgbClr val="F8B049">
                  <a:alpha val="100000"/>
                </a:srgbClr>
              </a:gs>
              <a:gs pos="21001">
                <a:srgbClr val="F8B049">
                  <a:alpha val="100000"/>
                </a:srgbClr>
              </a:gs>
              <a:gs pos="63000">
                <a:srgbClr val="FEE7F2">
                  <a:alpha val="100000"/>
                </a:srgbClr>
              </a:gs>
              <a:gs pos="67000">
                <a:srgbClr val="F952A0">
                  <a:alpha val="100000"/>
                </a:srgbClr>
              </a:gs>
              <a:gs pos="69000">
                <a:srgbClr val="C50849">
                  <a:alpha val="100000"/>
                </a:srgbClr>
              </a:gs>
              <a:gs pos="82001">
                <a:srgbClr val="B43E85">
                  <a:alpha val="100000"/>
                </a:srgbClr>
              </a:gs>
              <a:gs pos="100000">
                <a:srgbClr val="F8B049">
                  <a:alpha val="100000"/>
                </a:srgbClr>
              </a:gs>
            </a:gsLst>
            <a:lin ang="5400000"/>
            <a:tileRect/>
          </a:gradFill>
          <a:ln w="9525">
            <a:noFill/>
          </a:ln>
        </p:spPr>
        <p:txBody>
          <a:bodyPr>
            <a:spAutoFit/>
          </a:bodyPr>
          <a:p>
            <a:r>
              <a:rPr lang="zh-CN" altLang="en-US" sz="2800" dirty="0">
                <a:latin typeface="方正姚体" pitchFamily="2" charset="-122"/>
                <a:ea typeface="方正姚体" pitchFamily="2" charset="-122"/>
              </a:rPr>
              <a:t>本学期一大变化：平时成绩将扩大比例，笔记不再是平时成绩的唯一考核依据。笔记的考查原则：不求面面俱到，但求留下痕迹。</a:t>
            </a:r>
            <a:endParaRPr lang="zh-CN" altLang="en-US" sz="2800" dirty="0">
              <a:latin typeface="方正姚体" pitchFamily="2" charset="-122"/>
              <a:ea typeface="方正姚体" pitchFamily="2" charset="-122"/>
            </a:endParaRP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971550" y="260350"/>
            <a:ext cx="6119813" cy="641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marR="0" defTabSz="914400">
              <a:buClrTx/>
              <a:buSzTx/>
              <a:buFontTx/>
              <a:defRPr/>
            </a:pPr>
            <a:r>
              <a:rPr kumimoji="0" lang="zh-CN" altLang="en-US" sz="3600" kern="1200" cap="none" spc="0" normalizeH="0" baseline="0" noProof="0" dirty="0">
                <a:solidFill>
                  <a:schemeClr val="accent5">
                    <a:lumMod val="50000"/>
                  </a:schemeClr>
                </a:solidFill>
                <a:latin typeface="华文琥珀" pitchFamily="2" charset="-122"/>
                <a:ea typeface="华文琥珀" pitchFamily="2" charset="-122"/>
                <a:cs typeface="+mn-cs"/>
              </a:rPr>
              <a:t>三、怎样学习世界历史</a:t>
            </a:r>
            <a:endParaRPr kumimoji="0" lang="zh-CN" altLang="en-US" sz="3600" kern="1200" cap="none" spc="0" normalizeH="0" baseline="0" noProof="0" dirty="0">
              <a:solidFill>
                <a:schemeClr val="accent5">
                  <a:lumMod val="50000"/>
                </a:schemeClr>
              </a:solidFill>
              <a:latin typeface="华文琥珀" pitchFamily="2" charset="-122"/>
              <a:ea typeface="华文琥珀" pitchFamily="2" charset="-122"/>
              <a:cs typeface="+mn-cs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>
                                            <p:txEl>
                                              <p:charRg st="0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22540">
                                            <p:txEl>
                                              <p:charRg st="0" end="3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22534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7893" name="图片 37892" descr="120829~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65175"/>
            <a:ext cx="9144000" cy="3860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7895" name="矩形 37894"/>
          <p:cNvSpPr/>
          <p:nvPr/>
        </p:nvSpPr>
        <p:spPr>
          <a:xfrm>
            <a:off x="0" y="0"/>
            <a:ext cx="9144000" cy="7651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r>
              <a:rPr lang="zh-CN" altLang="en-US" sz="4400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 Black" panose="020B0A04020102020204" pitchFamily="34" charset="0"/>
                <a:ea typeface="宋体" panose="02010600030101010101" pitchFamily="2" charset="-122"/>
              </a:rPr>
              <a:t> 方法（</a:t>
            </a:r>
            <a:r>
              <a:rPr lang="zh-CN" altLang="en-US" sz="4400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 Black" panose="020B0A04020102020204" pitchFamily="34" charset="0"/>
                <a:ea typeface="宋体" panose="02010600030101010101" pitchFamily="2" charset="-122"/>
              </a:rPr>
              <a:t>横向</a:t>
            </a:r>
            <a:r>
              <a:rPr lang="en-US" altLang="zh-CN" sz="440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——</a:t>
            </a:r>
            <a:r>
              <a:rPr lang="zh-CN" altLang="en-US" sz="4400" dirty="0">
                <a:solidFill>
                  <a:schemeClr val="tx2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 Black" panose="020B0A04020102020204" pitchFamily="34" charset="0"/>
                <a:ea typeface="宋体" panose="02010600030101010101" pitchFamily="2" charset="-122"/>
              </a:rPr>
              <a:t>比较）</a:t>
            </a:r>
            <a:endParaRPr lang="zh-CN" altLang="en-US" sz="4400" dirty="0">
              <a:solidFill>
                <a:schemeClr val="tx2"/>
              </a:solidFill>
              <a:effectLst>
                <a:outerShdw blurRad="38100" dist="38100" dir="2700000">
                  <a:srgbClr val="C0C0C0"/>
                </a:outerShdw>
              </a:effectLst>
              <a:latin typeface="Arial Black" panose="020B0A04020102020204" pitchFamily="34" charset="0"/>
              <a:ea typeface="宋体" panose="02010600030101010101" pitchFamily="2" charset="-122"/>
            </a:endParaRPr>
          </a:p>
        </p:txBody>
      </p:sp>
      <p:sp>
        <p:nvSpPr>
          <p:cNvPr id="37896" name="椭圆 37895"/>
          <p:cNvSpPr/>
          <p:nvPr/>
        </p:nvSpPr>
        <p:spPr>
          <a:xfrm>
            <a:off x="6227763" y="1052513"/>
            <a:ext cx="1512887" cy="1512887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7897" name="椭圆 37896"/>
          <p:cNvSpPr/>
          <p:nvPr/>
        </p:nvSpPr>
        <p:spPr>
          <a:xfrm>
            <a:off x="4140200" y="981075"/>
            <a:ext cx="1512888" cy="1512888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7898" name="矩形 37897"/>
          <p:cNvSpPr/>
          <p:nvPr/>
        </p:nvSpPr>
        <p:spPr>
          <a:xfrm>
            <a:off x="0" y="4581525"/>
            <a:ext cx="9144000" cy="22764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r>
              <a:rPr lang="zh-CN" altLang="en-US" sz="2800" b="1" dirty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结论：</a:t>
            </a:r>
            <a:endParaRPr lang="zh-CN" altLang="en-US" sz="2800" b="1" dirty="0">
              <a:solidFill>
                <a:schemeClr val="tx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en-US" altLang="zh-CN"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2800" b="1" dirty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、各种文明都有自己的独特特征</a:t>
            </a:r>
            <a:endParaRPr lang="zh-CN" altLang="en-US" sz="2800" b="1" dirty="0">
              <a:solidFill>
                <a:schemeClr val="tx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en-US" altLang="zh-CN"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r>
              <a:rPr lang="zh-CN" altLang="en-US" sz="2800" b="1" dirty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、不是相互孤立，而是相互交流</a:t>
            </a:r>
            <a:endParaRPr lang="zh-CN" altLang="en-US" sz="2800" b="1" dirty="0">
              <a:solidFill>
                <a:schemeClr val="tx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en-US" altLang="zh-CN" sz="2800" b="1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3</a:t>
            </a:r>
            <a:r>
              <a:rPr lang="zh-CN" altLang="en-US" sz="2800" b="1" dirty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、各种文明之间都有自己的辉煌，不能以好坏之分</a:t>
            </a:r>
            <a:endParaRPr lang="zh-CN" altLang="en-US" sz="2800" b="1" dirty="0">
              <a:solidFill>
                <a:schemeClr val="tx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4" name="标题 38913"/>
          <p:cNvSpPr>
            <a:spLocks noGrp="1" noRot="1"/>
          </p:cNvSpPr>
          <p:nvPr>
            <p:ph type="title"/>
          </p:nvPr>
        </p:nvSpPr>
        <p:spPr>
          <a:xfrm>
            <a:off x="323850" y="404813"/>
            <a:ext cx="8540750" cy="1143000"/>
          </a:xfrm>
        </p:spPr>
        <p:txBody>
          <a:bodyPr anchor="ctr"/>
          <a:p>
            <a:pPr algn="l"/>
            <a:r>
              <a:rPr lang="zh-CN" altLang="en-US" dirty="0"/>
              <a:t>方法（</a:t>
            </a:r>
            <a:r>
              <a:rPr lang="zh-CN" altLang="en-US" dirty="0"/>
              <a:t>纵向</a:t>
            </a:r>
            <a:r>
              <a:rPr lang="en-US" altLang="zh-CN">
                <a:latin typeface="Arial" panose="020B0604020202020204" pitchFamily="34" charset="0"/>
              </a:rPr>
              <a:t>——</a:t>
            </a:r>
            <a:r>
              <a:rPr lang="zh-CN" altLang="en-US" dirty="0"/>
              <a:t>深度）</a:t>
            </a:r>
            <a:endParaRPr lang="zh-CN" altLang="en-US" dirty="0"/>
          </a:p>
        </p:txBody>
      </p:sp>
      <p:sp>
        <p:nvSpPr>
          <p:cNvPr id="38916" name="矩形 38915"/>
          <p:cNvSpPr/>
          <p:nvPr/>
        </p:nvSpPr>
        <p:spPr>
          <a:xfrm>
            <a:off x="0" y="3573463"/>
            <a:ext cx="1871663" cy="719137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p>
            <a:pPr algn="ctr"/>
            <a:r>
              <a:rPr lang="zh-CN" altLang="en-US" sz="3600" b="1" dirty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古代史</a:t>
            </a:r>
            <a:endParaRPr lang="zh-CN" altLang="en-US" sz="3600" b="1" dirty="0">
              <a:solidFill>
                <a:schemeClr val="tx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8917" name="矩形 38916"/>
          <p:cNvSpPr/>
          <p:nvPr/>
        </p:nvSpPr>
        <p:spPr>
          <a:xfrm>
            <a:off x="1908175" y="2781300"/>
            <a:ext cx="1800225" cy="719138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p>
            <a:pPr algn="ctr"/>
            <a:r>
              <a:rPr lang="zh-CN" altLang="en-US" sz="3600" b="1" dirty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近代史</a:t>
            </a:r>
            <a:endParaRPr lang="zh-CN" altLang="en-US" sz="3600" b="1" dirty="0">
              <a:solidFill>
                <a:schemeClr val="tx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8918" name="矩形 38917"/>
          <p:cNvSpPr/>
          <p:nvPr/>
        </p:nvSpPr>
        <p:spPr>
          <a:xfrm>
            <a:off x="3851275" y="1773238"/>
            <a:ext cx="1800225" cy="72072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p>
            <a:pPr algn="ctr"/>
            <a:r>
              <a:rPr lang="zh-CN" altLang="en-US" sz="3600" b="1" dirty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现代史</a:t>
            </a:r>
            <a:endParaRPr lang="zh-CN" altLang="en-US" sz="3600" b="1" dirty="0">
              <a:solidFill>
                <a:schemeClr val="tx2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8919" name="矩形 38918"/>
          <p:cNvSpPr/>
          <p:nvPr/>
        </p:nvSpPr>
        <p:spPr>
          <a:xfrm>
            <a:off x="1692275" y="5300663"/>
            <a:ext cx="1296988" cy="576262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p>
            <a:pPr algn="ctr"/>
            <a:r>
              <a:rPr lang="zh-CN" altLang="en-US" sz="2400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奴隶社会</a:t>
            </a:r>
            <a:endParaRPr lang="zh-CN" altLang="en-US" sz="2400" b="1" dirty="0">
              <a:solidFill>
                <a:srgbClr val="FF33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8920" name="矩形 38919"/>
          <p:cNvSpPr/>
          <p:nvPr/>
        </p:nvSpPr>
        <p:spPr>
          <a:xfrm>
            <a:off x="2916238" y="4508500"/>
            <a:ext cx="1296987" cy="574675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p>
            <a:pPr algn="ctr"/>
            <a:r>
              <a:rPr lang="zh-CN" altLang="en-US" sz="2400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封建社会</a:t>
            </a:r>
            <a:endParaRPr lang="zh-CN" altLang="en-US" sz="2400" b="1" dirty="0">
              <a:solidFill>
                <a:srgbClr val="FF33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8921" name="矩形 38920"/>
          <p:cNvSpPr/>
          <p:nvPr/>
        </p:nvSpPr>
        <p:spPr>
          <a:xfrm>
            <a:off x="6227763" y="2997200"/>
            <a:ext cx="1728787" cy="576263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p>
            <a:pPr algn="ctr"/>
            <a:r>
              <a:rPr lang="zh-CN" altLang="en-US" sz="2400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社会主义社会</a:t>
            </a:r>
            <a:endParaRPr lang="zh-CN" altLang="en-US" sz="2400" b="1" dirty="0">
              <a:solidFill>
                <a:srgbClr val="FF33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8922" name="矩形 38921"/>
          <p:cNvSpPr/>
          <p:nvPr/>
        </p:nvSpPr>
        <p:spPr>
          <a:xfrm>
            <a:off x="4356100" y="3789363"/>
            <a:ext cx="1728788" cy="576262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p>
            <a:pPr algn="ctr"/>
            <a:r>
              <a:rPr lang="zh-CN" altLang="en-US" sz="2400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资本主义社会</a:t>
            </a:r>
            <a:endParaRPr lang="zh-CN" altLang="en-US" sz="2400" b="1" dirty="0">
              <a:solidFill>
                <a:srgbClr val="FF33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8927" name="矩形 38926"/>
          <p:cNvSpPr/>
          <p:nvPr/>
        </p:nvSpPr>
        <p:spPr>
          <a:xfrm>
            <a:off x="4211638" y="4581525"/>
            <a:ext cx="1295400" cy="576263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p>
            <a:pPr algn="ctr"/>
            <a:r>
              <a:rPr lang="zh-CN" altLang="en-US" sz="2400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中世纪</a:t>
            </a:r>
            <a:endParaRPr lang="zh-CN" altLang="en-US" sz="2400" b="1" dirty="0">
              <a:solidFill>
                <a:srgbClr val="FF33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8931" name="矩形 38930"/>
          <p:cNvSpPr/>
          <p:nvPr/>
        </p:nvSpPr>
        <p:spPr>
          <a:xfrm>
            <a:off x="0" y="5876925"/>
            <a:ext cx="1873250" cy="503238"/>
          </a:xfrm>
          <a:prstGeom prst="rect">
            <a:avLst/>
          </a:prstGeom>
          <a:noFill/>
          <a:ln w="9525">
            <a:noFill/>
          </a:ln>
        </p:spPr>
        <p:txBody>
          <a:bodyPr wrap="none" anchor="ctr"/>
          <a:p>
            <a:pPr algn="ctr"/>
            <a:r>
              <a:rPr lang="zh-CN" altLang="en-US" sz="2400" b="1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原始社会</a:t>
            </a:r>
            <a:endParaRPr lang="zh-CN" altLang="en-US" sz="2400" b="1" dirty="0">
              <a:solidFill>
                <a:srgbClr val="FF33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8932" name="直接连接符 38931"/>
          <p:cNvSpPr/>
          <p:nvPr/>
        </p:nvSpPr>
        <p:spPr>
          <a:xfrm flipV="1">
            <a:off x="1403350" y="3357563"/>
            <a:ext cx="6697663" cy="3167062"/>
          </a:xfrm>
          <a:prstGeom prst="line">
            <a:avLst/>
          </a:prstGeom>
          <a:ln w="762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8933" name="直接连接符 38932"/>
          <p:cNvSpPr/>
          <p:nvPr/>
        </p:nvSpPr>
        <p:spPr>
          <a:xfrm flipV="1">
            <a:off x="323850" y="6453188"/>
            <a:ext cx="1152525" cy="0"/>
          </a:xfrm>
          <a:prstGeom prst="line">
            <a:avLst/>
          </a:prstGeom>
          <a:ln w="57150" cap="flat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8934" name="直接连接符 38933"/>
          <p:cNvSpPr/>
          <p:nvPr/>
        </p:nvSpPr>
        <p:spPr>
          <a:xfrm flipV="1">
            <a:off x="5940425" y="3573463"/>
            <a:ext cx="1655763" cy="0"/>
          </a:xfrm>
          <a:prstGeom prst="line">
            <a:avLst/>
          </a:prstGeom>
          <a:ln w="57150" cap="flat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8935" name="直接连接符 38934"/>
          <p:cNvSpPr/>
          <p:nvPr/>
        </p:nvSpPr>
        <p:spPr>
          <a:xfrm>
            <a:off x="4140200" y="4437063"/>
            <a:ext cx="1368425" cy="0"/>
          </a:xfrm>
          <a:prstGeom prst="line">
            <a:avLst/>
          </a:prstGeom>
          <a:ln w="57150" cap="flat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8936" name="直接连接符 38935"/>
          <p:cNvSpPr/>
          <p:nvPr/>
        </p:nvSpPr>
        <p:spPr>
          <a:xfrm flipV="1">
            <a:off x="1619250" y="5876925"/>
            <a:ext cx="1152525" cy="0"/>
          </a:xfrm>
          <a:prstGeom prst="line">
            <a:avLst/>
          </a:prstGeom>
          <a:ln w="57150" cap="flat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8937" name="直接连接符 38936"/>
          <p:cNvSpPr/>
          <p:nvPr/>
        </p:nvSpPr>
        <p:spPr>
          <a:xfrm flipV="1">
            <a:off x="2627313" y="5157788"/>
            <a:ext cx="1439862" cy="0"/>
          </a:xfrm>
          <a:prstGeom prst="line">
            <a:avLst/>
          </a:prstGeom>
          <a:ln w="57150" cap="flat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8938" name="直接连接符 38937"/>
          <p:cNvSpPr/>
          <p:nvPr/>
        </p:nvSpPr>
        <p:spPr>
          <a:xfrm flipV="1">
            <a:off x="684213" y="2205038"/>
            <a:ext cx="5256212" cy="2519362"/>
          </a:xfrm>
          <a:prstGeom prst="line">
            <a:avLst/>
          </a:prstGeom>
          <a:ln w="762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89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9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89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8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>
                                      <p:cBhvr>
                                        <p:cTn id="7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89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8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8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89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8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8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/>
      <p:bldP spid="38917" grpId="0"/>
      <p:bldP spid="38918" grpId="0"/>
      <p:bldP spid="38919" grpId="0"/>
      <p:bldP spid="38920" grpId="0"/>
      <p:bldP spid="38921" grpId="0"/>
      <p:bldP spid="38922" grpId="0"/>
      <p:bldP spid="38927" grpId="0"/>
      <p:bldP spid="389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0" y="4945380"/>
            <a:ext cx="2628900" cy="374650"/>
          </a:xfrm>
        </p:spPr>
        <p:txBody>
          <a:bodyPr>
            <a:normAutofit fontScale="30000"/>
          </a:bodyPr>
          <a:p>
            <a:r>
              <a:rPr lang="zh-CN" altLang="en-US" b="1">
                <a:solidFill>
                  <a:srgbClr val="FF0000"/>
                </a:solidFill>
              </a:rPr>
              <a:t>古巴比伦《汉谟拉比法典》石柱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81" y="1039654"/>
            <a:ext cx="2594610" cy="374999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441" y="958691"/>
            <a:ext cx="5315426" cy="29641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021" y="4085749"/>
            <a:ext cx="3112770" cy="18059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164138" y="4446270"/>
            <a:ext cx="551815" cy="131572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雅典卫城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33794" name="矩形 33793"/>
          <p:cNvSpPr/>
          <p:nvPr/>
        </p:nvSpPr>
        <p:spPr>
          <a:xfrm>
            <a:off x="661670" y="5603240"/>
            <a:ext cx="4438650" cy="95504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1236"/>
              </a:avLst>
            </a:prstTxWarp>
            <a:normAutofit/>
          </a:bodyPr>
          <a:p>
            <a:pPr algn="ctr"/>
            <a:r>
              <a:rPr lang="zh-CN" altLang="en-US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世界古代史</a:t>
            </a:r>
            <a:endParaRPr lang="zh-CN" altLang="en-US" sz="3600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latin typeface="华文新魏" charset="0"/>
              <a:ea typeface="华文新魏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6172200" y="3263900"/>
            <a:ext cx="2971800" cy="334645"/>
          </a:xfrm>
        </p:spPr>
        <p:txBody>
          <a:bodyPr>
            <a:normAutofit fontScale="90000"/>
          </a:bodyPr>
          <a:p>
            <a:r>
              <a:rPr lang="zh-CN" altLang="en-US" sz="1800" b="1">
                <a:solidFill>
                  <a:schemeClr val="accent6"/>
                </a:solidFill>
              </a:rPr>
              <a:t>君士坦丁堡圣索菲亚大教堂</a:t>
            </a:r>
            <a:endParaRPr lang="zh-CN" altLang="en-US" sz="1800" b="1">
              <a:solidFill>
                <a:schemeClr val="accent6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6731635" y="2849245"/>
            <a:ext cx="2412365" cy="388620"/>
          </a:xfrm>
        </p:spPr>
        <p:txBody>
          <a:bodyPr>
            <a:normAutofit fontScale="40000"/>
          </a:bodyPr>
          <a:p>
            <a:r>
              <a:rPr lang="zh-CN" altLang="en-US" b="1">
                <a:solidFill>
                  <a:srgbClr val="0070C0"/>
                </a:solidFill>
              </a:rPr>
              <a:t>哥特式建筑</a:t>
            </a:r>
            <a:r>
              <a:rPr lang="en-US" altLang="zh-CN" b="1">
                <a:solidFill>
                  <a:srgbClr val="0070C0"/>
                </a:solidFill>
              </a:rPr>
              <a:t>--</a:t>
            </a:r>
            <a:r>
              <a:rPr lang="zh-CN" altLang="en-US" b="1">
                <a:solidFill>
                  <a:srgbClr val="0070C0"/>
                </a:solidFill>
              </a:rPr>
              <a:t>巴黎圣母院</a:t>
            </a:r>
            <a:endParaRPr lang="zh-CN" altLang="en-US" b="1">
              <a:solidFill>
                <a:srgbClr val="0070C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585" y="1001554"/>
            <a:ext cx="2882265" cy="268128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293" y="976789"/>
            <a:ext cx="3256598" cy="24431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425" y="3714750"/>
            <a:ext cx="3201829" cy="212931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3" y="3794760"/>
            <a:ext cx="3410426" cy="2046923"/>
          </a:xfrm>
          <a:prstGeom prst="rect">
            <a:avLst/>
          </a:prstGeom>
        </p:spPr>
      </p:pic>
      <p:pic>
        <p:nvPicPr>
          <p:cNvPr id="8" name="图片 7" descr="200910111252045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5574" y="1032510"/>
            <a:ext cx="2614136" cy="1791176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063240" y="3503295"/>
            <a:ext cx="156210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800" b="1">
                <a:solidFill>
                  <a:srgbClr val="0070C0"/>
                </a:solidFill>
              </a:rPr>
              <a:t>中古西欧集市</a:t>
            </a:r>
            <a:endParaRPr lang="zh-CN" altLang="en-US" sz="1800" b="1">
              <a:solidFill>
                <a:srgbClr val="0070C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865053" y="3766185"/>
            <a:ext cx="736600" cy="193040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r>
              <a:rPr lang="zh-CN" altLang="en-US" sz="1800" b="1">
                <a:solidFill>
                  <a:srgbClr val="0070C0"/>
                </a:solidFill>
              </a:rPr>
              <a:t>受希腊文化影响的</a:t>
            </a:r>
            <a:endParaRPr lang="zh-CN" altLang="en-US" sz="1800" b="1">
              <a:solidFill>
                <a:srgbClr val="0070C0"/>
              </a:solidFill>
            </a:endParaRPr>
          </a:p>
          <a:p>
            <a:r>
              <a:rPr lang="zh-CN" altLang="en-US" sz="1800" b="1">
                <a:solidFill>
                  <a:srgbClr val="0070C0"/>
                </a:solidFill>
              </a:rPr>
              <a:t>西亚建筑遗址</a:t>
            </a:r>
            <a:endParaRPr lang="zh-CN" altLang="en-US" sz="1800" b="1">
              <a:solidFill>
                <a:srgbClr val="0070C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470593" y="3846195"/>
            <a:ext cx="736600" cy="216027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p>
            <a:r>
              <a:rPr lang="zh-CN" altLang="en-US" sz="1800" b="1">
                <a:solidFill>
                  <a:srgbClr val="0070C0"/>
                </a:solidFill>
              </a:rPr>
              <a:t>十四世纪前后</a:t>
            </a:r>
            <a:endParaRPr lang="zh-CN" altLang="en-US" sz="1800" b="1">
              <a:solidFill>
                <a:srgbClr val="0070C0"/>
              </a:solidFill>
            </a:endParaRPr>
          </a:p>
          <a:p>
            <a:r>
              <a:rPr lang="zh-CN" altLang="en-US" sz="1800" b="1">
                <a:solidFill>
                  <a:srgbClr val="0070C0"/>
                </a:solidFill>
              </a:rPr>
              <a:t>欧亚主要上路示意图</a:t>
            </a:r>
            <a:endParaRPr lang="zh-CN" altLang="en-US" sz="1800" b="1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3" grpId="0" build="p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4294967295"/>
          </p:nvPr>
        </p:nvSpPr>
        <p:spPr>
          <a:xfrm>
            <a:off x="0" y="3930650"/>
            <a:ext cx="1989455" cy="473075"/>
          </a:xfrm>
        </p:spPr>
        <p:txBody>
          <a:bodyPr>
            <a:normAutofit/>
          </a:bodyPr>
          <a:p>
            <a:r>
              <a:rPr lang="zh-CN" altLang="en-US" sz="1800" b="1">
                <a:solidFill>
                  <a:srgbClr val="0070C0"/>
                </a:solidFill>
              </a:rPr>
              <a:t>马可</a:t>
            </a:r>
            <a:r>
              <a:rPr lang="zh-CN" altLang="en-US" sz="1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·</a:t>
            </a:r>
            <a:r>
              <a:rPr lang="zh-CN" altLang="en-US" sz="1800" b="1">
                <a:solidFill>
                  <a:srgbClr val="0070C0"/>
                </a:solidFill>
              </a:rPr>
              <a:t>波罗</a:t>
            </a:r>
            <a:endParaRPr lang="zh-CN" altLang="en-US" sz="1800" b="1">
              <a:solidFill>
                <a:srgbClr val="0070C0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4294967295"/>
          </p:nvPr>
        </p:nvSpPr>
        <p:spPr>
          <a:xfrm>
            <a:off x="2852420" y="4201160"/>
            <a:ext cx="2597150" cy="323215"/>
          </a:xfrm>
        </p:spPr>
        <p:txBody>
          <a:bodyPr/>
          <a:p>
            <a:r>
              <a:rPr lang="zh-CN" altLang="en-US" b="1">
                <a:solidFill>
                  <a:srgbClr val="0070C0"/>
                </a:solidFill>
              </a:rPr>
              <a:t>阿基米德</a:t>
            </a:r>
            <a:endParaRPr lang="zh-CN" altLang="en-US" b="1">
              <a:solidFill>
                <a:srgbClr val="0070C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494" y="903923"/>
            <a:ext cx="2525078" cy="295703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9253" y="964406"/>
            <a:ext cx="3559969" cy="355996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449" y="1063466"/>
            <a:ext cx="2482215" cy="275034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726430" y="4674870"/>
            <a:ext cx="205867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100" b="1">
                <a:solidFill>
                  <a:srgbClr val="0070C0"/>
                </a:solidFill>
              </a:rPr>
              <a:t>佛教传播示意图</a:t>
            </a:r>
            <a:endParaRPr lang="zh-CN" altLang="en-US" sz="2100" b="1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中国风建筑历史企业商务文化PPT模板"/>
  <p:tag name="KSO_WPP_MARK_KEY" val="552adfeb-cfc1-4af0-b60a-855b82f8a713"/>
  <p:tag name="KSO_WM_SCREEN_THEME_FLAG" val="Dlrq25wU2PGuGg5bbmjbDBXRE1mgx2MFzRgDH/8mTLSkhzM8c7EiQ2CHtR29SaBNRGeIJYAUf1PLK4Oaf3eZMFFlBxwOUxsd6fqfyuKJ1lA="/>
</p:tagLst>
</file>

<file path=ppt/theme/theme1.xml><?xml version="1.0" encoding="utf-8"?>
<a:theme xmlns:a="http://schemas.openxmlformats.org/drawingml/2006/main" name="CCONTNTK">
  <a:themeElements>
    <a:clrScheme name="">
      <a:dk1>
        <a:srgbClr val="000000"/>
      </a:dk1>
      <a:lt1>
        <a:srgbClr val="FFFFFF"/>
      </a:lt1>
      <a:dk2>
        <a:srgbClr val="0000FF"/>
      </a:dk2>
      <a:lt2>
        <a:srgbClr val="B2B2B2"/>
      </a:lt2>
      <a:accent1>
        <a:srgbClr val="A3E5CC"/>
      </a:accent1>
      <a:accent2>
        <a:srgbClr val="008080"/>
      </a:accent2>
      <a:accent3>
        <a:srgbClr val="FFFFFF"/>
      </a:accent3>
      <a:accent4>
        <a:srgbClr val="000000"/>
      </a:accent4>
      <a:accent5>
        <a:srgbClr val="CEEFE2"/>
      </a:accent5>
      <a:accent6>
        <a:srgbClr val="007272"/>
      </a:accent6>
      <a:hlink>
        <a:srgbClr val="CC3300"/>
      </a:hlink>
      <a:folHlink>
        <a:srgbClr val="FFCC00"/>
      </a:folHlink>
    </a:clrScheme>
    <a:fontScheme name="">
      <a:majorFont>
        <a:latin typeface="Arial Black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FF"/>
        </a:dk2>
        <a:lt2>
          <a:srgbClr val="B2B2B2"/>
        </a:lt2>
        <a:accent1>
          <a:srgbClr val="A3E5CC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CEEFE2"/>
        </a:accent5>
        <a:accent6>
          <a:srgbClr val="007272"/>
        </a:accent6>
        <a:hlink>
          <a:srgbClr val="CC33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663300"/>
        </a:dk1>
        <a:lt1>
          <a:srgbClr val="FFFFE1"/>
        </a:lt1>
        <a:dk2>
          <a:srgbClr val="008885"/>
        </a:dk2>
        <a:lt2>
          <a:srgbClr val="C0C0C0"/>
        </a:lt2>
        <a:accent1>
          <a:srgbClr val="FFFF99"/>
        </a:accent1>
        <a:accent2>
          <a:srgbClr val="9A9ABC"/>
        </a:accent2>
        <a:accent3>
          <a:srgbClr val="FFFFED"/>
        </a:accent3>
        <a:accent4>
          <a:srgbClr val="572A00"/>
        </a:accent4>
        <a:accent5>
          <a:srgbClr val="FFFFCA"/>
        </a:accent5>
        <a:accent6>
          <a:srgbClr val="8A8AA8"/>
        </a:accent6>
        <a:hlink>
          <a:srgbClr val="000099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66"/>
        </a:dk1>
        <a:lt1>
          <a:srgbClr val="E5F5FF"/>
        </a:lt1>
        <a:dk2>
          <a:srgbClr val="FF6600"/>
        </a:dk2>
        <a:lt2>
          <a:srgbClr val="336699"/>
        </a:lt2>
        <a:accent1>
          <a:srgbClr val="C8EAD3"/>
        </a:accent1>
        <a:accent2>
          <a:srgbClr val="C0C0C0"/>
        </a:accent2>
        <a:accent3>
          <a:srgbClr val="EFF9FF"/>
        </a:accent3>
        <a:accent4>
          <a:srgbClr val="000057"/>
        </a:accent4>
        <a:accent5>
          <a:srgbClr val="E0F2E5"/>
        </a:accent5>
        <a:accent6>
          <a:srgbClr val="ACACAC"/>
        </a:accent6>
        <a:hlink>
          <a:srgbClr val="0000FF"/>
        </a:hlink>
        <a:folHlink>
          <a:srgbClr val="7F99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99"/>
        </a:dk1>
        <a:lt1>
          <a:srgbClr val="EAEAEA"/>
        </a:lt1>
        <a:dk2>
          <a:srgbClr val="000000"/>
        </a:dk2>
        <a:lt2>
          <a:srgbClr val="B2B2B2"/>
        </a:lt2>
        <a:accent1>
          <a:srgbClr val="FFCCCC"/>
        </a:accent1>
        <a:accent2>
          <a:srgbClr val="A6A6C4"/>
        </a:accent2>
        <a:accent3>
          <a:srgbClr val="F2F2F2"/>
        </a:accent3>
        <a:accent4>
          <a:srgbClr val="000083"/>
        </a:accent4>
        <a:accent5>
          <a:srgbClr val="FFE2E2"/>
        </a:accent5>
        <a:accent6>
          <a:srgbClr val="9494AF"/>
        </a:accent6>
        <a:hlink>
          <a:srgbClr val="00808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99"/>
        </a:dk1>
        <a:lt1>
          <a:srgbClr val="F0FFE1"/>
        </a:lt1>
        <a:dk2>
          <a:srgbClr val="000000"/>
        </a:dk2>
        <a:lt2>
          <a:srgbClr val="B2B2B2"/>
        </a:lt2>
        <a:accent1>
          <a:srgbClr val="FFFFFF"/>
        </a:accent1>
        <a:accent2>
          <a:srgbClr val="FFB241"/>
        </a:accent2>
        <a:accent3>
          <a:srgbClr val="F6FFED"/>
        </a:accent3>
        <a:accent4>
          <a:srgbClr val="000083"/>
        </a:accent4>
        <a:accent5>
          <a:srgbClr val="FFFFFF"/>
        </a:accent5>
        <a:accent6>
          <a:srgbClr val="E59F3A"/>
        </a:accent6>
        <a:hlink>
          <a:srgbClr val="80008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3399"/>
        </a:dk1>
        <a:lt1>
          <a:srgbClr val="FFE4C9"/>
        </a:lt1>
        <a:dk2>
          <a:srgbClr val="0066FF"/>
        </a:dk2>
        <a:lt2>
          <a:srgbClr val="620000"/>
        </a:lt2>
        <a:accent1>
          <a:srgbClr val="B5CDE3"/>
        </a:accent1>
        <a:accent2>
          <a:srgbClr val="B2B2B2"/>
        </a:accent2>
        <a:accent3>
          <a:srgbClr val="FFEFE0"/>
        </a:accent3>
        <a:accent4>
          <a:srgbClr val="002A83"/>
        </a:accent4>
        <a:accent5>
          <a:srgbClr val="D6E2EE"/>
        </a:accent5>
        <a:accent6>
          <a:srgbClr val="9F9F9F"/>
        </a:accent6>
        <a:hlink>
          <a:srgbClr val="993366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CC"/>
        </a:dk1>
        <a:lt1>
          <a:srgbClr val="FFDDDD"/>
        </a:lt1>
        <a:dk2>
          <a:srgbClr val="CC3300"/>
        </a:dk2>
        <a:lt2>
          <a:srgbClr val="C0C0C0"/>
        </a:lt2>
        <a:accent1>
          <a:srgbClr val="FFFFCC"/>
        </a:accent1>
        <a:accent2>
          <a:srgbClr val="A6A6C4"/>
        </a:accent2>
        <a:accent3>
          <a:srgbClr val="FFEBEB"/>
        </a:accent3>
        <a:accent4>
          <a:srgbClr val="0000AF"/>
        </a:accent4>
        <a:accent5>
          <a:srgbClr val="FFFFE2"/>
        </a:accent5>
        <a:accent6>
          <a:srgbClr val="9494AF"/>
        </a:accent6>
        <a:hlink>
          <a:srgbClr val="003300"/>
        </a:hlink>
        <a:folHlink>
          <a:srgbClr val="71BB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969696"/>
        </a:lt1>
        <a:dk2>
          <a:srgbClr val="FFFF00"/>
        </a:dk2>
        <a:lt2>
          <a:srgbClr val="C0C0C0"/>
        </a:lt2>
        <a:accent1>
          <a:srgbClr val="71A8C7"/>
        </a:accent1>
        <a:accent2>
          <a:srgbClr val="CE411A"/>
        </a:accent2>
        <a:accent3>
          <a:srgbClr val="C9C9C9"/>
        </a:accent3>
        <a:accent4>
          <a:srgbClr val="DCDCDC"/>
        </a:accent4>
        <a:accent5>
          <a:srgbClr val="BCD0DF"/>
        </a:accent5>
        <a:accent6>
          <a:srgbClr val="B83A16"/>
        </a:accent6>
        <a:hlink>
          <a:srgbClr val="66CCFF"/>
        </a:hlink>
        <a:folHlink>
          <a:srgbClr val="6AC56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CONTNTK">
  <a:themeElements>
    <a:clrScheme name="">
      <a:dk1>
        <a:srgbClr val="000000"/>
      </a:dk1>
      <a:lt1>
        <a:srgbClr val="FFFFFF"/>
      </a:lt1>
      <a:dk2>
        <a:srgbClr val="0000FF"/>
      </a:dk2>
      <a:lt2>
        <a:srgbClr val="B2B2B2"/>
      </a:lt2>
      <a:accent1>
        <a:srgbClr val="A3E5CC"/>
      </a:accent1>
      <a:accent2>
        <a:srgbClr val="008080"/>
      </a:accent2>
      <a:accent3>
        <a:srgbClr val="FFFFFF"/>
      </a:accent3>
      <a:accent4>
        <a:srgbClr val="000000"/>
      </a:accent4>
      <a:accent5>
        <a:srgbClr val="CEEFE2"/>
      </a:accent5>
      <a:accent6>
        <a:srgbClr val="007272"/>
      </a:accent6>
      <a:hlink>
        <a:srgbClr val="CC3300"/>
      </a:hlink>
      <a:folHlink>
        <a:srgbClr val="FFCC00"/>
      </a:folHlink>
    </a:clrScheme>
    <a:fontScheme name="">
      <a:majorFont>
        <a:latin typeface="Arial Black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FF"/>
        </a:dk2>
        <a:lt2>
          <a:srgbClr val="B2B2B2"/>
        </a:lt2>
        <a:accent1>
          <a:srgbClr val="A3E5CC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CEEFE2"/>
        </a:accent5>
        <a:accent6>
          <a:srgbClr val="007272"/>
        </a:accent6>
        <a:hlink>
          <a:srgbClr val="CC33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663300"/>
        </a:dk1>
        <a:lt1>
          <a:srgbClr val="FFFFE1"/>
        </a:lt1>
        <a:dk2>
          <a:srgbClr val="008885"/>
        </a:dk2>
        <a:lt2>
          <a:srgbClr val="C0C0C0"/>
        </a:lt2>
        <a:accent1>
          <a:srgbClr val="FFFF99"/>
        </a:accent1>
        <a:accent2>
          <a:srgbClr val="9A9ABC"/>
        </a:accent2>
        <a:accent3>
          <a:srgbClr val="FFFFED"/>
        </a:accent3>
        <a:accent4>
          <a:srgbClr val="572A00"/>
        </a:accent4>
        <a:accent5>
          <a:srgbClr val="FFFFCA"/>
        </a:accent5>
        <a:accent6>
          <a:srgbClr val="8A8AA8"/>
        </a:accent6>
        <a:hlink>
          <a:srgbClr val="000099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66"/>
        </a:dk1>
        <a:lt1>
          <a:srgbClr val="E5F5FF"/>
        </a:lt1>
        <a:dk2>
          <a:srgbClr val="FF6600"/>
        </a:dk2>
        <a:lt2>
          <a:srgbClr val="336699"/>
        </a:lt2>
        <a:accent1>
          <a:srgbClr val="C8EAD3"/>
        </a:accent1>
        <a:accent2>
          <a:srgbClr val="C0C0C0"/>
        </a:accent2>
        <a:accent3>
          <a:srgbClr val="EFF9FF"/>
        </a:accent3>
        <a:accent4>
          <a:srgbClr val="000057"/>
        </a:accent4>
        <a:accent5>
          <a:srgbClr val="E0F2E5"/>
        </a:accent5>
        <a:accent6>
          <a:srgbClr val="ACACAC"/>
        </a:accent6>
        <a:hlink>
          <a:srgbClr val="0000FF"/>
        </a:hlink>
        <a:folHlink>
          <a:srgbClr val="7F99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99"/>
        </a:dk1>
        <a:lt1>
          <a:srgbClr val="EAEAEA"/>
        </a:lt1>
        <a:dk2>
          <a:srgbClr val="000000"/>
        </a:dk2>
        <a:lt2>
          <a:srgbClr val="B2B2B2"/>
        </a:lt2>
        <a:accent1>
          <a:srgbClr val="FFCCCC"/>
        </a:accent1>
        <a:accent2>
          <a:srgbClr val="A6A6C4"/>
        </a:accent2>
        <a:accent3>
          <a:srgbClr val="F2F2F2"/>
        </a:accent3>
        <a:accent4>
          <a:srgbClr val="000083"/>
        </a:accent4>
        <a:accent5>
          <a:srgbClr val="FFE2E2"/>
        </a:accent5>
        <a:accent6>
          <a:srgbClr val="9494AF"/>
        </a:accent6>
        <a:hlink>
          <a:srgbClr val="008080"/>
        </a:hlink>
        <a:folHlink>
          <a:srgbClr val="FF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99"/>
        </a:dk1>
        <a:lt1>
          <a:srgbClr val="F0FFE1"/>
        </a:lt1>
        <a:dk2>
          <a:srgbClr val="000000"/>
        </a:dk2>
        <a:lt2>
          <a:srgbClr val="B2B2B2"/>
        </a:lt2>
        <a:accent1>
          <a:srgbClr val="FFFFFF"/>
        </a:accent1>
        <a:accent2>
          <a:srgbClr val="FFB241"/>
        </a:accent2>
        <a:accent3>
          <a:srgbClr val="F6FFED"/>
        </a:accent3>
        <a:accent4>
          <a:srgbClr val="000083"/>
        </a:accent4>
        <a:accent5>
          <a:srgbClr val="FFFFFF"/>
        </a:accent5>
        <a:accent6>
          <a:srgbClr val="E59F3A"/>
        </a:accent6>
        <a:hlink>
          <a:srgbClr val="80008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3399"/>
        </a:dk1>
        <a:lt1>
          <a:srgbClr val="FFE4C9"/>
        </a:lt1>
        <a:dk2>
          <a:srgbClr val="0066FF"/>
        </a:dk2>
        <a:lt2>
          <a:srgbClr val="620000"/>
        </a:lt2>
        <a:accent1>
          <a:srgbClr val="B5CDE3"/>
        </a:accent1>
        <a:accent2>
          <a:srgbClr val="B2B2B2"/>
        </a:accent2>
        <a:accent3>
          <a:srgbClr val="FFEFE0"/>
        </a:accent3>
        <a:accent4>
          <a:srgbClr val="002A83"/>
        </a:accent4>
        <a:accent5>
          <a:srgbClr val="D6E2EE"/>
        </a:accent5>
        <a:accent6>
          <a:srgbClr val="9F9F9F"/>
        </a:accent6>
        <a:hlink>
          <a:srgbClr val="993366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CC"/>
        </a:dk1>
        <a:lt1>
          <a:srgbClr val="FFDDDD"/>
        </a:lt1>
        <a:dk2>
          <a:srgbClr val="CC3300"/>
        </a:dk2>
        <a:lt2>
          <a:srgbClr val="C0C0C0"/>
        </a:lt2>
        <a:accent1>
          <a:srgbClr val="FFFFCC"/>
        </a:accent1>
        <a:accent2>
          <a:srgbClr val="A6A6C4"/>
        </a:accent2>
        <a:accent3>
          <a:srgbClr val="FFEBEB"/>
        </a:accent3>
        <a:accent4>
          <a:srgbClr val="0000AF"/>
        </a:accent4>
        <a:accent5>
          <a:srgbClr val="FFFFE2"/>
        </a:accent5>
        <a:accent6>
          <a:srgbClr val="9494AF"/>
        </a:accent6>
        <a:hlink>
          <a:srgbClr val="003300"/>
        </a:hlink>
        <a:folHlink>
          <a:srgbClr val="71BB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969696"/>
        </a:lt1>
        <a:dk2>
          <a:srgbClr val="FFFF00"/>
        </a:dk2>
        <a:lt2>
          <a:srgbClr val="C0C0C0"/>
        </a:lt2>
        <a:accent1>
          <a:srgbClr val="71A8C7"/>
        </a:accent1>
        <a:accent2>
          <a:srgbClr val="CE411A"/>
        </a:accent2>
        <a:accent3>
          <a:srgbClr val="C9C9C9"/>
        </a:accent3>
        <a:accent4>
          <a:srgbClr val="DCDCDC"/>
        </a:accent4>
        <a:accent5>
          <a:srgbClr val="BCD0DF"/>
        </a:accent5>
        <a:accent6>
          <a:srgbClr val="B83A16"/>
        </a:accent6>
        <a:hlink>
          <a:srgbClr val="66CCFF"/>
        </a:hlink>
        <a:folHlink>
          <a:srgbClr val="6AC56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CCONTNTK</Template>
  <TotalTime>0</TotalTime>
  <Words>2188</Words>
  <Application>WPS 演示</Application>
  <PresentationFormat>在屏幕上显示</PresentationFormat>
  <Paragraphs>267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51" baseType="lpstr">
      <vt:lpstr>Arial</vt:lpstr>
      <vt:lpstr>宋体</vt:lpstr>
      <vt:lpstr>Wingdings</vt:lpstr>
      <vt:lpstr>黑体</vt:lpstr>
      <vt:lpstr>幼圆</vt:lpstr>
      <vt:lpstr>Times New Roman</vt:lpstr>
      <vt:lpstr>华文行楷</vt:lpstr>
      <vt:lpstr>微软雅黑</vt:lpstr>
      <vt:lpstr>隶书</vt:lpstr>
      <vt:lpstr>楷体_GB2312</vt:lpstr>
      <vt:lpstr>新宋体</vt:lpstr>
      <vt:lpstr>华文细黑</vt:lpstr>
      <vt:lpstr>Arial Black</vt:lpstr>
      <vt:lpstr>华文新魏</vt:lpstr>
      <vt:lpstr>华文新魏</vt:lpstr>
      <vt:lpstr>华文行楷</vt:lpstr>
      <vt:lpstr>Arial Unicode MS</vt:lpstr>
      <vt:lpstr>Calibri</vt:lpstr>
      <vt:lpstr>Segoe Print</vt:lpstr>
      <vt:lpstr>华文琥珀</vt:lpstr>
      <vt:lpstr>华文中宋</vt:lpstr>
      <vt:lpstr>方正姚体</vt:lpstr>
      <vt:lpstr>华文楷体</vt:lpstr>
      <vt:lpstr>幼圆</vt:lpstr>
      <vt:lpstr>CCONTNTK</vt:lpstr>
      <vt:lpstr>1_CCONTNTK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2、纵向——深度</vt:lpstr>
      <vt:lpstr>PowerPoint 演示文稿</vt:lpstr>
      <vt:lpstr>君士坦丁堡圣索菲亚大教堂</vt:lpstr>
      <vt:lpstr>马可·波罗</vt:lpstr>
      <vt:lpstr>PowerPoint 演示文稿</vt:lpstr>
      <vt:lpstr>英国议会大厦</vt:lpstr>
      <vt:lpstr>瓦特和他改良的蒸汽机</vt:lpstr>
      <vt:lpstr>马克思、 恩格斯和 《共产党宣言》</vt:lpstr>
      <vt:lpstr>爱迪生和他发明的灯泡：被誉为“打开电气时代大门的领袖”。使人类照明方式发生了根本改变，把人类带入光明时代。</vt:lpstr>
      <vt:lpstr>三国同盟与三国协约对峙图</vt:lpstr>
      <vt:lpstr>法国启蒙思想家--伏尔泰</vt:lpstr>
      <vt:lpstr>PowerPoint 演示文稿</vt:lpstr>
      <vt:lpstr>纽约股票交易所前</vt:lpstr>
      <vt:lpstr>德国法西斯迫害犹太人</vt:lpstr>
      <vt:lpstr>联合国标志</vt:lpstr>
      <vt:lpstr>北大西洋公约组织和华沙条约组织示意图</vt:lpstr>
      <vt:lpstr>PowerPoint 演示文稿</vt:lpstr>
      <vt:lpstr>美国作家德莱塞和《美国的悲剧》</vt:lpstr>
      <vt:lpstr>PowerPoint 演示文稿</vt:lpstr>
      <vt:lpstr>PowerPoint 演示文稿</vt:lpstr>
    </vt:vector>
  </TitlesOfParts>
  <Company>MC SYSTEM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九年级历史上册课件 人教版教材</dc:title>
  <dc:creator>gqh</dc:creator>
  <cp:lastModifiedBy>ZTJ</cp:lastModifiedBy>
  <cp:revision>34</cp:revision>
  <dcterms:created xsi:type="dcterms:W3CDTF">2004-06-18T11:04:19Z</dcterms:created>
  <dcterms:modified xsi:type="dcterms:W3CDTF">2020-01-22T05:15:08Z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