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5" r:id="rId2"/>
  </p:sldMasterIdLst>
  <p:notesMasterIdLst>
    <p:notesMasterId r:id="rId3"/>
  </p:notesMasterIdLst>
  <p:sldIdLst>
    <p:sldId id="596" r:id="rId4"/>
    <p:sldId id="1010" r:id="rId5"/>
    <p:sldId id="1112" r:id="rId6"/>
    <p:sldId id="1114" r:id="rId7"/>
    <p:sldId id="1113" r:id="rId8"/>
    <p:sldId id="1116" r:id="rId9"/>
    <p:sldId id="1117" r:id="rId10"/>
    <p:sldId id="1118" r:id="rId11"/>
    <p:sldId id="1119" r:id="rId12"/>
    <p:sldId id="1120" r:id="rId13"/>
    <p:sldId id="1122" r:id="rId14"/>
    <p:sldId id="1115" r:id="rId15"/>
    <p:sldId id="1123" r:id="rId16"/>
    <p:sldId id="1124" r:id="rId17"/>
    <p:sldId id="1125" r:id="rId18"/>
    <p:sldId id="1111" r:id="rId19"/>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173" autoAdjust="0"/>
  </p:normalViewPr>
  <p:slideViewPr>
    <p:cSldViewPr snapToGrid="0" showGuides="1">
      <p:cViewPr varScale="1">
        <p:scale>
          <a:sx n="66" d="100"/>
          <a:sy n="66" d="100"/>
        </p:scale>
        <p:origin x="-432" y="-108"/>
      </p:cViewPr>
      <p:guideLst>
        <p:guide orient="horz" pos="3923"/>
        <p:guide orient="horz" pos="1497"/>
        <p:guide pos="6181"/>
        <p:guide pos="2662"/>
        <p:guide pos="2317"/>
        <p:guide pos="4002"/>
      </p:guideLst>
    </p:cSldViewPr>
  </p:slideViewPr>
  <p:notesTextViewPr>
    <p:cViewPr>
      <p:scale>
        <a:sx n="20" d="100"/>
        <a:sy n="20" d="100"/>
      </p:scale>
      <p:origin x="0" y="0"/>
    </p:cViewPr>
  </p:notesTextViewPr>
  <p:sorterViewPr>
    <p:cViewPr varScale="1">
      <p:scale>
        <a:sx n="1" d="1"/>
        <a:sy n="1" d="1"/>
      </p:scale>
      <p:origin x="0" y="-2774"/>
    </p:cViewPr>
  </p:sorterViewPr>
  <p:notesViewPr>
    <p:cSldViewPr snapToGrid="0">
      <p:cViewPr varScale="1">
        <p:scale>
          <a:sx n="53" d="100"/>
          <a:sy n="53" d="100"/>
        </p:scale>
        <p:origin x="-2952" y="-102"/>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tags" Target="tags/tag8.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7388A-9CD3-4374-B6A7-100DA9D08128}"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E0B30-C635-4C7C-98E8-12E41BE490BB}"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jpe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jpeg"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jpeg" /><Relationship Id="rId3"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jpe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jpeg" /><Relationship Id="rId3"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jpeg" /><Relationship Id="rId3"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027"/>
          <p:cNvSpPr>
            <a:spLocks noGrp="1"/>
          </p:cNvSpPr>
          <p:nvPr>
            <p:ph type="dt" sz="half" idx="10"/>
          </p:nvPr>
        </p:nvSpPr>
        <p:spPr/>
        <p:txBody>
          <a:bodyPr/>
          <a:lstStyle>
            <a:lvl1pPr>
              <a:defRPr/>
            </a:lvl1pPr>
          </a:lstStyle>
          <a:p>
            <a:endParaRPr lang="zh-CN" altLang="en-US"/>
          </a:p>
        </p:txBody>
      </p:sp>
      <p:sp>
        <p:nvSpPr>
          <p:cNvPr id="3" name="页脚占位符 1028"/>
          <p:cNvSpPr>
            <a:spLocks noGrp="1"/>
          </p:cNvSpPr>
          <p:nvPr>
            <p:ph type="ftr" sz="quarter" idx="11"/>
          </p:nvPr>
        </p:nvSpPr>
        <p:spPr/>
        <p:txBody>
          <a:bodyPr/>
          <a:lstStyle>
            <a:lvl1pPr>
              <a:defRPr/>
            </a:lvl1pPr>
          </a:lstStyle>
          <a:p>
            <a:endParaRPr lang="zh-CN" altLang="en-US"/>
          </a:p>
        </p:txBody>
      </p:sp>
      <p:sp>
        <p:nvSpPr>
          <p:cNvPr id="4" name="灯片编号占位符 1029"/>
          <p:cNvSpPr>
            <a:spLocks noGrp="1"/>
          </p:cNvSpPr>
          <p:nvPr>
            <p:ph type="sldNum" sz="quarter" idx="12"/>
          </p:nvPr>
        </p:nvSpPr>
        <p:spPr/>
        <p:txBody>
          <a:bodyPr/>
          <a:lstStyle>
            <a:lvl1pPr>
              <a:defRPr/>
            </a:lvl1pPr>
          </a:lstStyle>
          <a:p>
            <a:fld id="{87A6668F-B72E-4119-BE5A-022F107220F0}" type="slidenum">
              <a:rPr lang="zh-CN" altLang="en-US"/>
              <a:t/>
            </a:fld>
            <a:endParaRPr lang="zh-CN" altLang="en-US"/>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pic>
        <p:nvPicPr>
          <p:cNvPr id="7" name="Picture 2" descr="D:\c盘\学校信息\校徽\教授题字.PNG"/>
          <p:cNvPicPr>
            <a:picLocks noChangeAspect="1" noChangeArrowheads="1"/>
          </p:cNvPicPr>
          <p:nvPr userDrawn="1"/>
        </p:nvPicPr>
        <p:blipFill>
          <a:blip r:embed="rId1"/>
          <a:stretch>
            <a:fillRect/>
          </a:stretch>
        </p:blipFill>
        <p:spPr bwMode="auto">
          <a:xfrm>
            <a:off x="9256684" y="6473021"/>
            <a:ext cx="2914050" cy="374346"/>
          </a:xfrm>
          <a:prstGeom prst="rect">
            <a:avLst/>
          </a:prstGeom>
          <a:noFill/>
        </p:spPr>
      </p:pic>
      <p:grpSp>
        <p:nvGrpSpPr>
          <p:cNvPr id="2" name="组合 1"/>
          <p:cNvGrpSpPr/>
          <p:nvPr/>
        </p:nvGrpSpPr>
        <p:grpSpPr>
          <a:xfrm>
            <a:off x="85056" y="85064"/>
            <a:ext cx="3270885" cy="892810"/>
            <a:chOff x="856" y="158"/>
            <a:chExt cx="5151" cy="1406"/>
          </a:xfrm>
        </p:grpSpPr>
        <p:pic>
          <p:nvPicPr>
            <p:cNvPr id="11" name="图片 2" descr="60a2e3bf319f584a1bb953f5fafaa4ca"/>
            <p:cNvPicPr>
              <a:picLocks noChangeAspect="1"/>
            </p:cNvPicPr>
            <p:nvPr/>
          </p:nvPicPr>
          <p:blipFill>
            <a:blip r:embed="rId2"/>
            <a:stretch>
              <a:fillRect/>
            </a:stretch>
          </p:blipFill>
          <p:spPr>
            <a:xfrm>
              <a:off x="856" y="158"/>
              <a:ext cx="1407" cy="1407"/>
            </a:xfrm>
            <a:prstGeom prst="rect">
              <a:avLst/>
            </a:prstGeom>
          </p:spPr>
        </p:pic>
        <p:sp>
          <p:nvSpPr>
            <p:cNvPr id="12" name="文本框 4"/>
            <p:cNvSpPr txBox="1"/>
            <p:nvPr/>
          </p:nvSpPr>
          <p:spPr>
            <a:xfrm>
              <a:off x="2263" y="467"/>
              <a:ext cx="3745" cy="580"/>
            </a:xfrm>
            <a:prstGeom prst="rect">
              <a:avLst/>
            </a:prstGeom>
            <a:noFill/>
          </p:spPr>
          <p:txBody>
            <a:bodyPr wrap="square" rtlCol="0">
              <a:spAutoFit/>
            </a:bodyPr>
            <a:lstStyle/>
            <a:p>
              <a:r>
                <a:rPr lang="zh-CN" altLang="en-US" b="1">
                  <a:solidFill>
                    <a:schemeClr val="accent1"/>
                  </a:solidFill>
                  <a:latin typeface="华文隶书" panose="02010800040101010101" charset="-122"/>
                  <a:ea typeface="华文隶书" panose="02010800040101010101" charset="-122"/>
                </a:rPr>
                <a:t>力行近仁  道不远人</a:t>
              </a:r>
              <a:endParaRPr lang="zh-CN" altLang="en-US" b="1">
                <a:solidFill>
                  <a:schemeClr val="accent1"/>
                </a:solidFill>
                <a:latin typeface="华文隶书" panose="02010800040101010101" charset="-122"/>
                <a:ea typeface="华文隶书" panose="02010800040101010101"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pic>
        <p:nvPicPr>
          <p:cNvPr id="7" name="Picture 2" descr="D:\c盘\学校信息\校徽\教授题字.PNG"/>
          <p:cNvPicPr>
            <a:picLocks noChangeAspect="1" noChangeArrowheads="1"/>
          </p:cNvPicPr>
          <p:nvPr userDrawn="1"/>
        </p:nvPicPr>
        <p:blipFill>
          <a:blip r:embed="rId1"/>
          <a:stretch>
            <a:fillRect/>
          </a:stretch>
        </p:blipFill>
        <p:spPr bwMode="auto">
          <a:xfrm>
            <a:off x="9256684" y="6473021"/>
            <a:ext cx="2914050" cy="374346"/>
          </a:xfrm>
          <a:prstGeom prst="rect">
            <a:avLst/>
          </a:prstGeom>
          <a:noFill/>
        </p:spPr>
      </p:pic>
      <p:grpSp>
        <p:nvGrpSpPr>
          <p:cNvPr id="2" name="组合 1"/>
          <p:cNvGrpSpPr/>
          <p:nvPr/>
        </p:nvGrpSpPr>
        <p:grpSpPr>
          <a:xfrm>
            <a:off x="85056" y="85064"/>
            <a:ext cx="3270885" cy="892810"/>
            <a:chOff x="856" y="158"/>
            <a:chExt cx="5151" cy="1406"/>
          </a:xfrm>
        </p:grpSpPr>
        <p:pic>
          <p:nvPicPr>
            <p:cNvPr id="11" name="图片 2" descr="60a2e3bf319f584a1bb953f5fafaa4ca"/>
            <p:cNvPicPr>
              <a:picLocks noChangeAspect="1"/>
            </p:cNvPicPr>
            <p:nvPr/>
          </p:nvPicPr>
          <p:blipFill>
            <a:blip r:embed="rId2"/>
            <a:stretch>
              <a:fillRect/>
            </a:stretch>
          </p:blipFill>
          <p:spPr>
            <a:xfrm>
              <a:off x="856" y="158"/>
              <a:ext cx="1407" cy="1407"/>
            </a:xfrm>
            <a:prstGeom prst="rect">
              <a:avLst/>
            </a:prstGeom>
          </p:spPr>
        </p:pic>
        <p:sp>
          <p:nvSpPr>
            <p:cNvPr id="12" name="文本框 4"/>
            <p:cNvSpPr txBox="1"/>
            <p:nvPr/>
          </p:nvSpPr>
          <p:spPr>
            <a:xfrm>
              <a:off x="2263" y="467"/>
              <a:ext cx="3745" cy="580"/>
            </a:xfrm>
            <a:prstGeom prst="rect">
              <a:avLst/>
            </a:prstGeom>
            <a:noFill/>
          </p:spPr>
          <p:txBody>
            <a:bodyPr wrap="square" rtlCol="0">
              <a:spAutoFit/>
            </a:bodyPr>
            <a:lstStyle/>
            <a:p>
              <a:r>
                <a:rPr lang="zh-CN" altLang="en-US" b="1">
                  <a:solidFill>
                    <a:schemeClr val="accent1"/>
                  </a:solidFill>
                  <a:latin typeface="华文隶书" panose="02010800040101010101" charset="-122"/>
                  <a:ea typeface="华文隶书" panose="02010800040101010101" charset="-122"/>
                </a:rPr>
                <a:t>力行近仁  道不远人</a:t>
              </a:r>
              <a:endParaRPr lang="zh-CN" altLang="en-US" b="1">
                <a:solidFill>
                  <a:schemeClr val="accent1"/>
                </a:solidFill>
                <a:latin typeface="华文隶书" panose="02010800040101010101" charset="-122"/>
                <a:ea typeface="华文隶书" panose="02010800040101010101"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pic>
        <p:nvPicPr>
          <p:cNvPr id="7" name="Picture 2" descr="D:\c盘\学校信息\校徽\教授题字.PNG"/>
          <p:cNvPicPr>
            <a:picLocks noChangeAspect="1" noChangeArrowheads="1"/>
          </p:cNvPicPr>
          <p:nvPr userDrawn="1"/>
        </p:nvPicPr>
        <p:blipFill>
          <a:blip r:embed="rId1"/>
          <a:stretch>
            <a:fillRect/>
          </a:stretch>
        </p:blipFill>
        <p:spPr bwMode="auto">
          <a:xfrm>
            <a:off x="9256684" y="6473021"/>
            <a:ext cx="2914050" cy="374346"/>
          </a:xfrm>
          <a:prstGeom prst="rect">
            <a:avLst/>
          </a:prstGeom>
          <a:noFill/>
        </p:spPr>
      </p:pic>
      <p:grpSp>
        <p:nvGrpSpPr>
          <p:cNvPr id="2" name="组合 1"/>
          <p:cNvGrpSpPr/>
          <p:nvPr/>
        </p:nvGrpSpPr>
        <p:grpSpPr>
          <a:xfrm>
            <a:off x="85056" y="85064"/>
            <a:ext cx="3270885" cy="892810"/>
            <a:chOff x="856" y="158"/>
            <a:chExt cx="5151" cy="1406"/>
          </a:xfrm>
        </p:grpSpPr>
        <p:pic>
          <p:nvPicPr>
            <p:cNvPr id="11" name="图片 2" descr="60a2e3bf319f584a1bb953f5fafaa4ca"/>
            <p:cNvPicPr>
              <a:picLocks noChangeAspect="1"/>
            </p:cNvPicPr>
            <p:nvPr/>
          </p:nvPicPr>
          <p:blipFill>
            <a:blip r:embed="rId2"/>
            <a:stretch>
              <a:fillRect/>
            </a:stretch>
          </p:blipFill>
          <p:spPr>
            <a:xfrm>
              <a:off x="856" y="158"/>
              <a:ext cx="1407" cy="1407"/>
            </a:xfrm>
            <a:prstGeom prst="rect">
              <a:avLst/>
            </a:prstGeom>
          </p:spPr>
        </p:pic>
        <p:sp>
          <p:nvSpPr>
            <p:cNvPr id="12" name="文本框 4"/>
            <p:cNvSpPr txBox="1"/>
            <p:nvPr/>
          </p:nvSpPr>
          <p:spPr>
            <a:xfrm>
              <a:off x="2263" y="467"/>
              <a:ext cx="3745" cy="580"/>
            </a:xfrm>
            <a:prstGeom prst="rect">
              <a:avLst/>
            </a:prstGeom>
            <a:noFill/>
          </p:spPr>
          <p:txBody>
            <a:bodyPr wrap="square" rtlCol="0">
              <a:spAutoFit/>
            </a:bodyPr>
            <a:lstStyle/>
            <a:p>
              <a:r>
                <a:rPr lang="zh-CN" altLang="en-US" b="1">
                  <a:solidFill>
                    <a:schemeClr val="accent1"/>
                  </a:solidFill>
                  <a:latin typeface="华文隶书" panose="02010800040101010101" charset="-122"/>
                  <a:ea typeface="华文隶书" panose="02010800040101010101" charset="-122"/>
                </a:rPr>
                <a:t>力行近仁  道不远人</a:t>
              </a:r>
              <a:endParaRPr lang="zh-CN" altLang="en-US" b="1">
                <a:solidFill>
                  <a:schemeClr val="accent1"/>
                </a:solidFill>
                <a:latin typeface="华文隶书" panose="02010800040101010101" charset="-122"/>
                <a:ea typeface="华文隶书" panose="02010800040101010101"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pic>
        <p:nvPicPr>
          <p:cNvPr id="7" name="Picture 2" descr="D:\c盘\学校信息\校徽\教授题字.PNG"/>
          <p:cNvPicPr>
            <a:picLocks noChangeAspect="1" noChangeArrowheads="1"/>
          </p:cNvPicPr>
          <p:nvPr userDrawn="1"/>
        </p:nvPicPr>
        <p:blipFill>
          <a:blip r:embed="rId1"/>
          <a:stretch>
            <a:fillRect/>
          </a:stretch>
        </p:blipFill>
        <p:spPr bwMode="auto">
          <a:xfrm>
            <a:off x="9256684" y="6473021"/>
            <a:ext cx="2914050" cy="374346"/>
          </a:xfrm>
          <a:prstGeom prst="rect">
            <a:avLst/>
          </a:prstGeom>
          <a:noFill/>
        </p:spPr>
      </p:pic>
      <p:grpSp>
        <p:nvGrpSpPr>
          <p:cNvPr id="2" name="组合 1"/>
          <p:cNvGrpSpPr/>
          <p:nvPr/>
        </p:nvGrpSpPr>
        <p:grpSpPr>
          <a:xfrm>
            <a:off x="85056" y="85064"/>
            <a:ext cx="3270885" cy="892810"/>
            <a:chOff x="856" y="158"/>
            <a:chExt cx="5151" cy="1406"/>
          </a:xfrm>
        </p:grpSpPr>
        <p:pic>
          <p:nvPicPr>
            <p:cNvPr id="11" name="图片 2" descr="60a2e3bf319f584a1bb953f5fafaa4ca"/>
            <p:cNvPicPr>
              <a:picLocks noChangeAspect="1"/>
            </p:cNvPicPr>
            <p:nvPr/>
          </p:nvPicPr>
          <p:blipFill>
            <a:blip r:embed="rId2"/>
            <a:stretch>
              <a:fillRect/>
            </a:stretch>
          </p:blipFill>
          <p:spPr>
            <a:xfrm>
              <a:off x="856" y="158"/>
              <a:ext cx="1407" cy="1407"/>
            </a:xfrm>
            <a:prstGeom prst="rect">
              <a:avLst/>
            </a:prstGeom>
          </p:spPr>
        </p:pic>
        <p:sp>
          <p:nvSpPr>
            <p:cNvPr id="12" name="文本框 4"/>
            <p:cNvSpPr txBox="1"/>
            <p:nvPr/>
          </p:nvSpPr>
          <p:spPr>
            <a:xfrm>
              <a:off x="2263" y="467"/>
              <a:ext cx="3745" cy="580"/>
            </a:xfrm>
            <a:prstGeom prst="rect">
              <a:avLst/>
            </a:prstGeom>
            <a:noFill/>
          </p:spPr>
          <p:txBody>
            <a:bodyPr wrap="square" rtlCol="0">
              <a:spAutoFit/>
            </a:bodyPr>
            <a:lstStyle/>
            <a:p>
              <a:r>
                <a:rPr lang="zh-CN" altLang="en-US" b="1">
                  <a:solidFill>
                    <a:schemeClr val="accent1"/>
                  </a:solidFill>
                  <a:latin typeface="华文隶书" panose="02010800040101010101" charset="-122"/>
                  <a:ea typeface="华文隶书" panose="02010800040101010101" charset="-122"/>
                </a:rPr>
                <a:t>力行近仁  道不远人</a:t>
              </a:r>
              <a:endParaRPr lang="zh-CN" altLang="en-US" b="1">
                <a:solidFill>
                  <a:schemeClr val="accent1"/>
                </a:solidFill>
                <a:latin typeface="华文隶书" panose="02010800040101010101" charset="-122"/>
                <a:ea typeface="华文隶书" panose="02010800040101010101"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pic>
        <p:nvPicPr>
          <p:cNvPr id="7" name="Picture 2" descr="D:\c盘\学校信息\校徽\教授题字.PNG"/>
          <p:cNvPicPr>
            <a:picLocks noChangeAspect="1" noChangeArrowheads="1"/>
          </p:cNvPicPr>
          <p:nvPr userDrawn="1"/>
        </p:nvPicPr>
        <p:blipFill>
          <a:blip r:embed="rId1"/>
          <a:stretch>
            <a:fillRect/>
          </a:stretch>
        </p:blipFill>
        <p:spPr bwMode="auto">
          <a:xfrm>
            <a:off x="9256684" y="6473021"/>
            <a:ext cx="2914050" cy="374346"/>
          </a:xfrm>
          <a:prstGeom prst="rect">
            <a:avLst/>
          </a:prstGeom>
          <a:noFill/>
        </p:spPr>
      </p:pic>
      <p:grpSp>
        <p:nvGrpSpPr>
          <p:cNvPr id="2" name="组合 1"/>
          <p:cNvGrpSpPr/>
          <p:nvPr/>
        </p:nvGrpSpPr>
        <p:grpSpPr>
          <a:xfrm>
            <a:off x="85056" y="85064"/>
            <a:ext cx="3270885" cy="892810"/>
            <a:chOff x="856" y="158"/>
            <a:chExt cx="5151" cy="1406"/>
          </a:xfrm>
        </p:grpSpPr>
        <p:pic>
          <p:nvPicPr>
            <p:cNvPr id="11" name="图片 2" descr="60a2e3bf319f584a1bb953f5fafaa4ca"/>
            <p:cNvPicPr>
              <a:picLocks noChangeAspect="1"/>
            </p:cNvPicPr>
            <p:nvPr/>
          </p:nvPicPr>
          <p:blipFill>
            <a:blip r:embed="rId2"/>
            <a:stretch>
              <a:fillRect/>
            </a:stretch>
          </p:blipFill>
          <p:spPr>
            <a:xfrm>
              <a:off x="856" y="158"/>
              <a:ext cx="1407" cy="1407"/>
            </a:xfrm>
            <a:prstGeom prst="rect">
              <a:avLst/>
            </a:prstGeom>
          </p:spPr>
        </p:pic>
        <p:sp>
          <p:nvSpPr>
            <p:cNvPr id="12" name="文本框 4"/>
            <p:cNvSpPr txBox="1"/>
            <p:nvPr/>
          </p:nvSpPr>
          <p:spPr>
            <a:xfrm>
              <a:off x="2263" y="467"/>
              <a:ext cx="3745" cy="580"/>
            </a:xfrm>
            <a:prstGeom prst="rect">
              <a:avLst/>
            </a:prstGeom>
            <a:noFill/>
          </p:spPr>
          <p:txBody>
            <a:bodyPr wrap="square" rtlCol="0">
              <a:spAutoFit/>
            </a:bodyPr>
            <a:lstStyle/>
            <a:p>
              <a:r>
                <a:rPr lang="zh-CN" altLang="en-US" b="1">
                  <a:solidFill>
                    <a:schemeClr val="accent1"/>
                  </a:solidFill>
                  <a:latin typeface="华文隶书" panose="02010800040101010101" charset="-122"/>
                  <a:ea typeface="华文隶书" panose="02010800040101010101" charset="-122"/>
                </a:rPr>
                <a:t>力行近仁  道不远人</a:t>
              </a:r>
              <a:endParaRPr lang="zh-CN" altLang="en-US" b="1">
                <a:solidFill>
                  <a:schemeClr val="accent1"/>
                </a:solidFill>
                <a:latin typeface="华文隶书" panose="02010800040101010101" charset="-122"/>
                <a:ea typeface="华文隶书" panose="02010800040101010101"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pic>
        <p:nvPicPr>
          <p:cNvPr id="7" name="Picture 2" descr="D:\c盘\学校信息\校徽\教授题字.PNG"/>
          <p:cNvPicPr>
            <a:picLocks noChangeAspect="1" noChangeArrowheads="1"/>
          </p:cNvPicPr>
          <p:nvPr userDrawn="1"/>
        </p:nvPicPr>
        <p:blipFill>
          <a:blip r:embed="rId1"/>
          <a:stretch>
            <a:fillRect/>
          </a:stretch>
        </p:blipFill>
        <p:spPr bwMode="auto">
          <a:xfrm>
            <a:off x="9256684" y="6473021"/>
            <a:ext cx="2914050" cy="374346"/>
          </a:xfrm>
          <a:prstGeom prst="rect">
            <a:avLst/>
          </a:prstGeom>
          <a:noFill/>
        </p:spPr>
      </p:pic>
      <p:grpSp>
        <p:nvGrpSpPr>
          <p:cNvPr id="2" name="组合 1"/>
          <p:cNvGrpSpPr/>
          <p:nvPr/>
        </p:nvGrpSpPr>
        <p:grpSpPr>
          <a:xfrm>
            <a:off x="85056" y="85064"/>
            <a:ext cx="3270885" cy="892810"/>
            <a:chOff x="856" y="158"/>
            <a:chExt cx="5151" cy="1406"/>
          </a:xfrm>
        </p:grpSpPr>
        <p:pic>
          <p:nvPicPr>
            <p:cNvPr id="11" name="图片 2" descr="60a2e3bf319f584a1bb953f5fafaa4ca"/>
            <p:cNvPicPr>
              <a:picLocks noChangeAspect="1"/>
            </p:cNvPicPr>
            <p:nvPr/>
          </p:nvPicPr>
          <p:blipFill>
            <a:blip r:embed="rId2"/>
            <a:stretch>
              <a:fillRect/>
            </a:stretch>
          </p:blipFill>
          <p:spPr>
            <a:xfrm>
              <a:off x="856" y="158"/>
              <a:ext cx="1407" cy="1407"/>
            </a:xfrm>
            <a:prstGeom prst="rect">
              <a:avLst/>
            </a:prstGeom>
          </p:spPr>
        </p:pic>
        <p:sp>
          <p:nvSpPr>
            <p:cNvPr id="12" name="文本框 4"/>
            <p:cNvSpPr txBox="1"/>
            <p:nvPr/>
          </p:nvSpPr>
          <p:spPr>
            <a:xfrm>
              <a:off x="2263" y="467"/>
              <a:ext cx="3745" cy="580"/>
            </a:xfrm>
            <a:prstGeom prst="rect">
              <a:avLst/>
            </a:prstGeom>
            <a:noFill/>
          </p:spPr>
          <p:txBody>
            <a:bodyPr wrap="square" rtlCol="0">
              <a:spAutoFit/>
            </a:bodyPr>
            <a:lstStyle/>
            <a:p>
              <a:r>
                <a:rPr lang="zh-CN" altLang="en-US" b="1">
                  <a:solidFill>
                    <a:schemeClr val="accent1"/>
                  </a:solidFill>
                  <a:latin typeface="华文隶书" panose="02010800040101010101" charset="-122"/>
                  <a:ea typeface="华文隶书" panose="02010800040101010101" charset="-122"/>
                </a:rPr>
                <a:t>力行近仁  道不远人</a:t>
              </a:r>
              <a:endParaRPr lang="zh-CN" altLang="en-US" b="1">
                <a:solidFill>
                  <a:schemeClr val="accent1"/>
                </a:solidFill>
                <a:latin typeface="华文隶书" panose="02010800040101010101" charset="-122"/>
                <a:ea typeface="华文隶书" panose="02010800040101010101"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a:off x="3025297" y="479824"/>
            <a:ext cx="9166703" cy="2511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0"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4" name="标题占位符 1"/>
          <p:cNvSpPr>
            <a:spLocks noGrp="1"/>
          </p:cNvSpPr>
          <p:nvPr>
            <p:ph type="title"/>
          </p:nvPr>
        </p:nvSpPr>
        <p:spPr>
          <a:xfrm>
            <a:off x="416312" y="206333"/>
            <a:ext cx="3050788" cy="546975"/>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hf hdr="0" dt="0"/>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7" y="0"/>
            <a:ext cx="12203875" cy="6858000"/>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4F57"/>
              </a:solidFill>
            </a:endParaRPr>
          </a:p>
        </p:txBody>
      </p:sp>
      <p:sp>
        <p:nvSpPr>
          <p:cNvPr id="3" name="日期占位符 2"/>
          <p:cNvSpPr>
            <a:spLocks noGrp="1"/>
          </p:cNvSpPr>
          <p:nvPr>
            <p:ph type="dt" sz="half" idx="10"/>
          </p:nvPr>
        </p:nvSpPr>
        <p:spPr/>
        <p:txBody>
          <a:bodyPr/>
          <a:lstStyle/>
          <a:p>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r>
              <a:rPr lang="en-US">
                <a:solidFill>
                  <a:prstClr val="white">
                    <a:lumMod val="65000"/>
                  </a:prstClr>
                </a:solidFill>
              </a:rPr>
              <a:t> </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fld id="{857B18ED-D931-45F4-8873-1BEDAB4DC03E}" type="slidenum">
              <a:rPr lang="en-US" smtClean="0"/>
              <a:t/>
            </a:fld>
            <a:endParaRPr lang="en-US"/>
          </a:p>
        </p:txBody>
      </p:sp>
      <p:cxnSp>
        <p:nvCxnSpPr>
          <p:cNvPr id="7" name="直接连接符 6"/>
          <p:cNvCxnSpPr/>
          <p:nvPr userDrawn="1"/>
        </p:nvCxnSpPr>
        <p:spPr>
          <a:xfrm>
            <a:off x="3025297" y="509034"/>
            <a:ext cx="9166703" cy="10915"/>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0"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4" name="标题占位符 1"/>
          <p:cNvSpPr>
            <a:spLocks noGrp="1"/>
          </p:cNvSpPr>
          <p:nvPr>
            <p:ph type="title"/>
          </p:nvPr>
        </p:nvSpPr>
        <p:spPr>
          <a:xfrm>
            <a:off x="416312" y="206333"/>
            <a:ext cx="3050788" cy="546975"/>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hf hdr="0" dt="0"/>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7" y="0"/>
            <a:ext cx="12203875" cy="6858000"/>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4F57"/>
              </a:solidFill>
            </a:endParaRPr>
          </a:p>
        </p:txBody>
      </p:sp>
      <p:sp>
        <p:nvSpPr>
          <p:cNvPr id="3" name="日期占位符 2"/>
          <p:cNvSpPr>
            <a:spLocks noGrp="1"/>
          </p:cNvSpPr>
          <p:nvPr>
            <p:ph type="dt" sz="half" idx="10"/>
          </p:nvPr>
        </p:nvSpPr>
        <p:spPr/>
        <p:txBody>
          <a:bodyPr/>
          <a:lstStyle/>
          <a:p>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sp>
        <p:nvSpPr>
          <p:cNvPr id="2" name="标题 1"/>
          <p:cNvSpPr>
            <a:spLocks noGrp="1"/>
          </p:cNvSpPr>
          <p:nvPr>
            <p:ph type="title"/>
          </p:nvPr>
        </p:nvSpPr>
        <p:spPr>
          <a:xfrm>
            <a:off x="695472" y="231495"/>
            <a:ext cx="10515600" cy="516024"/>
          </a:xfrm>
        </p:spPr>
        <p:txBody>
          <a:bodyPr>
            <a:normAutofit/>
          </a:bodyPr>
          <a:lstStyle>
            <a:lvl1pPr>
              <a:defRPr sz="3200" b="1">
                <a:solidFill>
                  <a:srgbClr val="557FB5"/>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pic>
        <p:nvPicPr>
          <p:cNvPr id="7" name="图片 6"/>
          <p:cNvPicPr>
            <a:picLocks noChangeAspect="1"/>
          </p:cNvPicPr>
          <p:nvPr userDrawn="1"/>
        </p:nvPicPr>
        <p:blipFill>
          <a:blip r:embed="rId1"/>
          <a:stretch>
            <a:fillRect/>
          </a:stretch>
        </p:blipFill>
        <p:spPr>
          <a:xfrm flipH="1">
            <a:off x="0" y="0"/>
            <a:ext cx="821202" cy="897147"/>
          </a:xfrm>
          <a:prstGeom prst="rect">
            <a:avLst/>
          </a:prstGeom>
        </p:spPr>
      </p:pic>
      <p:cxnSp>
        <p:nvCxnSpPr>
          <p:cNvPr id="9" name="直接连接符 8"/>
          <p:cNvCxnSpPr/>
          <p:nvPr userDrawn="1"/>
        </p:nvCxnSpPr>
        <p:spPr>
          <a:xfrm>
            <a:off x="838200" y="782025"/>
            <a:ext cx="1115251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pPr fontAlgn="auto"/>
            <a:r>
              <a:rPr lang="zh-CN" altLang="en-US" strike="noStrike" noProof="1"/>
              <a:t>单击此处编辑标题</a:t>
            </a:r>
            <a:endParaRPr lang="zh-CN" altLang="en-US" strike="noStrike" noProof="1"/>
          </a:p>
        </p:txBody>
      </p:sp>
      <p:sp>
        <p:nvSpPr>
          <p:cNvPr id="3" name="副标题 2"/>
          <p:cNvSpPr>
            <a:spLocks noGrp="1"/>
          </p:cNvSpPr>
          <p:nvPr>
            <p:ph type="subTitle" idx="1" hasCustomPrompt="1"/>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endParaRPr lang="zh-CN" altLang="en-US" strike="noStrike" noProof="1"/>
          </a:p>
        </p:txBody>
      </p:sp>
      <p:sp>
        <p:nvSpPr>
          <p:cNvPr id="4" name="日期占位符 3"/>
          <p:cNvSpPr>
            <a:spLocks noGrp="1"/>
          </p:cNvSpPr>
          <p:nvPr>
            <p:ph type="dt" sz="half" idx="10"/>
          </p:nvPr>
        </p:nvSpPr>
        <p:spPr/>
        <p:txBody>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
            </a:fld>
            <a:endParaRPr lang="zh-CN" altLang="en-US" strike="noStrike" noProof="1"/>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rcRect l="4940" t="14156" r="29190" b="19974"/>
          <a:stretch>
            <a:fillRect/>
          </a:stretch>
        </p:blipFill>
        <p:spPr>
          <a:xfrm>
            <a:off x="-1" y="-1"/>
            <a:ext cx="12192001" cy="6858001"/>
          </a:xfrm>
          <a:prstGeom prst="rect">
            <a:avLst/>
          </a:prstGeom>
        </p:spPr>
      </p:pic>
    </p:spTree>
  </p:cSld>
  <p:clrMapOvr>
    <a:masterClrMapping/>
  </p:clrMapOvr>
  <mc:AlternateContent>
    <mc:Choice xmlns:p14="http://schemas.microsoft.com/office/powerpoint/2010/main" Requires="p14">
      <p:transition spd="slow" p14:dur="800">
        <p:circle/>
      </p:transition>
    </mc:Choice>
    <mc:Fallback>
      <p:transition spd="slow">
        <p:circl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内页">
    <p:spTree>
      <p:nvGrpSpPr>
        <p:cNvPr id="1" name=""/>
        <p:cNvGrpSpPr/>
        <p:nvPr/>
      </p:nvGrpSpPr>
      <p:grpSpPr>
        <a:xfrm>
          <a:off x="0" y="0"/>
          <a:ext cx="0" cy="0"/>
        </a:xfrm>
      </p:grpSpPr>
      <p:sp>
        <p:nvSpPr>
          <p:cNvPr id="2" name="矩形 1"/>
          <p:cNvSpPr/>
          <p:nvPr userDrawn="1"/>
        </p:nvSpPr>
        <p:spPr>
          <a:xfrm>
            <a:off x="0" y="6242050"/>
            <a:ext cx="12192000" cy="61595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矩形 3"/>
          <p:cNvSpPr/>
          <p:nvPr userDrawn="1"/>
        </p:nvSpPr>
        <p:spPr>
          <a:xfrm>
            <a:off x="0" y="361590"/>
            <a:ext cx="180000" cy="43200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userDrawn="1"/>
        </p:nvSpPr>
        <p:spPr>
          <a:xfrm>
            <a:off x="174522" y="361590"/>
            <a:ext cx="36000" cy="432000"/>
          </a:xfrm>
          <a:prstGeom prst="rect">
            <a:avLst/>
          </a:prstGeom>
          <a:gradFill flip="none" rotWithShape="1">
            <a:gsLst>
              <a:gs pos="0">
                <a:srgbClr val="208CA4"/>
              </a:gs>
              <a:gs pos="100000">
                <a:srgbClr val="195F8B"/>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文本占位符 104"/>
          <p:cNvSpPr>
            <a:spLocks noGrp="1"/>
          </p:cNvSpPr>
          <p:nvPr>
            <p:ph type="body" sz="quarter" idx="11" hasCustomPrompt="1"/>
          </p:nvPr>
        </p:nvSpPr>
        <p:spPr>
          <a:xfrm>
            <a:off x="307396" y="319579"/>
            <a:ext cx="6433669" cy="516023"/>
          </a:xfrm>
          <a:prstGeom prst="rect">
            <a:avLst/>
          </a:prstGeom>
        </p:spPr>
        <p:txBody>
          <a:bodyPr anchor="ctr"/>
          <a:lstStyle>
            <a:lvl1pPr marL="0" indent="0" algn="l">
              <a:buNone/>
              <a:defRPr sz="3200">
                <a:solidFill>
                  <a:srgbClr val="3D5070"/>
                </a:solidFill>
                <a:latin typeface="+mj-ea"/>
                <a:ea typeface="+mj-ea"/>
              </a:defRPr>
            </a:lvl1pPr>
          </a:lstStyle>
          <a:p>
            <a:pPr lvl="0"/>
            <a:r>
              <a:rPr lang="zh-CN" altLang="en-US"/>
              <a:t>请在此处添加标题</a:t>
            </a:r>
            <a:endParaRPr lang="zh-CN" altLang="en-US"/>
          </a:p>
        </p:txBody>
      </p:sp>
      <p:pic>
        <p:nvPicPr>
          <p:cNvPr id="6" name="图片 5" descr="史辰工作室1(1)"/>
          <p:cNvPicPr>
            <a:picLocks noChangeAspect="1"/>
          </p:cNvPicPr>
          <p:nvPr userDrawn="1"/>
        </p:nvPicPr>
        <p:blipFill>
          <a:blip r:embed="rId1">
            <a:lum bright="90000"/>
          </a:blip>
          <a:srcRect t="30848" b="29260"/>
          <a:stretch>
            <a:fillRect/>
          </a:stretch>
        </p:blipFill>
        <p:spPr>
          <a:xfrm>
            <a:off x="10121265" y="6129655"/>
            <a:ext cx="1932305" cy="770890"/>
          </a:xfrm>
          <a:prstGeom prst="rect">
            <a:avLst/>
          </a:prstGeom>
        </p:spPr>
      </p:pic>
    </p:spTree>
  </p:cSld>
  <p:clrMapOvr>
    <a:masterClrMapping/>
  </p:clrMapOvr>
  <p:transition>
    <p:random/>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image" Target="../media/image1.png"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image" Target="../media/image1.png" /><Relationship Id="rId5"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0" name="Picture 9" descr="hex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2"/>
            <a:ext cx="10972800" cy="416559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6809" y="6043601"/>
            <a:ext cx="541580" cy="47999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4" name="Date Placeholder 3"/>
          <p:cNvSpPr>
            <a:spLocks noGrp="1"/>
          </p:cNvSpPr>
          <p:nvPr>
            <p:ph type="dt" sz="half" idx="2"/>
          </p:nvPr>
        </p:nvSpPr>
        <p:spPr>
          <a:xfrm>
            <a:off x="8940800" y="177800"/>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38"/>
            <a:ext cx="3860800" cy="365125"/>
          </a:xfrm>
          <a:prstGeom prst="rect">
            <a:avLst/>
          </a:prstGeom>
        </p:spPr>
        <p:txBody>
          <a:bodyPr vert="horz" lIns="91440" tIns="45720" rIns="91440" bIns="45720" rtlCol="0" anchor="ctr"/>
          <a:lstStyle>
            <a:lvl1pPr algn="ctr">
              <a:defRPr sz="1600">
                <a:solidFill>
                  <a:schemeClr val="bg1">
                    <a:lumMod val="65000"/>
                  </a:schemeClr>
                </a:solidFill>
              </a:defRPr>
            </a:lvl1pPr>
          </a:lstStyle>
          <a:p>
            <a:endParaRPr lang="en-US">
              <a:solidFill>
                <a:prstClr val="white">
                  <a:lumMod val="65000"/>
                </a:prstClr>
              </a:solidFill>
            </a:endParaRPr>
          </a:p>
        </p:txBody>
      </p:sp>
      <p:cxnSp>
        <p:nvCxnSpPr>
          <p:cNvPr id="9" name="Straight Connector 8"/>
          <p:cNvCxnSpPr/>
          <p:nvPr userDrawn="1"/>
        </p:nvCxnSpPr>
        <p:spPr>
          <a:xfrm>
            <a:off x="812800" y="6273801"/>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fld id="{857B18ED-D931-45F4-8873-1BEDAB4DC03E}" type="slidenum">
              <a:rPr lang="en-US" smtClean="0"/>
              <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mc:Choice xmlns:p14="http://schemas.microsoft.com/office/powerpoint/2010/main" Requires="p14">
      <p:transition spd="med" p14:dur="700">
        <p:fade/>
      </p:transition>
    </mc:Choice>
    <mc:Fallback>
      <p:transition spd="med">
        <p:fade/>
      </p:transition>
    </mc:Fallback>
  </mc:AlternateContent>
  <p:timing/>
  <p:hf hdr="0" ftr="0" dt="0"/>
  <p:txStyles>
    <p:titleStyle>
      <a:lvl1pPr algn="l" defTabSz="1218565" rtl="0" eaLnBrk="1" latinLnBrk="0" hangingPunct="1">
        <a:spcBef>
          <a:spcPct val="0"/>
        </a:spcBef>
        <a:buNone/>
        <a:defRPr sz="4535"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665"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135"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865"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865"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2"/>
            <a:ext cx="10972800" cy="416559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6809" y="6043601"/>
            <a:ext cx="541580" cy="479998"/>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 name="Date Placeholder 3"/>
          <p:cNvSpPr>
            <a:spLocks noGrp="1"/>
          </p:cNvSpPr>
          <p:nvPr>
            <p:ph type="dt" sz="half" idx="2"/>
          </p:nvPr>
        </p:nvSpPr>
        <p:spPr>
          <a:xfrm>
            <a:off x="8940800" y="177800"/>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38"/>
            <a:ext cx="3860800" cy="365125"/>
          </a:xfrm>
          <a:prstGeom prst="rect">
            <a:avLst/>
          </a:prstGeom>
        </p:spPr>
        <p:txBody>
          <a:bodyPr vert="horz" lIns="91440" tIns="45720" rIns="91440" bIns="45720" rtlCol="0" anchor="ctr"/>
          <a:lstStyle>
            <a:lvl1pPr algn="ctr">
              <a:defRPr sz="1600">
                <a:solidFill>
                  <a:schemeClr val="bg1">
                    <a:lumMod val="65000"/>
                  </a:schemeClr>
                </a:solidFill>
              </a:defRPr>
            </a:lvl1pPr>
          </a:lstStyle>
          <a:p>
            <a:endParaRPr lang="en-US">
              <a:solidFill>
                <a:prstClr val="white">
                  <a:lumMod val="65000"/>
                </a:prstClr>
              </a:solidFill>
            </a:endParaRPr>
          </a:p>
        </p:txBody>
      </p:sp>
      <p:cxnSp>
        <p:nvCxnSpPr>
          <p:cNvPr id="9" name="Straight Connector 8"/>
          <p:cNvCxnSpPr/>
          <p:nvPr userDrawn="1"/>
        </p:nvCxnSpPr>
        <p:spPr>
          <a:xfrm>
            <a:off x="812800" y="6273801"/>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40" tIns="45720" rIns="91440" bIns="45720"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mc:AlternateContent>
    <mc:Choice xmlns:p14="http://schemas.microsoft.com/office/powerpoint/2010/main" Requires="p14">
      <p:transition spd="med" p14:dur="700">
        <p:fade/>
      </p:transition>
    </mc:Choice>
    <mc:Fallback>
      <p:transition spd="med">
        <p:fade/>
      </p:transition>
    </mc:Fallback>
  </mc:AlternateContent>
  <p:timing/>
  <p:hf hdr="0" ftr="0" dt="0"/>
  <p:txStyles>
    <p:titleStyle>
      <a:lvl1pPr algn="l" defTabSz="1218565" rtl="0" eaLnBrk="1" latinLnBrk="0" hangingPunct="1">
        <a:spcBef>
          <a:spcPct val="0"/>
        </a:spcBef>
        <a:buNone/>
        <a:defRPr sz="4535"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665"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135"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865"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865"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image" Target="../media/image9.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 Id="rId3" Type="http://schemas.openxmlformats.org/officeDocument/2006/relationships/tags" Target="../tags/tag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png" /><Relationship Id="rId3"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png" /><Relationship Id="rId3" Type="http://schemas.openxmlformats.org/officeDocument/2006/relationships/image" Target="../media/image19.png" /><Relationship Id="rId4" Type="http://schemas.openxmlformats.org/officeDocument/2006/relationships/image" Target="../media/image20.png" /><Relationship Id="rId5" Type="http://schemas.openxmlformats.org/officeDocument/2006/relationships/image" Target="../media/image2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2.png" /><Relationship Id="rId3" Type="http://schemas.openxmlformats.org/officeDocument/2006/relationships/image" Target="../media/image23.png" /><Relationship Id="rId4" Type="http://schemas.openxmlformats.org/officeDocument/2006/relationships/image" Target="../media/image24.png" /><Relationship Id="rId5" Type="http://schemas.openxmlformats.org/officeDocument/2006/relationships/image" Target="../media/image2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6.png" /><Relationship Id="rId3" Type="http://schemas.openxmlformats.org/officeDocument/2006/relationships/image" Target="../media/image27.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8.png" /><Relationship Id="rId3" Type="http://schemas.openxmlformats.org/officeDocument/2006/relationships/image" Target="../media/image2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 Id="rId3" Type="http://schemas.openxmlformats.org/officeDocument/2006/relationships/image" Target="../media/image12.png" /><Relationship Id="rId4" Type="http://schemas.openxmlformats.org/officeDocument/2006/relationships/image" Target="../media/image1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1">
          <a:blip r:embed="rId5"/>
          <a:stretch>
            <a:fillRect/>
          </a:stretch>
        </a:blipFill>
        <a:effectLst/>
      </p:bgPr>
    </p:bg>
    <p:spTree>
      <p:nvGrpSpPr>
        <p:cNvPr id="1" name=""/>
        <p:cNvGrpSpPr/>
        <p:nvPr/>
      </p:nvGrpSpPr>
      <p:grpSpPr>
        <a:xfrm>
          <a:off x="0" y="0"/>
          <a:ext cx="0" cy="0"/>
        </a:xfrm>
      </p:grpSpPr>
      <p:sp>
        <p:nvSpPr>
          <p:cNvPr id="3" name="灯片编号占位符 2"/>
          <p:cNvSpPr>
            <a:spLocks noGrp="1"/>
          </p:cNvSpPr>
          <p:nvPr>
            <p:ph type="sldNum" sz="quarter" idx="12"/>
          </p:nvPr>
        </p:nvSpPr>
        <p:spPr/>
        <p:txBody>
          <a:bodyPr/>
          <a:lstStyle/>
          <a:p>
            <a:r>
              <a:rPr lang="en-US" smtClean="0"/>
              <a:t>1</a:t>
            </a:r>
            <a:endParaRPr lang="en-US"/>
          </a:p>
        </p:txBody>
      </p:sp>
      <p:sp>
        <p:nvSpPr>
          <p:cNvPr id="32" name="文本框 31"/>
          <p:cNvSpPr txBox="1"/>
          <p:nvPr/>
        </p:nvSpPr>
        <p:spPr>
          <a:xfrm>
            <a:off x="377068" y="262027"/>
            <a:ext cx="2954655" cy="461665"/>
          </a:xfrm>
          <a:prstGeom prst="rect">
            <a:avLst/>
          </a:prstGeom>
          <a:noFill/>
        </p:spPr>
        <p:txBody>
          <a:bodyPr wrap="none" rtlCol="0">
            <a:spAutoFit/>
          </a:bodyPr>
          <a:lstStyle/>
          <a:p>
            <a:r>
              <a:rPr lang="zh-CN" altLang="en-US" sz="2400">
                <a:solidFill>
                  <a:schemeClr val="bg1"/>
                </a:solidFill>
                <a:ea typeface="迷你简汉真广标" panose="02010609000101010101" pitchFamily="49" charset="-122"/>
              </a:rPr>
              <a:t>中外历史纲要</a:t>
            </a:r>
            <a:r>
              <a:rPr lang="zh-CN" altLang="en-US" sz="2400" smtClean="0">
                <a:solidFill>
                  <a:schemeClr val="bg1"/>
                </a:solidFill>
                <a:ea typeface="迷你简汉真广标" panose="02010609000101010101" pitchFamily="49" charset="-122"/>
              </a:rPr>
              <a:t>（下）</a:t>
            </a:r>
            <a:endParaRPr lang="zh-CN" altLang="en-US" sz="2400">
              <a:solidFill>
                <a:schemeClr val="bg1"/>
              </a:solidFill>
              <a:ea typeface="迷你简汉真广标" panose="02010609000101010101" pitchFamily="49" charset="-122"/>
            </a:endParaRPr>
          </a:p>
        </p:txBody>
      </p:sp>
      <p:sp>
        <p:nvSpPr>
          <p:cNvPr id="9" name="文本框 1"/>
          <p:cNvSpPr txBox="1"/>
          <p:nvPr/>
        </p:nvSpPr>
        <p:spPr>
          <a:xfrm>
            <a:off x="5495925" y="2644775"/>
            <a:ext cx="4326890" cy="1568450"/>
          </a:xfrm>
          <a:prstGeom prst="rect">
            <a:avLst/>
          </a:prstGeom>
          <a:noFill/>
        </p:spPr>
        <p:txBody>
          <a:bodyPr wrap="square" rtlCol="0">
            <a:spAutoFit/>
          </a:bodyPr>
          <a:lstStyle/>
          <a:p>
            <a:r>
              <a:rPr lang="zh-CN" altLang="en-US" sz="9600" b="1">
                <a:solidFill>
                  <a:srgbClr val="0000FF"/>
                </a:solidFill>
                <a:latin typeface="华文新魏" panose="02010800040101010101" pitchFamily="2" charset="-122"/>
                <a:ea typeface="华文新魏" panose="02010800040101010101" pitchFamily="2" charset="-122"/>
                <a:cs typeface="华文新魏" panose="02010800040101010101" pitchFamily="2" charset="-122"/>
              </a:rPr>
              <a:t>导言课</a:t>
            </a:r>
            <a:endParaRPr lang="zh-CN" altLang="en-US" sz="9600" b="1">
              <a:solidFill>
                <a:srgbClr val="0000FF"/>
              </a:solidFill>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10" name="图片 9"/>
          <p:cNvPicPr>
            <a:picLocks noChangeAspect="1"/>
          </p:cNvPicPr>
          <p:nvPr/>
        </p:nvPicPr>
        <p:blipFill>
          <a:blip r:embed="rId3"/>
          <a:stretch>
            <a:fillRect/>
          </a:stretch>
        </p:blipFill>
        <p:spPr>
          <a:xfrm>
            <a:off x="631825" y="1710690"/>
            <a:ext cx="3869055" cy="4777105"/>
          </a:xfrm>
          <a:prstGeom prst="rect">
            <a:avLst/>
          </a:prstGeom>
        </p:spPr>
      </p:pic>
      <p:sp>
        <p:nvSpPr>
          <p:cNvPr id="11" name="文本框 13"/>
          <p:cNvSpPr txBox="1"/>
          <p:nvPr/>
        </p:nvSpPr>
        <p:spPr>
          <a:xfrm>
            <a:off x="1264285" y="906145"/>
            <a:ext cx="7528560" cy="645160"/>
          </a:xfrm>
          <a:prstGeom prst="rect">
            <a:avLst/>
          </a:prstGeom>
          <a:noFill/>
        </p:spPr>
        <p:txBody>
          <a:bodyPr wrap="none" rtlCol="0">
            <a:spAutoFit/>
          </a:bodyPr>
          <a:lstStyle/>
          <a:p>
            <a:r>
              <a:rPr lang="zh-CN" altLang="en-US" sz="3600" b="1"/>
              <a:t>统编新教材《中外历史纲要》（下）</a:t>
            </a:r>
            <a:endParaRPr lang="zh-CN" altLang="en-US" sz="3600" b="1"/>
          </a:p>
        </p:txBody>
      </p:sp>
      <p:sp>
        <p:nvSpPr>
          <p:cNvPr id="12" name="文本框 86"/>
          <p:cNvSpPr txBox="1"/>
          <p:nvPr/>
        </p:nvSpPr>
        <p:spPr>
          <a:xfrm>
            <a:off x="6574404" y="5504599"/>
            <a:ext cx="3964940" cy="706755"/>
          </a:xfrm>
          <a:prstGeom prst="rect">
            <a:avLst/>
          </a:prstGeom>
          <a:noFill/>
          <a:ln>
            <a:noFill/>
          </a:ln>
        </p:spPr>
        <p:txBody>
          <a:bodyPr wrap="square" rtlCol="0">
            <a:spAutoFit/>
          </a:bodyPr>
          <a:lstStyle>
            <a:defPPr>
              <a:defRPr lang="zh-CN"/>
            </a:defPPr>
            <a:lvl1pPr algn="ctr">
              <a:defRPr sz="2000">
                <a:blipFill>
                  <a:blip r:embed="rId4"/>
                  <a:stretch>
                    <a:fillRect/>
                  </a:stretch>
                </a:blipFill>
              </a:defRPr>
            </a:lvl1pPr>
          </a:lstStyle>
          <a:p>
            <a:pPr algn="l"/>
            <a:r>
              <a:rPr lang="zh-CN" altLang="en-US" sz="4000" b="1" smtClean="0">
                <a:solidFill>
                  <a:srgbClr val="FF0000"/>
                </a:solidFill>
                <a:latin typeface="楷体" panose="02010609060101010101" pitchFamily="49" charset="-122"/>
                <a:ea typeface="楷体" panose="02010609060101010101" pitchFamily="49" charset="-122"/>
              </a:rPr>
              <a:t>授课人：刘 涛</a:t>
            </a:r>
            <a:endParaRPr lang="en-US" altLang="zh-CN" sz="4000" b="1">
              <a:solidFill>
                <a:srgbClr val="FF0000"/>
              </a:solidFill>
              <a:latin typeface="楷体" panose="02010609060101010101" pitchFamily="49" charset="-122"/>
              <a:ea typeface="楷体" panose="02010609060101010101" pitchFamily="49"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5"/>
          <p:cNvSpPr txBox="1"/>
          <p:nvPr/>
        </p:nvSpPr>
        <p:spPr>
          <a:xfrm>
            <a:off x="275772" y="791030"/>
            <a:ext cx="11422742" cy="3046988"/>
          </a:xfrm>
          <a:prstGeom prst="rect">
            <a:avLst/>
          </a:prstGeom>
          <a:noFill/>
        </p:spPr>
        <p:txBody>
          <a:bodyPr wrap="square" rtlCol="0">
            <a:spAutoFit/>
          </a:bodyPr>
          <a:lstStyle/>
          <a:p>
            <a:pPr>
              <a:lnSpc>
                <a:spcPct val="100000"/>
              </a:lnSpc>
            </a:pPr>
            <a:r>
              <a:rPr lang="zh-CN" altLang="en-US" sz="3200" b="1" smtClean="0"/>
              <a:t>（二）</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考</a:t>
            </a:r>
            <a:r>
              <a:rPr lang="zh-CN" altLang="en-US" sz="3200" b="1">
                <a:latin typeface="方正粗黑宋简体" panose="02000000000000000000" charset="-122"/>
                <a:ea typeface="方正粗黑宋简体" panose="02000000000000000000" charset="-122"/>
                <a:cs typeface="方正粗黑宋简体" panose="02000000000000000000" charset="-122"/>
              </a:rPr>
              <a:t>试要求及规范作答</a:t>
            </a:r>
            <a:endParaRPr lang="zh-CN" altLang="en-US" sz="3200" b="1">
              <a:latin typeface="方正粗黑宋简体" panose="02000000000000000000" charset="-122"/>
              <a:ea typeface="方正粗黑宋简体" panose="02000000000000000000" charset="-122"/>
              <a:cs typeface="方正粗黑宋简体" panose="02000000000000000000" charset="-122"/>
            </a:endParaRPr>
          </a:p>
          <a:p>
            <a:pPr>
              <a:lnSpc>
                <a:spcPct val="100000"/>
              </a:lnSpc>
            </a:pPr>
            <a:r>
              <a:rPr lang="zh-CN" altLang="en-US" sz="3200" b="1">
                <a:latin typeface="方正粗黑宋简体" panose="02000000000000000000" charset="-122"/>
                <a:ea typeface="方正粗黑宋简体" panose="02000000000000000000" charset="-122"/>
                <a:cs typeface="方正粗黑宋简体" panose="02000000000000000000" charset="-122"/>
              </a:rPr>
              <a:t>（</a:t>
            </a:r>
            <a:r>
              <a:rPr lang="en-US" altLang="zh-CN" sz="3200" b="1">
                <a:latin typeface="方正粗黑宋简体" panose="02000000000000000000" charset="-122"/>
                <a:ea typeface="方正粗黑宋简体" panose="02000000000000000000" charset="-122"/>
                <a:cs typeface="方正粗黑宋简体" panose="02000000000000000000" charset="-122"/>
              </a:rPr>
              <a:t>1</a:t>
            </a:r>
            <a:r>
              <a:rPr lang="zh-CN" altLang="en-US" sz="3200" b="1">
                <a:latin typeface="方正粗黑宋简体" panose="02000000000000000000" charset="-122"/>
                <a:ea typeface="方正粗黑宋简体" panose="02000000000000000000" charset="-122"/>
                <a:cs typeface="方正粗黑宋简体" panose="02000000000000000000" charset="-122"/>
              </a:rPr>
              <a:t>）</a:t>
            </a:r>
            <a:r>
              <a:rPr lang="zh-CN" altLang="en-US" sz="3200" b="1">
                <a:solidFill>
                  <a:srgbClr val="0308BE"/>
                </a:solidFill>
                <a:latin typeface="方正粗黑宋简体" panose="02000000000000000000" charset="-122"/>
                <a:ea typeface="方正粗黑宋简体" panose="02000000000000000000" charset="-122"/>
                <a:cs typeface="方正粗黑宋简体" panose="02000000000000000000" charset="-122"/>
              </a:rPr>
              <a:t>态度</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：按时按要求参加考试，不得作弊，坚</a:t>
            </a:r>
            <a:r>
              <a:rPr lang="zh-CN" altLang="en-US" sz="3200" b="1">
                <a:latin typeface="方正粗黑宋简体" panose="02000000000000000000" charset="-122"/>
                <a:ea typeface="方正粗黑宋简体" panose="02000000000000000000" charset="-122"/>
                <a:cs typeface="方正粗黑宋简体" panose="02000000000000000000" charset="-122"/>
              </a:rPr>
              <a:t>决杜绝空白试</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卷和在试卷上乱涂乱画。</a:t>
            </a:r>
            <a:endParaRPr lang="zh-CN" altLang="en-US" sz="3200" b="1">
              <a:latin typeface="方正粗黑宋简体" panose="02000000000000000000" charset="-122"/>
              <a:ea typeface="方正粗黑宋简体" panose="02000000000000000000" charset="-122"/>
              <a:cs typeface="方正粗黑宋简体" panose="02000000000000000000" charset="-122"/>
            </a:endParaRPr>
          </a:p>
          <a:p>
            <a:pPr>
              <a:lnSpc>
                <a:spcPct val="100000"/>
              </a:lnSpc>
            </a:pPr>
            <a:r>
              <a:rPr lang="zh-CN" altLang="en-US" sz="3200" b="1">
                <a:latin typeface="方正粗黑宋简体" panose="02000000000000000000" charset="-122"/>
                <a:ea typeface="方正粗黑宋简体" panose="02000000000000000000" charset="-122"/>
                <a:cs typeface="方正粗黑宋简体" panose="02000000000000000000" charset="-122"/>
              </a:rPr>
              <a:t>（</a:t>
            </a:r>
            <a:r>
              <a:rPr lang="en-US" altLang="zh-CN" sz="3200" b="1">
                <a:latin typeface="方正粗黑宋简体" panose="02000000000000000000" charset="-122"/>
                <a:ea typeface="方正粗黑宋简体" panose="02000000000000000000" charset="-122"/>
                <a:cs typeface="方正粗黑宋简体" panose="02000000000000000000" charset="-122"/>
              </a:rPr>
              <a:t>2</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a:t>
            </a:r>
            <a:r>
              <a:rPr lang="zh-CN" altLang="en-US" sz="3200" b="1" smtClean="0">
                <a:solidFill>
                  <a:srgbClr val="0000FF"/>
                </a:solidFill>
                <a:latin typeface="方正粗黑宋简体" panose="02000000000000000000" charset="-122"/>
                <a:ea typeface="方正粗黑宋简体" panose="02000000000000000000" charset="-122"/>
                <a:cs typeface="方正粗黑宋简体" panose="02000000000000000000" charset="-122"/>
              </a:rPr>
              <a:t>时间：</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合理分配时间，先易后难，尽量在规定的时间里把每题都做完。</a:t>
            </a:r>
            <a:endParaRPr lang="en-US" altLang="zh-CN" sz="3200" b="1" smtClean="0">
              <a:latin typeface="方正粗黑宋简体" panose="02000000000000000000" charset="-122"/>
              <a:ea typeface="方正粗黑宋简体" panose="02000000000000000000" charset="-122"/>
              <a:cs typeface="方正粗黑宋简体" panose="02000000000000000000" charset="-122"/>
            </a:endParaRPr>
          </a:p>
          <a:p>
            <a:pPr>
              <a:lnSpc>
                <a:spcPct val="100000"/>
              </a:lnSpc>
            </a:pPr>
            <a:r>
              <a:rPr lang="zh-CN" altLang="en-US" sz="3200" b="1" smtClean="0">
                <a:latin typeface="方正粗黑宋简体" panose="02000000000000000000" charset="-122"/>
                <a:ea typeface="方正粗黑宋简体" panose="02000000000000000000" charset="-122"/>
                <a:cs typeface="方正粗黑宋简体" panose="02000000000000000000" charset="-122"/>
              </a:rPr>
              <a:t>（</a:t>
            </a:r>
            <a:r>
              <a:rPr lang="en-US" altLang="zh-CN" sz="3200" b="1" smtClean="0">
                <a:latin typeface="方正粗黑宋简体" panose="02000000000000000000" charset="-122"/>
                <a:ea typeface="方正粗黑宋简体" panose="02000000000000000000" charset="-122"/>
                <a:cs typeface="方正粗黑宋简体" panose="02000000000000000000" charset="-122"/>
              </a:rPr>
              <a:t>3</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a:t>
            </a:r>
            <a:r>
              <a:rPr lang="zh-CN" altLang="en-US" sz="3200" b="1" smtClean="0">
                <a:solidFill>
                  <a:srgbClr val="0308BE"/>
                </a:solidFill>
                <a:latin typeface="方正粗黑宋简体" panose="02000000000000000000" charset="-122"/>
                <a:ea typeface="方正粗黑宋简体" panose="02000000000000000000" charset="-122"/>
                <a:cs typeface="方正粗黑宋简体" panose="02000000000000000000" charset="-122"/>
              </a:rPr>
              <a:t>卷面三化</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：工整化、要</a:t>
            </a:r>
            <a:r>
              <a:rPr lang="zh-CN" altLang="en-US" sz="3200" b="1">
                <a:latin typeface="方正粗黑宋简体" panose="02000000000000000000" charset="-122"/>
                <a:ea typeface="方正粗黑宋简体" panose="02000000000000000000" charset="-122"/>
                <a:cs typeface="方正粗黑宋简体" panose="02000000000000000000" charset="-122"/>
              </a:rPr>
              <a:t>点</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化（序号化）、角</a:t>
            </a:r>
            <a:r>
              <a:rPr lang="zh-CN" altLang="en-US" sz="3200" b="1">
                <a:latin typeface="方正粗黑宋简体" panose="02000000000000000000" charset="-122"/>
                <a:ea typeface="方正粗黑宋简体" panose="02000000000000000000" charset="-122"/>
                <a:cs typeface="方正粗黑宋简体" panose="02000000000000000000" charset="-122"/>
              </a:rPr>
              <a:t>度</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化。</a:t>
            </a:r>
            <a:endParaRPr lang="en-US" altLang="zh-CN" sz="3200" b="1">
              <a:latin typeface="方正粗黑宋简体" panose="02000000000000000000" charset="-122"/>
              <a:ea typeface="方正粗黑宋简体" panose="02000000000000000000" charset="-122"/>
              <a:cs typeface="方正粗黑宋简体" panose="02000000000000000000" charset="-122"/>
            </a:endParaRPr>
          </a:p>
        </p:txBody>
      </p:sp>
      <p:sp>
        <p:nvSpPr>
          <p:cNvPr id="7" name="标题 6"/>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pic>
        <p:nvPicPr>
          <p:cNvPr id="8" name="内容占位符 8"/>
          <p:cNvPicPr>
            <a:picLocks noChangeAspect="1"/>
          </p:cNvPicPr>
          <p:nvPr/>
        </p:nvPicPr>
        <p:blipFill>
          <a:blip r:embed="rId2"/>
          <a:stretch>
            <a:fillRect/>
          </a:stretch>
        </p:blipFill>
        <p:spPr>
          <a:xfrm>
            <a:off x="420915" y="1320799"/>
            <a:ext cx="11112500" cy="5050971"/>
          </a:xfrm>
          <a:prstGeom prst="rect">
            <a:avLst/>
          </a:prstGeom>
        </p:spPr>
      </p:pic>
    </p:spTree>
    <p:custDataLst>
      <p:tags r:id="rId3"/>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标题 7"/>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pic>
        <p:nvPicPr>
          <p:cNvPr id="4" name="内容占位符 3"/>
          <p:cNvPicPr>
            <a:picLocks noGrp="1" noChangeAspect="1"/>
          </p:cNvPicPr>
          <p:nvPr>
            <p:ph idx="4294967295"/>
          </p:nvPr>
        </p:nvPicPr>
        <p:blipFill>
          <a:blip r:embed="rId2"/>
          <a:stretch>
            <a:fillRect/>
          </a:stretch>
        </p:blipFill>
        <p:spPr>
          <a:xfrm>
            <a:off x="6000297" y="1248228"/>
            <a:ext cx="5146675" cy="5065485"/>
          </a:xfrm>
          <a:prstGeom prst="rect">
            <a:avLst/>
          </a:prstGeom>
        </p:spPr>
      </p:pic>
      <p:sp>
        <p:nvSpPr>
          <p:cNvPr id="6" name="文本框 5"/>
          <p:cNvSpPr txBox="1"/>
          <p:nvPr/>
        </p:nvSpPr>
        <p:spPr>
          <a:xfrm>
            <a:off x="357234" y="791031"/>
            <a:ext cx="6449966" cy="583565"/>
          </a:xfrm>
          <a:prstGeom prst="rect">
            <a:avLst/>
          </a:prstGeom>
          <a:noFill/>
        </p:spPr>
        <p:txBody>
          <a:bodyPr wrap="square" rtlCol="0">
            <a:spAutoFit/>
          </a:bodyPr>
          <a:lstStyle/>
          <a:p>
            <a:pPr>
              <a:lnSpc>
                <a:spcPct val="100000"/>
              </a:lnSpc>
            </a:pPr>
            <a:r>
              <a:rPr lang="zh-CN" altLang="en-US" sz="3200" b="1" smtClean="0">
                <a:latin typeface="方正粗黑宋简体" panose="02000000000000000000" charset="-122"/>
                <a:ea typeface="方正粗黑宋简体" panose="02000000000000000000" charset="-122"/>
                <a:cs typeface="方正粗黑宋简体" panose="02000000000000000000" charset="-122"/>
              </a:rPr>
              <a:t>（三）日</a:t>
            </a:r>
            <a:r>
              <a:rPr lang="zh-CN" altLang="en-US" sz="3200" b="1">
                <a:latin typeface="方正粗黑宋简体" panose="02000000000000000000" charset="-122"/>
                <a:ea typeface="方正粗黑宋简体" panose="02000000000000000000" charset="-122"/>
                <a:cs typeface="方正粗黑宋简体" panose="02000000000000000000" charset="-122"/>
              </a:rPr>
              <a:t>常讲评试卷、作业的订正</a:t>
            </a:r>
            <a:endParaRPr lang="en-US" altLang="zh-CN" sz="3200" b="1">
              <a:latin typeface="方正粗黑宋简体" panose="02000000000000000000" charset="-122"/>
              <a:ea typeface="方正粗黑宋简体" panose="02000000000000000000" charset="-122"/>
              <a:cs typeface="方正粗黑宋简体" panose="02000000000000000000" charset="-122"/>
            </a:endParaRPr>
          </a:p>
        </p:txBody>
      </p:sp>
      <p:sp>
        <p:nvSpPr>
          <p:cNvPr id="7" name="文本框 6"/>
          <p:cNvSpPr txBox="1"/>
          <p:nvPr/>
        </p:nvSpPr>
        <p:spPr>
          <a:xfrm>
            <a:off x="449944" y="1664880"/>
            <a:ext cx="5471886" cy="2893100"/>
          </a:xfrm>
          <a:prstGeom prst="rect">
            <a:avLst/>
          </a:prstGeom>
          <a:noFill/>
        </p:spPr>
        <p:txBody>
          <a:bodyPr wrap="square" rtlCol="0">
            <a:spAutoFit/>
          </a:bodyPr>
          <a:lstStyle/>
          <a:p>
            <a:pPr>
              <a:lnSpc>
                <a:spcPct val="130000"/>
              </a:lnSpc>
            </a:pPr>
            <a:r>
              <a:rPr lang="en-US" altLang="zh-CN" sz="2800" b="1" smtClean="0">
                <a:latin typeface="方正粗黑宋简体" panose="02000000000000000000" charset="-122"/>
                <a:ea typeface="方正粗黑宋简体" panose="02000000000000000000" charset="-122"/>
                <a:cs typeface="方正粗黑宋简体" panose="02000000000000000000" charset="-122"/>
              </a:rPr>
              <a:t>1.</a:t>
            </a:r>
            <a:r>
              <a:rPr lang="zh-CN" altLang="en-US" sz="2800" b="1" smtClean="0">
                <a:solidFill>
                  <a:srgbClr val="FF0000"/>
                </a:solidFill>
                <a:latin typeface="方正粗黑宋简体" panose="02000000000000000000" charset="-122"/>
                <a:ea typeface="方正粗黑宋简体" panose="02000000000000000000" charset="-122"/>
                <a:cs typeface="方正粗黑宋简体" panose="02000000000000000000" charset="-122"/>
              </a:rPr>
              <a:t>选</a:t>
            </a:r>
            <a:r>
              <a:rPr lang="zh-CN" altLang="en-US" sz="2800" b="1">
                <a:solidFill>
                  <a:srgbClr val="FF0000"/>
                </a:solidFill>
                <a:latin typeface="方正粗黑宋简体" panose="02000000000000000000" charset="-122"/>
                <a:ea typeface="方正粗黑宋简体" panose="02000000000000000000" charset="-122"/>
                <a:cs typeface="方正粗黑宋简体" panose="02000000000000000000" charset="-122"/>
              </a:rPr>
              <a:t>择题</a:t>
            </a:r>
            <a:r>
              <a:rPr lang="zh-CN" altLang="en-US" sz="2800" b="1">
                <a:latin typeface="方正粗黑宋简体" panose="02000000000000000000" charset="-122"/>
                <a:ea typeface="方正粗黑宋简体" panose="02000000000000000000" charset="-122"/>
                <a:cs typeface="方正粗黑宋简体" panose="02000000000000000000" charset="-122"/>
              </a:rPr>
              <a:t>：</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a:p>
            <a:pPr>
              <a:lnSpc>
                <a:spcPct val="130000"/>
              </a:lnSpc>
            </a:pPr>
            <a:r>
              <a:rPr lang="zh-CN" altLang="en-US" sz="2800" b="1">
                <a:latin typeface="方正粗黑宋简体" panose="02000000000000000000" charset="-122"/>
                <a:ea typeface="方正粗黑宋简体" panose="02000000000000000000" charset="-122"/>
                <a:cs typeface="方正粗黑宋简体" panose="02000000000000000000" charset="-122"/>
              </a:rPr>
              <a:t>  理解掌握正确选项原因；</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a:p>
            <a:pPr>
              <a:lnSpc>
                <a:spcPct val="130000"/>
              </a:lnSpc>
            </a:pPr>
            <a:r>
              <a:rPr lang="zh-CN" altLang="en-US" sz="2800" b="1">
                <a:latin typeface="方正粗黑宋简体" panose="02000000000000000000" charset="-122"/>
                <a:ea typeface="方正粗黑宋简体" panose="02000000000000000000" charset="-122"/>
                <a:cs typeface="方正粗黑宋简体" panose="02000000000000000000" charset="-122"/>
                <a:sym typeface="+mn-ea"/>
              </a:rPr>
              <a:t>  明确错误原因，标注正确答案</a:t>
            </a:r>
            <a:endParaRPr lang="zh-CN" altLang="en-US" sz="2800" b="1">
              <a:latin typeface="方正粗黑宋简体" panose="02000000000000000000" charset="-122"/>
              <a:ea typeface="方正粗黑宋简体" panose="02000000000000000000" charset="-122"/>
              <a:cs typeface="方正粗黑宋简体" panose="02000000000000000000" charset="-122"/>
              <a:sym typeface="+mn-ea"/>
            </a:endParaRPr>
          </a:p>
          <a:p>
            <a:pPr>
              <a:lnSpc>
                <a:spcPct val="130000"/>
              </a:lnSpc>
            </a:pPr>
            <a:r>
              <a:rPr lang="en-US" altLang="zh-CN" sz="2800" b="1" smtClean="0">
                <a:latin typeface="方正粗黑宋简体" panose="02000000000000000000" charset="-122"/>
                <a:ea typeface="方正粗黑宋简体" panose="02000000000000000000" charset="-122"/>
                <a:cs typeface="方正粗黑宋简体" panose="02000000000000000000" charset="-122"/>
              </a:rPr>
              <a:t>2.</a:t>
            </a:r>
            <a:r>
              <a:rPr lang="zh-CN" altLang="en-US" sz="2800" b="1" smtClean="0">
                <a:solidFill>
                  <a:srgbClr val="FF0000"/>
                </a:solidFill>
                <a:latin typeface="方正粗黑宋简体" panose="02000000000000000000" charset="-122"/>
                <a:ea typeface="方正粗黑宋简体" panose="02000000000000000000" charset="-122"/>
                <a:cs typeface="方正粗黑宋简体" panose="02000000000000000000" charset="-122"/>
              </a:rPr>
              <a:t>材</a:t>
            </a:r>
            <a:r>
              <a:rPr lang="zh-CN" altLang="en-US" sz="2800" b="1">
                <a:solidFill>
                  <a:srgbClr val="FF0000"/>
                </a:solidFill>
                <a:latin typeface="方正粗黑宋简体" panose="02000000000000000000" charset="-122"/>
                <a:ea typeface="方正粗黑宋简体" panose="02000000000000000000" charset="-122"/>
                <a:cs typeface="方正粗黑宋简体" panose="02000000000000000000" charset="-122"/>
              </a:rPr>
              <a:t>料题</a:t>
            </a:r>
            <a:r>
              <a:rPr lang="zh-CN" altLang="en-US" sz="2800" b="1">
                <a:latin typeface="方正粗黑宋简体" panose="02000000000000000000" charset="-122"/>
                <a:ea typeface="方正粗黑宋简体" panose="02000000000000000000" charset="-122"/>
                <a:cs typeface="方正粗黑宋简体" panose="02000000000000000000" charset="-122"/>
              </a:rPr>
              <a:t>：如图</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a:p>
            <a:pPr>
              <a:lnSpc>
                <a:spcPct val="130000"/>
              </a:lnSpc>
            </a:pPr>
            <a:r>
              <a:rPr lang="en-US" altLang="zh-CN" sz="2800" b="1" smtClean="0">
                <a:latin typeface="方正粗黑宋简体" panose="02000000000000000000" charset="-122"/>
                <a:ea typeface="方正粗黑宋简体" panose="02000000000000000000" charset="-122"/>
                <a:cs typeface="方正粗黑宋简体" panose="02000000000000000000" charset="-122"/>
              </a:rPr>
              <a:t>3.</a:t>
            </a:r>
            <a:r>
              <a:rPr lang="zh-CN" altLang="en-US" sz="2800" b="1" smtClean="0">
                <a:solidFill>
                  <a:srgbClr val="FF0000"/>
                </a:solidFill>
                <a:latin typeface="方正粗黑宋简体" panose="02000000000000000000" charset="-122"/>
                <a:ea typeface="方正粗黑宋简体" panose="02000000000000000000" charset="-122"/>
                <a:cs typeface="方正粗黑宋简体" panose="02000000000000000000" charset="-122"/>
              </a:rPr>
              <a:t>答</a:t>
            </a:r>
            <a:r>
              <a:rPr lang="zh-CN" altLang="en-US" sz="2800" b="1">
                <a:solidFill>
                  <a:srgbClr val="FF0000"/>
                </a:solidFill>
                <a:latin typeface="方正粗黑宋简体" panose="02000000000000000000" charset="-122"/>
                <a:ea typeface="方正粗黑宋简体" panose="02000000000000000000" charset="-122"/>
                <a:cs typeface="方正粗黑宋简体" panose="02000000000000000000" charset="-122"/>
              </a:rPr>
              <a:t>题专业术语</a:t>
            </a:r>
            <a:r>
              <a:rPr lang="zh-CN" altLang="en-US" sz="2800" b="1">
                <a:latin typeface="方正粗黑宋简体" panose="02000000000000000000" charset="-122"/>
                <a:ea typeface="方正粗黑宋简体" panose="02000000000000000000" charset="-122"/>
                <a:cs typeface="方正粗黑宋简体" panose="02000000000000000000" charset="-122"/>
              </a:rPr>
              <a:t>积累</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spd="med">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标题 4"/>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6" name="灯片编号占位符 2"/>
          <p:cNvSpPr>
            <a:spLocks noGrp="1"/>
          </p:cNvSpPr>
          <p:nvPr>
            <p:ph type="sldNum" sz="quarter" idx="12"/>
          </p:nvPr>
        </p:nvSpPr>
        <p:spPr>
          <a:xfrm>
            <a:off x="11282884" y="6144296"/>
            <a:ext cx="480000" cy="304800"/>
          </a:xfrm>
        </p:spPr>
        <p:txBody>
          <a:bodyPr/>
          <a:lstStyle/>
          <a:p>
            <a:fld id="{565CE74E-AB26-4998-AD42-012C4C1AD076}" type="slidenum">
              <a:rPr lang="zh-CN" altLang="en-US" smtClean="0"/>
              <a:t>12</a:t>
            </a:fld>
            <a:endParaRPr lang="zh-CN" altLang="en-US"/>
          </a:p>
        </p:txBody>
      </p:sp>
      <p:sp>
        <p:nvSpPr>
          <p:cNvPr id="8" name="文本框 5"/>
          <p:cNvSpPr txBox="1"/>
          <p:nvPr/>
        </p:nvSpPr>
        <p:spPr>
          <a:xfrm>
            <a:off x="357233" y="791031"/>
            <a:ext cx="10586538" cy="584775"/>
          </a:xfrm>
          <a:prstGeom prst="rect">
            <a:avLst/>
          </a:prstGeom>
          <a:noFill/>
        </p:spPr>
        <p:txBody>
          <a:bodyPr wrap="square" rtlCol="0">
            <a:spAutoFit/>
          </a:bodyPr>
          <a:lstStyle/>
          <a:p>
            <a:pPr>
              <a:lnSpc>
                <a:spcPct val="100000"/>
              </a:lnSpc>
            </a:pPr>
            <a:r>
              <a:rPr lang="zh-CN" altLang="en-US" sz="3200" b="1" smtClean="0">
                <a:latin typeface="方正粗黑宋简体" panose="02000000000000000000" charset="-122"/>
                <a:ea typeface="方正粗黑宋简体" panose="02000000000000000000" charset="-122"/>
                <a:cs typeface="方正粗黑宋简体" panose="02000000000000000000" charset="-122"/>
              </a:rPr>
              <a:t>（四）适当涉猎一些有关的课外书籍、影视及专业网站</a:t>
            </a:r>
            <a:endParaRPr lang="en-US" altLang="zh-CN" sz="3200" b="1">
              <a:latin typeface="方正粗黑宋简体" panose="02000000000000000000" charset="-122"/>
              <a:ea typeface="方正粗黑宋简体" panose="02000000000000000000" charset="-122"/>
              <a:cs typeface="方正粗黑宋简体" panose="02000000000000000000" charset="-122"/>
            </a:endParaRPr>
          </a:p>
        </p:txBody>
      </p:sp>
      <p:pic>
        <p:nvPicPr>
          <p:cNvPr id="9" name="图片 8"/>
          <p:cNvPicPr>
            <a:picLocks noChangeAspect="1"/>
          </p:cNvPicPr>
          <p:nvPr/>
        </p:nvPicPr>
        <p:blipFill>
          <a:blip r:embed="rId2"/>
          <a:stretch>
            <a:fillRect/>
          </a:stretch>
        </p:blipFill>
        <p:spPr>
          <a:xfrm>
            <a:off x="0" y="1869530"/>
            <a:ext cx="8995410" cy="4341495"/>
          </a:xfrm>
          <a:prstGeom prst="rect">
            <a:avLst/>
          </a:prstGeom>
        </p:spPr>
      </p:pic>
      <p:pic>
        <p:nvPicPr>
          <p:cNvPr id="10" name="图片 9"/>
          <p:cNvPicPr>
            <a:picLocks noChangeAspect="1"/>
          </p:cNvPicPr>
          <p:nvPr/>
        </p:nvPicPr>
        <p:blipFill>
          <a:blip r:embed="rId3"/>
          <a:stretch>
            <a:fillRect/>
          </a:stretch>
        </p:blipFill>
        <p:spPr>
          <a:xfrm>
            <a:off x="8995410" y="1966050"/>
            <a:ext cx="2959100" cy="4171315"/>
          </a:xfrm>
          <a:prstGeom prst="rect">
            <a:avLst/>
          </a:prstGeom>
        </p:spPr>
      </p:pic>
      <p:sp>
        <p:nvSpPr>
          <p:cNvPr id="11" name="文本框 5"/>
          <p:cNvSpPr txBox="1"/>
          <p:nvPr/>
        </p:nvSpPr>
        <p:spPr>
          <a:xfrm>
            <a:off x="342719" y="1299028"/>
            <a:ext cx="3526790" cy="583565"/>
          </a:xfrm>
          <a:prstGeom prst="rect">
            <a:avLst/>
          </a:prstGeom>
          <a:noFill/>
        </p:spPr>
        <p:txBody>
          <a:bodyPr wrap="square" rtlCol="0">
            <a:spAutoFit/>
          </a:bodyPr>
          <a:lstStyle/>
          <a:p>
            <a:r>
              <a:rPr lang="en-US" altLang="zh-CN" sz="3200" b="1" smtClean="0">
                <a:latin typeface="方正粗黑宋简体" panose="02000000000000000000" charset="-122"/>
                <a:ea typeface="方正粗黑宋简体" panose="02000000000000000000" charset="-122"/>
                <a:cs typeface="方正粗黑宋简体" panose="02000000000000000000" charset="-122"/>
              </a:rPr>
              <a:t>1.</a:t>
            </a:r>
            <a:r>
              <a:rPr lang="zh-CN" altLang="en-US" sz="3200" b="1">
                <a:latin typeface="方正粗黑宋简体" panose="02000000000000000000" charset="-122"/>
                <a:ea typeface="方正粗黑宋简体" panose="02000000000000000000" charset="-122"/>
                <a:cs typeface="方正粗黑宋简体" panose="02000000000000000000" charset="-122"/>
              </a:rPr>
              <a:t>书籍：</a:t>
            </a:r>
            <a:endParaRPr lang="zh-CN" altLang="en-US" sz="3200" b="1">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spd="med">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3" name="灯片编号占位符 2"/>
          <p:cNvSpPr>
            <a:spLocks noGrp="1"/>
          </p:cNvSpPr>
          <p:nvPr>
            <p:ph type="sldNum" sz="quarter" idx="12"/>
          </p:nvPr>
        </p:nvSpPr>
        <p:spPr/>
        <p:txBody>
          <a:bodyPr/>
          <a:lstStyle/>
          <a:p>
            <a:fld id="{565CE74E-AB26-4998-AD42-012C4C1AD076}" type="slidenum">
              <a:rPr lang="zh-CN" altLang="en-US" smtClean="0"/>
              <a:t>13</a:t>
            </a:fld>
            <a:endParaRPr lang="zh-CN" altLang="en-US"/>
          </a:p>
        </p:txBody>
      </p:sp>
      <p:sp>
        <p:nvSpPr>
          <p:cNvPr id="4" name="文本框 5"/>
          <p:cNvSpPr txBox="1"/>
          <p:nvPr/>
        </p:nvSpPr>
        <p:spPr>
          <a:xfrm>
            <a:off x="357233" y="791031"/>
            <a:ext cx="10586538" cy="584775"/>
          </a:xfrm>
          <a:prstGeom prst="rect">
            <a:avLst/>
          </a:prstGeom>
          <a:noFill/>
        </p:spPr>
        <p:txBody>
          <a:bodyPr wrap="square" rtlCol="0">
            <a:spAutoFit/>
          </a:bodyPr>
          <a:lstStyle/>
          <a:p>
            <a:pPr>
              <a:lnSpc>
                <a:spcPct val="100000"/>
              </a:lnSpc>
            </a:pPr>
            <a:r>
              <a:rPr lang="zh-CN" altLang="en-US" sz="3200" b="1" smtClean="0">
                <a:latin typeface="方正粗黑宋简体" panose="02000000000000000000" charset="-122"/>
                <a:ea typeface="方正粗黑宋简体" panose="02000000000000000000" charset="-122"/>
                <a:cs typeface="方正粗黑宋简体" panose="02000000000000000000" charset="-122"/>
              </a:rPr>
              <a:t>（四）适当涉猎一些有关的课外书籍、影视及专业网站</a:t>
            </a:r>
            <a:endParaRPr lang="en-US" altLang="zh-CN" sz="3200" b="1">
              <a:latin typeface="方正粗黑宋简体" panose="02000000000000000000" charset="-122"/>
              <a:ea typeface="方正粗黑宋简体" panose="02000000000000000000" charset="-122"/>
              <a:cs typeface="方正粗黑宋简体" panose="02000000000000000000" charset="-122"/>
            </a:endParaRPr>
          </a:p>
        </p:txBody>
      </p:sp>
      <p:sp>
        <p:nvSpPr>
          <p:cNvPr id="5" name="文本框 5"/>
          <p:cNvSpPr txBox="1"/>
          <p:nvPr/>
        </p:nvSpPr>
        <p:spPr>
          <a:xfrm>
            <a:off x="342719" y="1299028"/>
            <a:ext cx="3526790" cy="583565"/>
          </a:xfrm>
          <a:prstGeom prst="rect">
            <a:avLst/>
          </a:prstGeom>
          <a:noFill/>
        </p:spPr>
        <p:txBody>
          <a:bodyPr wrap="square" rtlCol="0">
            <a:spAutoFit/>
          </a:bodyPr>
          <a:lstStyle/>
          <a:p>
            <a:r>
              <a:rPr lang="en-US" altLang="zh-CN" sz="3200" b="1" smtClean="0">
                <a:latin typeface="方正粗黑宋简体" panose="02000000000000000000" charset="-122"/>
                <a:ea typeface="方正粗黑宋简体" panose="02000000000000000000" charset="-122"/>
                <a:cs typeface="方正粗黑宋简体" panose="02000000000000000000" charset="-122"/>
              </a:rPr>
              <a:t>2.</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纪录片：</a:t>
            </a:r>
            <a:endParaRPr lang="zh-CN" altLang="en-US" sz="3200" b="1">
              <a:latin typeface="方正粗黑宋简体" panose="02000000000000000000" charset="-122"/>
              <a:ea typeface="方正粗黑宋简体" panose="02000000000000000000" charset="-122"/>
              <a:cs typeface="方正粗黑宋简体" panose="02000000000000000000" charset="-122"/>
            </a:endParaRPr>
          </a:p>
        </p:txBody>
      </p:sp>
      <p:pic>
        <p:nvPicPr>
          <p:cNvPr id="6" name="图片 5"/>
          <p:cNvPicPr>
            <a:picLocks noChangeAspect="1"/>
          </p:cNvPicPr>
          <p:nvPr/>
        </p:nvPicPr>
        <p:blipFill>
          <a:blip r:embed="rId2"/>
          <a:stretch>
            <a:fillRect/>
          </a:stretch>
        </p:blipFill>
        <p:spPr>
          <a:xfrm>
            <a:off x="420914" y="1911605"/>
            <a:ext cx="5498556" cy="2088515"/>
          </a:xfrm>
          <a:prstGeom prst="rect">
            <a:avLst/>
          </a:prstGeom>
        </p:spPr>
      </p:pic>
      <p:pic>
        <p:nvPicPr>
          <p:cNvPr id="7" name="图片 6"/>
          <p:cNvPicPr>
            <a:picLocks noChangeAspect="1"/>
          </p:cNvPicPr>
          <p:nvPr/>
        </p:nvPicPr>
        <p:blipFill>
          <a:blip r:embed="rId3"/>
          <a:stretch>
            <a:fillRect/>
          </a:stretch>
        </p:blipFill>
        <p:spPr>
          <a:xfrm>
            <a:off x="5996305" y="1476193"/>
            <a:ext cx="5600609" cy="1947545"/>
          </a:xfrm>
          <a:prstGeom prst="rect">
            <a:avLst/>
          </a:prstGeom>
        </p:spPr>
      </p:pic>
      <p:pic>
        <p:nvPicPr>
          <p:cNvPr id="8" name="图片 7"/>
          <p:cNvPicPr>
            <a:picLocks noChangeAspect="1"/>
          </p:cNvPicPr>
          <p:nvPr/>
        </p:nvPicPr>
        <p:blipFill>
          <a:blip r:embed="rId4"/>
          <a:stretch>
            <a:fillRect/>
          </a:stretch>
        </p:blipFill>
        <p:spPr>
          <a:xfrm>
            <a:off x="348342" y="4003220"/>
            <a:ext cx="5562237" cy="2283460"/>
          </a:xfrm>
          <a:prstGeom prst="rect">
            <a:avLst/>
          </a:prstGeom>
        </p:spPr>
      </p:pic>
      <p:pic>
        <p:nvPicPr>
          <p:cNvPr id="9" name="图片 8"/>
          <p:cNvPicPr>
            <a:picLocks noChangeAspect="1"/>
          </p:cNvPicPr>
          <p:nvPr/>
        </p:nvPicPr>
        <p:blipFill>
          <a:blip r:embed="rId5"/>
          <a:stretch>
            <a:fillRect/>
          </a:stretch>
        </p:blipFill>
        <p:spPr>
          <a:xfrm>
            <a:off x="7146290" y="3585028"/>
            <a:ext cx="3669665" cy="2569029"/>
          </a:xfrm>
          <a:prstGeom prst="rect">
            <a:avLst/>
          </a:prstGeom>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3" name="灯片编号占位符 2"/>
          <p:cNvSpPr>
            <a:spLocks noGrp="1"/>
          </p:cNvSpPr>
          <p:nvPr>
            <p:ph type="sldNum" sz="quarter" idx="12"/>
          </p:nvPr>
        </p:nvSpPr>
        <p:spPr/>
        <p:txBody>
          <a:bodyPr/>
          <a:lstStyle/>
          <a:p>
            <a:fld id="{565CE74E-AB26-4998-AD42-012C4C1AD076}" type="slidenum">
              <a:rPr lang="zh-CN" altLang="en-US" smtClean="0"/>
              <a:t>14</a:t>
            </a:fld>
            <a:endParaRPr lang="zh-CN" altLang="en-US"/>
          </a:p>
        </p:txBody>
      </p:sp>
      <p:sp>
        <p:nvSpPr>
          <p:cNvPr id="4" name="文本框 5"/>
          <p:cNvSpPr txBox="1"/>
          <p:nvPr/>
        </p:nvSpPr>
        <p:spPr>
          <a:xfrm>
            <a:off x="357233" y="791031"/>
            <a:ext cx="10586538" cy="584775"/>
          </a:xfrm>
          <a:prstGeom prst="rect">
            <a:avLst/>
          </a:prstGeom>
          <a:noFill/>
        </p:spPr>
        <p:txBody>
          <a:bodyPr wrap="square" rtlCol="0">
            <a:spAutoFit/>
          </a:bodyPr>
          <a:lstStyle/>
          <a:p>
            <a:pPr>
              <a:lnSpc>
                <a:spcPct val="100000"/>
              </a:lnSpc>
            </a:pPr>
            <a:r>
              <a:rPr lang="zh-CN" altLang="en-US" sz="3200" b="1" smtClean="0">
                <a:latin typeface="方正粗黑宋简体" panose="02000000000000000000" charset="-122"/>
                <a:ea typeface="方正粗黑宋简体" panose="02000000000000000000" charset="-122"/>
                <a:cs typeface="方正粗黑宋简体" panose="02000000000000000000" charset="-122"/>
              </a:rPr>
              <a:t>（四）适当涉猎一些有关的课外书籍、影视及专业网站</a:t>
            </a:r>
            <a:endParaRPr lang="en-US" altLang="zh-CN" sz="3200" b="1">
              <a:latin typeface="方正粗黑宋简体" panose="02000000000000000000" charset="-122"/>
              <a:ea typeface="方正粗黑宋简体" panose="02000000000000000000" charset="-122"/>
              <a:cs typeface="方正粗黑宋简体" panose="02000000000000000000" charset="-122"/>
            </a:endParaRPr>
          </a:p>
        </p:txBody>
      </p:sp>
      <p:sp>
        <p:nvSpPr>
          <p:cNvPr id="5" name="文本框 5"/>
          <p:cNvSpPr txBox="1"/>
          <p:nvPr/>
        </p:nvSpPr>
        <p:spPr>
          <a:xfrm>
            <a:off x="342719" y="1299028"/>
            <a:ext cx="3526790" cy="583565"/>
          </a:xfrm>
          <a:prstGeom prst="rect">
            <a:avLst/>
          </a:prstGeom>
          <a:noFill/>
        </p:spPr>
        <p:txBody>
          <a:bodyPr wrap="square" rtlCol="0">
            <a:spAutoFit/>
          </a:bodyPr>
          <a:lstStyle/>
          <a:p>
            <a:r>
              <a:rPr lang="en-US" altLang="zh-CN" sz="3200" b="1" smtClean="0">
                <a:latin typeface="方正粗黑宋简体" panose="02000000000000000000" charset="-122"/>
                <a:ea typeface="方正粗黑宋简体" panose="02000000000000000000" charset="-122"/>
                <a:cs typeface="方正粗黑宋简体" panose="02000000000000000000" charset="-122"/>
              </a:rPr>
              <a:t>3.</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影片：</a:t>
            </a:r>
            <a:endParaRPr lang="zh-CN" altLang="en-US" sz="3200" b="1">
              <a:latin typeface="方正粗黑宋简体" panose="02000000000000000000" charset="-122"/>
              <a:ea typeface="方正粗黑宋简体" panose="02000000000000000000" charset="-122"/>
              <a:cs typeface="方正粗黑宋简体" panose="02000000000000000000" charset="-122"/>
            </a:endParaRPr>
          </a:p>
        </p:txBody>
      </p:sp>
      <p:pic>
        <p:nvPicPr>
          <p:cNvPr id="10" name="图片 9"/>
          <p:cNvPicPr>
            <a:picLocks noChangeAspect="1"/>
          </p:cNvPicPr>
          <p:nvPr/>
        </p:nvPicPr>
        <p:blipFill>
          <a:blip r:embed="rId2"/>
          <a:stretch>
            <a:fillRect/>
          </a:stretch>
        </p:blipFill>
        <p:spPr>
          <a:xfrm>
            <a:off x="494121" y="1985624"/>
            <a:ext cx="4687479" cy="2078375"/>
          </a:xfrm>
          <a:prstGeom prst="rect">
            <a:avLst/>
          </a:prstGeom>
        </p:spPr>
      </p:pic>
      <p:pic>
        <p:nvPicPr>
          <p:cNvPr id="11" name="图片 10"/>
          <p:cNvPicPr>
            <a:picLocks noChangeAspect="1"/>
          </p:cNvPicPr>
          <p:nvPr/>
        </p:nvPicPr>
        <p:blipFill>
          <a:blip r:embed="rId3"/>
          <a:stretch>
            <a:fillRect/>
          </a:stretch>
        </p:blipFill>
        <p:spPr>
          <a:xfrm>
            <a:off x="6184721" y="1686154"/>
            <a:ext cx="4004308" cy="2392359"/>
          </a:xfrm>
          <a:prstGeom prst="rect">
            <a:avLst/>
          </a:prstGeom>
        </p:spPr>
      </p:pic>
      <p:pic>
        <p:nvPicPr>
          <p:cNvPr id="12" name="图片 11"/>
          <p:cNvPicPr>
            <a:picLocks noChangeAspect="1"/>
          </p:cNvPicPr>
          <p:nvPr/>
        </p:nvPicPr>
        <p:blipFill>
          <a:blip r:embed="rId4"/>
          <a:stretch>
            <a:fillRect/>
          </a:stretch>
        </p:blipFill>
        <p:spPr>
          <a:xfrm>
            <a:off x="460139" y="4165600"/>
            <a:ext cx="4677918" cy="2025287"/>
          </a:xfrm>
          <a:prstGeom prst="rect">
            <a:avLst/>
          </a:prstGeom>
        </p:spPr>
      </p:pic>
      <p:pic>
        <p:nvPicPr>
          <p:cNvPr id="13" name="图片 12"/>
          <p:cNvPicPr>
            <a:picLocks noChangeAspect="1"/>
          </p:cNvPicPr>
          <p:nvPr/>
        </p:nvPicPr>
        <p:blipFill>
          <a:blip r:embed="rId5"/>
          <a:stretch>
            <a:fillRect/>
          </a:stretch>
        </p:blipFill>
        <p:spPr>
          <a:xfrm>
            <a:off x="6226590" y="4374225"/>
            <a:ext cx="4557523" cy="1721775"/>
          </a:xfrm>
          <a:prstGeom prst="rect">
            <a:avLst/>
          </a:prstGeom>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plus(in)">
                                      <p:cBhvr>
                                        <p:cTn id="17" dur="2000"/>
                                        <p:tgtEl>
                                          <p:spTgt spid="1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3" name="灯片编号占位符 2"/>
          <p:cNvSpPr>
            <a:spLocks noGrp="1"/>
          </p:cNvSpPr>
          <p:nvPr>
            <p:ph type="sldNum" sz="quarter" idx="12"/>
          </p:nvPr>
        </p:nvSpPr>
        <p:spPr/>
        <p:txBody>
          <a:bodyPr/>
          <a:lstStyle/>
          <a:p>
            <a:fld id="{565CE74E-AB26-4998-AD42-012C4C1AD076}" type="slidenum">
              <a:rPr lang="zh-CN" altLang="en-US" smtClean="0"/>
              <a:t>15</a:t>
            </a:fld>
            <a:endParaRPr lang="zh-CN" altLang="en-US"/>
          </a:p>
        </p:txBody>
      </p:sp>
      <p:sp>
        <p:nvSpPr>
          <p:cNvPr id="4" name="文本框 5"/>
          <p:cNvSpPr txBox="1"/>
          <p:nvPr/>
        </p:nvSpPr>
        <p:spPr>
          <a:xfrm>
            <a:off x="357233" y="791031"/>
            <a:ext cx="10586538" cy="584775"/>
          </a:xfrm>
          <a:prstGeom prst="rect">
            <a:avLst/>
          </a:prstGeom>
          <a:noFill/>
        </p:spPr>
        <p:txBody>
          <a:bodyPr wrap="square" rtlCol="0">
            <a:spAutoFit/>
          </a:bodyPr>
          <a:lstStyle/>
          <a:p>
            <a:pPr>
              <a:lnSpc>
                <a:spcPct val="100000"/>
              </a:lnSpc>
            </a:pPr>
            <a:r>
              <a:rPr lang="zh-CN" altLang="en-US" sz="3200" b="1" smtClean="0">
                <a:latin typeface="方正粗黑宋简体" panose="02000000000000000000" charset="-122"/>
                <a:ea typeface="方正粗黑宋简体" panose="02000000000000000000" charset="-122"/>
                <a:cs typeface="方正粗黑宋简体" panose="02000000000000000000" charset="-122"/>
              </a:rPr>
              <a:t>（四）适当涉猎一些有关的课外书籍、影视及专业网站</a:t>
            </a:r>
            <a:endParaRPr lang="en-US" altLang="zh-CN" sz="3200" b="1">
              <a:latin typeface="方正粗黑宋简体" panose="02000000000000000000" charset="-122"/>
              <a:ea typeface="方正粗黑宋简体" panose="02000000000000000000" charset="-122"/>
              <a:cs typeface="方正粗黑宋简体" panose="02000000000000000000" charset="-122"/>
            </a:endParaRPr>
          </a:p>
        </p:txBody>
      </p:sp>
      <p:sp>
        <p:nvSpPr>
          <p:cNvPr id="5" name="文本框 5"/>
          <p:cNvSpPr txBox="1"/>
          <p:nvPr/>
        </p:nvSpPr>
        <p:spPr>
          <a:xfrm>
            <a:off x="342719" y="1299028"/>
            <a:ext cx="3526790" cy="583565"/>
          </a:xfrm>
          <a:prstGeom prst="rect">
            <a:avLst/>
          </a:prstGeom>
          <a:noFill/>
        </p:spPr>
        <p:txBody>
          <a:bodyPr wrap="square" rtlCol="0">
            <a:spAutoFit/>
          </a:bodyPr>
          <a:lstStyle/>
          <a:p>
            <a:r>
              <a:rPr lang="en-US" altLang="zh-CN" sz="3200" b="1" smtClean="0">
                <a:latin typeface="方正粗黑宋简体" panose="02000000000000000000" charset="-122"/>
                <a:ea typeface="方正粗黑宋简体" panose="02000000000000000000" charset="-122"/>
                <a:cs typeface="方正粗黑宋简体" panose="02000000000000000000" charset="-122"/>
              </a:rPr>
              <a:t>4.</a:t>
            </a:r>
            <a:r>
              <a:rPr lang="zh-CN" altLang="en-US" sz="3200" b="1" smtClean="0">
                <a:latin typeface="方正粗黑宋简体" panose="02000000000000000000" charset="-122"/>
                <a:ea typeface="方正粗黑宋简体" panose="02000000000000000000" charset="-122"/>
                <a:cs typeface="方正粗黑宋简体" panose="02000000000000000000" charset="-122"/>
              </a:rPr>
              <a:t>网站：</a:t>
            </a:r>
            <a:endParaRPr lang="zh-CN" altLang="en-US" sz="3200" b="1">
              <a:latin typeface="方正粗黑宋简体" panose="02000000000000000000" charset="-122"/>
              <a:ea typeface="方正粗黑宋简体" panose="02000000000000000000" charset="-122"/>
              <a:cs typeface="方正粗黑宋简体" panose="02000000000000000000" charset="-122"/>
            </a:endParaRPr>
          </a:p>
        </p:txBody>
      </p:sp>
      <p:pic>
        <p:nvPicPr>
          <p:cNvPr id="1026" name="Picture 2"/>
          <p:cNvPicPr>
            <a:picLocks noChangeAspect="1" noChangeArrowheads="1"/>
          </p:cNvPicPr>
          <p:nvPr/>
        </p:nvPicPr>
        <p:blipFill>
          <a:blip r:embed="rId2"/>
          <a:stretch>
            <a:fillRect/>
          </a:stretch>
        </p:blipFill>
        <p:spPr bwMode="auto">
          <a:xfrm>
            <a:off x="507469" y="1973943"/>
            <a:ext cx="4427388" cy="3586616"/>
          </a:xfrm>
          <a:prstGeom prst="rect">
            <a:avLst/>
          </a:prstGeom>
          <a:noFill/>
          <a:ln w="9525">
            <a:noFill/>
            <a:miter lim="800000"/>
          </a:ln>
        </p:spPr>
      </p:pic>
      <p:pic>
        <p:nvPicPr>
          <p:cNvPr id="1027" name="Picture 3"/>
          <p:cNvPicPr>
            <a:picLocks noChangeAspect="1" noChangeArrowheads="1"/>
          </p:cNvPicPr>
          <p:nvPr/>
        </p:nvPicPr>
        <p:blipFill>
          <a:blip r:embed="rId3"/>
          <a:stretch>
            <a:fillRect/>
          </a:stretch>
        </p:blipFill>
        <p:spPr bwMode="auto">
          <a:xfrm>
            <a:off x="5428343" y="2004543"/>
            <a:ext cx="5426756" cy="3770785"/>
          </a:xfrm>
          <a:prstGeom prst="rect">
            <a:avLst/>
          </a:prstGeom>
          <a:noFill/>
          <a:ln w="9525">
            <a:noFill/>
            <a:miter lim="800000"/>
          </a:ln>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3" name="灯片编号占位符 2"/>
          <p:cNvSpPr>
            <a:spLocks noGrp="1"/>
          </p:cNvSpPr>
          <p:nvPr>
            <p:ph type="sldNum" sz="quarter" idx="12"/>
          </p:nvPr>
        </p:nvSpPr>
        <p:spPr/>
        <p:txBody>
          <a:bodyPr/>
          <a:lstStyle/>
          <a:p>
            <a:fld id="{565CE74E-AB26-4998-AD42-012C4C1AD076}" type="slidenum">
              <a:rPr lang="zh-CN" altLang="en-US" smtClean="0"/>
              <a:t>16</a:t>
            </a:fld>
            <a:endParaRPr lang="zh-CN" altLang="en-US"/>
          </a:p>
        </p:txBody>
      </p:sp>
      <p:sp>
        <p:nvSpPr>
          <p:cNvPr id="4" name="文本框 6"/>
          <p:cNvSpPr/>
          <p:nvPr/>
        </p:nvSpPr>
        <p:spPr>
          <a:xfrm>
            <a:off x="3886518" y="2492693"/>
            <a:ext cx="6364243" cy="15696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lnSpc>
                <a:spcPct val="100000"/>
              </a:lnSpc>
              <a:spcBef>
                <a:spcPct val="0"/>
              </a:spcBef>
              <a:buNone/>
            </a:pPr>
            <a:r>
              <a:rPr lang="zh-CN" altLang="en-US" sz="9600" b="1">
                <a:solidFill>
                  <a:srgbClr val="6F2F35"/>
                </a:solidFill>
                <a:latin typeface="黑体" panose="02010609060101010101" pitchFamily="49" charset="-122"/>
                <a:ea typeface="黑体" panose="02010609060101010101" pitchFamily="49" charset="-122"/>
                <a:sym typeface="叶根友毛笔行书2.0版" pitchFamily="2" charset="-122"/>
              </a:rPr>
              <a:t>谢</a:t>
            </a:r>
            <a:r>
              <a:rPr lang="zh-CN" altLang="en-US" sz="9600" b="1" smtClean="0">
                <a:solidFill>
                  <a:srgbClr val="6F2F35"/>
                </a:solidFill>
                <a:latin typeface="黑体" panose="02010609060101010101" pitchFamily="49" charset="-122"/>
                <a:ea typeface="黑体" panose="02010609060101010101" pitchFamily="49" charset="-122"/>
                <a:sym typeface="叶根友毛笔行书2.0版" pitchFamily="2" charset="-122"/>
              </a:rPr>
              <a:t>谢聆听！</a:t>
            </a:r>
            <a:endParaRPr lang="zh-CN" altLang="en-US" sz="9600">
              <a:latin typeface="黑体" panose="02010609060101010101" pitchFamily="49" charset="-122"/>
              <a:ea typeface="黑体" panose="02010609060101010101" pitchFamily="49" charset="-122"/>
            </a:endParaRPr>
          </a:p>
        </p:txBody>
      </p:sp>
      <p:sp>
        <p:nvSpPr>
          <p:cNvPr id="5" name="文本框 16"/>
          <p:cNvSpPr/>
          <p:nvPr/>
        </p:nvSpPr>
        <p:spPr>
          <a:xfrm>
            <a:off x="4011598" y="4097338"/>
            <a:ext cx="4783169"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zh-CN" sz="2400">
                <a:solidFill>
                  <a:srgbClr val="6F2F35"/>
                </a:solidFill>
                <a:latin typeface="微软雅黑" panose="020b0503020204020204" pitchFamily="34" charset="-122"/>
                <a:ea typeface="微软雅黑" panose="020b0503020204020204" pitchFamily="34" charset="-122"/>
                <a:sym typeface="微软雅黑" panose="020b0503020204020204" pitchFamily="34" charset="-122"/>
              </a:rPr>
              <a:t>THANK YOU FOR </a:t>
            </a:r>
            <a:r>
              <a:rPr lang="zh-CN" altLang="zh-CN" sz="2400" smtClean="0">
                <a:solidFill>
                  <a:srgbClr val="6F2F35"/>
                </a:solidFill>
                <a:latin typeface="微软雅黑" panose="020b0503020204020204" pitchFamily="34" charset="-122"/>
                <a:ea typeface="微软雅黑" panose="020b0503020204020204" pitchFamily="34" charset="-122"/>
                <a:sym typeface="微软雅黑" panose="020b0503020204020204" pitchFamily="34" charset="-122"/>
              </a:rPr>
              <a:t>WATCHING</a:t>
            </a:r>
            <a:r>
              <a:rPr lang="zh-CN" altLang="en-US" sz="2400" smtClean="0">
                <a:solidFill>
                  <a:srgbClr val="6F2F35"/>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a:solidFill>
                <a:srgbClr val="6F2F3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7"/>
          <p:cNvGrpSpPr/>
          <p:nvPr/>
        </p:nvGrpSpPr>
        <p:grpSpPr>
          <a:xfrm>
            <a:off x="846813" y="1019718"/>
            <a:ext cx="2599713" cy="369332"/>
            <a:chOff x="792848" y="335099"/>
            <a:chExt cx="2599713" cy="369332"/>
          </a:xfrm>
        </p:grpSpPr>
        <p:sp>
          <p:nvSpPr>
            <p:cNvPr id="9" name="文本占位符 7"/>
            <p:cNvSpPr txBox="1"/>
            <p:nvPr/>
          </p:nvSpPr>
          <p:spPr>
            <a:xfrm>
              <a:off x="792848" y="335099"/>
              <a:ext cx="2599713" cy="369332"/>
            </a:xfrm>
            <a:prstGeom prst="rect">
              <a:avLst/>
            </a:prstGeom>
          </p:spPr>
          <p:txBody>
            <a:bodyPr wrap="square">
              <a:sp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en-US" altLang="zh-CN" sz="1800" kern="1200" noProof="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i="1" smtClean="0">
                  <a:solidFill>
                    <a:srgbClr val="0000FF"/>
                  </a:solidFill>
                  <a:latin typeface="楷体" panose="02010609060101010101" pitchFamily="49" charset="-122"/>
                  <a:ea typeface="楷体" panose="02010609060101010101" pitchFamily="49" charset="-122"/>
                </a:rPr>
                <a:t>仙桃中学高一历史组</a:t>
              </a:r>
              <a:endParaRPr lang="zh-CN" altLang="en-US" sz="2000" b="1" i="1">
                <a:solidFill>
                  <a:srgbClr val="0000FF"/>
                </a:solidFill>
                <a:latin typeface="楷体" panose="02010609060101010101" pitchFamily="49" charset="-122"/>
                <a:ea typeface="楷体" panose="02010609060101010101" pitchFamily="49" charset="-122"/>
              </a:endParaRPr>
            </a:p>
          </p:txBody>
        </p:sp>
        <p:cxnSp>
          <p:nvCxnSpPr>
            <p:cNvPr id="10" name="直接连接符 9"/>
            <p:cNvCxnSpPr/>
            <p:nvPr/>
          </p:nvCxnSpPr>
          <p:spPr>
            <a:xfrm>
              <a:off x="970384" y="676731"/>
              <a:ext cx="2276669" cy="0"/>
            </a:xfrm>
            <a:prstGeom prst="line">
              <a:avLst/>
            </a:prstGeom>
          </p:spPr>
          <p:style>
            <a:lnRef idx="1">
              <a:schemeClr val="dk1"/>
            </a:lnRef>
            <a:fillRef idx="0">
              <a:schemeClr val="dk1"/>
            </a:fillRef>
            <a:effectRef idx="0">
              <a:schemeClr val="dk1"/>
            </a:effectRef>
            <a:fontRef idx="minor">
              <a:schemeClr val="tx1"/>
            </a:fontRef>
          </p:style>
        </p:cxnSp>
      </p:grpSp>
      <p:pic>
        <p:nvPicPr>
          <p:cNvPr id="11" name="图片 10"/>
          <p:cNvPicPr>
            <a:picLocks noChangeAspect="1"/>
          </p:cNvPicPr>
          <p:nvPr/>
        </p:nvPicPr>
        <p:blipFill>
          <a:blip r:embed="rId2"/>
          <a:stretch>
            <a:fillRect/>
          </a:stretch>
        </p:blipFill>
        <p:spPr>
          <a:xfrm>
            <a:off x="527685" y="1003935"/>
            <a:ext cx="544830" cy="476885"/>
          </a:xfrm>
          <a:prstGeom prst="rect">
            <a:avLst/>
          </a:prstGeom>
        </p:spPr>
      </p:pic>
      <p:pic>
        <p:nvPicPr>
          <p:cNvPr id="12" name="New picture"/>
          <p:cNvPicPr/>
          <p:nvPr/>
        </p:nvPicPr>
        <p:blipFill>
          <a:blip r:embed="rId3"/>
          <a:stretch>
            <a:fillRect/>
          </a:stretch>
        </p:blipFill>
        <p:spPr>
          <a:xfrm>
            <a:off x="12192000" y="12306300"/>
            <a:ext cx="342900" cy="254000"/>
          </a:xfrm>
          <a:prstGeom prst="cube">
            <a:avLst/>
          </a:prstGeom>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noAutofit/>
          </a:bodyPr>
          <a:lstStyle/>
          <a:p>
            <a:r>
              <a:rPr lang="zh-CN" altLang="en-US" sz="2800" smtClean="0"/>
              <a:t>统编新教材《中外历史纲要》（下）</a:t>
            </a:r>
            <a:r>
              <a:rPr lang="en-US" altLang="zh-CN" sz="2800" smtClean="0"/>
              <a:t>·</a:t>
            </a:r>
            <a:r>
              <a:rPr lang="zh-CN" altLang="en-US" sz="2800" smtClean="0"/>
              <a:t>导言课</a:t>
            </a:r>
            <a:endParaRPr lang="zh-CN" altLang="en-US" sz="2800"/>
          </a:p>
        </p:txBody>
      </p:sp>
      <p:sp>
        <p:nvSpPr>
          <p:cNvPr id="3" name="灯片编号占位符 2"/>
          <p:cNvSpPr>
            <a:spLocks noGrp="1"/>
          </p:cNvSpPr>
          <p:nvPr>
            <p:ph type="sldNum" sz="quarter" idx="12"/>
          </p:nvPr>
        </p:nvSpPr>
        <p:spPr/>
        <p:txBody>
          <a:bodyPr/>
          <a:lstStyle/>
          <a:p>
            <a:fld id="{565CE74E-AB26-4998-AD42-012C4C1AD076}" type="slidenum">
              <a:rPr lang="zh-CN" altLang="en-US" smtClean="0"/>
              <a:t>2</a:t>
            </a:fld>
            <a:endParaRPr lang="zh-CN" altLang="en-US"/>
          </a:p>
        </p:txBody>
      </p:sp>
      <p:sp>
        <p:nvSpPr>
          <p:cNvPr id="4" name="文本框 28"/>
          <p:cNvSpPr txBox="1"/>
          <p:nvPr/>
        </p:nvSpPr>
        <p:spPr>
          <a:xfrm>
            <a:off x="784112" y="786536"/>
            <a:ext cx="1375141" cy="2095329"/>
          </a:xfrm>
          <a:prstGeom prst="rect">
            <a:avLst/>
          </a:prstGeom>
          <a:noFill/>
          <a:ln w="9525">
            <a:noFill/>
          </a:ln>
        </p:spPr>
        <p:txBody>
          <a:bodyPr vert="eaVert" wrap="none" lIns="71321" tIns="35661" rIns="71321" bIns="35661">
            <a:spAutoFit/>
          </a:bodyPr>
          <a:lstStyle/>
          <a:p>
            <a:pPr algn="ctr"/>
            <a:r>
              <a:rPr lang="zh-CN" altLang="en-US" sz="4000" b="1">
                <a:latin typeface="江西拙楷" panose="02010600040101010101" pitchFamily="2" charset="-122"/>
                <a:ea typeface="江西拙楷" panose="02010600040101010101" pitchFamily="2" charset="-122"/>
              </a:rPr>
              <a:t>目 录</a:t>
            </a:r>
            <a:endParaRPr lang="en-US" altLang="zh-CN" sz="4000" b="1">
              <a:latin typeface="江西拙楷" panose="02010600040101010101" pitchFamily="2" charset="-122"/>
              <a:ea typeface="江西拙楷" panose="02010600040101010101" pitchFamily="2" charset="-122"/>
            </a:endParaRPr>
          </a:p>
          <a:p>
            <a:pPr algn="ctr"/>
            <a:r>
              <a:rPr lang="en-US" altLang="zh-CN" sz="4000">
                <a:latin typeface="Calibri" panose="020f0502020204030204" pitchFamily="34" charset="0"/>
              </a:rPr>
              <a:t>CONTENT</a:t>
            </a:r>
            <a:endParaRPr lang="en-US" altLang="zh-CN" sz="4000">
              <a:latin typeface="Calibri" panose="020f0502020204030204" pitchFamily="34" charset="0"/>
            </a:endParaRPr>
          </a:p>
        </p:txBody>
      </p:sp>
      <p:sp>
        <p:nvSpPr>
          <p:cNvPr id="6" name="文本框 11">
            <a:hlinkClick action="ppaction://noaction"/>
          </p:cNvPr>
          <p:cNvSpPr txBox="1"/>
          <p:nvPr/>
        </p:nvSpPr>
        <p:spPr>
          <a:xfrm>
            <a:off x="1808798" y="1520182"/>
            <a:ext cx="9483316" cy="903015"/>
          </a:xfrm>
          <a:prstGeom prst="rect">
            <a:avLst/>
          </a:prstGeom>
          <a:noFill/>
          <a:ln w="9525">
            <a:noFill/>
          </a:ln>
        </p:spPr>
        <p:txBody>
          <a:bodyPr wrap="square" lIns="71321" tIns="35661" rIns="71321" bIns="35661">
            <a:spAutoFit/>
          </a:bodyPr>
          <a:lstStyle/>
          <a:p>
            <a:pPr algn="just"/>
            <a:r>
              <a:rPr lang="en-US" altLang="zh-CN" sz="4000" b="1" spc="78">
                <a:latin typeface="江西拙楷" panose="02010600040101010101" pitchFamily="2" charset="-122"/>
                <a:ea typeface="江西拙楷" panose="02010600040101010101" pitchFamily="2" charset="-122"/>
              </a:rPr>
              <a:t>  </a:t>
            </a:r>
            <a:r>
              <a:rPr lang="zh-CN" altLang="en-US" sz="5400" b="1" spc="78" smtClean="0">
                <a:latin typeface="+mj-ea"/>
                <a:ea typeface="+mj-ea"/>
              </a:rPr>
              <a:t>一、什么是世界史？</a:t>
            </a:r>
            <a:endParaRPr lang="zh-CN" altLang="zh-CN" sz="3200" b="1" smtClean="0">
              <a:solidFill>
                <a:srgbClr val="385D8A"/>
              </a:solidFill>
              <a:latin typeface="+mj-ea"/>
              <a:ea typeface="+mj-ea"/>
            </a:endParaRPr>
          </a:p>
        </p:txBody>
      </p:sp>
      <p:sp>
        <p:nvSpPr>
          <p:cNvPr id="9" name="文本框 11">
            <a:hlinkClick action="ppaction://noaction"/>
          </p:cNvPr>
          <p:cNvSpPr txBox="1"/>
          <p:nvPr/>
        </p:nvSpPr>
        <p:spPr>
          <a:xfrm>
            <a:off x="2338562" y="3022384"/>
            <a:ext cx="9483316" cy="903015"/>
          </a:xfrm>
          <a:prstGeom prst="rect">
            <a:avLst/>
          </a:prstGeom>
          <a:noFill/>
          <a:ln w="9525">
            <a:noFill/>
          </a:ln>
        </p:spPr>
        <p:txBody>
          <a:bodyPr wrap="square" lIns="71321" tIns="35661" rIns="71321" bIns="35661">
            <a:spAutoFit/>
          </a:bodyPr>
          <a:lstStyle/>
          <a:p>
            <a:pPr algn="just"/>
            <a:r>
              <a:rPr lang="zh-CN" altLang="en-US" sz="5400" b="1" spc="78" smtClean="0">
                <a:latin typeface="+mj-ea"/>
                <a:ea typeface="+mj-ea"/>
              </a:rPr>
              <a:t>二、为何要学习世界史？</a:t>
            </a:r>
            <a:endParaRPr lang="zh-CN" altLang="zh-CN" sz="3200" b="1" smtClean="0">
              <a:solidFill>
                <a:srgbClr val="385D8A"/>
              </a:solidFill>
              <a:latin typeface="+mj-ea"/>
            </a:endParaRPr>
          </a:p>
        </p:txBody>
      </p:sp>
      <p:sp>
        <p:nvSpPr>
          <p:cNvPr id="10" name="文本框 11">
            <a:hlinkClick action="ppaction://noaction"/>
          </p:cNvPr>
          <p:cNvSpPr txBox="1"/>
          <p:nvPr/>
        </p:nvSpPr>
        <p:spPr>
          <a:xfrm>
            <a:off x="2258738" y="4466530"/>
            <a:ext cx="9483316" cy="903015"/>
          </a:xfrm>
          <a:prstGeom prst="rect">
            <a:avLst/>
          </a:prstGeom>
          <a:noFill/>
          <a:ln w="9525">
            <a:noFill/>
          </a:ln>
        </p:spPr>
        <p:txBody>
          <a:bodyPr wrap="square" lIns="71321" tIns="35661" rIns="71321" bIns="35661">
            <a:spAutoFit/>
          </a:bodyPr>
          <a:lstStyle/>
          <a:p>
            <a:pPr algn="just"/>
            <a:r>
              <a:rPr lang="zh-CN" altLang="en-US" sz="5400" b="1" spc="78" smtClean="0">
                <a:latin typeface="+mj-ea"/>
                <a:ea typeface="+mj-ea"/>
              </a:rPr>
              <a:t>三、</a:t>
            </a:r>
            <a:r>
              <a:rPr lang="zh-CN" altLang="en-US" sz="5400" b="1" kern="0" smtClean="0">
                <a:latin typeface="+mj-ea"/>
                <a:ea typeface="+mj-ea"/>
              </a:rPr>
              <a:t> 如何学好世界史？</a:t>
            </a:r>
            <a:endParaRPr lang="zh-CN" altLang="zh-CN" sz="3200" b="1" smtClean="0">
              <a:latin typeface="+mj-ea"/>
              <a:ea typeface="+mj-ea"/>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1"/>
          <p:cNvSpPr txBox="1"/>
          <p:nvPr/>
        </p:nvSpPr>
        <p:spPr>
          <a:xfrm>
            <a:off x="753458" y="796552"/>
            <a:ext cx="7032497" cy="646331"/>
          </a:xfrm>
          <a:prstGeom prst="rect">
            <a:avLst/>
          </a:prstGeom>
          <a:noFill/>
        </p:spPr>
        <p:txBody>
          <a:bodyPr wrap="square">
            <a:spAutoFit/>
          </a:bodyPr>
          <a:lstStyle/>
          <a:p>
            <a:pPr>
              <a:defRPr/>
            </a:pPr>
            <a:r>
              <a:rPr lang="zh-CN" altLang="en-US" sz="3600" b="1" smtClean="0">
                <a:solidFill>
                  <a:schemeClr val="accent5">
                    <a:lumMod val="50000"/>
                  </a:schemeClr>
                </a:solidFill>
                <a:latin typeface="黑体" panose="02010609060101010101" pitchFamily="49" charset="-122"/>
                <a:ea typeface="黑体" panose="02010609060101010101" pitchFamily="49" charset="-122"/>
              </a:rPr>
              <a:t>一、</a:t>
            </a:r>
            <a:r>
              <a:rPr lang="zh-CN" altLang="en-US" sz="3600" b="1">
                <a:solidFill>
                  <a:schemeClr val="accent5">
                    <a:lumMod val="50000"/>
                  </a:schemeClr>
                </a:solidFill>
                <a:latin typeface="黑体" panose="02010609060101010101" pitchFamily="49" charset="-122"/>
                <a:ea typeface="黑体" panose="02010609060101010101" pitchFamily="49" charset="-122"/>
              </a:rPr>
              <a:t>什么是世界史？</a:t>
            </a:r>
            <a:endParaRPr lang="zh-CN" altLang="en-US" sz="3600" b="1">
              <a:solidFill>
                <a:schemeClr val="accent5">
                  <a:lumMod val="50000"/>
                </a:schemeClr>
              </a:solidFill>
              <a:latin typeface="黑体" panose="02010609060101010101" pitchFamily="49" charset="-122"/>
              <a:ea typeface="黑体" panose="02010609060101010101" pitchFamily="49" charset="-122"/>
            </a:endParaRPr>
          </a:p>
        </p:txBody>
      </p:sp>
      <p:sp>
        <p:nvSpPr>
          <p:cNvPr id="4" name="TextBox 2"/>
          <p:cNvSpPr txBox="1"/>
          <p:nvPr/>
        </p:nvSpPr>
        <p:spPr>
          <a:xfrm>
            <a:off x="4540816" y="1454620"/>
            <a:ext cx="6751297" cy="1569660"/>
          </a:xfrm>
          <a:prstGeom prst="rect">
            <a:avLst/>
          </a:prstGeom>
          <a:noFill/>
        </p:spPr>
        <p:txBody>
          <a:bodyPr wrap="square">
            <a:spAutoFit/>
          </a:bodyPr>
          <a:lstStyle/>
          <a:p>
            <a:pPr>
              <a:defRPr/>
            </a:pPr>
            <a:r>
              <a:rPr lang="zh-CN" altLang="en-US" sz="3200" b="1">
                <a:solidFill>
                  <a:schemeClr val="tx2">
                    <a:lumMod val="75000"/>
                  </a:schemeClr>
                </a:solidFill>
                <a:latin typeface="黑体" panose="02010609060101010101" pitchFamily="49" charset="-122"/>
                <a:ea typeface="黑体" panose="02010609060101010101" pitchFamily="49" charset="-122"/>
              </a:rPr>
              <a:t>世界史是一个个国家历史的总和吗？</a:t>
            </a:r>
            <a:endParaRPr lang="en-US" altLang="zh-CN" sz="3200" b="1">
              <a:solidFill>
                <a:schemeClr val="tx2">
                  <a:lumMod val="75000"/>
                </a:schemeClr>
              </a:solidFill>
              <a:latin typeface="黑体" panose="02010609060101010101" pitchFamily="49" charset="-122"/>
              <a:ea typeface="黑体" panose="02010609060101010101" pitchFamily="49" charset="-122"/>
            </a:endParaRPr>
          </a:p>
          <a:p>
            <a:pPr>
              <a:defRPr/>
            </a:pPr>
            <a:r>
              <a:rPr lang="zh-CN" altLang="en-US" sz="3200" b="1" smtClean="0">
                <a:solidFill>
                  <a:schemeClr val="tx2">
                    <a:lumMod val="75000"/>
                  </a:schemeClr>
                </a:solidFill>
                <a:latin typeface="黑体" panose="02010609060101010101" pitchFamily="49" charset="-122"/>
                <a:ea typeface="黑体" panose="02010609060101010101" pitchFamily="49" charset="-122"/>
              </a:rPr>
              <a:t>世</a:t>
            </a:r>
            <a:r>
              <a:rPr lang="zh-CN" altLang="en-US" sz="3200" b="1">
                <a:solidFill>
                  <a:schemeClr val="tx2">
                    <a:lumMod val="75000"/>
                  </a:schemeClr>
                </a:solidFill>
                <a:latin typeface="黑体" panose="02010609060101010101" pitchFamily="49" charset="-122"/>
                <a:ea typeface="黑体" panose="02010609060101010101" pitchFamily="49" charset="-122"/>
              </a:rPr>
              <a:t>界史是中国史的并列学科吗？</a:t>
            </a:r>
            <a:endParaRPr lang="en-US" altLang="zh-CN" sz="3200" b="1">
              <a:solidFill>
                <a:schemeClr val="tx2">
                  <a:lumMod val="75000"/>
                </a:schemeClr>
              </a:solidFill>
              <a:latin typeface="黑体" panose="02010609060101010101" pitchFamily="49" charset="-122"/>
              <a:ea typeface="黑体" panose="02010609060101010101" pitchFamily="49" charset="-122"/>
            </a:endParaRPr>
          </a:p>
          <a:p>
            <a:pPr>
              <a:defRPr/>
            </a:pPr>
            <a:r>
              <a:rPr lang="zh-CN" altLang="en-US" sz="3200" b="1" smtClean="0">
                <a:solidFill>
                  <a:schemeClr val="tx2">
                    <a:lumMod val="75000"/>
                  </a:schemeClr>
                </a:solidFill>
                <a:latin typeface="黑体" panose="02010609060101010101" pitchFamily="49" charset="-122"/>
                <a:ea typeface="黑体" panose="02010609060101010101" pitchFamily="49" charset="-122"/>
              </a:rPr>
              <a:t>世</a:t>
            </a:r>
            <a:r>
              <a:rPr lang="zh-CN" altLang="en-US" sz="3200" b="1">
                <a:solidFill>
                  <a:schemeClr val="tx2">
                    <a:lumMod val="75000"/>
                  </a:schemeClr>
                </a:solidFill>
                <a:latin typeface="黑体" panose="02010609060101010101" pitchFamily="49" charset="-122"/>
                <a:ea typeface="黑体" panose="02010609060101010101" pitchFamily="49" charset="-122"/>
              </a:rPr>
              <a:t>界史是中国历史以外的历史吗？</a:t>
            </a:r>
            <a:endParaRPr lang="zh-CN" altLang="en-US" sz="3200" b="1">
              <a:solidFill>
                <a:schemeClr val="tx2">
                  <a:lumMod val="75000"/>
                </a:schemeClr>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59" y="1465943"/>
            <a:ext cx="3591363" cy="4093028"/>
          </a:xfrm>
          <a:prstGeom prst="rect">
            <a:avLst/>
          </a:prstGeom>
        </p:spPr>
      </p:pic>
      <p:sp>
        <p:nvSpPr>
          <p:cNvPr id="9" name="标题 1"/>
          <p:cNvSpPr>
            <a:spLocks noGrp="1"/>
          </p:cNvSpPr>
          <p:nvPr>
            <p:ph type="title"/>
          </p:nvPr>
        </p:nvSpPr>
        <p:spPr>
          <a:xfrm>
            <a:off x="695472" y="231495"/>
            <a:ext cx="10515600" cy="516024"/>
          </a:xfrm>
        </p:spPr>
        <p:txBody>
          <a:bodyPr>
            <a:noAutofit/>
          </a:bodyPr>
          <a:lstStyle/>
          <a:p>
            <a:r>
              <a:rPr lang="zh-CN" altLang="en-US" sz="2800" smtClean="0"/>
              <a:t>统编新教材《中外历史纲要》（下）</a:t>
            </a:r>
            <a:r>
              <a:rPr lang="en-US" altLang="zh-CN" sz="2800" smtClean="0"/>
              <a:t>·</a:t>
            </a:r>
            <a:r>
              <a:rPr lang="zh-CN" altLang="en-US" sz="2800" smtClean="0"/>
              <a:t>导言课</a:t>
            </a:r>
            <a:endParaRPr lang="zh-CN" altLang="en-US" sz="2800"/>
          </a:p>
        </p:txBody>
      </p:sp>
      <p:sp>
        <p:nvSpPr>
          <p:cNvPr id="6" name="灯片编号占位符 2"/>
          <p:cNvSpPr>
            <a:spLocks noGrp="1"/>
          </p:cNvSpPr>
          <p:nvPr>
            <p:ph type="sldNum" sz="quarter" idx="12"/>
          </p:nvPr>
        </p:nvSpPr>
        <p:spPr>
          <a:xfrm>
            <a:off x="11282884" y="6144296"/>
            <a:ext cx="480000" cy="304800"/>
          </a:xfrm>
        </p:spPr>
        <p:txBody>
          <a:bodyPr/>
          <a:lstStyle/>
          <a:p>
            <a:fld id="{565CE74E-AB26-4998-AD42-012C4C1AD076}" type="slidenum">
              <a:rPr lang="zh-CN" altLang="en-US" smtClean="0"/>
              <a:t>3</a:t>
            </a:fld>
            <a:endParaRPr lang="zh-CN" altLang="en-US"/>
          </a:p>
        </p:txBody>
      </p:sp>
      <p:sp>
        <p:nvSpPr>
          <p:cNvPr id="7" name="文本框 4"/>
          <p:cNvSpPr txBox="1"/>
          <p:nvPr/>
        </p:nvSpPr>
        <p:spPr>
          <a:xfrm>
            <a:off x="4107543" y="3128643"/>
            <a:ext cx="7815670" cy="2677656"/>
          </a:xfrm>
          <a:prstGeom prst="rect">
            <a:avLst/>
          </a:prstGeom>
          <a:solidFill>
            <a:srgbClr val="00B050"/>
          </a:solidFill>
        </p:spPr>
        <p:txBody>
          <a:bodyPr wrap="square" rtlCol="0" anchor="t">
            <a:spAutoFit/>
          </a:bodyPr>
          <a:lstStyle/>
          <a:p>
            <a:r>
              <a:rPr lang="en-US" altLang="zh-CN" sz="2800" b="1" smtClean="0">
                <a:solidFill>
                  <a:srgbClr val="0000FF"/>
                </a:solidFill>
                <a:latin typeface="+mn-ea"/>
                <a:sym typeface="+mn-ea"/>
              </a:rPr>
              <a:t>1.</a:t>
            </a:r>
            <a:r>
              <a:rPr lang="zh-CN" altLang="en-US" sz="2800" b="1" smtClean="0">
                <a:solidFill>
                  <a:srgbClr val="0000FF"/>
                </a:solidFill>
                <a:latin typeface="+mn-ea"/>
                <a:sym typeface="+mn-ea"/>
              </a:rPr>
              <a:t>含义：</a:t>
            </a:r>
            <a:r>
              <a:rPr lang="en-US" altLang="zh-CN" sz="2800" b="1" smtClean="0">
                <a:solidFill>
                  <a:srgbClr val="0000FF"/>
                </a:solidFill>
                <a:latin typeface="+mn-ea"/>
                <a:sym typeface="+mn-ea"/>
              </a:rPr>
              <a:t> </a:t>
            </a:r>
            <a:r>
              <a:rPr lang="zh-CN" altLang="en-US" sz="2800" b="1" smtClean="0">
                <a:latin typeface="+mn-ea"/>
                <a:sym typeface="+mn-ea"/>
              </a:rPr>
              <a:t>世</a:t>
            </a:r>
            <a:r>
              <a:rPr lang="zh-CN" altLang="en-US" sz="2800" b="1">
                <a:latin typeface="+mn-ea"/>
                <a:sym typeface="+mn-ea"/>
              </a:rPr>
              <a:t>界历史是历史学的一门重要学科。</a:t>
            </a:r>
            <a:r>
              <a:rPr lang="zh-CN" altLang="en-US" sz="2800" b="1">
                <a:solidFill>
                  <a:schemeClr val="tx1"/>
                </a:solidFill>
                <a:latin typeface="+mn-ea"/>
                <a:sym typeface="+mn-ea"/>
              </a:rPr>
              <a:t>是以</a:t>
            </a:r>
            <a:r>
              <a:rPr lang="zh-CN" altLang="en-US" sz="2800" b="1">
                <a:solidFill>
                  <a:srgbClr val="FF0000"/>
                </a:solidFill>
                <a:latin typeface="+mn-ea"/>
                <a:sym typeface="+mn-ea"/>
              </a:rPr>
              <a:t>世界全局</a:t>
            </a:r>
            <a:r>
              <a:rPr lang="zh-CN" altLang="en-US" sz="2800" b="1">
                <a:solidFill>
                  <a:schemeClr val="tx1"/>
                </a:solidFill>
                <a:latin typeface="+mn-ea"/>
                <a:sym typeface="+mn-ea"/>
              </a:rPr>
              <a:t>的观点，综合考察世界各国和各地区、各民族的历</a:t>
            </a:r>
            <a:r>
              <a:rPr lang="zh-CN" altLang="en-US" sz="2800" b="1" smtClean="0">
                <a:solidFill>
                  <a:schemeClr val="tx1"/>
                </a:solidFill>
                <a:latin typeface="+mn-ea"/>
                <a:sym typeface="+mn-ea"/>
              </a:rPr>
              <a:t>史。</a:t>
            </a:r>
            <a:r>
              <a:rPr lang="zh-CN" altLang="en-US" sz="2800" b="1" smtClean="0">
                <a:latin typeface="+mn-ea"/>
                <a:sym typeface="+mn-ea"/>
              </a:rPr>
              <a:t>它研究和阐明人类历史的演变，从中揭示历史发展的规律和趋向；</a:t>
            </a:r>
            <a:r>
              <a:rPr lang="zh-CN" altLang="en-US" sz="2800" b="1" smtClean="0">
                <a:solidFill>
                  <a:schemeClr val="tx1"/>
                </a:solidFill>
                <a:latin typeface="+mn-ea"/>
                <a:sym typeface="+mn-ea"/>
              </a:rPr>
              <a:t>研</a:t>
            </a:r>
            <a:r>
              <a:rPr lang="zh-CN" altLang="en-US" sz="2800" b="1">
                <a:solidFill>
                  <a:schemeClr val="tx1"/>
                </a:solidFill>
                <a:latin typeface="+mn-ea"/>
                <a:sym typeface="+mn-ea"/>
              </a:rPr>
              <a:t>究的是人类历史自孤立、分散的人群发展成为一个密切联系的整体的过程</a:t>
            </a:r>
            <a:r>
              <a:rPr lang="zh-CN" altLang="en-US" sz="2800" b="1" smtClean="0">
                <a:solidFill>
                  <a:schemeClr val="tx1"/>
                </a:solidFill>
                <a:latin typeface="+mn-ea"/>
                <a:sym typeface="+mn-ea"/>
              </a:rPr>
              <a:t>。</a:t>
            </a:r>
            <a:endParaRPr lang="zh-CN" altLang="en-US" sz="2800" b="1">
              <a:solidFill>
                <a:schemeClr val="tx1"/>
              </a:solidFill>
              <a:latin typeface="+mn-ea"/>
              <a:sym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标题 7"/>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9" name="文本框 2"/>
          <p:cNvSpPr txBox="1"/>
          <p:nvPr/>
        </p:nvSpPr>
        <p:spPr>
          <a:xfrm>
            <a:off x="695960" y="785313"/>
            <a:ext cx="4817344" cy="646331"/>
          </a:xfrm>
          <a:prstGeom prst="rect">
            <a:avLst/>
          </a:prstGeom>
          <a:noFill/>
        </p:spPr>
        <p:txBody>
          <a:bodyPr wrap="none" rtlCol="0">
            <a:spAutoFit/>
          </a:bodyPr>
          <a:lstStyle/>
          <a:p>
            <a:r>
              <a:rPr lang="zh-CN" altLang="en-US" sz="3600" b="1" smtClean="0"/>
              <a:t>一</a:t>
            </a:r>
            <a:r>
              <a:rPr lang="zh-CN" altLang="en-US" sz="3600" b="1" smtClean="0">
                <a:solidFill>
                  <a:schemeClr val="tx1"/>
                </a:solidFill>
              </a:rPr>
              <a:t>、</a:t>
            </a:r>
            <a:r>
              <a:rPr lang="zh-CN" altLang="en-US" sz="3600" b="1">
                <a:solidFill>
                  <a:schemeClr val="tx1"/>
                </a:solidFill>
              </a:rPr>
              <a:t>什么是世界历史</a:t>
            </a:r>
            <a:r>
              <a:rPr lang="zh-CN" altLang="en-US" sz="3600" b="1" smtClean="0">
                <a:solidFill>
                  <a:schemeClr val="tx1"/>
                </a:solidFill>
              </a:rPr>
              <a:t>？</a:t>
            </a:r>
            <a:endParaRPr lang="zh-CN" altLang="en-US" sz="3600" b="1">
              <a:solidFill>
                <a:srgbClr val="FF0000"/>
              </a:solidFill>
            </a:endParaRPr>
          </a:p>
        </p:txBody>
      </p:sp>
      <p:sp>
        <p:nvSpPr>
          <p:cNvPr id="10" name="Text Box 6"/>
          <p:cNvSpPr txBox="1">
            <a:spLocks noChangeArrowheads="1"/>
          </p:cNvSpPr>
          <p:nvPr/>
        </p:nvSpPr>
        <p:spPr bwMode="auto">
          <a:xfrm>
            <a:off x="333829" y="1307370"/>
            <a:ext cx="7848600" cy="584775"/>
          </a:xfrm>
          <a:prstGeom prst="rect">
            <a:avLst/>
          </a:prstGeom>
          <a:noFill/>
          <a:ln w="9525">
            <a:noFill/>
            <a:miter lim="800000"/>
          </a:ln>
        </p:spPr>
        <p:txBody>
          <a:bodyPr>
            <a:spAutoFit/>
          </a:bodyPr>
          <a:lstStyle/>
          <a:p>
            <a:pPr>
              <a:defRPr/>
            </a:pPr>
            <a:r>
              <a:rPr lang="en-US" altLang="zh-CN" sz="3200" b="1" smtClean="0">
                <a:solidFill>
                  <a:srgbClr val="0000CC"/>
                </a:solidFill>
                <a:latin typeface="黑体" panose="02010609060101010101" pitchFamily="49" charset="-122"/>
                <a:ea typeface="黑体" panose="02010609060101010101" pitchFamily="49" charset="-122"/>
              </a:rPr>
              <a:t>2.</a:t>
            </a:r>
            <a:r>
              <a:rPr lang="zh-CN" altLang="en-US" sz="3200" b="1" smtClean="0">
                <a:solidFill>
                  <a:srgbClr val="0000CC"/>
                </a:solidFill>
                <a:latin typeface="黑体" panose="02010609060101010101" pitchFamily="49" charset="-122"/>
                <a:ea typeface="黑体" panose="02010609060101010101" pitchFamily="49" charset="-122"/>
              </a:rPr>
              <a:t>世</a:t>
            </a:r>
            <a:r>
              <a:rPr lang="zh-CN" altLang="en-US" sz="3200" b="1">
                <a:solidFill>
                  <a:srgbClr val="0000CC"/>
                </a:solidFill>
                <a:latin typeface="黑体" panose="02010609060101010101" pitchFamily="49" charset="-122"/>
                <a:ea typeface="黑体" panose="02010609060101010101" pitchFamily="49" charset="-122"/>
              </a:rPr>
              <a:t>界历史的分</a:t>
            </a:r>
            <a:r>
              <a:rPr lang="zh-CN" altLang="en-US" sz="3200" b="1" smtClean="0">
                <a:solidFill>
                  <a:srgbClr val="0000CC"/>
                </a:solidFill>
                <a:latin typeface="黑体" panose="02010609060101010101" pitchFamily="49" charset="-122"/>
                <a:ea typeface="黑体" panose="02010609060101010101" pitchFamily="49" charset="-122"/>
              </a:rPr>
              <a:t>期</a:t>
            </a:r>
            <a:r>
              <a:rPr lang="en-US" altLang="zh-CN" sz="3200" b="1" smtClean="0">
                <a:solidFill>
                  <a:srgbClr val="0000CC"/>
                </a:solidFill>
                <a:latin typeface="黑体" panose="02010609060101010101" pitchFamily="49" charset="-122"/>
                <a:ea typeface="黑体" panose="02010609060101010101" pitchFamily="49" charset="-122"/>
              </a:rPr>
              <a:t>:</a:t>
            </a:r>
            <a:endParaRPr lang="zh-CN" altLang="en-US" sz="3200" b="1">
              <a:solidFill>
                <a:srgbClr val="0000CC"/>
              </a:solidFill>
              <a:latin typeface="黑体" panose="02010609060101010101" pitchFamily="49" charset="-122"/>
              <a:ea typeface="黑体" panose="02010609060101010101" pitchFamily="49" charset="-122"/>
            </a:endParaRPr>
          </a:p>
        </p:txBody>
      </p:sp>
      <p:sp>
        <p:nvSpPr>
          <p:cNvPr id="11" name="矩形 10"/>
          <p:cNvSpPr/>
          <p:nvPr/>
        </p:nvSpPr>
        <p:spPr>
          <a:xfrm>
            <a:off x="304803" y="3347530"/>
            <a:ext cx="11335657" cy="1354217"/>
          </a:xfrm>
          <a:prstGeom prst="rect">
            <a:avLst/>
          </a:prstGeom>
          <a:noFill/>
          <a:ln w="9525">
            <a:noFill/>
          </a:ln>
        </p:spPr>
        <p:txBody>
          <a:bodyPr wrap="square">
            <a:spAutoFit/>
          </a:bodyPr>
          <a:lstStyle/>
          <a:p>
            <a:r>
              <a:rPr lang="en-US" altLang="zh-CN" sz="2200" b="1" smtClean="0">
                <a:solidFill>
                  <a:srgbClr val="C00000"/>
                </a:solidFill>
                <a:latin typeface="+mj-ea"/>
                <a:ea typeface="+mj-ea"/>
              </a:rPr>
              <a:t>(2)</a:t>
            </a:r>
            <a:r>
              <a:rPr lang="zh-CN" altLang="en-US" sz="2200" b="1" smtClean="0">
                <a:solidFill>
                  <a:srgbClr val="C00000"/>
                </a:solidFill>
                <a:latin typeface="+mj-ea"/>
                <a:ea typeface="+mj-ea"/>
              </a:rPr>
              <a:t>世</a:t>
            </a:r>
            <a:r>
              <a:rPr lang="zh-CN" altLang="en-US" sz="2200" b="1">
                <a:solidFill>
                  <a:srgbClr val="C00000"/>
                </a:solidFill>
                <a:latin typeface="+mj-ea"/>
                <a:ea typeface="+mj-ea"/>
              </a:rPr>
              <a:t>界近代史：</a:t>
            </a:r>
            <a:r>
              <a:rPr lang="en-US" altLang="zh-CN" sz="2200" b="1" smtClean="0">
                <a:solidFill>
                  <a:srgbClr val="0000FF"/>
                </a:solidFill>
                <a:latin typeface="+mj-ea"/>
                <a:ea typeface="+mj-ea"/>
              </a:rPr>
              <a:t>15</a:t>
            </a:r>
            <a:r>
              <a:rPr lang="zh-CN" altLang="en-US" sz="2200" b="1" smtClean="0">
                <a:solidFill>
                  <a:srgbClr val="0000FF"/>
                </a:solidFill>
                <a:latin typeface="+mj-ea"/>
                <a:ea typeface="+mj-ea"/>
              </a:rPr>
              <a:t>世纪末地</a:t>
            </a:r>
            <a:r>
              <a:rPr lang="zh-CN" altLang="en-US" sz="2200" b="1">
                <a:solidFill>
                  <a:srgbClr val="0000FF"/>
                </a:solidFill>
                <a:latin typeface="+mj-ea"/>
                <a:ea typeface="+mj-ea"/>
              </a:rPr>
              <a:t>理大发现</a:t>
            </a:r>
            <a:r>
              <a:rPr lang="zh-CN" altLang="en-US" sz="2200" b="1" smtClean="0">
                <a:solidFill>
                  <a:srgbClr val="0000FF"/>
                </a:solidFill>
                <a:latin typeface="+mj-ea"/>
                <a:ea typeface="+mj-ea"/>
              </a:rPr>
              <a:t>至</a:t>
            </a:r>
            <a:r>
              <a:rPr lang="en-US" altLang="zh-CN" sz="2200" b="1" smtClean="0">
                <a:solidFill>
                  <a:srgbClr val="0000FF"/>
                </a:solidFill>
                <a:latin typeface="+mj-ea"/>
                <a:ea typeface="+mj-ea"/>
              </a:rPr>
              <a:t>20</a:t>
            </a:r>
            <a:r>
              <a:rPr lang="zh-CN" altLang="en-US" sz="2200" b="1" smtClean="0">
                <a:solidFill>
                  <a:srgbClr val="0000FF"/>
                </a:solidFill>
                <a:latin typeface="+mj-ea"/>
                <a:ea typeface="+mj-ea"/>
              </a:rPr>
              <a:t>世纪初帝</a:t>
            </a:r>
            <a:r>
              <a:rPr lang="zh-CN" altLang="en-US" sz="2200" b="1">
                <a:solidFill>
                  <a:srgbClr val="0000FF"/>
                </a:solidFill>
                <a:latin typeface="+mj-ea"/>
                <a:ea typeface="+mj-ea"/>
              </a:rPr>
              <a:t>国主义的形成。</a:t>
            </a:r>
            <a:r>
              <a:rPr lang="zh-CN" altLang="en-US" sz="2000" b="1">
                <a:latin typeface="楷体" panose="02010609060101010101" pitchFamily="49" charset="-122"/>
                <a:ea typeface="楷体" panose="02010609060101010101" pitchFamily="49" charset="-122"/>
              </a:rPr>
              <a:t>重点讲述新航路开辟与世界历史形成过程；西方人文主义和思想解放运动与资本主义制度建立之间的历史渊源。工业革命与马克思主义诞生的伟大意义；资本主义世界市场不断扩大和全球联系的不断加强。到</a:t>
            </a:r>
            <a:r>
              <a:rPr lang="en-US" altLang="zh-CN" sz="2000" b="1">
                <a:latin typeface="楷体" panose="02010609060101010101" pitchFamily="49" charset="-122"/>
                <a:ea typeface="楷体" panose="02010609060101010101" pitchFamily="49" charset="-122"/>
              </a:rPr>
              <a:t>19</a:t>
            </a:r>
            <a:r>
              <a:rPr lang="zh-CN" altLang="en-US" sz="2000" b="1">
                <a:latin typeface="楷体" panose="02010609060101010101" pitchFamily="49" charset="-122"/>
                <a:ea typeface="楷体" panose="02010609060101010101" pitchFamily="49" charset="-122"/>
              </a:rPr>
              <a:t>世纪末，形成了世界资本主义经济体系，世界各地均被纳入该体系之中。</a:t>
            </a:r>
            <a:endParaRPr lang="zh-CN" altLang="en-US" sz="2000" b="1">
              <a:latin typeface="楷体" panose="02010609060101010101" pitchFamily="49" charset="-122"/>
              <a:ea typeface="楷体" panose="02010609060101010101" pitchFamily="49" charset="-122"/>
            </a:endParaRPr>
          </a:p>
        </p:txBody>
      </p:sp>
      <p:sp>
        <p:nvSpPr>
          <p:cNvPr id="12" name="TextBox 11"/>
          <p:cNvSpPr txBox="1"/>
          <p:nvPr/>
        </p:nvSpPr>
        <p:spPr>
          <a:xfrm>
            <a:off x="377365" y="1924700"/>
            <a:ext cx="11350174" cy="1354217"/>
          </a:xfrm>
          <a:prstGeom prst="rect">
            <a:avLst/>
          </a:prstGeom>
          <a:noFill/>
          <a:ln w="9525">
            <a:noFill/>
          </a:ln>
        </p:spPr>
        <p:txBody>
          <a:bodyPr wrap="square">
            <a:spAutoFit/>
          </a:bodyPr>
          <a:lstStyle/>
          <a:p>
            <a:r>
              <a:rPr lang="en-US" altLang="zh-CN" sz="2200" b="1" smtClean="0">
                <a:solidFill>
                  <a:srgbClr val="C00000"/>
                </a:solidFill>
                <a:latin typeface="+mj-ea"/>
                <a:ea typeface="+mj-ea"/>
              </a:rPr>
              <a:t>(1)</a:t>
            </a:r>
            <a:r>
              <a:rPr lang="zh-CN" altLang="en-US" sz="2200" b="1" smtClean="0">
                <a:solidFill>
                  <a:srgbClr val="C00000"/>
                </a:solidFill>
                <a:latin typeface="+mj-ea"/>
                <a:ea typeface="+mj-ea"/>
              </a:rPr>
              <a:t>世</a:t>
            </a:r>
            <a:r>
              <a:rPr lang="zh-CN" altLang="en-US" sz="2200" b="1">
                <a:solidFill>
                  <a:srgbClr val="C00000"/>
                </a:solidFill>
                <a:latin typeface="+mj-ea"/>
                <a:ea typeface="+mj-ea"/>
              </a:rPr>
              <a:t>界古代史：</a:t>
            </a:r>
            <a:r>
              <a:rPr lang="zh-CN" altLang="en-US" sz="2200" b="1">
                <a:solidFill>
                  <a:srgbClr val="0000FF"/>
                </a:solidFill>
                <a:latin typeface="+mj-ea"/>
                <a:ea typeface="+mj-ea"/>
              </a:rPr>
              <a:t>自远古有人类以来至公</a:t>
            </a:r>
            <a:r>
              <a:rPr lang="zh-CN" altLang="en-US" sz="2200" b="1" smtClean="0">
                <a:solidFill>
                  <a:srgbClr val="0000FF"/>
                </a:solidFill>
                <a:latin typeface="+mj-ea"/>
                <a:ea typeface="+mj-ea"/>
              </a:rPr>
              <a:t>元</a:t>
            </a:r>
            <a:r>
              <a:rPr lang="en-US" altLang="zh-CN" sz="2200" b="1" smtClean="0">
                <a:solidFill>
                  <a:srgbClr val="0000FF"/>
                </a:solidFill>
                <a:latin typeface="+mj-ea"/>
                <a:ea typeface="+mj-ea"/>
              </a:rPr>
              <a:t>15</a:t>
            </a:r>
            <a:r>
              <a:rPr lang="zh-CN" altLang="en-US" sz="2200" b="1" smtClean="0">
                <a:solidFill>
                  <a:srgbClr val="0000FF"/>
                </a:solidFill>
                <a:latin typeface="+mj-ea"/>
                <a:ea typeface="+mj-ea"/>
              </a:rPr>
              <a:t>世纪末。</a:t>
            </a:r>
            <a:r>
              <a:rPr lang="zh-CN" altLang="en-US" sz="2000" b="1" smtClean="0">
                <a:latin typeface="楷体" panose="02010609060101010101" pitchFamily="49" charset="-122"/>
                <a:ea typeface="楷体" panose="02010609060101010101" pitchFamily="49" charset="-122"/>
              </a:rPr>
              <a:t>讲</a:t>
            </a:r>
            <a:r>
              <a:rPr lang="zh-CN" altLang="en-US" sz="2000" b="1">
                <a:latin typeface="楷体" panose="02010609060101010101" pitchFamily="49" charset="-122"/>
                <a:ea typeface="楷体" panose="02010609060101010101" pitchFamily="49" charset="-122"/>
              </a:rPr>
              <a:t>述古代文明的多元发展格局；由于农耕文明生产力的发展而促成的欧亚大帝国的形式以及这些地区文明的相互交往；解释人类从原始社会发展为奴隶社会和封建社会的基本过程。人类各地基本处在相互隔绝和孤立分散状态，但也通过战争、贸易等途径建立了初步的联系。</a:t>
            </a:r>
            <a:endParaRPr lang="en-US" altLang="zh-CN" sz="2000" b="1">
              <a:latin typeface="楷体" panose="02010609060101010101" pitchFamily="49" charset="-122"/>
              <a:ea typeface="楷体" panose="02010609060101010101" pitchFamily="49" charset="-122"/>
            </a:endParaRPr>
          </a:p>
        </p:txBody>
      </p:sp>
      <p:sp>
        <p:nvSpPr>
          <p:cNvPr id="13" name="TextBox 12"/>
          <p:cNvSpPr txBox="1"/>
          <p:nvPr/>
        </p:nvSpPr>
        <p:spPr>
          <a:xfrm>
            <a:off x="261257" y="4821453"/>
            <a:ext cx="11176000" cy="1354217"/>
          </a:xfrm>
          <a:prstGeom prst="rect">
            <a:avLst/>
          </a:prstGeom>
          <a:noFill/>
          <a:ln w="9525">
            <a:noFill/>
          </a:ln>
        </p:spPr>
        <p:txBody>
          <a:bodyPr wrap="square">
            <a:spAutoFit/>
          </a:bodyPr>
          <a:lstStyle/>
          <a:p>
            <a:r>
              <a:rPr lang="en-US" altLang="zh-CN" sz="2200" b="1" smtClean="0">
                <a:solidFill>
                  <a:srgbClr val="C00000"/>
                </a:solidFill>
                <a:latin typeface="黑体" panose="02010609060101010101" pitchFamily="49" charset="-122"/>
                <a:ea typeface="黑体" panose="02010609060101010101" pitchFamily="49" charset="-122"/>
              </a:rPr>
              <a:t>(3)</a:t>
            </a:r>
            <a:r>
              <a:rPr lang="zh-CN" altLang="en-US" sz="2200" b="1" smtClean="0">
                <a:solidFill>
                  <a:srgbClr val="C00000"/>
                </a:solidFill>
                <a:latin typeface="黑体" panose="02010609060101010101" pitchFamily="49" charset="-122"/>
                <a:ea typeface="黑体" panose="02010609060101010101" pitchFamily="49" charset="-122"/>
              </a:rPr>
              <a:t>世</a:t>
            </a:r>
            <a:r>
              <a:rPr lang="zh-CN" altLang="en-US" sz="2200" b="1">
                <a:solidFill>
                  <a:srgbClr val="C00000"/>
                </a:solidFill>
                <a:latin typeface="黑体" panose="02010609060101010101" pitchFamily="49" charset="-122"/>
                <a:ea typeface="黑体" panose="02010609060101010101" pitchFamily="49" charset="-122"/>
              </a:rPr>
              <a:t>界现代史</a:t>
            </a:r>
            <a:r>
              <a:rPr lang="zh-CN" altLang="en-US" sz="2200" b="1" smtClean="0">
                <a:solidFill>
                  <a:srgbClr val="C00000"/>
                </a:solidFill>
                <a:latin typeface="黑体" panose="02010609060101010101" pitchFamily="49" charset="-122"/>
                <a:ea typeface="黑体" panose="02010609060101010101" pitchFamily="49" charset="-122"/>
              </a:rPr>
              <a:t>：</a:t>
            </a:r>
            <a:r>
              <a:rPr lang="en-US" altLang="zh-CN" sz="2200" b="1" smtClean="0">
                <a:solidFill>
                  <a:srgbClr val="0000FF"/>
                </a:solidFill>
                <a:latin typeface="黑体" panose="02010609060101010101" pitchFamily="49" charset="-122"/>
                <a:ea typeface="黑体" panose="02010609060101010101" pitchFamily="49" charset="-122"/>
              </a:rPr>
              <a:t>20</a:t>
            </a:r>
            <a:r>
              <a:rPr lang="zh-CN" altLang="en-US" sz="2200" b="1" smtClean="0">
                <a:solidFill>
                  <a:srgbClr val="0000FF"/>
                </a:solidFill>
                <a:latin typeface="黑体" panose="02010609060101010101" pitchFamily="49" charset="-122"/>
                <a:ea typeface="黑体" panose="02010609060101010101" pitchFamily="49" charset="-122"/>
              </a:rPr>
              <a:t>世纪初至今。</a:t>
            </a:r>
            <a:r>
              <a:rPr lang="zh-CN" altLang="en-US" sz="2000" b="1" smtClean="0">
                <a:latin typeface="楷体" panose="02010609060101010101" pitchFamily="49" charset="-122"/>
                <a:ea typeface="楷体" panose="02010609060101010101" pitchFamily="49" charset="-122"/>
              </a:rPr>
              <a:t>重</a:t>
            </a:r>
            <a:r>
              <a:rPr lang="zh-CN" altLang="en-US" sz="2000" b="1">
                <a:latin typeface="楷体" panose="02010609060101010101" pitchFamily="49" charset="-122"/>
                <a:ea typeface="楷体" panose="02010609060101010101" pitchFamily="49" charset="-122"/>
              </a:rPr>
              <a:t>点讲述两次世界大战；十月革命和苏联社会主义建设与改革；国际秩序的演变；二战后国际关系中的冷战以及社会主义、资本主义和新兴民族独立国家发展的历史进程，关注世界日益联成密不可分的整体，构成世界各国相互依存、相互竞争相互影响的复杂局面。该世纪既是千年之交的世纪，也是人类社会遭受前所未有的战争浩劫和取得空前发展的世纪。</a:t>
            </a:r>
            <a:endParaRPr lang="zh-CN" altLang="en-US" sz="2000" b="1">
              <a:latin typeface="楷体" panose="02010609060101010101" pitchFamily="49" charset="-122"/>
              <a:ea typeface="楷体" panose="02010609060101010101" pitchFamily="49" charset="-122"/>
            </a:endParaRPr>
          </a:p>
        </p:txBody>
      </p:sp>
      <p:sp>
        <p:nvSpPr>
          <p:cNvPr id="14" name="灯片编号占位符 2"/>
          <p:cNvSpPr>
            <a:spLocks noGrp="1"/>
          </p:cNvSpPr>
          <p:nvPr>
            <p:ph type="sldNum" sz="quarter" idx="12"/>
          </p:nvPr>
        </p:nvSpPr>
        <p:spPr>
          <a:xfrm>
            <a:off x="11282884" y="6144296"/>
            <a:ext cx="480000" cy="304800"/>
          </a:xfrm>
        </p:spPr>
        <p:txBody>
          <a:bodyPr/>
          <a:lstStyle/>
          <a:p>
            <a:fld id="{565CE74E-AB26-4998-AD42-012C4C1AD076}" type="slidenum">
              <a:rPr lang="zh-CN" altLang="en-US" smtClean="0"/>
              <a:t>4</a:t>
            </a:fld>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object 3"/>
          <p:cNvSpPr txBox="1"/>
          <p:nvPr/>
        </p:nvSpPr>
        <p:spPr>
          <a:xfrm>
            <a:off x="547859" y="1918352"/>
            <a:ext cx="11073765" cy="4308872"/>
          </a:xfrm>
          <a:prstGeom prst="rect">
            <a:avLst/>
          </a:prstGeom>
        </p:spPr>
        <p:txBody>
          <a:bodyPr vert="horz" wrap="square" lIns="0" tIns="0" rIns="0" bIns="0" rtlCol="0">
            <a:spAutoFit/>
          </a:bodyPr>
          <a:lstStyle/>
          <a:p>
            <a:r>
              <a:rPr lang="zh-CN" altLang="en-US" sz="2800" b="1" spc="70" smtClean="0">
                <a:solidFill>
                  <a:srgbClr val="0000CC"/>
                </a:solidFill>
                <a:latin typeface="黑体" panose="02010609060101010101" pitchFamily="49" charset="-122"/>
                <a:cs typeface="黑体" panose="02010609060101010101" pitchFamily="49" charset="-122"/>
              </a:rPr>
              <a:t>现行高中教材</a:t>
            </a:r>
            <a:r>
              <a:rPr sz="2800" b="1" spc="70" smtClean="0">
                <a:solidFill>
                  <a:srgbClr val="0000CC"/>
                </a:solidFill>
                <a:latin typeface="黑体" panose="02010609060101010101" pitchFamily="49" charset="-122"/>
                <a:cs typeface="黑体" panose="02010609060101010101" pitchFamily="49" charset="-122"/>
              </a:rPr>
              <a:t>世</a:t>
            </a:r>
            <a:r>
              <a:rPr sz="2800" b="1" spc="50" smtClean="0">
                <a:solidFill>
                  <a:srgbClr val="0000CC"/>
                </a:solidFill>
                <a:latin typeface="黑体" panose="02010609060101010101" pitchFamily="49" charset="-122"/>
                <a:cs typeface="黑体" panose="02010609060101010101" pitchFamily="49" charset="-122"/>
              </a:rPr>
              <a:t>界</a:t>
            </a:r>
            <a:r>
              <a:rPr sz="2800" b="1" spc="70" smtClean="0">
                <a:solidFill>
                  <a:srgbClr val="0000CC"/>
                </a:solidFill>
                <a:latin typeface="黑体" panose="02010609060101010101" pitchFamily="49" charset="-122"/>
                <a:cs typeface="黑体" panose="02010609060101010101" pitchFamily="49" charset="-122"/>
              </a:rPr>
              <a:t>史总</a:t>
            </a:r>
            <a:r>
              <a:rPr sz="2800" b="1" spc="50" smtClean="0">
                <a:solidFill>
                  <a:srgbClr val="0000CC"/>
                </a:solidFill>
                <a:latin typeface="黑体" panose="02010609060101010101" pitchFamily="49" charset="-122"/>
                <a:cs typeface="黑体" panose="02010609060101010101" pitchFamily="49" charset="-122"/>
              </a:rPr>
              <a:t>的</a:t>
            </a:r>
            <a:r>
              <a:rPr sz="2800" b="1" spc="70" smtClean="0">
                <a:solidFill>
                  <a:srgbClr val="0000CC"/>
                </a:solidFill>
                <a:latin typeface="黑体" panose="02010609060101010101" pitchFamily="49" charset="-122"/>
                <a:cs typeface="黑体" panose="02010609060101010101" pitchFamily="49" charset="-122"/>
              </a:rPr>
              <a:t>编写</a:t>
            </a:r>
            <a:r>
              <a:rPr sz="2800" b="1" spc="50" smtClean="0">
                <a:solidFill>
                  <a:srgbClr val="0000CC"/>
                </a:solidFill>
                <a:latin typeface="黑体" panose="02010609060101010101" pitchFamily="49" charset="-122"/>
                <a:cs typeface="黑体" panose="02010609060101010101" pitchFamily="49" charset="-122"/>
              </a:rPr>
              <a:t>体</a:t>
            </a:r>
            <a:r>
              <a:rPr sz="2800" b="1" spc="70" smtClean="0">
                <a:solidFill>
                  <a:srgbClr val="0000CC"/>
                </a:solidFill>
                <a:latin typeface="黑体" panose="02010609060101010101" pitchFamily="49" charset="-122"/>
                <a:cs typeface="黑体" panose="02010609060101010101" pitchFamily="49" charset="-122"/>
              </a:rPr>
              <a:t>例</a:t>
            </a:r>
            <a:r>
              <a:rPr sz="2800" b="1" spc="125" smtClean="0">
                <a:solidFill>
                  <a:srgbClr val="0000CC"/>
                </a:solidFill>
                <a:latin typeface="黑体" panose="02010609060101010101" pitchFamily="49" charset="-122"/>
                <a:cs typeface="黑体" panose="02010609060101010101" pitchFamily="49" charset="-122"/>
              </a:rPr>
              <a:t>是</a:t>
            </a:r>
            <a:r>
              <a:rPr sz="2800" b="1" spc="50" smtClean="0">
                <a:solidFill>
                  <a:srgbClr val="C00000"/>
                </a:solidFill>
                <a:latin typeface="黑体" panose="02010609060101010101" pitchFamily="49" charset="-122"/>
                <a:cs typeface="黑体" panose="02010609060101010101" pitchFamily="49" charset="-122"/>
              </a:rPr>
              <a:t>通</a:t>
            </a:r>
            <a:r>
              <a:rPr sz="2800" b="1" spc="70" smtClean="0">
                <a:solidFill>
                  <a:srgbClr val="C00000"/>
                </a:solidFill>
                <a:latin typeface="黑体" panose="02010609060101010101" pitchFamily="49" charset="-122"/>
                <a:cs typeface="黑体" panose="02010609060101010101" pitchFamily="49" charset="-122"/>
              </a:rPr>
              <a:t>史知</a:t>
            </a:r>
            <a:r>
              <a:rPr sz="2800" b="1" spc="50" smtClean="0">
                <a:solidFill>
                  <a:srgbClr val="C00000"/>
                </a:solidFill>
                <a:latin typeface="黑体" panose="02010609060101010101" pitchFamily="49" charset="-122"/>
                <a:cs typeface="黑体" panose="02010609060101010101" pitchFamily="49" charset="-122"/>
              </a:rPr>
              <a:t>识</a:t>
            </a:r>
            <a:r>
              <a:rPr sz="2800" b="1" spc="70" smtClean="0">
                <a:solidFill>
                  <a:srgbClr val="C00000"/>
                </a:solidFill>
                <a:latin typeface="黑体" panose="02010609060101010101" pitchFamily="49" charset="-122"/>
                <a:cs typeface="黑体" panose="02010609060101010101" pitchFamily="49" charset="-122"/>
              </a:rPr>
              <a:t>结</a:t>
            </a:r>
            <a:r>
              <a:rPr sz="2800" b="1" spc="95" smtClean="0">
                <a:solidFill>
                  <a:srgbClr val="C00000"/>
                </a:solidFill>
                <a:latin typeface="黑体" panose="02010609060101010101" pitchFamily="49" charset="-122"/>
                <a:cs typeface="黑体" panose="02010609060101010101" pitchFamily="49" charset="-122"/>
              </a:rPr>
              <a:t>构</a:t>
            </a:r>
            <a:r>
              <a:rPr sz="2800" b="1" spc="55">
                <a:solidFill>
                  <a:srgbClr val="C00000"/>
                </a:solidFill>
                <a:latin typeface="黑体" panose="02010609060101010101" pitchFamily="49" charset="-122"/>
                <a:cs typeface="黑体" panose="02010609060101010101" pitchFamily="49" charset="-122"/>
              </a:rPr>
              <a:t>，</a:t>
            </a:r>
            <a:r>
              <a:rPr sz="2800" b="1" spc="70">
                <a:solidFill>
                  <a:srgbClr val="0000CC"/>
                </a:solidFill>
                <a:latin typeface="黑体" panose="02010609060101010101" pitchFamily="49" charset="-122"/>
                <a:cs typeface="黑体" panose="02010609060101010101" pitchFamily="49" charset="-122"/>
              </a:rPr>
              <a:t>也是</a:t>
            </a:r>
            <a:r>
              <a:rPr sz="2800" b="1" spc="55">
                <a:solidFill>
                  <a:srgbClr val="0000CC"/>
                </a:solidFill>
                <a:latin typeface="黑体" panose="02010609060101010101" pitchFamily="49" charset="-122"/>
                <a:cs typeface="黑体" panose="02010609060101010101" pitchFamily="49" charset="-122"/>
              </a:rPr>
              <a:t>高</a:t>
            </a:r>
            <a:r>
              <a:rPr sz="2800" b="1" spc="70">
                <a:solidFill>
                  <a:srgbClr val="0000CC"/>
                </a:solidFill>
                <a:latin typeface="黑体" panose="02010609060101010101" pitchFamily="49" charset="-122"/>
                <a:cs typeface="黑体" panose="02010609060101010101" pitchFamily="49" charset="-122"/>
              </a:rPr>
              <a:t>中</a:t>
            </a:r>
            <a:r>
              <a:rPr sz="2800" b="1" spc="-10">
                <a:solidFill>
                  <a:srgbClr val="0000CC"/>
                </a:solidFill>
                <a:latin typeface="黑体" panose="02010609060101010101" pitchFamily="49" charset="-122"/>
                <a:cs typeface="黑体" panose="02010609060101010101" pitchFamily="49" charset="-122"/>
              </a:rPr>
              <a:t>世</a:t>
            </a:r>
            <a:r>
              <a:rPr sz="2800" b="1" spc="0">
                <a:solidFill>
                  <a:srgbClr val="0000CC"/>
                </a:solidFill>
                <a:latin typeface="黑体" panose="02010609060101010101" pitchFamily="49" charset="-122"/>
                <a:cs typeface="黑体" panose="02010609060101010101" pitchFamily="49" charset="-122"/>
              </a:rPr>
              <a:t>界</a:t>
            </a:r>
            <a:r>
              <a:rPr sz="2800" b="1" spc="-5">
                <a:solidFill>
                  <a:srgbClr val="0000CC"/>
                </a:solidFill>
                <a:latin typeface="黑体" panose="02010609060101010101" pitchFamily="49" charset="-122"/>
                <a:cs typeface="黑体" panose="02010609060101010101" pitchFamily="49" charset="-122"/>
              </a:rPr>
              <a:t>史</a:t>
            </a:r>
            <a:r>
              <a:rPr sz="2800" b="1" spc="0">
                <a:solidFill>
                  <a:srgbClr val="0000CC"/>
                </a:solidFill>
                <a:latin typeface="黑体" panose="02010609060101010101" pitchFamily="49" charset="-122"/>
                <a:cs typeface="黑体" panose="02010609060101010101" pitchFamily="49" charset="-122"/>
              </a:rPr>
              <a:t>的</a:t>
            </a:r>
            <a:r>
              <a:rPr sz="2800" b="1" spc="0">
                <a:solidFill>
                  <a:srgbClr val="C00000"/>
                </a:solidFill>
                <a:latin typeface="黑体" panose="02010609060101010101" pitchFamily="49" charset="-122"/>
                <a:cs typeface="黑体" panose="02010609060101010101" pitchFamily="49" charset="-122"/>
              </a:rPr>
              <a:t>学</a:t>
            </a:r>
            <a:r>
              <a:rPr sz="2800" b="1" spc="-5">
                <a:solidFill>
                  <a:srgbClr val="C00000"/>
                </a:solidFill>
                <a:latin typeface="黑体" panose="02010609060101010101" pitchFamily="49" charset="-122"/>
                <a:cs typeface="黑体" panose="02010609060101010101" pitchFamily="49" charset="-122"/>
              </a:rPr>
              <a:t>术体</a:t>
            </a:r>
            <a:r>
              <a:rPr sz="2800" b="1" spc="0">
                <a:solidFill>
                  <a:srgbClr val="C00000"/>
                </a:solidFill>
                <a:latin typeface="黑体" panose="02010609060101010101" pitchFamily="49" charset="-122"/>
                <a:cs typeface="黑体" panose="02010609060101010101" pitchFamily="49" charset="-122"/>
              </a:rPr>
              <a:t>系</a:t>
            </a:r>
            <a:r>
              <a:rPr sz="2800" b="1" spc="-5">
                <a:solidFill>
                  <a:srgbClr val="C00000"/>
                </a:solidFill>
                <a:latin typeface="黑体" panose="02010609060101010101" pitchFamily="49" charset="-122"/>
                <a:cs typeface="黑体" panose="02010609060101010101" pitchFamily="49" charset="-122"/>
              </a:rPr>
              <a:t>和知</a:t>
            </a:r>
            <a:r>
              <a:rPr sz="2800" b="1" spc="0">
                <a:solidFill>
                  <a:srgbClr val="C00000"/>
                </a:solidFill>
                <a:latin typeface="黑体" panose="02010609060101010101" pitchFamily="49" charset="-122"/>
                <a:cs typeface="黑体" panose="02010609060101010101" pitchFamily="49" charset="-122"/>
              </a:rPr>
              <a:t>识</a:t>
            </a:r>
            <a:r>
              <a:rPr sz="2800" b="1" spc="-5">
                <a:solidFill>
                  <a:srgbClr val="C00000"/>
                </a:solidFill>
                <a:latin typeface="黑体" panose="02010609060101010101" pitchFamily="49" charset="-122"/>
                <a:cs typeface="黑体" panose="02010609060101010101" pitchFamily="49" charset="-122"/>
              </a:rPr>
              <a:t>的呈</a:t>
            </a:r>
            <a:r>
              <a:rPr sz="2800" b="1" spc="0">
                <a:solidFill>
                  <a:srgbClr val="C00000"/>
                </a:solidFill>
                <a:latin typeface="黑体" panose="02010609060101010101" pitchFamily="49" charset="-122"/>
                <a:cs typeface="黑体" panose="02010609060101010101" pitchFamily="49" charset="-122"/>
              </a:rPr>
              <a:t>现</a:t>
            </a:r>
            <a:r>
              <a:rPr sz="2800" b="1" spc="-5">
                <a:solidFill>
                  <a:srgbClr val="C00000"/>
                </a:solidFill>
                <a:latin typeface="黑体" panose="02010609060101010101" pitchFamily="49" charset="-122"/>
                <a:cs typeface="黑体" panose="02010609060101010101" pitchFamily="49" charset="-122"/>
              </a:rPr>
              <a:t>方</a:t>
            </a:r>
            <a:r>
              <a:rPr sz="2800" b="1" spc="40">
                <a:solidFill>
                  <a:srgbClr val="C00000"/>
                </a:solidFill>
                <a:latin typeface="黑体" panose="02010609060101010101" pitchFamily="49" charset="-122"/>
                <a:cs typeface="黑体" panose="02010609060101010101" pitchFamily="49" charset="-122"/>
              </a:rPr>
              <a:t>式</a:t>
            </a:r>
            <a:r>
              <a:rPr sz="2800" b="1" spc="5">
                <a:solidFill>
                  <a:srgbClr val="0000CC"/>
                </a:solidFill>
                <a:latin typeface="黑体" panose="02010609060101010101" pitchFamily="49" charset="-122"/>
                <a:cs typeface="黑体" panose="02010609060101010101" pitchFamily="49" charset="-122"/>
              </a:rPr>
              <a:t>，</a:t>
            </a:r>
            <a:r>
              <a:rPr sz="2800" b="1" spc="-5">
                <a:solidFill>
                  <a:srgbClr val="0000CC"/>
                </a:solidFill>
                <a:latin typeface="黑体" panose="02010609060101010101" pitchFamily="49" charset="-122"/>
                <a:cs typeface="黑体" panose="02010609060101010101" pitchFamily="49" charset="-122"/>
              </a:rPr>
              <a:t>特别</a:t>
            </a:r>
            <a:r>
              <a:rPr sz="2800" b="1" spc="5">
                <a:solidFill>
                  <a:srgbClr val="0000CC"/>
                </a:solidFill>
                <a:latin typeface="黑体" panose="02010609060101010101" pitchFamily="49" charset="-122"/>
                <a:cs typeface="黑体" panose="02010609060101010101" pitchFamily="49" charset="-122"/>
              </a:rPr>
              <a:t>注</a:t>
            </a:r>
            <a:r>
              <a:rPr sz="2800" b="1" spc="-5">
                <a:solidFill>
                  <a:srgbClr val="0000CC"/>
                </a:solidFill>
                <a:latin typeface="黑体" panose="02010609060101010101" pitchFamily="49" charset="-122"/>
                <a:cs typeface="黑体" panose="02010609060101010101" pitchFamily="49" charset="-122"/>
              </a:rPr>
              <a:t>重揭</a:t>
            </a:r>
            <a:r>
              <a:rPr sz="2800" b="1" spc="5">
                <a:solidFill>
                  <a:srgbClr val="0000CC"/>
                </a:solidFill>
                <a:latin typeface="黑体" panose="02010609060101010101" pitchFamily="49" charset="-122"/>
                <a:cs typeface="黑体" panose="02010609060101010101" pitchFamily="49" charset="-122"/>
              </a:rPr>
              <a:t>示</a:t>
            </a:r>
            <a:r>
              <a:rPr sz="2800" b="1" spc="-5">
                <a:solidFill>
                  <a:srgbClr val="0000CC"/>
                </a:solidFill>
                <a:latin typeface="黑体" panose="02010609060101010101" pitchFamily="49" charset="-122"/>
                <a:cs typeface="黑体" panose="02010609060101010101" pitchFamily="49" charset="-122"/>
              </a:rPr>
              <a:t>世界</a:t>
            </a:r>
            <a:r>
              <a:rPr sz="2800" b="1" spc="25">
                <a:solidFill>
                  <a:srgbClr val="0000CC"/>
                </a:solidFill>
                <a:latin typeface="黑体" panose="02010609060101010101" pitchFamily="49" charset="-122"/>
                <a:cs typeface="黑体" panose="02010609060101010101" pitchFamily="49" charset="-122"/>
              </a:rPr>
              <a:t>历史</a:t>
            </a:r>
            <a:r>
              <a:rPr sz="2800" b="1" spc="-10">
                <a:solidFill>
                  <a:srgbClr val="0000CC"/>
                </a:solidFill>
                <a:latin typeface="黑体" panose="02010609060101010101" pitchFamily="49" charset="-122"/>
                <a:cs typeface="黑体" panose="02010609060101010101" pitchFamily="49" charset="-122"/>
              </a:rPr>
              <a:t>发</a:t>
            </a:r>
            <a:r>
              <a:rPr sz="2800" b="1" spc="5">
                <a:solidFill>
                  <a:srgbClr val="0000CC"/>
                </a:solidFill>
                <a:latin typeface="黑体" panose="02010609060101010101" pitchFamily="49" charset="-122"/>
                <a:cs typeface="黑体" panose="02010609060101010101" pitchFamily="49" charset="-122"/>
              </a:rPr>
              <a:t>展</a:t>
            </a:r>
            <a:r>
              <a:rPr sz="2800" b="1" spc="-5">
                <a:solidFill>
                  <a:srgbClr val="0000CC"/>
                </a:solidFill>
                <a:latin typeface="黑体" panose="02010609060101010101" pitchFamily="49" charset="-122"/>
                <a:cs typeface="黑体" panose="02010609060101010101" pitchFamily="49" charset="-122"/>
              </a:rPr>
              <a:t>的</a:t>
            </a:r>
            <a:r>
              <a:rPr sz="2800" b="1" spc="-10">
                <a:solidFill>
                  <a:srgbClr val="C00000"/>
                </a:solidFill>
                <a:latin typeface="黑体" panose="02010609060101010101" pitchFamily="49" charset="-122"/>
                <a:cs typeface="黑体" panose="02010609060101010101" pitchFamily="49" charset="-122"/>
              </a:rPr>
              <a:t>大</a:t>
            </a:r>
            <a:r>
              <a:rPr sz="2800" b="1" spc="15">
                <a:solidFill>
                  <a:srgbClr val="C00000"/>
                </a:solidFill>
                <a:latin typeface="黑体" panose="02010609060101010101" pitchFamily="49" charset="-122"/>
                <a:cs typeface="黑体" panose="02010609060101010101" pitchFamily="49" charset="-122"/>
              </a:rPr>
              <a:t>趋</a:t>
            </a:r>
            <a:r>
              <a:rPr sz="2800" b="1">
                <a:solidFill>
                  <a:srgbClr val="C00000"/>
                </a:solidFill>
                <a:latin typeface="黑体" panose="02010609060101010101" pitchFamily="49" charset="-122"/>
                <a:cs typeface="黑体" panose="02010609060101010101" pitchFamily="49" charset="-122"/>
              </a:rPr>
              <a:t>势</a:t>
            </a:r>
            <a:r>
              <a:rPr sz="2800" b="1" spc="-5">
                <a:solidFill>
                  <a:srgbClr val="0000CC"/>
                </a:solidFill>
                <a:latin typeface="黑体" panose="02010609060101010101" pitchFamily="49" charset="-122"/>
                <a:cs typeface="黑体" panose="02010609060101010101" pitchFamily="49" charset="-122"/>
              </a:rPr>
              <a:t>，</a:t>
            </a:r>
            <a:r>
              <a:rPr sz="2800" b="1" spc="0" smtClean="0">
                <a:solidFill>
                  <a:srgbClr val="0000CC"/>
                </a:solidFill>
                <a:latin typeface="黑体" panose="02010609060101010101" pitchFamily="49" charset="-122"/>
                <a:cs typeface="黑体" panose="02010609060101010101" pitchFamily="49" charset="-122"/>
              </a:rPr>
              <a:t>有</a:t>
            </a:r>
            <a:r>
              <a:rPr sz="2800" b="1" spc="-10" smtClean="0">
                <a:solidFill>
                  <a:srgbClr val="0000CC"/>
                </a:solidFill>
                <a:latin typeface="黑体" panose="02010609060101010101" pitchFamily="49" charset="-122"/>
                <a:cs typeface="黑体" panose="02010609060101010101" pitchFamily="49" charset="-122"/>
              </a:rPr>
              <a:t>助</a:t>
            </a:r>
            <a:r>
              <a:rPr sz="2800" b="1" spc="0" smtClean="0">
                <a:solidFill>
                  <a:srgbClr val="0000CC"/>
                </a:solidFill>
                <a:latin typeface="黑体" panose="02010609060101010101" pitchFamily="49" charset="-122"/>
                <a:cs typeface="黑体" panose="02010609060101010101" pitchFamily="49" charset="-122"/>
              </a:rPr>
              <a:t>于理</a:t>
            </a:r>
            <a:r>
              <a:rPr sz="2800" b="1" spc="-10" smtClean="0">
                <a:solidFill>
                  <a:srgbClr val="0000CC"/>
                </a:solidFill>
                <a:latin typeface="黑体" panose="02010609060101010101" pitchFamily="49" charset="-122"/>
                <a:cs typeface="黑体" panose="02010609060101010101" pitchFamily="49" charset="-122"/>
              </a:rPr>
              <a:t>解</a:t>
            </a:r>
            <a:r>
              <a:rPr sz="2800" b="1" spc="0" smtClean="0">
                <a:solidFill>
                  <a:srgbClr val="0000CC"/>
                </a:solidFill>
                <a:latin typeface="黑体" panose="02010609060101010101" pitchFamily="49" charset="-122"/>
                <a:cs typeface="黑体" panose="02010609060101010101" pitchFamily="49" charset="-122"/>
              </a:rPr>
              <a:t>唯物</a:t>
            </a:r>
            <a:r>
              <a:rPr sz="2800" b="1" spc="-10" smtClean="0">
                <a:solidFill>
                  <a:srgbClr val="0000CC"/>
                </a:solidFill>
                <a:latin typeface="黑体" panose="02010609060101010101" pitchFamily="49" charset="-122"/>
                <a:cs typeface="黑体" panose="02010609060101010101" pitchFamily="49" charset="-122"/>
              </a:rPr>
              <a:t>史</a:t>
            </a:r>
            <a:r>
              <a:rPr sz="2800" b="1" spc="0" smtClean="0">
                <a:solidFill>
                  <a:srgbClr val="0000CC"/>
                </a:solidFill>
                <a:latin typeface="黑体" panose="02010609060101010101" pitchFamily="49" charset="-122"/>
                <a:cs typeface="黑体" panose="02010609060101010101" pitchFamily="49" charset="-122"/>
              </a:rPr>
              <a:t>观关</a:t>
            </a:r>
            <a:r>
              <a:rPr sz="2800" b="1" spc="-10" smtClean="0">
                <a:solidFill>
                  <a:srgbClr val="0000CC"/>
                </a:solidFill>
                <a:latin typeface="黑体" panose="02010609060101010101" pitchFamily="49" charset="-122"/>
                <a:cs typeface="黑体" panose="02010609060101010101" pitchFamily="49" charset="-122"/>
              </a:rPr>
              <a:t>于</a:t>
            </a:r>
            <a:r>
              <a:rPr sz="2800" b="1" spc="0" smtClean="0">
                <a:solidFill>
                  <a:srgbClr val="0000CC"/>
                </a:solidFill>
                <a:latin typeface="黑体" panose="02010609060101010101" pitchFamily="49" charset="-122"/>
                <a:cs typeface="黑体" panose="02010609060101010101" pitchFamily="49" charset="-122"/>
              </a:rPr>
              <a:t>人类</a:t>
            </a:r>
            <a:r>
              <a:rPr sz="2800" b="1" spc="-10" smtClean="0">
                <a:solidFill>
                  <a:srgbClr val="0000CC"/>
                </a:solidFill>
                <a:latin typeface="黑体" panose="02010609060101010101" pitchFamily="49" charset="-122"/>
                <a:cs typeface="黑体" panose="02010609060101010101" pitchFamily="49" charset="-122"/>
              </a:rPr>
              <a:t>历</a:t>
            </a:r>
            <a:r>
              <a:rPr sz="2800" b="1" spc="0" smtClean="0">
                <a:solidFill>
                  <a:srgbClr val="0000CC"/>
                </a:solidFill>
                <a:latin typeface="黑体" panose="02010609060101010101" pitchFamily="49" charset="-122"/>
                <a:cs typeface="黑体" panose="02010609060101010101" pitchFamily="49" charset="-122"/>
              </a:rPr>
              <a:t>史纵</a:t>
            </a:r>
            <a:r>
              <a:rPr sz="2800" b="1" spc="-10" smtClean="0">
                <a:solidFill>
                  <a:srgbClr val="0000CC"/>
                </a:solidFill>
                <a:latin typeface="黑体" panose="02010609060101010101" pitchFamily="49" charset="-122"/>
                <a:cs typeface="黑体" panose="02010609060101010101" pitchFamily="49" charset="-122"/>
              </a:rPr>
              <a:t>向</a:t>
            </a:r>
            <a:r>
              <a:rPr sz="2800" b="1" spc="0" smtClean="0">
                <a:solidFill>
                  <a:srgbClr val="0000CC"/>
                </a:solidFill>
                <a:latin typeface="黑体" panose="02010609060101010101" pitchFamily="49" charset="-122"/>
                <a:cs typeface="黑体" panose="02010609060101010101" pitchFamily="49" charset="-122"/>
              </a:rPr>
              <a:t>发</a:t>
            </a:r>
            <a:r>
              <a:rPr sz="2800" b="1" spc="15" smtClean="0">
                <a:solidFill>
                  <a:srgbClr val="0000CC"/>
                </a:solidFill>
                <a:latin typeface="黑体" panose="02010609060101010101" pitchFamily="49" charset="-122"/>
                <a:cs typeface="黑体" panose="02010609060101010101" pitchFamily="49" charset="-122"/>
              </a:rPr>
              <a:t>展与</a:t>
            </a:r>
            <a:r>
              <a:rPr sz="2800" b="1" spc="-10" smtClean="0">
                <a:solidFill>
                  <a:srgbClr val="0000CC"/>
                </a:solidFill>
                <a:latin typeface="黑体" panose="02010609060101010101" pitchFamily="49" charset="-122"/>
                <a:cs typeface="黑体" panose="02010609060101010101" pitchFamily="49" charset="-122"/>
              </a:rPr>
              <a:t>横</a:t>
            </a:r>
            <a:r>
              <a:rPr sz="2800" b="1" smtClean="0">
                <a:solidFill>
                  <a:srgbClr val="0000CC"/>
                </a:solidFill>
                <a:latin typeface="黑体" panose="02010609060101010101" pitchFamily="49" charset="-122"/>
                <a:cs typeface="黑体" panose="02010609060101010101" pitchFamily="49" charset="-122"/>
              </a:rPr>
              <a:t>向发</a:t>
            </a:r>
            <a:r>
              <a:rPr sz="2800" b="1" spc="-10" smtClean="0">
                <a:solidFill>
                  <a:srgbClr val="0000CC"/>
                </a:solidFill>
                <a:latin typeface="黑体" panose="02010609060101010101" pitchFamily="49" charset="-122"/>
                <a:cs typeface="黑体" panose="02010609060101010101" pitchFamily="49" charset="-122"/>
              </a:rPr>
              <a:t>展</a:t>
            </a:r>
            <a:r>
              <a:rPr sz="2800" b="1">
                <a:solidFill>
                  <a:srgbClr val="0000CC"/>
                </a:solidFill>
                <a:latin typeface="黑体" panose="02010609060101010101" pitchFamily="49" charset="-122"/>
                <a:cs typeface="黑体" panose="02010609060101010101" pitchFamily="49" charset="-122"/>
              </a:rPr>
              <a:t>、</a:t>
            </a:r>
            <a:r>
              <a:rPr sz="2800" b="1" spc="-5">
                <a:solidFill>
                  <a:srgbClr val="0000CC"/>
                </a:solidFill>
                <a:latin typeface="黑体" panose="02010609060101010101" pitchFamily="49" charset="-122"/>
                <a:cs typeface="黑体" panose="02010609060101010101" pitchFamily="49" charset="-122"/>
              </a:rPr>
              <a:t>以</a:t>
            </a:r>
            <a:r>
              <a:rPr sz="2800" b="1" spc="-10">
                <a:solidFill>
                  <a:srgbClr val="0000CC"/>
                </a:solidFill>
                <a:latin typeface="黑体" panose="02010609060101010101" pitchFamily="49" charset="-122"/>
                <a:cs typeface="黑体" panose="02010609060101010101" pitchFamily="49" charset="-122"/>
              </a:rPr>
              <a:t>及</a:t>
            </a:r>
            <a:r>
              <a:rPr sz="2800" b="1">
                <a:solidFill>
                  <a:srgbClr val="0000CC"/>
                </a:solidFill>
                <a:latin typeface="黑体" panose="02010609060101010101" pitchFamily="49" charset="-122"/>
                <a:cs typeface="黑体" panose="02010609060101010101" pitchFamily="49" charset="-122"/>
              </a:rPr>
              <a:t>它</a:t>
            </a:r>
            <a:r>
              <a:rPr sz="2800" b="1" spc="-5">
                <a:solidFill>
                  <a:srgbClr val="0000CC"/>
                </a:solidFill>
                <a:latin typeface="黑体" panose="02010609060101010101" pitchFamily="49" charset="-122"/>
                <a:cs typeface="黑体" panose="02010609060101010101" pitchFamily="49" charset="-122"/>
              </a:rPr>
              <a:t>们</a:t>
            </a:r>
            <a:r>
              <a:rPr sz="2800" b="1" spc="-10">
                <a:solidFill>
                  <a:srgbClr val="0000CC"/>
                </a:solidFill>
                <a:latin typeface="黑体" panose="02010609060101010101" pitchFamily="49" charset="-122"/>
                <a:cs typeface="黑体" panose="02010609060101010101" pitchFamily="49" charset="-122"/>
              </a:rPr>
              <a:t>之</a:t>
            </a:r>
            <a:r>
              <a:rPr sz="2800" b="1">
                <a:solidFill>
                  <a:srgbClr val="0000CC"/>
                </a:solidFill>
                <a:latin typeface="黑体" panose="02010609060101010101" pitchFamily="49" charset="-122"/>
                <a:cs typeface="黑体" panose="02010609060101010101" pitchFamily="49" charset="-122"/>
              </a:rPr>
              <a:t>间</a:t>
            </a:r>
            <a:r>
              <a:rPr sz="2800" b="1" spc="-5">
                <a:solidFill>
                  <a:srgbClr val="0000CC"/>
                </a:solidFill>
                <a:latin typeface="黑体" panose="02010609060101010101" pitchFamily="49" charset="-122"/>
                <a:cs typeface="黑体" panose="02010609060101010101" pitchFamily="49" charset="-122"/>
              </a:rPr>
              <a:t>相</a:t>
            </a:r>
            <a:r>
              <a:rPr sz="2800" b="1" spc="-10">
                <a:solidFill>
                  <a:srgbClr val="0000CC"/>
                </a:solidFill>
                <a:latin typeface="黑体" panose="02010609060101010101" pitchFamily="49" charset="-122"/>
                <a:cs typeface="黑体" panose="02010609060101010101" pitchFamily="49" charset="-122"/>
              </a:rPr>
              <a:t>辅</a:t>
            </a:r>
            <a:r>
              <a:rPr sz="2800" b="1">
                <a:solidFill>
                  <a:srgbClr val="0000CC"/>
                </a:solidFill>
                <a:latin typeface="黑体" panose="02010609060101010101" pitchFamily="49" charset="-122"/>
                <a:cs typeface="黑体" panose="02010609060101010101" pitchFamily="49" charset="-122"/>
              </a:rPr>
              <a:t>相</a:t>
            </a:r>
            <a:r>
              <a:rPr sz="2800" b="1" spc="-5">
                <a:solidFill>
                  <a:srgbClr val="0000CC"/>
                </a:solidFill>
                <a:latin typeface="黑体" panose="02010609060101010101" pitchFamily="49" charset="-122"/>
                <a:cs typeface="黑体" panose="02010609060101010101" pitchFamily="49" charset="-122"/>
              </a:rPr>
              <a:t>成</a:t>
            </a:r>
            <a:r>
              <a:rPr sz="2800" b="1" spc="-10">
                <a:solidFill>
                  <a:srgbClr val="0000CC"/>
                </a:solidFill>
                <a:latin typeface="黑体" panose="02010609060101010101" pitchFamily="49" charset="-122"/>
                <a:cs typeface="黑体" panose="02010609060101010101" pitchFamily="49" charset="-122"/>
              </a:rPr>
              <a:t>辩</a:t>
            </a:r>
            <a:r>
              <a:rPr sz="2800" b="1">
                <a:solidFill>
                  <a:srgbClr val="0000CC"/>
                </a:solidFill>
                <a:latin typeface="黑体" panose="02010609060101010101" pitchFamily="49" charset="-122"/>
                <a:cs typeface="黑体" panose="02010609060101010101" pitchFamily="49" charset="-122"/>
              </a:rPr>
              <a:t>证</a:t>
            </a:r>
            <a:r>
              <a:rPr sz="2800" b="1" spc="-5">
                <a:solidFill>
                  <a:srgbClr val="0000CC"/>
                </a:solidFill>
                <a:latin typeface="黑体" panose="02010609060101010101" pitchFamily="49" charset="-122"/>
                <a:cs typeface="黑体" panose="02010609060101010101" pitchFamily="49" charset="-122"/>
              </a:rPr>
              <a:t>关</a:t>
            </a:r>
            <a:r>
              <a:rPr sz="2800" b="1" spc="-10">
                <a:solidFill>
                  <a:srgbClr val="0000CC"/>
                </a:solidFill>
                <a:latin typeface="黑体" panose="02010609060101010101" pitchFamily="49" charset="-122"/>
                <a:cs typeface="黑体" panose="02010609060101010101" pitchFamily="49" charset="-122"/>
              </a:rPr>
              <a:t>系：</a:t>
            </a:r>
            <a:endParaRPr sz="2800">
              <a:latin typeface="黑体" panose="02010609060101010101" pitchFamily="49" charset="-122"/>
              <a:cs typeface="黑体" panose="02010609060101010101" pitchFamily="49" charset="-122"/>
            </a:endParaRPr>
          </a:p>
          <a:p>
            <a:pPr indent="409575"/>
            <a:r>
              <a:rPr sz="2800" b="1" spc="100">
                <a:latin typeface="Segoe UI Emoji" panose="020b0502040204020203"/>
                <a:cs typeface="Segoe UI Emoji" panose="020b0502040204020203"/>
              </a:rPr>
              <a:t>▶</a:t>
            </a:r>
            <a:r>
              <a:rPr sz="2800" b="1" spc="75">
                <a:latin typeface="黑体" panose="02010609060101010101" pitchFamily="49" charset="-122"/>
                <a:cs typeface="黑体" panose="02010609060101010101" pitchFamily="49" charset="-122"/>
              </a:rPr>
              <a:t>纵</a:t>
            </a:r>
            <a:r>
              <a:rPr sz="2800" b="1" spc="95">
                <a:latin typeface="黑体" panose="02010609060101010101" pitchFamily="49" charset="-122"/>
                <a:cs typeface="黑体" panose="02010609060101010101" pitchFamily="49" charset="-122"/>
              </a:rPr>
              <a:t>向发</a:t>
            </a:r>
            <a:r>
              <a:rPr sz="2800" b="1" spc="75">
                <a:latin typeface="黑体" panose="02010609060101010101" pitchFamily="49" charset="-122"/>
                <a:cs typeface="黑体" panose="02010609060101010101" pitchFamily="49" charset="-122"/>
              </a:rPr>
              <a:t>展</a:t>
            </a:r>
            <a:r>
              <a:rPr sz="2800" b="1" spc="95">
                <a:latin typeface="黑体" panose="02010609060101010101" pitchFamily="49" charset="-122"/>
                <a:cs typeface="黑体" panose="02010609060101010101" pitchFamily="49" charset="-122"/>
              </a:rPr>
              <a:t>：描</a:t>
            </a:r>
            <a:r>
              <a:rPr sz="2800" b="1" spc="75">
                <a:latin typeface="黑体" panose="02010609060101010101" pitchFamily="49" charset="-122"/>
                <a:cs typeface="黑体" panose="02010609060101010101" pitchFamily="49" charset="-122"/>
              </a:rPr>
              <a:t>述</a:t>
            </a:r>
            <a:r>
              <a:rPr sz="2800" b="1" spc="95">
                <a:latin typeface="黑体" panose="02010609060101010101" pitchFamily="49" charset="-122"/>
                <a:cs typeface="黑体" panose="02010609060101010101" pitchFamily="49" charset="-122"/>
              </a:rPr>
              <a:t>社会</a:t>
            </a:r>
            <a:r>
              <a:rPr sz="2800" b="1" spc="75">
                <a:latin typeface="黑体" panose="02010609060101010101" pitchFamily="49" charset="-122"/>
                <a:cs typeface="黑体" panose="02010609060101010101" pitchFamily="49" charset="-122"/>
              </a:rPr>
              <a:t>发</a:t>
            </a:r>
            <a:r>
              <a:rPr sz="2800" b="1" spc="95">
                <a:latin typeface="黑体" panose="02010609060101010101" pitchFamily="49" charset="-122"/>
                <a:cs typeface="黑体" panose="02010609060101010101" pitchFamily="49" charset="-122"/>
              </a:rPr>
              <a:t>展阶</a:t>
            </a:r>
            <a:r>
              <a:rPr sz="2800" b="1" spc="120">
                <a:latin typeface="黑体" panose="02010609060101010101" pitchFamily="49" charset="-122"/>
                <a:cs typeface="黑体" panose="02010609060101010101" pitchFamily="49" charset="-122"/>
              </a:rPr>
              <a:t>段</a:t>
            </a:r>
            <a:r>
              <a:rPr sz="2800" b="1" spc="100">
                <a:latin typeface="黑体" panose="02010609060101010101" pitchFamily="49" charset="-122"/>
                <a:cs typeface="黑体" panose="02010609060101010101" pitchFamily="49" charset="-122"/>
              </a:rPr>
              <a:t>，</a:t>
            </a:r>
            <a:r>
              <a:rPr sz="2800" b="1" spc="95">
                <a:latin typeface="黑体" panose="02010609060101010101" pitchFamily="49" charset="-122"/>
                <a:cs typeface="黑体" panose="02010609060101010101" pitchFamily="49" charset="-122"/>
              </a:rPr>
              <a:t>即</a:t>
            </a:r>
            <a:r>
              <a:rPr sz="2800" b="1" spc="75">
                <a:latin typeface="黑体" panose="02010609060101010101" pitchFamily="49" charset="-122"/>
                <a:cs typeface="黑体" panose="02010609060101010101" pitchFamily="49" charset="-122"/>
              </a:rPr>
              <a:t>我</a:t>
            </a:r>
            <a:r>
              <a:rPr sz="2800" b="1" spc="95">
                <a:latin typeface="黑体" panose="02010609060101010101" pitchFamily="49" charset="-122"/>
                <a:cs typeface="黑体" panose="02010609060101010101" pitchFamily="49" charset="-122"/>
              </a:rPr>
              <a:t>们通</a:t>
            </a:r>
            <a:r>
              <a:rPr sz="2800" b="1" spc="75">
                <a:latin typeface="黑体" panose="02010609060101010101" pitchFamily="49" charset="-122"/>
                <a:cs typeface="黑体" panose="02010609060101010101" pitchFamily="49" charset="-122"/>
              </a:rPr>
              <a:t>常</a:t>
            </a:r>
            <a:r>
              <a:rPr sz="2800" b="1" spc="95">
                <a:latin typeface="黑体" panose="02010609060101010101" pitchFamily="49" charset="-122"/>
                <a:cs typeface="黑体" panose="02010609060101010101" pitchFamily="49" charset="-122"/>
              </a:rPr>
              <a:t>所</a:t>
            </a:r>
            <a:r>
              <a:rPr sz="2800" b="1" spc="100">
                <a:latin typeface="黑体" panose="02010609060101010101" pitchFamily="49" charset="-122"/>
                <a:cs typeface="黑体" panose="02010609060101010101" pitchFamily="49" charset="-122"/>
              </a:rPr>
              <a:t>说</a:t>
            </a:r>
            <a:r>
              <a:rPr sz="2800" b="1" spc="95">
                <a:latin typeface="黑体" panose="02010609060101010101" pitchFamily="49" charset="-122"/>
                <a:cs typeface="黑体" panose="02010609060101010101" pitchFamily="49" charset="-122"/>
              </a:rPr>
              <a:t>的</a:t>
            </a:r>
            <a:r>
              <a:rPr sz="2800" b="1" spc="100">
                <a:latin typeface="黑体" panose="02010609060101010101" pitchFamily="49" charset="-122"/>
                <a:cs typeface="黑体" panose="02010609060101010101" pitchFamily="49" charset="-122"/>
              </a:rPr>
              <a:t>社</a:t>
            </a:r>
            <a:r>
              <a:rPr sz="2800" b="1" spc="-10">
                <a:latin typeface="黑体" panose="02010609060101010101" pitchFamily="49" charset="-122"/>
                <a:cs typeface="黑体" panose="02010609060101010101" pitchFamily="49" charset="-122"/>
              </a:rPr>
              <a:t>会生</a:t>
            </a:r>
            <a:r>
              <a:rPr sz="2800" b="1" spc="0">
                <a:latin typeface="黑体" panose="02010609060101010101" pitchFamily="49" charset="-122"/>
                <a:cs typeface="黑体" panose="02010609060101010101" pitchFamily="49" charset="-122"/>
              </a:rPr>
              <a:t>产</a:t>
            </a:r>
            <a:r>
              <a:rPr sz="2800" b="1" spc="-10">
                <a:latin typeface="黑体" panose="02010609060101010101" pitchFamily="49" charset="-122"/>
                <a:cs typeface="黑体" panose="02010609060101010101" pitchFamily="49" charset="-122"/>
              </a:rPr>
              <a:t>力的</a:t>
            </a:r>
            <a:r>
              <a:rPr sz="2800" b="1">
                <a:latin typeface="黑体" panose="02010609060101010101" pitchFamily="49" charset="-122"/>
                <a:cs typeface="黑体" panose="02010609060101010101" pitchFamily="49" charset="-122"/>
              </a:rPr>
              <a:t>发</a:t>
            </a:r>
            <a:r>
              <a:rPr sz="2800" b="1" spc="-10">
                <a:latin typeface="黑体" panose="02010609060101010101" pitchFamily="49" charset="-122"/>
                <a:cs typeface="黑体" panose="02010609060101010101" pitchFamily="49" charset="-122"/>
              </a:rPr>
              <a:t>展引</a:t>
            </a:r>
            <a:r>
              <a:rPr sz="2800" b="1">
                <a:latin typeface="黑体" panose="02010609060101010101" pitchFamily="49" charset="-122"/>
                <a:cs typeface="黑体" panose="02010609060101010101" pitchFamily="49" charset="-122"/>
              </a:rPr>
              <a:t>起</a:t>
            </a:r>
            <a:r>
              <a:rPr sz="2800" b="1" spc="-10">
                <a:latin typeface="黑体" panose="02010609060101010101" pitchFamily="49" charset="-122"/>
                <a:cs typeface="黑体" panose="02010609060101010101" pitchFamily="49" charset="-122"/>
              </a:rPr>
              <a:t>生产</a:t>
            </a:r>
            <a:r>
              <a:rPr sz="2800" b="1">
                <a:latin typeface="黑体" panose="02010609060101010101" pitchFamily="49" charset="-122"/>
                <a:cs typeface="黑体" panose="02010609060101010101" pitchFamily="49" charset="-122"/>
              </a:rPr>
              <a:t>关</a:t>
            </a:r>
            <a:r>
              <a:rPr sz="2800" b="1" spc="-10">
                <a:latin typeface="黑体" panose="02010609060101010101" pitchFamily="49" charset="-122"/>
                <a:cs typeface="黑体" panose="02010609060101010101" pitchFamily="49" charset="-122"/>
              </a:rPr>
              <a:t>系变</a:t>
            </a:r>
            <a:r>
              <a:rPr sz="2800" b="1">
                <a:latin typeface="黑体" panose="02010609060101010101" pitchFamily="49" charset="-122"/>
                <a:cs typeface="黑体" panose="02010609060101010101" pitchFamily="49" charset="-122"/>
              </a:rPr>
              <a:t>化</a:t>
            </a:r>
            <a:r>
              <a:rPr sz="2800" b="1" spc="-10">
                <a:latin typeface="黑体" panose="02010609060101010101" pitchFamily="49" charset="-122"/>
                <a:cs typeface="黑体" panose="02010609060101010101" pitchFamily="49" charset="-122"/>
              </a:rPr>
              <a:t>从而</a:t>
            </a:r>
            <a:r>
              <a:rPr sz="2800" b="1">
                <a:latin typeface="黑体" panose="02010609060101010101" pitchFamily="49" charset="-122"/>
                <a:cs typeface="黑体" panose="02010609060101010101" pitchFamily="49" charset="-122"/>
              </a:rPr>
              <a:t>引</a:t>
            </a:r>
            <a:r>
              <a:rPr sz="2800" b="1" spc="15">
                <a:latin typeface="黑体" panose="02010609060101010101" pitchFamily="49" charset="-122"/>
                <a:cs typeface="黑体" panose="02010609060101010101" pitchFamily="49" charset="-122"/>
              </a:rPr>
              <a:t>起</a:t>
            </a:r>
            <a:r>
              <a:rPr sz="2800" b="1" spc="-10">
                <a:solidFill>
                  <a:srgbClr val="0000CC"/>
                </a:solidFill>
                <a:latin typeface="黑体" panose="02010609060101010101" pitchFamily="49" charset="-122"/>
                <a:cs typeface="黑体" panose="02010609060101010101" pitchFamily="49" charset="-122"/>
              </a:rPr>
              <a:t>社</a:t>
            </a:r>
            <a:r>
              <a:rPr sz="2800" b="1" spc="0">
                <a:solidFill>
                  <a:srgbClr val="0000CC"/>
                </a:solidFill>
                <a:latin typeface="黑体" panose="02010609060101010101" pitchFamily="49" charset="-122"/>
                <a:cs typeface="黑体" panose="02010609060101010101" pitchFamily="49" charset="-122"/>
              </a:rPr>
              <a:t>会</a:t>
            </a:r>
            <a:r>
              <a:rPr sz="2800" b="1" spc="-10">
                <a:solidFill>
                  <a:srgbClr val="0000CC"/>
                </a:solidFill>
                <a:latin typeface="黑体" panose="02010609060101010101" pitchFamily="49" charset="-122"/>
                <a:cs typeface="黑体" panose="02010609060101010101" pitchFamily="49" charset="-122"/>
              </a:rPr>
              <a:t>形</a:t>
            </a:r>
            <a:r>
              <a:rPr sz="2800" b="1">
                <a:solidFill>
                  <a:srgbClr val="0000CC"/>
                </a:solidFill>
                <a:latin typeface="黑体" panose="02010609060101010101" pitchFamily="49" charset="-122"/>
                <a:cs typeface="黑体" panose="02010609060101010101" pitchFamily="49" charset="-122"/>
              </a:rPr>
              <a:t>态</a:t>
            </a:r>
            <a:r>
              <a:rPr sz="2800" b="1" spc="-5">
                <a:latin typeface="黑体" panose="02010609060101010101" pitchFamily="49" charset="-122"/>
                <a:cs typeface="黑体" panose="02010609060101010101" pitchFamily="49" charset="-122"/>
              </a:rPr>
              <a:t>变</a:t>
            </a:r>
            <a:r>
              <a:rPr sz="2800" b="1" spc="-10">
                <a:latin typeface="黑体" panose="02010609060101010101" pitchFamily="49" charset="-122"/>
                <a:cs typeface="黑体" panose="02010609060101010101" pitchFamily="49" charset="-122"/>
              </a:rPr>
              <a:t>化；</a:t>
            </a:r>
            <a:endParaRPr sz="2800">
              <a:latin typeface="黑体" panose="02010609060101010101" pitchFamily="49" charset="-122"/>
              <a:cs typeface="黑体" panose="02010609060101010101" pitchFamily="49" charset="-122"/>
            </a:endParaRPr>
          </a:p>
          <a:p>
            <a:pPr indent="409575"/>
            <a:r>
              <a:rPr sz="2800" b="1" spc="100">
                <a:latin typeface="Segoe UI Emoji" panose="020b0502040204020203"/>
                <a:cs typeface="Segoe UI Emoji" panose="020b0502040204020203"/>
              </a:rPr>
              <a:t>▶</a:t>
            </a:r>
            <a:r>
              <a:rPr sz="2800" b="1" spc="75">
                <a:latin typeface="黑体" panose="02010609060101010101" pitchFamily="49" charset="-122"/>
                <a:cs typeface="黑体" panose="02010609060101010101" pitchFamily="49" charset="-122"/>
              </a:rPr>
              <a:t>横</a:t>
            </a:r>
            <a:r>
              <a:rPr sz="2800" b="1" spc="95">
                <a:latin typeface="黑体" panose="02010609060101010101" pitchFamily="49" charset="-122"/>
                <a:cs typeface="黑体" panose="02010609060101010101" pitchFamily="49" charset="-122"/>
              </a:rPr>
              <a:t>向发</a:t>
            </a:r>
            <a:r>
              <a:rPr sz="2800" b="1" spc="75">
                <a:latin typeface="黑体" panose="02010609060101010101" pitchFamily="49" charset="-122"/>
                <a:cs typeface="黑体" panose="02010609060101010101" pitchFamily="49" charset="-122"/>
              </a:rPr>
              <a:t>展</a:t>
            </a:r>
            <a:r>
              <a:rPr sz="2800" b="1" spc="95">
                <a:latin typeface="黑体" panose="02010609060101010101" pitchFamily="49" charset="-122"/>
                <a:cs typeface="黑体" panose="02010609060101010101" pitchFamily="49" charset="-122"/>
              </a:rPr>
              <a:t>：描</a:t>
            </a:r>
            <a:r>
              <a:rPr sz="2800" b="1" spc="75">
                <a:latin typeface="黑体" panose="02010609060101010101" pitchFamily="49" charset="-122"/>
                <a:cs typeface="黑体" panose="02010609060101010101" pitchFamily="49" charset="-122"/>
              </a:rPr>
              <a:t>述</a:t>
            </a:r>
            <a:r>
              <a:rPr sz="2800" b="1" spc="95">
                <a:latin typeface="黑体" panose="02010609060101010101" pitchFamily="49" charset="-122"/>
                <a:cs typeface="黑体" panose="02010609060101010101" pitchFamily="49" charset="-122"/>
              </a:rPr>
              <a:t>人类</a:t>
            </a:r>
            <a:r>
              <a:rPr sz="2800" b="1" spc="75">
                <a:latin typeface="黑体" panose="02010609060101010101" pitchFamily="49" charset="-122"/>
                <a:cs typeface="黑体" panose="02010609060101010101" pitchFamily="49" charset="-122"/>
              </a:rPr>
              <a:t>历</a:t>
            </a:r>
            <a:r>
              <a:rPr sz="2800" b="1" spc="95">
                <a:latin typeface="黑体" panose="02010609060101010101" pitchFamily="49" charset="-122"/>
                <a:cs typeface="黑体" panose="02010609060101010101" pitchFamily="49" charset="-122"/>
              </a:rPr>
              <a:t>史是</a:t>
            </a:r>
            <a:r>
              <a:rPr sz="2800" b="1" spc="75">
                <a:latin typeface="黑体" panose="02010609060101010101" pitchFamily="49" charset="-122"/>
                <a:cs typeface="黑体" panose="02010609060101010101" pitchFamily="49" charset="-122"/>
              </a:rPr>
              <a:t>如</a:t>
            </a:r>
            <a:r>
              <a:rPr sz="2800" b="1" spc="95">
                <a:latin typeface="黑体" panose="02010609060101010101" pitchFamily="49" charset="-122"/>
                <a:cs typeface="黑体" panose="02010609060101010101" pitchFamily="49" charset="-122"/>
              </a:rPr>
              <a:t>何从</a:t>
            </a:r>
            <a:r>
              <a:rPr sz="2800" b="1" spc="75">
                <a:latin typeface="黑体" panose="02010609060101010101" pitchFamily="49" charset="-122"/>
                <a:cs typeface="黑体" panose="02010609060101010101" pitchFamily="49" charset="-122"/>
              </a:rPr>
              <a:t>原</a:t>
            </a:r>
            <a:r>
              <a:rPr sz="2800" b="1" spc="95">
                <a:latin typeface="黑体" panose="02010609060101010101" pitchFamily="49" charset="-122"/>
                <a:cs typeface="黑体" panose="02010609060101010101" pitchFamily="49" charset="-122"/>
              </a:rPr>
              <a:t>始的</a:t>
            </a:r>
            <a:r>
              <a:rPr sz="2800" b="1" spc="75">
                <a:latin typeface="黑体" panose="02010609060101010101" pitchFamily="49" charset="-122"/>
                <a:cs typeface="黑体" panose="02010609060101010101" pitchFamily="49" charset="-122"/>
              </a:rPr>
              <a:t>相</a:t>
            </a:r>
            <a:r>
              <a:rPr sz="2800" b="1" spc="95">
                <a:latin typeface="黑体" panose="02010609060101010101" pitchFamily="49" charset="-122"/>
                <a:cs typeface="黑体" panose="02010609060101010101" pitchFamily="49" charset="-122"/>
              </a:rPr>
              <a:t>对</a:t>
            </a:r>
            <a:r>
              <a:rPr sz="2800" b="1" spc="100">
                <a:latin typeface="黑体" panose="02010609060101010101" pitchFamily="49" charset="-122"/>
                <a:cs typeface="黑体" panose="02010609060101010101" pitchFamily="49" charset="-122"/>
              </a:rPr>
              <a:t>孤</a:t>
            </a:r>
            <a:r>
              <a:rPr sz="2800" b="1" spc="95">
                <a:latin typeface="黑体" panose="02010609060101010101" pitchFamily="49" charset="-122"/>
                <a:cs typeface="黑体" panose="02010609060101010101" pitchFamily="49" charset="-122"/>
              </a:rPr>
              <a:t>立</a:t>
            </a:r>
            <a:r>
              <a:rPr sz="2800" b="1" spc="100">
                <a:latin typeface="黑体" panose="02010609060101010101" pitchFamily="49" charset="-122"/>
                <a:cs typeface="黑体" panose="02010609060101010101" pitchFamily="49" charset="-122"/>
              </a:rPr>
              <a:t>的</a:t>
            </a:r>
            <a:r>
              <a:rPr sz="2800" b="1" spc="-10">
                <a:latin typeface="黑体" panose="02010609060101010101" pitchFamily="49" charset="-122"/>
                <a:cs typeface="黑体" panose="02010609060101010101" pitchFamily="49" charset="-122"/>
              </a:rPr>
              <a:t>分</a:t>
            </a:r>
            <a:r>
              <a:rPr sz="2800" b="1" spc="0">
                <a:latin typeface="黑体" panose="02010609060101010101" pitchFamily="49" charset="-122"/>
                <a:cs typeface="黑体" panose="02010609060101010101" pitchFamily="49" charset="-122"/>
              </a:rPr>
              <a:t>散</a:t>
            </a:r>
            <a:r>
              <a:rPr sz="2800" b="1" spc="-5">
                <a:latin typeface="黑体" panose="02010609060101010101" pitchFamily="49" charset="-122"/>
                <a:cs typeface="黑体" panose="02010609060101010101" pitchFamily="49" charset="-122"/>
              </a:rPr>
              <a:t>的人</a:t>
            </a:r>
            <a:r>
              <a:rPr sz="2800" b="1" spc="0">
                <a:latin typeface="黑体" panose="02010609060101010101" pitchFamily="49" charset="-122"/>
                <a:cs typeface="黑体" panose="02010609060101010101" pitchFamily="49" charset="-122"/>
              </a:rPr>
              <a:t>群</a:t>
            </a:r>
            <a:r>
              <a:rPr sz="2800" b="1" spc="-5">
                <a:latin typeface="黑体" panose="02010609060101010101" pitchFamily="49" charset="-122"/>
                <a:cs typeface="黑体" panose="02010609060101010101" pitchFamily="49" charset="-122"/>
              </a:rPr>
              <a:t>发展</a:t>
            </a:r>
            <a:r>
              <a:rPr sz="2800" b="1" spc="0">
                <a:latin typeface="黑体" panose="02010609060101010101" pitchFamily="49" charset="-122"/>
                <a:cs typeface="黑体" panose="02010609060101010101" pitchFamily="49" charset="-122"/>
              </a:rPr>
              <a:t>到</a:t>
            </a:r>
            <a:r>
              <a:rPr sz="2800" b="1" spc="-5">
                <a:latin typeface="黑体" panose="02010609060101010101" pitchFamily="49" charset="-122"/>
                <a:cs typeface="黑体" panose="02010609060101010101" pitchFamily="49" charset="-122"/>
              </a:rPr>
              <a:t>今天</a:t>
            </a:r>
            <a:r>
              <a:rPr sz="2800" b="1" spc="0">
                <a:latin typeface="黑体" panose="02010609060101010101" pitchFamily="49" charset="-122"/>
                <a:cs typeface="黑体" panose="02010609060101010101" pitchFamily="49" charset="-122"/>
              </a:rPr>
              <a:t>全</a:t>
            </a:r>
            <a:r>
              <a:rPr sz="2800" b="1" spc="-5">
                <a:latin typeface="黑体" panose="02010609060101010101" pitchFamily="49" charset="-122"/>
                <a:cs typeface="黑体" panose="02010609060101010101" pitchFamily="49" charset="-122"/>
              </a:rPr>
              <a:t>球密</a:t>
            </a:r>
            <a:r>
              <a:rPr sz="2800" b="1" spc="0">
                <a:latin typeface="黑体" panose="02010609060101010101" pitchFamily="49" charset="-122"/>
                <a:cs typeface="黑体" panose="02010609060101010101" pitchFamily="49" charset="-122"/>
              </a:rPr>
              <a:t>切</a:t>
            </a:r>
            <a:r>
              <a:rPr sz="2800" b="1" spc="-5">
                <a:latin typeface="黑体" panose="02010609060101010101" pitchFamily="49" charset="-122"/>
                <a:cs typeface="黑体" panose="02010609060101010101" pitchFamily="49" charset="-122"/>
              </a:rPr>
              <a:t>联系</a:t>
            </a:r>
            <a:r>
              <a:rPr sz="2800" b="1" spc="0">
                <a:latin typeface="黑体" panose="02010609060101010101" pitchFamily="49" charset="-122"/>
                <a:cs typeface="黑体" panose="02010609060101010101" pitchFamily="49" charset="-122"/>
              </a:rPr>
              <a:t>的</a:t>
            </a:r>
            <a:r>
              <a:rPr sz="2800" b="1" spc="-5">
                <a:latin typeface="黑体" panose="02010609060101010101" pitchFamily="49" charset="-122"/>
                <a:cs typeface="黑体" panose="02010609060101010101" pitchFamily="49" charset="-122"/>
              </a:rPr>
              <a:t>整体</a:t>
            </a:r>
            <a:r>
              <a:rPr sz="2800" b="1" spc="0">
                <a:latin typeface="黑体" panose="02010609060101010101" pitchFamily="49" charset="-122"/>
                <a:cs typeface="黑体" panose="02010609060101010101" pitchFamily="49" charset="-122"/>
              </a:rPr>
              <a:t>的</a:t>
            </a:r>
            <a:r>
              <a:rPr sz="2800" b="1" spc="-5">
                <a:latin typeface="黑体" panose="02010609060101010101" pitchFamily="49" charset="-122"/>
                <a:cs typeface="黑体" panose="02010609060101010101" pitchFamily="49" charset="-122"/>
              </a:rPr>
              <a:t>过</a:t>
            </a:r>
            <a:r>
              <a:rPr sz="2800" b="1" spc="70">
                <a:latin typeface="黑体" panose="02010609060101010101" pitchFamily="49" charset="-122"/>
                <a:cs typeface="黑体" panose="02010609060101010101" pitchFamily="49" charset="-122"/>
              </a:rPr>
              <a:t>程</a:t>
            </a:r>
            <a:r>
              <a:rPr sz="2800" b="1" spc="5">
                <a:latin typeface="黑体" panose="02010609060101010101" pitchFamily="49" charset="-122"/>
                <a:cs typeface="黑体" panose="02010609060101010101" pitchFamily="49" charset="-122"/>
              </a:rPr>
              <a:t>，</a:t>
            </a:r>
            <a:r>
              <a:rPr sz="2800" b="1" spc="0">
                <a:latin typeface="黑体" panose="02010609060101010101" pitchFamily="49" charset="-122"/>
                <a:cs typeface="黑体" panose="02010609060101010101" pitchFamily="49" charset="-122"/>
              </a:rPr>
              <a:t>即</a:t>
            </a:r>
            <a:r>
              <a:rPr sz="2800" b="1" spc="-5">
                <a:solidFill>
                  <a:srgbClr val="0000CC"/>
                </a:solidFill>
                <a:latin typeface="黑体" panose="02010609060101010101" pitchFamily="49" charset="-122"/>
                <a:cs typeface="黑体" panose="02010609060101010101" pitchFamily="49" charset="-122"/>
              </a:rPr>
              <a:t>世</a:t>
            </a:r>
            <a:r>
              <a:rPr sz="2800" b="1" spc="20">
                <a:solidFill>
                  <a:srgbClr val="0000CC"/>
                </a:solidFill>
                <a:latin typeface="黑体" panose="02010609060101010101" pitchFamily="49" charset="-122"/>
                <a:cs typeface="黑体" panose="02010609060101010101" pitchFamily="49" charset="-122"/>
              </a:rPr>
              <a:t>界历</a:t>
            </a:r>
            <a:r>
              <a:rPr sz="2800" b="1" spc="-10">
                <a:solidFill>
                  <a:srgbClr val="0000CC"/>
                </a:solidFill>
                <a:latin typeface="黑体" panose="02010609060101010101" pitchFamily="49" charset="-122"/>
                <a:cs typeface="黑体" panose="02010609060101010101" pitchFamily="49" charset="-122"/>
              </a:rPr>
              <a:t>史</a:t>
            </a:r>
            <a:r>
              <a:rPr sz="2800" b="1" spc="-10">
                <a:latin typeface="黑体" panose="02010609060101010101" pitchFamily="49" charset="-122"/>
                <a:cs typeface="黑体" panose="02010609060101010101" pitchFamily="49" charset="-122"/>
              </a:rPr>
              <a:t>的</a:t>
            </a:r>
            <a:r>
              <a:rPr sz="2800" b="1" spc="0">
                <a:latin typeface="黑体" panose="02010609060101010101" pitchFamily="49" charset="-122"/>
                <a:cs typeface="黑体" panose="02010609060101010101" pitchFamily="49" charset="-122"/>
              </a:rPr>
              <a:t>形</a:t>
            </a:r>
            <a:r>
              <a:rPr sz="2800" b="1" spc="-10">
                <a:latin typeface="黑体" panose="02010609060101010101" pitchFamily="49" charset="-122"/>
                <a:cs typeface="黑体" panose="02010609060101010101" pitchFamily="49" charset="-122"/>
              </a:rPr>
              <a:t>成过</a:t>
            </a:r>
            <a:r>
              <a:rPr sz="2800" b="1">
                <a:latin typeface="黑体" panose="02010609060101010101" pitchFamily="49" charset="-122"/>
                <a:cs typeface="黑体" panose="02010609060101010101" pitchFamily="49" charset="-122"/>
              </a:rPr>
              <a:t>程</a:t>
            </a:r>
            <a:r>
              <a:rPr sz="2800" b="1" spc="-10">
                <a:latin typeface="黑体" panose="02010609060101010101" pitchFamily="49" charset="-122"/>
                <a:cs typeface="黑体" panose="02010609060101010101" pitchFamily="49" charset="-122"/>
              </a:rPr>
              <a:t>；</a:t>
            </a:r>
            <a:endParaRPr sz="2800">
              <a:latin typeface="黑体" panose="02010609060101010101" pitchFamily="49" charset="-122"/>
              <a:cs typeface="黑体" panose="02010609060101010101" pitchFamily="49" charset="-122"/>
            </a:endParaRPr>
          </a:p>
          <a:p>
            <a:pPr indent="409575"/>
            <a:r>
              <a:rPr sz="2800" b="1" spc="100">
                <a:latin typeface="Segoe UI Emoji" panose="020b0502040204020203"/>
                <a:cs typeface="Segoe UI Emoji" panose="020b0502040204020203"/>
              </a:rPr>
              <a:t>▶</a:t>
            </a:r>
            <a:r>
              <a:rPr sz="2800" b="1" spc="75">
                <a:latin typeface="黑体" panose="02010609060101010101" pitchFamily="49" charset="-122"/>
                <a:cs typeface="黑体" panose="02010609060101010101" pitchFamily="49" charset="-122"/>
              </a:rPr>
              <a:t>纵</a:t>
            </a:r>
            <a:r>
              <a:rPr sz="2800" b="1" spc="95">
                <a:latin typeface="黑体" panose="02010609060101010101" pitchFamily="49" charset="-122"/>
                <a:cs typeface="黑体" panose="02010609060101010101" pitchFamily="49" charset="-122"/>
              </a:rPr>
              <a:t>向发</a:t>
            </a:r>
            <a:r>
              <a:rPr sz="2800" b="1" spc="75">
                <a:latin typeface="黑体" panose="02010609060101010101" pitchFamily="49" charset="-122"/>
                <a:cs typeface="黑体" panose="02010609060101010101" pitchFamily="49" charset="-122"/>
              </a:rPr>
              <a:t>展</a:t>
            </a:r>
            <a:r>
              <a:rPr sz="2800" b="1" spc="95">
                <a:latin typeface="黑体" panose="02010609060101010101" pitchFamily="49" charset="-122"/>
                <a:cs typeface="黑体" panose="02010609060101010101" pitchFamily="49" charset="-122"/>
              </a:rPr>
              <a:t>与横</a:t>
            </a:r>
            <a:r>
              <a:rPr sz="2800" b="1" spc="75">
                <a:latin typeface="黑体" panose="02010609060101010101" pitchFamily="49" charset="-122"/>
                <a:cs typeface="黑体" panose="02010609060101010101" pitchFamily="49" charset="-122"/>
              </a:rPr>
              <a:t>向</a:t>
            </a:r>
            <a:r>
              <a:rPr sz="2800" b="1" spc="95">
                <a:latin typeface="黑体" panose="02010609060101010101" pitchFamily="49" charset="-122"/>
                <a:cs typeface="黑体" panose="02010609060101010101" pitchFamily="49" charset="-122"/>
              </a:rPr>
              <a:t>发</a:t>
            </a:r>
            <a:r>
              <a:rPr sz="2800" b="1" spc="120">
                <a:latin typeface="黑体" panose="02010609060101010101" pitchFamily="49" charset="-122"/>
                <a:cs typeface="黑体" panose="02010609060101010101" pitchFamily="49" charset="-122"/>
              </a:rPr>
              <a:t>展</a:t>
            </a:r>
            <a:r>
              <a:rPr sz="2800" b="1" spc="75">
                <a:solidFill>
                  <a:srgbClr val="0000CC"/>
                </a:solidFill>
                <a:latin typeface="黑体" panose="02010609060101010101" pitchFamily="49" charset="-122"/>
                <a:cs typeface="黑体" panose="02010609060101010101" pitchFamily="49" charset="-122"/>
              </a:rPr>
              <a:t>相</a:t>
            </a:r>
            <a:r>
              <a:rPr sz="2800" b="1" spc="95">
                <a:solidFill>
                  <a:srgbClr val="0000CC"/>
                </a:solidFill>
                <a:latin typeface="黑体" panose="02010609060101010101" pitchFamily="49" charset="-122"/>
                <a:cs typeface="黑体" panose="02010609060101010101" pitchFamily="49" charset="-122"/>
              </a:rPr>
              <a:t>辅相</a:t>
            </a:r>
            <a:r>
              <a:rPr sz="2800" b="1" spc="90">
                <a:solidFill>
                  <a:srgbClr val="0000CC"/>
                </a:solidFill>
                <a:latin typeface="黑体" panose="02010609060101010101" pitchFamily="49" charset="-122"/>
                <a:cs typeface="黑体" panose="02010609060101010101" pitchFamily="49" charset="-122"/>
              </a:rPr>
              <a:t>成</a:t>
            </a:r>
            <a:r>
              <a:rPr sz="2800" b="1" spc="100">
                <a:latin typeface="黑体" panose="02010609060101010101" pitchFamily="49" charset="-122"/>
                <a:cs typeface="黑体" panose="02010609060101010101" pitchFamily="49" charset="-122"/>
              </a:rPr>
              <a:t>，</a:t>
            </a:r>
            <a:r>
              <a:rPr sz="2800" b="1" spc="95">
                <a:latin typeface="黑体" panose="02010609060101010101" pitchFamily="49" charset="-122"/>
                <a:cs typeface="黑体" panose="02010609060101010101" pitchFamily="49" charset="-122"/>
              </a:rPr>
              <a:t>前</a:t>
            </a:r>
            <a:r>
              <a:rPr sz="2800" b="1" spc="75">
                <a:latin typeface="黑体" panose="02010609060101010101" pitchFamily="49" charset="-122"/>
                <a:cs typeface="黑体" panose="02010609060101010101" pitchFamily="49" charset="-122"/>
              </a:rPr>
              <a:t>者</a:t>
            </a:r>
            <a:r>
              <a:rPr sz="2800" b="1" spc="95">
                <a:latin typeface="黑体" panose="02010609060101010101" pitchFamily="49" charset="-122"/>
                <a:cs typeface="黑体" panose="02010609060101010101" pitchFamily="49" charset="-122"/>
              </a:rPr>
              <a:t>加强</a:t>
            </a:r>
            <a:r>
              <a:rPr sz="2800" b="1" spc="75">
                <a:latin typeface="黑体" panose="02010609060101010101" pitchFamily="49" charset="-122"/>
                <a:cs typeface="黑体" panose="02010609060101010101" pitchFamily="49" charset="-122"/>
              </a:rPr>
              <a:t>后</a:t>
            </a:r>
            <a:r>
              <a:rPr sz="2800" b="1" spc="105">
                <a:latin typeface="黑体" panose="02010609060101010101" pitchFamily="49" charset="-122"/>
                <a:cs typeface="黑体" panose="02010609060101010101" pitchFamily="49" charset="-122"/>
              </a:rPr>
              <a:t>者，</a:t>
            </a:r>
            <a:r>
              <a:rPr sz="2800" b="1" spc="95">
                <a:latin typeface="黑体" panose="02010609060101010101" pitchFamily="49" charset="-122"/>
                <a:cs typeface="黑体" panose="02010609060101010101" pitchFamily="49" charset="-122"/>
              </a:rPr>
              <a:t>后</a:t>
            </a:r>
            <a:r>
              <a:rPr sz="2800" b="1" spc="100">
                <a:latin typeface="黑体" panose="02010609060101010101" pitchFamily="49" charset="-122"/>
                <a:cs typeface="黑体" panose="02010609060101010101" pitchFamily="49" charset="-122"/>
              </a:rPr>
              <a:t>者</a:t>
            </a:r>
            <a:r>
              <a:rPr sz="2800" b="1" spc="-10">
                <a:latin typeface="黑体" panose="02010609060101010101" pitchFamily="49" charset="-122"/>
                <a:cs typeface="黑体" panose="02010609060101010101" pitchFamily="49" charset="-122"/>
              </a:rPr>
              <a:t>反作</a:t>
            </a:r>
            <a:r>
              <a:rPr sz="2800" b="1" spc="0">
                <a:latin typeface="黑体" panose="02010609060101010101" pitchFamily="49" charset="-122"/>
                <a:cs typeface="黑体" panose="02010609060101010101" pitchFamily="49" charset="-122"/>
              </a:rPr>
              <a:t>用</a:t>
            </a:r>
            <a:r>
              <a:rPr sz="2800" b="1" spc="-10">
                <a:latin typeface="黑体" panose="02010609060101010101" pitchFamily="49" charset="-122"/>
                <a:cs typeface="黑体" panose="02010609060101010101" pitchFamily="49" charset="-122"/>
              </a:rPr>
              <a:t>于后</a:t>
            </a:r>
            <a:r>
              <a:rPr sz="2800" b="1" spc="5">
                <a:latin typeface="黑体" panose="02010609060101010101" pitchFamily="49" charset="-122"/>
                <a:cs typeface="黑体" panose="02010609060101010101" pitchFamily="49" charset="-122"/>
              </a:rPr>
              <a:t>者</a:t>
            </a:r>
            <a:r>
              <a:rPr sz="2800" b="1" spc="-15">
                <a:latin typeface="黑体" panose="02010609060101010101" pitchFamily="49" charset="-122"/>
                <a:cs typeface="黑体" panose="02010609060101010101" pitchFamily="49" charset="-122"/>
              </a:rPr>
              <a:t>，</a:t>
            </a:r>
            <a:r>
              <a:rPr sz="2800" b="1" spc="-10">
                <a:latin typeface="黑体" panose="02010609060101010101" pitchFamily="49" charset="-122"/>
                <a:cs typeface="黑体" panose="02010609060101010101" pitchFamily="49" charset="-122"/>
              </a:rPr>
              <a:t>共</a:t>
            </a:r>
            <a:r>
              <a:rPr sz="2800" b="1" spc="0">
                <a:latin typeface="黑体" panose="02010609060101010101" pitchFamily="49" charset="-122"/>
                <a:cs typeface="黑体" panose="02010609060101010101" pitchFamily="49" charset="-122"/>
              </a:rPr>
              <a:t>同</a:t>
            </a:r>
            <a:r>
              <a:rPr sz="2800" b="1" spc="-10">
                <a:latin typeface="黑体" panose="02010609060101010101" pitchFamily="49" charset="-122"/>
                <a:cs typeface="黑体" panose="02010609060101010101" pitchFamily="49" charset="-122"/>
              </a:rPr>
              <a:t>推动</a:t>
            </a:r>
            <a:r>
              <a:rPr sz="2800" b="1">
                <a:latin typeface="黑体" panose="02010609060101010101" pitchFamily="49" charset="-122"/>
                <a:cs typeface="黑体" panose="02010609060101010101" pitchFamily="49" charset="-122"/>
              </a:rPr>
              <a:t>历</a:t>
            </a:r>
            <a:r>
              <a:rPr sz="2800" b="1" spc="-10">
                <a:latin typeface="黑体" panose="02010609060101010101" pitchFamily="49" charset="-122"/>
                <a:cs typeface="黑体" panose="02010609060101010101" pitchFamily="49" charset="-122"/>
              </a:rPr>
              <a:t>史前</a:t>
            </a:r>
            <a:r>
              <a:rPr sz="2800" b="1" spc="15">
                <a:latin typeface="黑体" panose="02010609060101010101" pitchFamily="49" charset="-122"/>
                <a:cs typeface="黑体" panose="02010609060101010101" pitchFamily="49" charset="-122"/>
              </a:rPr>
              <a:t>进</a:t>
            </a:r>
            <a:r>
              <a:rPr sz="2800" b="1" spc="-10">
                <a:latin typeface="黑体" panose="02010609060101010101" pitchFamily="49" charset="-122"/>
                <a:cs typeface="黑体" panose="02010609060101010101" pitchFamily="49" charset="-122"/>
              </a:rPr>
              <a:t>。</a:t>
            </a:r>
            <a:endParaRPr sz="2800" b="1" spc="-10">
              <a:latin typeface="黑体" panose="02010609060101010101" pitchFamily="49" charset="-122"/>
              <a:cs typeface="黑体" panose="02010609060101010101" pitchFamily="49" charset="-122"/>
            </a:endParaRPr>
          </a:p>
        </p:txBody>
      </p:sp>
      <p:sp>
        <p:nvSpPr>
          <p:cNvPr id="6" name="标题 5"/>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7" name="文本框 2"/>
          <p:cNvSpPr txBox="1"/>
          <p:nvPr/>
        </p:nvSpPr>
        <p:spPr>
          <a:xfrm>
            <a:off x="695960" y="785313"/>
            <a:ext cx="4817344" cy="646331"/>
          </a:xfrm>
          <a:prstGeom prst="rect">
            <a:avLst/>
          </a:prstGeom>
          <a:noFill/>
        </p:spPr>
        <p:txBody>
          <a:bodyPr wrap="none" rtlCol="0">
            <a:spAutoFit/>
          </a:bodyPr>
          <a:lstStyle/>
          <a:p>
            <a:r>
              <a:rPr lang="zh-CN" altLang="en-US" sz="3600" b="1" smtClean="0"/>
              <a:t>一</a:t>
            </a:r>
            <a:r>
              <a:rPr lang="zh-CN" altLang="en-US" sz="3600" b="1" smtClean="0">
                <a:solidFill>
                  <a:schemeClr val="tx1"/>
                </a:solidFill>
              </a:rPr>
              <a:t>、</a:t>
            </a:r>
            <a:r>
              <a:rPr lang="zh-CN" altLang="en-US" sz="3600" b="1">
                <a:solidFill>
                  <a:schemeClr val="tx1"/>
                </a:solidFill>
              </a:rPr>
              <a:t>什么是世界历史</a:t>
            </a:r>
            <a:r>
              <a:rPr lang="zh-CN" altLang="en-US" sz="3600" b="1" smtClean="0">
                <a:solidFill>
                  <a:schemeClr val="tx1"/>
                </a:solidFill>
              </a:rPr>
              <a:t>？</a:t>
            </a:r>
            <a:endParaRPr lang="zh-CN" altLang="en-US" sz="3600" b="1">
              <a:solidFill>
                <a:srgbClr val="FF0000"/>
              </a:solidFill>
            </a:endParaRPr>
          </a:p>
        </p:txBody>
      </p:sp>
      <p:sp>
        <p:nvSpPr>
          <p:cNvPr id="8" name="Text Box 6"/>
          <p:cNvSpPr txBox="1">
            <a:spLocks noChangeArrowheads="1"/>
          </p:cNvSpPr>
          <p:nvPr/>
        </p:nvSpPr>
        <p:spPr bwMode="auto">
          <a:xfrm>
            <a:off x="333829" y="1350912"/>
            <a:ext cx="7848600" cy="584775"/>
          </a:xfrm>
          <a:prstGeom prst="rect">
            <a:avLst/>
          </a:prstGeom>
          <a:noFill/>
          <a:ln w="9525">
            <a:noFill/>
            <a:miter lim="800000"/>
          </a:ln>
        </p:spPr>
        <p:txBody>
          <a:bodyPr>
            <a:spAutoFit/>
          </a:bodyPr>
          <a:lstStyle/>
          <a:p>
            <a:pPr>
              <a:defRPr/>
            </a:pPr>
            <a:r>
              <a:rPr lang="en-US" altLang="zh-CN" sz="3200" b="1" smtClean="0">
                <a:solidFill>
                  <a:srgbClr val="0000FF"/>
                </a:solidFill>
                <a:latin typeface="黑体" panose="02010609060101010101" pitchFamily="49" charset="-122"/>
                <a:ea typeface="黑体" panose="02010609060101010101" pitchFamily="49" charset="-122"/>
              </a:rPr>
              <a:t>3.</a:t>
            </a:r>
            <a:r>
              <a:rPr lang="zh-CN" altLang="en-US" sz="3200" b="1" spc="-5" smtClean="0">
                <a:solidFill>
                  <a:srgbClr val="0000FF"/>
                </a:solidFill>
                <a:latin typeface="黑体" panose="02010609060101010101" pitchFamily="49" charset="-122"/>
                <a:cs typeface="黑体" panose="02010609060101010101" pitchFamily="49" charset="-122"/>
              </a:rPr>
              <a:t>对世</a:t>
            </a:r>
            <a:r>
              <a:rPr lang="zh-CN" altLang="en-US" sz="3200" b="1" spc="-10" smtClean="0">
                <a:solidFill>
                  <a:srgbClr val="0000FF"/>
                </a:solidFill>
                <a:latin typeface="黑体" panose="02010609060101010101" pitchFamily="49" charset="-122"/>
                <a:cs typeface="黑体" panose="02010609060101010101" pitchFamily="49" charset="-122"/>
              </a:rPr>
              <a:t>界</a:t>
            </a:r>
            <a:r>
              <a:rPr lang="zh-CN" altLang="en-US" sz="3200" b="1" spc="-5" smtClean="0">
                <a:solidFill>
                  <a:srgbClr val="0000FF"/>
                </a:solidFill>
                <a:latin typeface="黑体" panose="02010609060101010101" pitchFamily="49" charset="-122"/>
                <a:cs typeface="黑体" panose="02010609060101010101" pitchFamily="49" charset="-122"/>
              </a:rPr>
              <a:t>史内</a:t>
            </a:r>
            <a:r>
              <a:rPr lang="zh-CN" altLang="en-US" sz="3200" b="1" spc="-10" smtClean="0">
                <a:solidFill>
                  <a:srgbClr val="0000FF"/>
                </a:solidFill>
                <a:latin typeface="黑体" panose="02010609060101010101" pitchFamily="49" charset="-122"/>
                <a:cs typeface="黑体" panose="02010609060101010101" pitchFamily="49" charset="-122"/>
              </a:rPr>
              <a:t>容</a:t>
            </a:r>
            <a:r>
              <a:rPr lang="zh-CN" altLang="en-US" sz="3200" b="1" spc="-5" smtClean="0">
                <a:solidFill>
                  <a:srgbClr val="0000FF"/>
                </a:solidFill>
                <a:latin typeface="黑体" panose="02010609060101010101" pitchFamily="49" charset="-122"/>
                <a:cs typeface="黑体" panose="02010609060101010101" pitchFamily="49" charset="-122"/>
              </a:rPr>
              <a:t>的总</a:t>
            </a:r>
            <a:r>
              <a:rPr lang="zh-CN" altLang="en-US" sz="3200" b="1" spc="-10" smtClean="0">
                <a:solidFill>
                  <a:srgbClr val="0000FF"/>
                </a:solidFill>
                <a:latin typeface="黑体" panose="02010609060101010101" pitchFamily="49" charset="-122"/>
                <a:cs typeface="黑体" panose="02010609060101010101" pitchFamily="49" charset="-122"/>
              </a:rPr>
              <a:t>认识</a:t>
            </a:r>
            <a:r>
              <a:rPr lang="en-US" altLang="zh-CN" sz="3200" b="1" spc="-10" smtClean="0">
                <a:solidFill>
                  <a:srgbClr val="0000FF"/>
                </a:solidFill>
                <a:latin typeface="黑体" panose="02010609060101010101" pitchFamily="49" charset="-122"/>
                <a:cs typeface="黑体" panose="02010609060101010101" pitchFamily="49" charset="-122"/>
              </a:rPr>
              <a:t>:</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9" name="灯片编号占位符 2"/>
          <p:cNvSpPr>
            <a:spLocks noGrp="1"/>
          </p:cNvSpPr>
          <p:nvPr>
            <p:ph type="sldNum" sz="quarter" idx="12"/>
          </p:nvPr>
        </p:nvSpPr>
        <p:spPr>
          <a:xfrm>
            <a:off x="11282884" y="6144296"/>
            <a:ext cx="480000" cy="304800"/>
          </a:xfrm>
        </p:spPr>
        <p:txBody>
          <a:bodyPr/>
          <a:lstStyle/>
          <a:p>
            <a:fld id="{565CE74E-AB26-4998-AD42-012C4C1AD076}" type="slidenum">
              <a:rPr lang="zh-CN" altLang="en-US" smtClean="0"/>
              <a:t>5</a:t>
            </a:fld>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rcRect r="11425"/>
          <a:stretch>
            <a:fillRect/>
          </a:stretch>
        </p:blipFill>
        <p:spPr>
          <a:xfrm>
            <a:off x="287522" y="638451"/>
            <a:ext cx="4139379" cy="5181600"/>
          </a:xfrm>
          <a:prstGeom prst="rect">
            <a:avLst/>
          </a:prstGeom>
        </p:spPr>
      </p:pic>
      <p:pic>
        <p:nvPicPr>
          <p:cNvPr id="3" name="图片 2"/>
          <p:cNvPicPr>
            <a:picLocks noChangeAspect="1"/>
          </p:cNvPicPr>
          <p:nvPr/>
        </p:nvPicPr>
        <p:blipFill>
          <a:blip r:embed="rId3"/>
          <a:srcRect r="18556" b="80816"/>
          <a:stretch>
            <a:fillRect/>
          </a:stretch>
        </p:blipFill>
        <p:spPr>
          <a:xfrm>
            <a:off x="287522" y="5731656"/>
            <a:ext cx="3942734" cy="1111217"/>
          </a:xfrm>
          <a:prstGeom prst="rect">
            <a:avLst/>
          </a:prstGeom>
        </p:spPr>
      </p:pic>
      <p:pic>
        <p:nvPicPr>
          <p:cNvPr id="4" name="图片 3"/>
          <p:cNvPicPr>
            <a:picLocks noChangeAspect="1"/>
          </p:cNvPicPr>
          <p:nvPr/>
        </p:nvPicPr>
        <p:blipFill>
          <a:blip r:embed="rId3"/>
          <a:srcRect t="19508" r="15983"/>
          <a:stretch>
            <a:fillRect/>
          </a:stretch>
        </p:blipFill>
        <p:spPr>
          <a:xfrm>
            <a:off x="5998126" y="864593"/>
            <a:ext cx="3866013" cy="4431798"/>
          </a:xfrm>
          <a:prstGeom prst="rect">
            <a:avLst/>
          </a:prstGeom>
        </p:spPr>
      </p:pic>
      <p:pic>
        <p:nvPicPr>
          <p:cNvPr id="5" name="图片 4"/>
          <p:cNvPicPr>
            <a:picLocks noChangeAspect="1"/>
          </p:cNvPicPr>
          <p:nvPr/>
        </p:nvPicPr>
        <p:blipFill>
          <a:blip r:embed="rId4"/>
          <a:srcRect r="13888"/>
          <a:stretch>
            <a:fillRect/>
          </a:stretch>
        </p:blipFill>
        <p:spPr>
          <a:xfrm>
            <a:off x="5730471" y="5139840"/>
            <a:ext cx="4133668" cy="1419609"/>
          </a:xfrm>
          <a:prstGeom prst="rect">
            <a:avLst/>
          </a:prstGeom>
        </p:spPr>
      </p:pic>
      <p:sp>
        <p:nvSpPr>
          <p:cNvPr id="7" name="右大括号 6"/>
          <p:cNvSpPr/>
          <p:nvPr/>
        </p:nvSpPr>
        <p:spPr>
          <a:xfrm>
            <a:off x="4137523" y="851348"/>
            <a:ext cx="117987" cy="835741"/>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右大括号 7"/>
          <p:cNvSpPr/>
          <p:nvPr/>
        </p:nvSpPr>
        <p:spPr>
          <a:xfrm>
            <a:off x="4142214" y="2073671"/>
            <a:ext cx="117987" cy="1111217"/>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4410664" y="864593"/>
            <a:ext cx="461665" cy="1032386"/>
          </a:xfrm>
          <a:prstGeom prst="rect">
            <a:avLst/>
          </a:prstGeom>
          <a:noFill/>
        </p:spPr>
        <p:txBody>
          <a:bodyPr vert="eaVert" wrap="square" rtlCol="0">
            <a:spAutoFit/>
          </a:bodyPr>
          <a:lstStyle/>
          <a:p>
            <a:r>
              <a:rPr lang="zh-CN" altLang="en-US">
                <a:solidFill>
                  <a:srgbClr val="D29883"/>
                </a:solidFill>
              </a:rPr>
              <a:t>奴隶制</a:t>
            </a:r>
            <a:endParaRPr lang="zh-CN" altLang="en-US">
              <a:solidFill>
                <a:srgbClr val="D29883"/>
              </a:solidFill>
            </a:endParaRPr>
          </a:p>
        </p:txBody>
      </p:sp>
      <p:sp>
        <p:nvSpPr>
          <p:cNvPr id="10" name="文本框 9"/>
          <p:cNvSpPr txBox="1"/>
          <p:nvPr/>
        </p:nvSpPr>
        <p:spPr>
          <a:xfrm>
            <a:off x="4398533" y="2309936"/>
            <a:ext cx="461665" cy="1032386"/>
          </a:xfrm>
          <a:prstGeom prst="rect">
            <a:avLst/>
          </a:prstGeom>
          <a:noFill/>
        </p:spPr>
        <p:txBody>
          <a:bodyPr vert="eaVert" wrap="square" rtlCol="0">
            <a:spAutoFit/>
          </a:bodyPr>
          <a:lstStyle/>
          <a:p>
            <a:r>
              <a:rPr lang="zh-CN" altLang="en-US">
                <a:solidFill>
                  <a:srgbClr val="D29883"/>
                </a:solidFill>
              </a:rPr>
              <a:t>封建制</a:t>
            </a:r>
            <a:endParaRPr lang="zh-CN" altLang="en-US">
              <a:solidFill>
                <a:srgbClr val="D29883"/>
              </a:solidFill>
            </a:endParaRPr>
          </a:p>
        </p:txBody>
      </p:sp>
      <p:sp>
        <p:nvSpPr>
          <p:cNvPr id="11" name="右大括号 10"/>
          <p:cNvSpPr/>
          <p:nvPr/>
        </p:nvSpPr>
        <p:spPr>
          <a:xfrm>
            <a:off x="4137523" y="3571470"/>
            <a:ext cx="127370" cy="3136739"/>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4426900" y="4457298"/>
            <a:ext cx="461665" cy="1678185"/>
          </a:xfrm>
          <a:prstGeom prst="rect">
            <a:avLst/>
          </a:prstGeom>
          <a:noFill/>
        </p:spPr>
        <p:txBody>
          <a:bodyPr vert="eaVert" wrap="square" rtlCol="0">
            <a:spAutoFit/>
          </a:bodyPr>
          <a:lstStyle/>
          <a:p>
            <a:r>
              <a:rPr lang="zh-CN" altLang="en-US">
                <a:solidFill>
                  <a:srgbClr val="D29883"/>
                </a:solidFill>
              </a:rPr>
              <a:t>资本主义制度</a:t>
            </a:r>
            <a:endParaRPr lang="zh-CN" altLang="en-US">
              <a:solidFill>
                <a:srgbClr val="D29883"/>
              </a:solidFill>
            </a:endParaRPr>
          </a:p>
        </p:txBody>
      </p:sp>
      <p:sp>
        <p:nvSpPr>
          <p:cNvPr id="13" name="右大括号 12"/>
          <p:cNvSpPr/>
          <p:nvPr/>
        </p:nvSpPr>
        <p:spPr>
          <a:xfrm>
            <a:off x="9864140" y="972749"/>
            <a:ext cx="176980" cy="920818"/>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10232847" y="675995"/>
            <a:ext cx="461665" cy="1678185"/>
          </a:xfrm>
          <a:prstGeom prst="rect">
            <a:avLst/>
          </a:prstGeom>
          <a:noFill/>
        </p:spPr>
        <p:txBody>
          <a:bodyPr vert="eaVert" wrap="square" rtlCol="0">
            <a:spAutoFit/>
          </a:bodyPr>
          <a:lstStyle/>
          <a:p>
            <a:r>
              <a:rPr lang="zh-CN" altLang="en-US">
                <a:solidFill>
                  <a:srgbClr val="D29883"/>
                </a:solidFill>
              </a:rPr>
              <a:t>资本主义制度</a:t>
            </a:r>
            <a:endParaRPr lang="zh-CN" altLang="en-US">
              <a:solidFill>
                <a:srgbClr val="D29883"/>
              </a:solidFill>
            </a:endParaRPr>
          </a:p>
        </p:txBody>
      </p:sp>
      <p:sp>
        <p:nvSpPr>
          <p:cNvPr id="15" name="右大括号 14"/>
          <p:cNvSpPr/>
          <p:nvPr/>
        </p:nvSpPr>
        <p:spPr>
          <a:xfrm>
            <a:off x="9878885" y="2168869"/>
            <a:ext cx="187261" cy="3966613"/>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10232846" y="2688400"/>
            <a:ext cx="461665" cy="3715396"/>
          </a:xfrm>
          <a:prstGeom prst="rect">
            <a:avLst/>
          </a:prstGeom>
          <a:noFill/>
        </p:spPr>
        <p:txBody>
          <a:bodyPr vert="eaVert" wrap="square" rtlCol="0">
            <a:spAutoFit/>
          </a:bodyPr>
          <a:lstStyle/>
          <a:p>
            <a:r>
              <a:rPr lang="zh-CN" altLang="en-US">
                <a:solidFill>
                  <a:srgbClr val="D29883"/>
                </a:solidFill>
              </a:rPr>
              <a:t>资本主义制度与社会主义制度并存</a:t>
            </a:r>
            <a:endParaRPr lang="zh-CN" altLang="en-US">
              <a:solidFill>
                <a:srgbClr val="D29883"/>
              </a:solidFill>
            </a:endParaRPr>
          </a:p>
        </p:txBody>
      </p:sp>
      <p:sp>
        <p:nvSpPr>
          <p:cNvPr id="20" name="右大括号 19"/>
          <p:cNvSpPr/>
          <p:nvPr/>
        </p:nvSpPr>
        <p:spPr>
          <a:xfrm>
            <a:off x="4980079" y="1269218"/>
            <a:ext cx="123082" cy="1419182"/>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p:cNvSpPr txBox="1"/>
          <p:nvPr/>
        </p:nvSpPr>
        <p:spPr>
          <a:xfrm>
            <a:off x="5269861" y="1418409"/>
            <a:ext cx="461665" cy="1419181"/>
          </a:xfrm>
          <a:prstGeom prst="rect">
            <a:avLst/>
          </a:prstGeom>
          <a:noFill/>
        </p:spPr>
        <p:txBody>
          <a:bodyPr vert="eaVert" wrap="square" rtlCol="0">
            <a:spAutoFit/>
          </a:bodyPr>
          <a:lstStyle/>
          <a:p>
            <a:r>
              <a:rPr lang="zh-CN" altLang="en-US">
                <a:solidFill>
                  <a:srgbClr val="D29883"/>
                </a:solidFill>
              </a:rPr>
              <a:t>世界古代史</a:t>
            </a:r>
            <a:endParaRPr lang="zh-CN" altLang="en-US">
              <a:solidFill>
                <a:srgbClr val="D29883"/>
              </a:solidFill>
            </a:endParaRPr>
          </a:p>
        </p:txBody>
      </p:sp>
      <p:sp>
        <p:nvSpPr>
          <p:cNvPr id="22" name="右大括号 21"/>
          <p:cNvSpPr/>
          <p:nvPr/>
        </p:nvSpPr>
        <p:spPr>
          <a:xfrm>
            <a:off x="5041620" y="4481272"/>
            <a:ext cx="123082" cy="1419182"/>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5293043" y="4531273"/>
            <a:ext cx="461665" cy="1419181"/>
          </a:xfrm>
          <a:prstGeom prst="rect">
            <a:avLst/>
          </a:prstGeom>
          <a:noFill/>
        </p:spPr>
        <p:txBody>
          <a:bodyPr vert="eaVert" wrap="square" rtlCol="0">
            <a:spAutoFit/>
          </a:bodyPr>
          <a:lstStyle/>
          <a:p>
            <a:r>
              <a:rPr lang="zh-CN" altLang="en-US">
                <a:solidFill>
                  <a:srgbClr val="D29883"/>
                </a:solidFill>
              </a:rPr>
              <a:t>世界近代史</a:t>
            </a:r>
            <a:endParaRPr lang="zh-CN" altLang="en-US">
              <a:solidFill>
                <a:srgbClr val="D29883"/>
              </a:solidFill>
            </a:endParaRPr>
          </a:p>
        </p:txBody>
      </p:sp>
      <p:sp>
        <p:nvSpPr>
          <p:cNvPr id="25" name="文本框 24"/>
          <p:cNvSpPr txBox="1"/>
          <p:nvPr/>
        </p:nvSpPr>
        <p:spPr>
          <a:xfrm>
            <a:off x="11199842" y="764360"/>
            <a:ext cx="461665" cy="1419181"/>
          </a:xfrm>
          <a:prstGeom prst="rect">
            <a:avLst/>
          </a:prstGeom>
          <a:noFill/>
        </p:spPr>
        <p:txBody>
          <a:bodyPr vert="eaVert" wrap="square" rtlCol="0">
            <a:spAutoFit/>
          </a:bodyPr>
          <a:lstStyle/>
          <a:p>
            <a:r>
              <a:rPr lang="zh-CN" altLang="en-US">
                <a:solidFill>
                  <a:srgbClr val="D29883"/>
                </a:solidFill>
              </a:rPr>
              <a:t>世界近代史</a:t>
            </a:r>
            <a:endParaRPr lang="zh-CN" altLang="en-US">
              <a:solidFill>
                <a:srgbClr val="D29883"/>
              </a:solidFill>
            </a:endParaRPr>
          </a:p>
        </p:txBody>
      </p:sp>
      <p:sp>
        <p:nvSpPr>
          <p:cNvPr id="26" name="右大括号 25"/>
          <p:cNvSpPr/>
          <p:nvPr/>
        </p:nvSpPr>
        <p:spPr>
          <a:xfrm>
            <a:off x="10876173" y="958000"/>
            <a:ext cx="176980" cy="920818"/>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右大括号 26"/>
          <p:cNvSpPr/>
          <p:nvPr/>
        </p:nvSpPr>
        <p:spPr>
          <a:xfrm>
            <a:off x="10841992" y="2226204"/>
            <a:ext cx="187261" cy="3966613"/>
          </a:xfrm>
          <a:prstGeom prst="rightBrace">
            <a:avLst/>
          </a:prstGeom>
          <a:ln w="28575">
            <a:solidFill>
              <a:srgbClr val="D298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11199842" y="3571470"/>
            <a:ext cx="461665" cy="1419181"/>
          </a:xfrm>
          <a:prstGeom prst="rect">
            <a:avLst/>
          </a:prstGeom>
          <a:noFill/>
        </p:spPr>
        <p:txBody>
          <a:bodyPr vert="eaVert" wrap="square" rtlCol="0">
            <a:spAutoFit/>
          </a:bodyPr>
          <a:lstStyle/>
          <a:p>
            <a:r>
              <a:rPr lang="zh-CN" altLang="en-US">
                <a:solidFill>
                  <a:srgbClr val="D29883"/>
                </a:solidFill>
              </a:rPr>
              <a:t>世界现代史</a:t>
            </a:r>
            <a:endParaRPr lang="zh-CN" altLang="en-US">
              <a:solidFill>
                <a:srgbClr val="D29883"/>
              </a:solidFill>
            </a:endParaRPr>
          </a:p>
        </p:txBody>
      </p:sp>
      <p:cxnSp>
        <p:nvCxnSpPr>
          <p:cNvPr id="31" name="直接箭头连接符 30"/>
          <p:cNvCxnSpPr/>
          <p:nvPr/>
        </p:nvCxnSpPr>
        <p:spPr>
          <a:xfrm flipH="1">
            <a:off x="5478953" y="3160386"/>
            <a:ext cx="0" cy="779245"/>
          </a:xfrm>
          <a:prstGeom prst="straightConnector1">
            <a:avLst/>
          </a:prstGeom>
          <a:ln w="38100">
            <a:solidFill>
              <a:srgbClr val="D2988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4648127" y="1820414"/>
            <a:ext cx="0" cy="253257"/>
          </a:xfrm>
          <a:prstGeom prst="straightConnector1">
            <a:avLst/>
          </a:prstGeom>
          <a:ln w="38100">
            <a:solidFill>
              <a:srgbClr val="D2988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4653043" y="3686374"/>
            <a:ext cx="0" cy="253257"/>
          </a:xfrm>
          <a:prstGeom prst="straightConnector1">
            <a:avLst/>
          </a:prstGeom>
          <a:ln w="38100">
            <a:solidFill>
              <a:srgbClr val="D298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10434411" y="2227551"/>
            <a:ext cx="0" cy="253257"/>
          </a:xfrm>
          <a:prstGeom prst="straightConnector1">
            <a:avLst/>
          </a:prstGeom>
          <a:ln w="38100">
            <a:solidFill>
              <a:srgbClr val="D29883"/>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82940" y="2683088"/>
            <a:ext cx="461665" cy="2259828"/>
          </a:xfrm>
          <a:prstGeom prst="rect">
            <a:avLst/>
          </a:prstGeom>
          <a:noFill/>
        </p:spPr>
        <p:txBody>
          <a:bodyPr vert="eaVert" wrap="square" rtlCol="0">
            <a:spAutoFit/>
          </a:bodyPr>
          <a:lstStyle/>
          <a:p>
            <a:r>
              <a:rPr lang="zh-CN" altLang="en-US">
                <a:solidFill>
                  <a:srgbClr val="D29883"/>
                </a:solidFill>
              </a:rPr>
              <a:t>分散            整体</a:t>
            </a:r>
            <a:endParaRPr lang="zh-CN" altLang="en-US">
              <a:solidFill>
                <a:srgbClr val="D29883"/>
              </a:solidFill>
            </a:endParaRPr>
          </a:p>
        </p:txBody>
      </p:sp>
      <p:cxnSp>
        <p:nvCxnSpPr>
          <p:cNvPr id="29" name="直接箭头连接符 28"/>
          <p:cNvCxnSpPr/>
          <p:nvPr/>
        </p:nvCxnSpPr>
        <p:spPr>
          <a:xfrm flipH="1">
            <a:off x="11431789" y="2447967"/>
            <a:ext cx="0" cy="779245"/>
          </a:xfrm>
          <a:prstGeom prst="straightConnector1">
            <a:avLst/>
          </a:prstGeom>
          <a:ln w="38100">
            <a:solidFill>
              <a:srgbClr val="D29883"/>
            </a:solidFill>
            <a:tailEnd type="triangle"/>
          </a:ln>
        </p:spPr>
        <p:style>
          <a:lnRef idx="1">
            <a:schemeClr val="accent1"/>
          </a:lnRef>
          <a:fillRef idx="0">
            <a:schemeClr val="accent1"/>
          </a:fillRef>
          <a:effectRef idx="0">
            <a:schemeClr val="accent1"/>
          </a:effectRef>
          <a:fontRef idx="minor">
            <a:schemeClr val="tx1"/>
          </a:fontRef>
        </p:style>
      </p:cxnSp>
      <p:sp>
        <p:nvSpPr>
          <p:cNvPr id="30" name="标题 29"/>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33" name="灯片编号占位符 2"/>
          <p:cNvSpPr>
            <a:spLocks noGrp="1"/>
          </p:cNvSpPr>
          <p:nvPr>
            <p:ph type="sldNum" sz="quarter" idx="12"/>
          </p:nvPr>
        </p:nvSpPr>
        <p:spPr>
          <a:xfrm>
            <a:off x="11282884" y="6144296"/>
            <a:ext cx="480000" cy="304800"/>
          </a:xfrm>
        </p:spPr>
        <p:txBody>
          <a:bodyPr/>
          <a:lstStyle/>
          <a:p>
            <a:fld id="{565CE74E-AB26-4998-AD42-012C4C1AD076}" type="slidenum">
              <a:rPr lang="zh-CN" altLang="en-US" smtClean="0"/>
              <a:t>6</a:t>
            </a:fld>
            <a:endParaRPr lang="zh-CN" altLang="en-US"/>
          </a:p>
        </p:txBody>
      </p:sp>
    </p:spTree>
  </p:cSld>
  <p:clrMapOvr>
    <a:masterClrMapping/>
  </p:clrMapOvr>
  <p:transition spd="med">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0" name="文本框 99"/>
          <p:cNvSpPr txBox="1"/>
          <p:nvPr/>
        </p:nvSpPr>
        <p:spPr>
          <a:xfrm>
            <a:off x="601808" y="784947"/>
            <a:ext cx="8124190" cy="706755"/>
          </a:xfrm>
          <a:prstGeom prst="rect">
            <a:avLst/>
          </a:prstGeom>
          <a:noFill/>
          <a:ln w="9525">
            <a:noFill/>
          </a:ln>
        </p:spPr>
        <p:txBody>
          <a:bodyPr wrap="square">
            <a:spAutoFit/>
          </a:bodyPr>
          <a:lstStyle/>
          <a:p>
            <a:pPr indent="0"/>
            <a:r>
              <a:rPr lang="zh-CN" altLang="en-US" sz="4000" b="1" smtClean="0">
                <a:ea typeface="宋体" panose="02010600030101010101" pitchFamily="2" charset="-122"/>
              </a:rPr>
              <a:t>二</a:t>
            </a:r>
            <a:r>
              <a:rPr lang="zh-CN" sz="4000" b="1" smtClean="0">
                <a:ea typeface="宋体" panose="02010600030101010101" pitchFamily="2" charset="-122"/>
              </a:rPr>
              <a:t>、</a:t>
            </a:r>
            <a:r>
              <a:rPr lang="zh-CN" sz="4000" b="1">
                <a:ea typeface="宋体" panose="02010600030101010101" pitchFamily="2" charset="-122"/>
              </a:rPr>
              <a:t>为什么要学习世界历史？</a:t>
            </a:r>
            <a:endParaRPr lang="zh-CN" altLang="en-US" sz="4000" b="1">
              <a:ea typeface="宋体" panose="02010600030101010101" pitchFamily="2" charset="-122"/>
            </a:endParaRPr>
          </a:p>
        </p:txBody>
      </p:sp>
      <p:sp>
        <p:nvSpPr>
          <p:cNvPr id="2" name="文本框 1"/>
          <p:cNvSpPr txBox="1"/>
          <p:nvPr/>
        </p:nvSpPr>
        <p:spPr>
          <a:xfrm>
            <a:off x="542290" y="1501138"/>
            <a:ext cx="10921365" cy="521970"/>
          </a:xfrm>
          <a:prstGeom prst="rect">
            <a:avLst/>
          </a:prstGeom>
          <a:noFill/>
          <a:ln w="9525">
            <a:noFill/>
          </a:ln>
        </p:spPr>
        <p:txBody>
          <a:bodyPr wrap="square">
            <a:spAutoFit/>
          </a:bodyPr>
          <a:lstStyle/>
          <a:p>
            <a:pPr indent="0"/>
            <a:r>
              <a:rPr lang="en-US" altLang="zh-CN" sz="2800" b="1">
                <a:ea typeface="宋体" panose="02010600030101010101" pitchFamily="2" charset="-122"/>
              </a:rPr>
              <a:t>1.</a:t>
            </a:r>
            <a:r>
              <a:rPr lang="zh-CN" sz="2800" b="1">
                <a:ea typeface="宋体" panose="02010600030101010101" pitchFamily="2" charset="-122"/>
              </a:rPr>
              <a:t>学习世界历史，不仅帮助我们了解世界，而且有助于理解中国历史。</a:t>
            </a:r>
            <a:endParaRPr lang="zh-CN" altLang="en-US" sz="2800" b="1">
              <a:ea typeface="宋体" panose="02010600030101010101" pitchFamily="2" charset="-122"/>
            </a:endParaRPr>
          </a:p>
        </p:txBody>
      </p:sp>
      <p:sp>
        <p:nvSpPr>
          <p:cNvPr id="3" name="文本框 2"/>
          <p:cNvSpPr txBox="1"/>
          <p:nvPr/>
        </p:nvSpPr>
        <p:spPr>
          <a:xfrm>
            <a:off x="513262" y="2008594"/>
            <a:ext cx="10828020" cy="830997"/>
          </a:xfrm>
          <a:prstGeom prst="rect">
            <a:avLst/>
          </a:prstGeom>
          <a:noFill/>
          <a:ln w="9525">
            <a:noFill/>
          </a:ln>
        </p:spPr>
        <p:txBody>
          <a:bodyPr wrap="square">
            <a:spAutoFit/>
          </a:bodyPr>
          <a:lstStyle/>
          <a:p>
            <a:pPr indent="0"/>
            <a:r>
              <a:rPr lang="en-US" altLang="zh-CN" sz="2400" b="0" smtClean="0">
                <a:latin typeface="+mn-ea"/>
              </a:rPr>
              <a:t>    </a:t>
            </a:r>
            <a:r>
              <a:rPr lang="zh-CN" sz="2400" b="0" smtClean="0">
                <a:latin typeface="+mn-ea"/>
              </a:rPr>
              <a:t>在</a:t>
            </a:r>
            <a:r>
              <a:rPr lang="zh-CN" sz="2400" b="0">
                <a:latin typeface="+mn-ea"/>
              </a:rPr>
              <a:t>世界范围内，任何国家和民族都不可能与外界隔绝，而且人类文明越发达，国际交往越密切。中国越来越离不开世界，世界也越来越离不开中国。</a:t>
            </a:r>
            <a:endParaRPr lang="zh-CN" sz="2400" b="0">
              <a:latin typeface="+mn-ea"/>
            </a:endParaRPr>
          </a:p>
        </p:txBody>
      </p:sp>
      <p:sp>
        <p:nvSpPr>
          <p:cNvPr id="4" name="文本框 3"/>
          <p:cNvSpPr txBox="1"/>
          <p:nvPr/>
        </p:nvSpPr>
        <p:spPr>
          <a:xfrm>
            <a:off x="498022" y="2866760"/>
            <a:ext cx="11151870" cy="953135"/>
          </a:xfrm>
          <a:prstGeom prst="rect">
            <a:avLst/>
          </a:prstGeom>
          <a:noFill/>
          <a:ln w="9525">
            <a:noFill/>
          </a:ln>
        </p:spPr>
        <p:txBody>
          <a:bodyPr wrap="square">
            <a:spAutoFit/>
          </a:bodyPr>
          <a:lstStyle/>
          <a:p>
            <a:pPr indent="0"/>
            <a:r>
              <a:rPr lang="en-US" sz="2800" b="1">
                <a:latin typeface="Times New Roman" panose="02020603050405020304" charset="0"/>
                <a:ea typeface="宋体" panose="02010600030101010101" pitchFamily="2" charset="-122"/>
              </a:rPr>
              <a:t>2</a:t>
            </a:r>
            <a:r>
              <a:rPr lang="zh-CN" sz="2800" b="1">
                <a:ea typeface="宋体" panose="02010600030101010101" pitchFamily="2" charset="-122"/>
              </a:rPr>
              <a:t>．吸收和借鉴外国优秀的文明成</a:t>
            </a:r>
            <a:r>
              <a:rPr lang="zh-CN" sz="2800" b="1" smtClean="0">
                <a:ea typeface="宋体" panose="02010600030101010101" pitchFamily="2" charset="-122"/>
              </a:rPr>
              <a:t>就</a:t>
            </a:r>
            <a:r>
              <a:rPr lang="zh-CN" altLang="en-US" sz="2800" b="1" smtClean="0">
                <a:ea typeface="宋体" panose="02010600030101010101" pitchFamily="2" charset="-122"/>
              </a:rPr>
              <a:t>，</a:t>
            </a:r>
            <a:r>
              <a:rPr lang="zh-CN" sz="2800" b="1" smtClean="0">
                <a:ea typeface="宋体" panose="02010600030101010101" pitchFamily="2" charset="-122"/>
              </a:rPr>
              <a:t>为</a:t>
            </a:r>
            <a:r>
              <a:rPr lang="zh-CN" sz="2800" b="1">
                <a:ea typeface="宋体" panose="02010600030101010101" pitchFamily="2" charset="-122"/>
              </a:rPr>
              <a:t>我们正在进行的社会主义现代化建设所用。</a:t>
            </a:r>
            <a:endParaRPr lang="zh-CN" sz="2800" b="1">
              <a:ea typeface="宋体" panose="02010600030101010101" pitchFamily="2" charset="-122"/>
            </a:endParaRPr>
          </a:p>
        </p:txBody>
      </p:sp>
      <p:sp>
        <p:nvSpPr>
          <p:cNvPr id="8" name="文本框 7"/>
          <p:cNvSpPr txBox="1"/>
          <p:nvPr/>
        </p:nvSpPr>
        <p:spPr>
          <a:xfrm>
            <a:off x="508000" y="3761839"/>
            <a:ext cx="10955655" cy="830997"/>
          </a:xfrm>
          <a:prstGeom prst="rect">
            <a:avLst/>
          </a:prstGeom>
          <a:noFill/>
          <a:ln w="9525">
            <a:noFill/>
          </a:ln>
        </p:spPr>
        <p:txBody>
          <a:bodyPr wrap="square">
            <a:spAutoFit/>
          </a:bodyPr>
          <a:lstStyle/>
          <a:p>
            <a:pPr indent="0"/>
            <a:r>
              <a:rPr lang="en-US" altLang="zh-CN" sz="2400" b="0" smtClean="0">
                <a:latin typeface="+mn-ea"/>
              </a:rPr>
              <a:t>    </a:t>
            </a:r>
            <a:r>
              <a:rPr lang="zh-CN" sz="2400" b="0" smtClean="0">
                <a:latin typeface="+mn-ea"/>
              </a:rPr>
              <a:t>学</a:t>
            </a:r>
            <a:r>
              <a:rPr lang="zh-CN" sz="2400" b="0">
                <a:latin typeface="+mn-ea"/>
              </a:rPr>
              <a:t>习世界历史的目的是为了应用。这里说的应用，便是吸收和借鉴外国优秀的文明成就，为我们正在进行的社会主义现代化建设所用。</a:t>
            </a:r>
            <a:endParaRPr lang="zh-CN" altLang="en-US" sz="2400" b="0">
              <a:latin typeface="+mn-ea"/>
            </a:endParaRPr>
          </a:p>
        </p:txBody>
      </p:sp>
      <p:sp>
        <p:nvSpPr>
          <p:cNvPr id="9" name="文本框 8"/>
          <p:cNvSpPr txBox="1"/>
          <p:nvPr/>
        </p:nvSpPr>
        <p:spPr>
          <a:xfrm>
            <a:off x="513171" y="4700452"/>
            <a:ext cx="11151870" cy="1383665"/>
          </a:xfrm>
          <a:prstGeom prst="rect">
            <a:avLst/>
          </a:prstGeom>
          <a:noFill/>
          <a:ln w="9525">
            <a:noFill/>
          </a:ln>
        </p:spPr>
        <p:txBody>
          <a:bodyPr wrap="square">
            <a:spAutoFit/>
          </a:bodyPr>
          <a:lstStyle/>
          <a:p>
            <a:pPr indent="0"/>
            <a:r>
              <a:rPr lang="en-US" sz="2800" b="1">
                <a:latin typeface="Times New Roman" panose="02020603050405020304" charset="0"/>
                <a:ea typeface="宋体" panose="02010600030101010101" pitchFamily="2" charset="-122"/>
              </a:rPr>
              <a:t>3</a:t>
            </a:r>
            <a:r>
              <a:rPr lang="zh-CN" sz="2800" b="1">
                <a:ea typeface="宋体" panose="02010600030101010101" pitchFamily="2" charset="-122"/>
              </a:rPr>
              <a:t>．更好的适应全球</a:t>
            </a:r>
            <a:r>
              <a:rPr lang="zh-CN" sz="2800" b="1" smtClean="0">
                <a:ea typeface="宋体" panose="02010600030101010101" pitchFamily="2" charset="-122"/>
              </a:rPr>
              <a:t>化</a:t>
            </a:r>
            <a:r>
              <a:rPr lang="zh-CN" altLang="en-US" sz="2800" b="1" smtClean="0">
                <a:ea typeface="宋体" panose="02010600030101010101" pitchFamily="2" charset="-122"/>
              </a:rPr>
              <a:t>、</a:t>
            </a:r>
            <a:r>
              <a:rPr lang="zh-CN" sz="2800" b="1" smtClean="0">
                <a:ea typeface="宋体" panose="02010600030101010101" pitchFamily="2" charset="-122"/>
              </a:rPr>
              <a:t>信</a:t>
            </a:r>
            <a:r>
              <a:rPr lang="zh-CN" sz="2800" b="1">
                <a:ea typeface="宋体" panose="02010600030101010101" pitchFamily="2" charset="-122"/>
              </a:rPr>
              <a:t>息化的需要，培养具有国际视野、包容意识、科学精神、放眼寰宇、胸怀天下的新时代公民，适应新时代中国与世界关系的历史性变化。</a:t>
            </a:r>
            <a:endParaRPr lang="zh-CN" sz="2800" b="1">
              <a:ea typeface="宋体" panose="02010600030101010101" pitchFamily="2" charset="-122"/>
            </a:endParaRPr>
          </a:p>
        </p:txBody>
      </p:sp>
      <p:sp>
        <p:nvSpPr>
          <p:cNvPr id="10" name="标题 9"/>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11" name="灯片编号占位符 2"/>
          <p:cNvSpPr>
            <a:spLocks noGrp="1"/>
          </p:cNvSpPr>
          <p:nvPr>
            <p:ph type="sldNum" sz="quarter" idx="12"/>
          </p:nvPr>
        </p:nvSpPr>
        <p:spPr>
          <a:xfrm>
            <a:off x="11282884" y="6144296"/>
            <a:ext cx="480000" cy="304800"/>
          </a:xfrm>
        </p:spPr>
        <p:txBody>
          <a:bodyPr/>
          <a:lstStyle/>
          <a:p>
            <a:fld id="{565CE74E-AB26-4998-AD42-012C4C1AD076}" type="slidenum">
              <a:rPr lang="zh-CN" altLang="en-US" smtClean="0"/>
              <a:t>7</a:t>
            </a:fld>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本框 4"/>
          <p:cNvSpPr txBox="1"/>
          <p:nvPr/>
        </p:nvSpPr>
        <p:spPr>
          <a:xfrm>
            <a:off x="568606" y="789938"/>
            <a:ext cx="5080000" cy="583565"/>
          </a:xfrm>
          <a:prstGeom prst="rect">
            <a:avLst/>
          </a:prstGeom>
          <a:noFill/>
          <a:ln w="9525">
            <a:noFill/>
          </a:ln>
        </p:spPr>
        <p:txBody>
          <a:bodyPr>
            <a:spAutoFit/>
          </a:bodyPr>
          <a:lstStyle/>
          <a:p>
            <a:pPr indent="0"/>
            <a:r>
              <a:rPr lang="en-US" sz="3200" b="1">
                <a:latin typeface="Times New Roman" panose="02020603050405020304" charset="0"/>
                <a:ea typeface="宋体" panose="02010600030101010101" pitchFamily="2" charset="-122"/>
              </a:rPr>
              <a:t>4</a:t>
            </a:r>
            <a:r>
              <a:rPr lang="zh-CN" sz="3200" b="1">
                <a:ea typeface="宋体" panose="02010600030101010101" pitchFamily="2" charset="-122"/>
              </a:rPr>
              <a:t>．扩大和深化思想教育。</a:t>
            </a:r>
            <a:endParaRPr lang="zh-CN" altLang="en-US" sz="3200" b="1">
              <a:ea typeface="宋体" panose="02010600030101010101" pitchFamily="2" charset="-122"/>
            </a:endParaRPr>
          </a:p>
        </p:txBody>
      </p:sp>
      <p:sp>
        <p:nvSpPr>
          <p:cNvPr id="6" name="文本框 5"/>
          <p:cNvSpPr txBox="1"/>
          <p:nvPr/>
        </p:nvSpPr>
        <p:spPr>
          <a:xfrm>
            <a:off x="422548" y="1358989"/>
            <a:ext cx="11106785" cy="1814830"/>
          </a:xfrm>
          <a:prstGeom prst="rect">
            <a:avLst/>
          </a:prstGeom>
          <a:noFill/>
          <a:ln w="9525">
            <a:noFill/>
          </a:ln>
        </p:spPr>
        <p:txBody>
          <a:bodyPr wrap="square">
            <a:spAutoFit/>
          </a:bodyPr>
          <a:lstStyle/>
          <a:p>
            <a:pPr indent="0"/>
            <a:r>
              <a:rPr lang="zh-CN" sz="2800" b="1">
                <a:solidFill>
                  <a:srgbClr val="FF0000"/>
                </a:solidFill>
                <a:latin typeface="+mn-ea"/>
              </a:rPr>
              <a:t>（</a:t>
            </a:r>
            <a:r>
              <a:rPr lang="en-US" altLang="zh-CN" sz="2800" b="1">
                <a:solidFill>
                  <a:srgbClr val="FF0000"/>
                </a:solidFill>
                <a:latin typeface="+mn-ea"/>
              </a:rPr>
              <a:t>1</a:t>
            </a:r>
            <a:r>
              <a:rPr lang="zh-CN" sz="2800" b="1">
                <a:solidFill>
                  <a:srgbClr val="FF0000"/>
                </a:solidFill>
                <a:latin typeface="+mn-ea"/>
              </a:rPr>
              <a:t>）历史唯物主义教育</a:t>
            </a:r>
            <a:r>
              <a:rPr lang="zh-CN" sz="2800" b="0">
                <a:latin typeface="+mn-ea"/>
              </a:rPr>
              <a:t>。不论历史如何曲折、复杂，都改变不了历史发展的总趋势。社会主义终将代替资本主义。通过世界历史的学习，我们可以清晰地看到这一发展历程。切实体会到历史的发展是有规律的，后一种社会形态比前一种社会形态进步。</a:t>
            </a:r>
            <a:endParaRPr lang="zh-CN" sz="2800" b="0">
              <a:latin typeface="+mn-ea"/>
            </a:endParaRPr>
          </a:p>
        </p:txBody>
      </p:sp>
      <p:sp>
        <p:nvSpPr>
          <p:cNvPr id="7" name="文本框 6"/>
          <p:cNvSpPr txBox="1"/>
          <p:nvPr/>
        </p:nvSpPr>
        <p:spPr>
          <a:xfrm>
            <a:off x="386351" y="3173819"/>
            <a:ext cx="11244580" cy="1814830"/>
          </a:xfrm>
          <a:prstGeom prst="rect">
            <a:avLst/>
          </a:prstGeom>
          <a:noFill/>
          <a:ln w="9525">
            <a:noFill/>
          </a:ln>
        </p:spPr>
        <p:txBody>
          <a:bodyPr wrap="square">
            <a:spAutoFit/>
          </a:bodyPr>
          <a:lstStyle/>
          <a:p>
            <a:pPr indent="0"/>
            <a:r>
              <a:rPr lang="zh-CN" sz="2800" b="1">
                <a:solidFill>
                  <a:srgbClr val="FF0000"/>
                </a:solidFill>
                <a:latin typeface="+mn-ea"/>
              </a:rPr>
              <a:t>（</a:t>
            </a:r>
            <a:r>
              <a:rPr lang="en-US" altLang="zh-CN" sz="2800" b="1">
                <a:solidFill>
                  <a:srgbClr val="FF0000"/>
                </a:solidFill>
                <a:latin typeface="+mn-ea"/>
              </a:rPr>
              <a:t>2</a:t>
            </a:r>
            <a:r>
              <a:rPr lang="zh-CN" altLang="en-US" sz="2800" b="1">
                <a:solidFill>
                  <a:srgbClr val="FF0000"/>
                </a:solidFill>
                <a:latin typeface="+mn-ea"/>
              </a:rPr>
              <a:t>）</a:t>
            </a:r>
            <a:r>
              <a:rPr lang="zh-CN" sz="2800" b="1">
                <a:solidFill>
                  <a:srgbClr val="FF0000"/>
                </a:solidFill>
                <a:latin typeface="+mn-ea"/>
              </a:rPr>
              <a:t>爱国主义教育。</a:t>
            </a:r>
            <a:r>
              <a:rPr lang="zh-CN" sz="2800" b="0">
                <a:latin typeface="+mn-ea"/>
              </a:rPr>
              <a:t>爱国主义，是千百年来巩固起来的对自己祖国的一种最深厚的感情。这种感情，你有，我有，中国人有，外国人也有，它是世界各国人民的共同财富。通过世界历史的学习，我们会接触到世界各国、各民族的爱国者，深入到当时的历史氛围。</a:t>
            </a:r>
            <a:endParaRPr lang="zh-CN" sz="2800" b="0">
              <a:latin typeface="+mn-ea"/>
            </a:endParaRPr>
          </a:p>
        </p:txBody>
      </p:sp>
      <p:sp>
        <p:nvSpPr>
          <p:cNvPr id="2" name="文本框 1"/>
          <p:cNvSpPr txBox="1"/>
          <p:nvPr/>
        </p:nvSpPr>
        <p:spPr>
          <a:xfrm>
            <a:off x="328295" y="5032191"/>
            <a:ext cx="11244580" cy="1383665"/>
          </a:xfrm>
          <a:prstGeom prst="rect">
            <a:avLst/>
          </a:prstGeom>
          <a:noFill/>
        </p:spPr>
        <p:txBody>
          <a:bodyPr wrap="square" rtlCol="0" anchor="t">
            <a:spAutoFit/>
          </a:bodyPr>
          <a:lstStyle/>
          <a:p>
            <a:r>
              <a:rPr lang="zh-CN" altLang="en-US" sz="2800" b="1">
                <a:solidFill>
                  <a:srgbClr val="FF0000"/>
                </a:solidFill>
                <a:latin typeface="+mn-ea"/>
              </a:rPr>
              <a:t>（</a:t>
            </a:r>
            <a:r>
              <a:rPr lang="en-US" altLang="zh-CN" sz="2800" b="1">
                <a:solidFill>
                  <a:srgbClr val="FF0000"/>
                </a:solidFill>
                <a:latin typeface="+mn-ea"/>
              </a:rPr>
              <a:t>3</a:t>
            </a:r>
            <a:r>
              <a:rPr lang="zh-CN" altLang="en-US" sz="2800" b="1">
                <a:solidFill>
                  <a:srgbClr val="FF0000"/>
                </a:solidFill>
                <a:latin typeface="+mn-ea"/>
              </a:rPr>
              <a:t>）“人类命运共同体”思想教育。</a:t>
            </a:r>
            <a:r>
              <a:rPr lang="zh-CN" altLang="en-US" sz="2800">
                <a:latin typeface="+mn-ea"/>
              </a:rPr>
              <a:t>“人类命运共同体”思想的提出是以习近平同志为核心的党中央准确把握时代发展大势的产物，是为未来世界发展提供的中国方案。彰显了中国的大国责任。</a:t>
            </a:r>
            <a:endParaRPr lang="zh-CN" altLang="en-US" sz="2800">
              <a:latin typeface="+mn-ea"/>
            </a:endParaRPr>
          </a:p>
        </p:txBody>
      </p:sp>
      <p:sp>
        <p:nvSpPr>
          <p:cNvPr id="8" name="标题 7"/>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9" name="灯片编号占位符 2"/>
          <p:cNvSpPr>
            <a:spLocks noGrp="1"/>
          </p:cNvSpPr>
          <p:nvPr>
            <p:ph type="sldNum" sz="quarter" idx="12"/>
          </p:nvPr>
        </p:nvSpPr>
        <p:spPr>
          <a:xfrm>
            <a:off x="11282884" y="6144296"/>
            <a:ext cx="480000" cy="304800"/>
          </a:xfrm>
        </p:spPr>
        <p:txBody>
          <a:bodyPr/>
          <a:lstStyle/>
          <a:p>
            <a:fld id="{565CE74E-AB26-4998-AD42-012C4C1AD076}" type="slidenum">
              <a:rPr lang="zh-CN" altLang="en-US" smtClean="0"/>
              <a:t>8</a:t>
            </a:fld>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5"/>
          <p:cNvSpPr txBox="1"/>
          <p:nvPr/>
        </p:nvSpPr>
        <p:spPr>
          <a:xfrm>
            <a:off x="682172" y="1985283"/>
            <a:ext cx="10638972" cy="4031873"/>
          </a:xfrm>
          <a:prstGeom prst="rect">
            <a:avLst/>
          </a:prstGeom>
          <a:noFill/>
        </p:spPr>
        <p:txBody>
          <a:bodyPr wrap="square" rtlCol="0">
            <a:spAutoFit/>
          </a:bodyPr>
          <a:lstStyle/>
          <a:p>
            <a:r>
              <a:rPr lang="en-US" altLang="zh-CN" sz="3200">
                <a:latin typeface="+mn-ea"/>
                <a:cs typeface="方正粗黑宋简体" panose="02000000000000000000" charset="-122"/>
              </a:rPr>
              <a:t>1.</a:t>
            </a:r>
            <a:r>
              <a:rPr lang="zh-CN" altLang="en-US" sz="3200">
                <a:latin typeface="+mn-ea"/>
                <a:cs typeface="方正粗黑宋简体" panose="02000000000000000000" charset="-122"/>
              </a:rPr>
              <a:t>准备：两种不同颜色</a:t>
            </a:r>
            <a:r>
              <a:rPr lang="zh-CN" altLang="en-US" sz="3200">
                <a:solidFill>
                  <a:srgbClr val="FF0000"/>
                </a:solidFill>
                <a:latin typeface="+mn-ea"/>
                <a:cs typeface="方正粗黑宋简体" panose="02000000000000000000" charset="-122"/>
              </a:rPr>
              <a:t>笔</a:t>
            </a:r>
            <a:r>
              <a:rPr lang="zh-CN" altLang="en-US" sz="3200">
                <a:latin typeface="+mn-ea"/>
                <a:cs typeface="方正粗黑宋简体" panose="02000000000000000000" charset="-122"/>
              </a:rPr>
              <a:t>；</a:t>
            </a:r>
            <a:r>
              <a:rPr lang="zh-CN" altLang="en-US" sz="3200">
                <a:solidFill>
                  <a:srgbClr val="FF0000"/>
                </a:solidFill>
                <a:latin typeface="+mn-ea"/>
                <a:cs typeface="方正粗黑宋简体" panose="02000000000000000000" charset="-122"/>
              </a:rPr>
              <a:t>作业本/默写本</a:t>
            </a:r>
            <a:r>
              <a:rPr lang="zh-CN" altLang="en-US" sz="3200">
                <a:latin typeface="+mn-ea"/>
                <a:cs typeface="方正粗黑宋简体" panose="02000000000000000000" charset="-122"/>
              </a:rPr>
              <a:t>；</a:t>
            </a:r>
            <a:r>
              <a:rPr lang="zh-CN" altLang="en-US" sz="3200">
                <a:solidFill>
                  <a:srgbClr val="FF0000"/>
                </a:solidFill>
                <a:latin typeface="+mn-ea"/>
                <a:cs typeface="方正粗黑宋简体" panose="02000000000000000000" charset="-122"/>
              </a:rPr>
              <a:t>笔记</a:t>
            </a:r>
            <a:r>
              <a:rPr lang="zh-CN" altLang="en-US" sz="3200" smtClean="0">
                <a:solidFill>
                  <a:srgbClr val="FF0000"/>
                </a:solidFill>
                <a:latin typeface="+mn-ea"/>
                <a:cs typeface="方正粗黑宋简体" panose="02000000000000000000" charset="-122"/>
              </a:rPr>
              <a:t>本等。</a:t>
            </a:r>
            <a:endParaRPr lang="en-US" altLang="zh-CN" sz="3200">
              <a:latin typeface="+mn-ea"/>
              <a:cs typeface="方正粗黑宋简体" panose="02000000000000000000" charset="-122"/>
            </a:endParaRPr>
          </a:p>
          <a:p>
            <a:r>
              <a:rPr lang="en-US" altLang="zh-CN" sz="3200">
                <a:latin typeface="+mn-ea"/>
                <a:cs typeface="方正粗黑宋简体" panose="02000000000000000000" charset="-122"/>
              </a:rPr>
              <a:t>2.</a:t>
            </a:r>
            <a:r>
              <a:rPr lang="zh-CN" altLang="en-US" sz="3200">
                <a:latin typeface="+mn-ea"/>
                <a:cs typeface="方正粗黑宋简体" panose="02000000000000000000" charset="-122"/>
              </a:rPr>
              <a:t>预习：通</a:t>
            </a:r>
            <a:r>
              <a:rPr lang="zh-CN" altLang="en-US" sz="3200">
                <a:solidFill>
                  <a:srgbClr val="FF0000"/>
                </a:solidFill>
                <a:latin typeface="+mn-ea"/>
                <a:cs typeface="方正粗黑宋简体" panose="02000000000000000000" charset="-122"/>
              </a:rPr>
              <a:t>读</a:t>
            </a:r>
            <a:r>
              <a:rPr lang="zh-CN" altLang="en-US" sz="3200">
                <a:latin typeface="+mn-ea"/>
                <a:cs typeface="方正粗黑宋简体" panose="02000000000000000000" charset="-122"/>
              </a:rPr>
              <a:t>课文，</a:t>
            </a:r>
            <a:r>
              <a:rPr lang="zh-CN" altLang="en-US" sz="3200">
                <a:solidFill>
                  <a:srgbClr val="FF0000"/>
                </a:solidFill>
                <a:latin typeface="+mn-ea"/>
                <a:cs typeface="方正粗黑宋简体" panose="02000000000000000000" charset="-122"/>
              </a:rPr>
              <a:t>圈划</a:t>
            </a:r>
            <a:r>
              <a:rPr lang="zh-CN" altLang="en-US" sz="3200">
                <a:latin typeface="+mn-ea"/>
                <a:cs typeface="方正粗黑宋简体" panose="02000000000000000000" charset="-122"/>
              </a:rPr>
              <a:t>；完成导学案。</a:t>
            </a:r>
            <a:endParaRPr lang="zh-CN" altLang="en-US" sz="3200">
              <a:latin typeface="+mn-ea"/>
              <a:cs typeface="方正粗黑宋简体" panose="02000000000000000000" charset="-122"/>
            </a:endParaRPr>
          </a:p>
          <a:p>
            <a:r>
              <a:rPr lang="en-US" altLang="zh-CN" sz="3200">
                <a:latin typeface="+mn-ea"/>
                <a:cs typeface="方正粗黑宋简体" panose="02000000000000000000" charset="-122"/>
              </a:rPr>
              <a:t>3.</a:t>
            </a:r>
            <a:r>
              <a:rPr lang="zh-CN" altLang="en-US" sz="3200">
                <a:latin typeface="+mn-ea"/>
                <a:cs typeface="方正粗黑宋简体" panose="02000000000000000000" charset="-122"/>
              </a:rPr>
              <a:t>课堂：</a:t>
            </a:r>
            <a:endParaRPr lang="zh-CN" altLang="en-US" sz="3200">
              <a:latin typeface="+mn-ea"/>
              <a:cs typeface="方正粗黑宋简体" panose="02000000000000000000" charset="-122"/>
            </a:endParaRPr>
          </a:p>
          <a:p>
            <a:r>
              <a:rPr lang="zh-CN" altLang="en-US" sz="3200">
                <a:latin typeface="+mn-ea"/>
                <a:cs typeface="方正粗黑宋简体" panose="02000000000000000000" charset="-122"/>
              </a:rPr>
              <a:t>（</a:t>
            </a:r>
            <a:r>
              <a:rPr lang="en-US" altLang="zh-CN" sz="3200">
                <a:latin typeface="+mn-ea"/>
                <a:cs typeface="方正粗黑宋简体" panose="02000000000000000000" charset="-122"/>
              </a:rPr>
              <a:t>1</a:t>
            </a:r>
            <a:r>
              <a:rPr lang="zh-CN" altLang="en-US" sz="3200">
                <a:latin typeface="+mn-ea"/>
                <a:cs typeface="方正粗黑宋简体" panose="02000000000000000000" charset="-122"/>
              </a:rPr>
              <a:t>）</a:t>
            </a:r>
            <a:r>
              <a:rPr lang="zh-CN" altLang="en-US" sz="3200">
                <a:solidFill>
                  <a:srgbClr val="0308BE"/>
                </a:solidFill>
                <a:latin typeface="+mn-ea"/>
                <a:cs typeface="方正粗黑宋简体" panose="02000000000000000000" charset="-122"/>
              </a:rPr>
              <a:t>课前</a:t>
            </a:r>
            <a:r>
              <a:rPr lang="zh-CN" altLang="en-US" sz="3200">
                <a:latin typeface="+mn-ea"/>
                <a:cs typeface="方正粗黑宋简体" panose="02000000000000000000" charset="-122"/>
              </a:rPr>
              <a:t>：背诵并默写上一课重难点；</a:t>
            </a:r>
            <a:endParaRPr lang="zh-CN" altLang="en-US" sz="3200">
              <a:latin typeface="+mn-ea"/>
              <a:cs typeface="方正粗黑宋简体" panose="02000000000000000000" charset="-122"/>
            </a:endParaRPr>
          </a:p>
          <a:p>
            <a:r>
              <a:rPr lang="zh-CN" altLang="en-US" sz="3200">
                <a:latin typeface="+mn-ea"/>
                <a:cs typeface="方正粗黑宋简体" panose="02000000000000000000" charset="-122"/>
              </a:rPr>
              <a:t>（</a:t>
            </a:r>
            <a:r>
              <a:rPr lang="en-US" altLang="zh-CN" sz="3200">
                <a:latin typeface="+mn-ea"/>
                <a:cs typeface="方正粗黑宋简体" panose="02000000000000000000" charset="-122"/>
              </a:rPr>
              <a:t>2</a:t>
            </a:r>
            <a:r>
              <a:rPr lang="zh-CN" altLang="en-US" sz="3200">
                <a:latin typeface="+mn-ea"/>
                <a:cs typeface="方正粗黑宋简体" panose="02000000000000000000" charset="-122"/>
              </a:rPr>
              <a:t>）</a:t>
            </a:r>
            <a:r>
              <a:rPr lang="zh-CN" altLang="en-US" sz="3200">
                <a:solidFill>
                  <a:srgbClr val="0308BE"/>
                </a:solidFill>
                <a:latin typeface="+mn-ea"/>
                <a:cs typeface="方正粗黑宋简体" panose="02000000000000000000" charset="-122"/>
              </a:rPr>
              <a:t>课堂</a:t>
            </a:r>
            <a:r>
              <a:rPr lang="zh-CN" altLang="en-US" sz="3200" smtClean="0">
                <a:latin typeface="+mn-ea"/>
                <a:cs typeface="方正粗黑宋简体" panose="02000000000000000000" charset="-122"/>
              </a:rPr>
              <a:t>：认真听讲、做好笔记（重难点记在本课标题空白处；笔记记在书本或笔记本均可。）</a:t>
            </a:r>
            <a:endParaRPr lang="en-US" altLang="zh-CN" sz="3200" smtClean="0">
              <a:latin typeface="+mn-ea"/>
              <a:cs typeface="方正粗黑宋简体" panose="02000000000000000000" charset="-122"/>
            </a:endParaRPr>
          </a:p>
          <a:p>
            <a:r>
              <a:rPr lang="zh-CN" altLang="en-US" sz="3200" smtClean="0">
                <a:latin typeface="+mn-ea"/>
                <a:cs typeface="方正粗黑宋简体" panose="02000000000000000000" charset="-122"/>
              </a:rPr>
              <a:t>（</a:t>
            </a:r>
            <a:r>
              <a:rPr lang="en-US" altLang="zh-CN" sz="3200">
                <a:latin typeface="+mn-ea"/>
                <a:cs typeface="方正粗黑宋简体" panose="02000000000000000000" charset="-122"/>
              </a:rPr>
              <a:t>3</a:t>
            </a:r>
            <a:r>
              <a:rPr lang="zh-CN" altLang="en-US" sz="3200">
                <a:latin typeface="+mn-ea"/>
                <a:cs typeface="方正粗黑宋简体" panose="02000000000000000000" charset="-122"/>
              </a:rPr>
              <a:t>）</a:t>
            </a:r>
            <a:r>
              <a:rPr lang="zh-CN" altLang="en-US" sz="3200">
                <a:solidFill>
                  <a:srgbClr val="0308BE"/>
                </a:solidFill>
                <a:latin typeface="+mn-ea"/>
                <a:cs typeface="方正粗黑宋简体" panose="02000000000000000000" charset="-122"/>
              </a:rPr>
              <a:t>练习</a:t>
            </a:r>
            <a:r>
              <a:rPr lang="zh-CN" altLang="en-US" sz="3200">
                <a:latin typeface="+mn-ea"/>
                <a:cs typeface="方正粗黑宋简体" panose="02000000000000000000" charset="-122"/>
              </a:rPr>
              <a:t>：配套导学案</a:t>
            </a:r>
            <a:r>
              <a:rPr lang="zh-CN" altLang="en-US" sz="3200" smtClean="0">
                <a:latin typeface="+mn-ea"/>
                <a:cs typeface="方正粗黑宋简体" panose="02000000000000000000" charset="-122"/>
              </a:rPr>
              <a:t>、同步练习及</a:t>
            </a:r>
            <a:r>
              <a:rPr lang="zh-CN" altLang="en-US" sz="3200">
                <a:latin typeface="+mn-ea"/>
                <a:cs typeface="方正粗黑宋简体" panose="02000000000000000000" charset="-122"/>
              </a:rPr>
              <a:t>其他教辅资料；</a:t>
            </a:r>
            <a:endParaRPr lang="zh-CN" altLang="en-US" sz="3200">
              <a:latin typeface="+mn-ea"/>
              <a:cs typeface="方正粗黑宋简体" panose="02000000000000000000" charset="-122"/>
            </a:endParaRPr>
          </a:p>
          <a:p>
            <a:r>
              <a:rPr lang="en-US" altLang="zh-CN" sz="3200">
                <a:latin typeface="+mn-ea"/>
                <a:cs typeface="方正粗黑宋简体" panose="02000000000000000000" charset="-122"/>
              </a:rPr>
              <a:t>4.</a:t>
            </a:r>
            <a:r>
              <a:rPr lang="zh-CN" altLang="en-US" sz="3200" smtClean="0">
                <a:latin typeface="+mn-ea"/>
                <a:cs typeface="方正粗黑宋简体" panose="02000000000000000000" charset="-122"/>
              </a:rPr>
              <a:t>晚</a:t>
            </a:r>
            <a:r>
              <a:rPr lang="zh-CN" altLang="en-US" sz="3200">
                <a:latin typeface="+mn-ea"/>
                <a:cs typeface="方正粗黑宋简体" panose="02000000000000000000" charset="-122"/>
              </a:rPr>
              <a:t>自习</a:t>
            </a:r>
            <a:r>
              <a:rPr lang="zh-CN" altLang="en-US" sz="3200" smtClean="0">
                <a:latin typeface="+mn-ea"/>
                <a:cs typeface="方正粗黑宋简体" panose="02000000000000000000" charset="-122"/>
              </a:rPr>
              <a:t>：根据老师的要求预</a:t>
            </a:r>
            <a:r>
              <a:rPr lang="zh-CN" altLang="en-US" sz="3200">
                <a:latin typeface="+mn-ea"/>
                <a:cs typeface="方正粗黑宋简体" panose="02000000000000000000" charset="-122"/>
              </a:rPr>
              <a:t>习、练习、阅</a:t>
            </a:r>
            <a:r>
              <a:rPr lang="zh-CN" altLang="en-US" sz="3200" smtClean="0">
                <a:latin typeface="+mn-ea"/>
                <a:cs typeface="方正粗黑宋简体" panose="02000000000000000000" charset="-122"/>
              </a:rPr>
              <a:t>读等。</a:t>
            </a:r>
            <a:endParaRPr lang="zh-CN" altLang="en-US" sz="3200">
              <a:latin typeface="+mn-ea"/>
              <a:cs typeface="方正粗黑宋简体" panose="02000000000000000000" charset="-122"/>
            </a:endParaRPr>
          </a:p>
        </p:txBody>
      </p:sp>
      <p:sp>
        <p:nvSpPr>
          <p:cNvPr id="4" name="标题 3"/>
          <p:cNvSpPr>
            <a:spLocks noGrp="1"/>
          </p:cNvSpPr>
          <p:nvPr>
            <p:ph type="title"/>
          </p:nvPr>
        </p:nvSpPr>
        <p:spPr/>
        <p:txBody>
          <a:bodyPr>
            <a:normAutofit fontScale="90000"/>
          </a:bodyPr>
          <a:lstStyle/>
          <a:p>
            <a:r>
              <a:rPr lang="zh-CN" altLang="en-US" smtClean="0"/>
              <a:t>统编新教材《中外历史纲要》（下）</a:t>
            </a:r>
            <a:r>
              <a:rPr lang="en-US" altLang="zh-CN" smtClean="0"/>
              <a:t>·</a:t>
            </a:r>
            <a:r>
              <a:rPr lang="zh-CN" altLang="en-US" smtClean="0"/>
              <a:t>导言课</a:t>
            </a:r>
            <a:endParaRPr lang="zh-CN" altLang="en-US"/>
          </a:p>
        </p:txBody>
      </p:sp>
      <p:sp>
        <p:nvSpPr>
          <p:cNvPr id="7" name="文本框 11">
            <a:hlinkClick action="ppaction://noaction"/>
          </p:cNvPr>
          <p:cNvSpPr txBox="1"/>
          <p:nvPr/>
        </p:nvSpPr>
        <p:spPr>
          <a:xfrm>
            <a:off x="458964" y="794416"/>
            <a:ext cx="9483316" cy="687572"/>
          </a:xfrm>
          <a:prstGeom prst="rect">
            <a:avLst/>
          </a:prstGeom>
          <a:noFill/>
          <a:ln w="9525">
            <a:noFill/>
          </a:ln>
        </p:spPr>
        <p:txBody>
          <a:bodyPr wrap="square" lIns="71321" tIns="35661" rIns="71321" bIns="35661">
            <a:spAutoFit/>
          </a:bodyPr>
          <a:lstStyle/>
          <a:p>
            <a:pPr algn="just"/>
            <a:r>
              <a:rPr lang="zh-CN" altLang="en-US" sz="4000" b="1" spc="78" smtClean="0">
                <a:latin typeface="+mj-ea"/>
                <a:ea typeface="+mj-ea"/>
              </a:rPr>
              <a:t>三、</a:t>
            </a:r>
            <a:r>
              <a:rPr lang="zh-CN" altLang="en-US" sz="4000" b="1" kern="0" smtClean="0">
                <a:latin typeface="+mj-ea"/>
                <a:ea typeface="+mj-ea"/>
              </a:rPr>
              <a:t>如何学好世界史？</a:t>
            </a:r>
            <a:endParaRPr lang="zh-CN" altLang="zh-CN" sz="4000" b="1" smtClean="0">
              <a:latin typeface="+mj-ea"/>
              <a:ea typeface="+mj-ea"/>
            </a:endParaRPr>
          </a:p>
        </p:txBody>
      </p:sp>
      <p:sp>
        <p:nvSpPr>
          <p:cNvPr id="8" name="TextBox 7"/>
          <p:cNvSpPr txBox="1"/>
          <p:nvPr/>
        </p:nvSpPr>
        <p:spPr>
          <a:xfrm>
            <a:off x="624114" y="1393372"/>
            <a:ext cx="4064000" cy="584775"/>
          </a:xfrm>
          <a:prstGeom prst="rect">
            <a:avLst/>
          </a:prstGeom>
          <a:noFill/>
        </p:spPr>
        <p:txBody>
          <a:bodyPr wrap="square" rtlCol="0">
            <a:spAutoFit/>
          </a:bodyPr>
          <a:lstStyle/>
          <a:p>
            <a:r>
              <a:rPr lang="zh-CN" altLang="en-US" sz="3200" b="1" smtClean="0"/>
              <a:t>（一）日常要求：</a:t>
            </a:r>
            <a:endParaRPr lang="zh-CN" altLang="en-US" sz="3200" b="1"/>
          </a:p>
        </p:txBody>
      </p:sp>
    </p:spTree>
    <p:custDataLst>
      <p:tags r:id="rId2"/>
    </p:custDataLst>
  </p:cSld>
  <p:clrMapOvr>
    <a:masterClrMapping/>
  </p:clrMapOvr>
  <p:transition spd="med">
    <p:fade/>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xml><?xml version="1.0" encoding="utf-8"?>
<p:tagLst xmlns:p="http://schemas.openxmlformats.org/presentationml/2006/main">
  <p:tag name="AS_OS" val="Unix 3.10 unknown"/>
  <p:tag name="AS_RELEASE_DATE" val="2020.11.30"/>
  <p:tag name="AS_TITLE" val="Aspose.Slides for Java"/>
  <p:tag name="AS_VERSION" val="20.11"/>
  <p:tag name="KSO_WM_SCREEN_THEME_FLAG" val="Dlrq25wU2PGuGg5bbmjbDCZlEWnUc6Q5KC9rHaV78dcLOOlh+GQdUzVL3Jd/LPsvcdNu4lAUm50Jnt3QrcBYh81Cq2y3bAqn4G/pJGgBOxE="/>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103</Paragraphs>
  <Slides>16</Slides>
  <Notes>2</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16</vt:i4>
      </vt:variant>
    </vt:vector>
  </HeadingPairs>
  <TitlesOfParts>
    <vt:vector size="36" baseType="lpstr">
      <vt:lpstr>Arial</vt:lpstr>
      <vt:lpstr>Calibri</vt:lpstr>
      <vt:lpstr>Impact</vt:lpstr>
      <vt:lpstr>Signika</vt:lpstr>
      <vt:lpstr>Open Sans Extrabold</vt:lpstr>
      <vt:lpstr>LiHei Pro</vt:lpstr>
      <vt:lpstr>迷你简汉真广标</vt:lpstr>
      <vt:lpstr>宋体</vt:lpstr>
      <vt:lpstr>华文隶书</vt:lpstr>
      <vt:lpstr>Calibri Light</vt:lpstr>
      <vt:lpstr>华文新魏</vt:lpstr>
      <vt:lpstr>楷体</vt:lpstr>
      <vt:lpstr>江西拙楷</vt:lpstr>
      <vt:lpstr>黑体</vt:lpstr>
      <vt:lpstr>Segoe UI Emoji</vt:lpstr>
      <vt:lpstr>Times New Roman</vt:lpstr>
      <vt:lpstr>方正粗黑宋简体</vt:lpstr>
      <vt:lpstr>叶根友毛笔行书2.0版</vt:lpstr>
      <vt:lpstr>微软雅黑</vt:lpstr>
      <vt:lpstr>Office Theme</vt:lpstr>
      <vt:lpstr>PowerPoint Presentation</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lpstr>统编新教材《中外历史纲要》（下）·导言课</vt:lpstr>
    </vt:vector>
  </TitlesOfParts>
  <LinksUpToDate>false</LinksUpToDate>
  <SharedDoc>false</SharedDoc>
  <HyperlinksChanged>false</HyperlinksChanged>
  <AppVersion>20.1100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2021-03-18T09:47:15Z</cp:lastPrinted>
  <dcterms:created xsi:type="dcterms:W3CDTF">2021-03-18T09:47:15Z</dcterms:created>
  <dcterms:modified xsi:type="dcterms:W3CDTF">2021-03-18T01:47:18Z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