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6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7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tags" Target="../tags/tag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1"/>
          <a:stretch>
            <a:fillRect/>
          </a:stretch>
        </p:blipFill>
        <p:spPr>
          <a:xfrm>
            <a:off x="35560" y="80645"/>
            <a:ext cx="12157075" cy="67773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15005" y="1453515"/>
            <a:ext cx="9799200" cy="2570400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中外历史纲要下</a:t>
            </a:r>
            <a:br>
              <a:rPr lang="zh-CN" altLang="en-US"/>
            </a:br>
            <a:r>
              <a:rPr lang="zh-CN" altLang="en-US"/>
              <a:t>世界史导言课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6955" y="268675"/>
            <a:ext cx="10969200" cy="705600"/>
          </a:xfrm>
        </p:spPr>
        <p:txBody>
          <a:bodyPr/>
          <a:lstStyle/>
          <a:p>
            <a:r>
              <a:rPr lang="zh-CN" altLang="en-US"/>
              <a:t>思想解放：文艺复兴、思想启蒙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4410" y="5975350"/>
            <a:ext cx="10761345" cy="523875"/>
          </a:xfrm>
        </p:spPr>
        <p:txBody>
          <a:bodyPr>
            <a:noAutofit/>
          </a:bodyPr>
          <a:lstStyle/>
          <a:p>
            <a:r>
              <a:rPr lang="zh-CN" altLang="en-US" sz="2800" b="1"/>
              <a:t>但丁</a:t>
            </a:r>
            <a:r>
              <a:rPr lang="en-US" altLang="zh-CN" sz="2800" b="1"/>
              <a:t>                            </a:t>
            </a:r>
            <a:r>
              <a:rPr lang="zh-CN" altLang="en-US" sz="2800" b="1"/>
              <a:t>哥白尼</a:t>
            </a:r>
            <a:r>
              <a:rPr lang="en-US" altLang="zh-CN" sz="2800" b="1"/>
              <a:t>                            </a:t>
            </a:r>
            <a:r>
              <a:rPr lang="zh-CN" altLang="en-US" sz="2800" b="1"/>
              <a:t>伏尔泰</a:t>
            </a:r>
            <a:endParaRPr lang="zh-CN" altLang="en-US" sz="2800" b="1"/>
          </a:p>
        </p:txBody>
      </p:sp>
      <p:pic>
        <p:nvPicPr>
          <p:cNvPr id="113" name="图片 112"/>
          <p:cNvPicPr/>
          <p:nvPr/>
        </p:nvPicPr>
        <p:blipFill>
          <a:blip r:embed="rId1"/>
          <a:stretch>
            <a:fillRect/>
          </a:stretch>
        </p:blipFill>
        <p:spPr>
          <a:xfrm>
            <a:off x="168275" y="1300480"/>
            <a:ext cx="3780155" cy="4718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4" name="图片 113"/>
          <p:cNvPicPr/>
          <p:nvPr/>
        </p:nvPicPr>
        <p:blipFill>
          <a:blip r:embed="rId2"/>
          <a:stretch>
            <a:fillRect/>
          </a:stretch>
        </p:blipFill>
        <p:spPr>
          <a:xfrm>
            <a:off x="3948430" y="973455"/>
            <a:ext cx="4131945" cy="4883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5" name="图片 114"/>
          <p:cNvPicPr/>
          <p:nvPr/>
        </p:nvPicPr>
        <p:blipFill>
          <a:blip r:embed="rId3"/>
          <a:stretch>
            <a:fillRect/>
          </a:stretch>
        </p:blipFill>
        <p:spPr>
          <a:xfrm>
            <a:off x="8211185" y="1166495"/>
            <a:ext cx="3827145" cy="469138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6290" y="192475"/>
            <a:ext cx="10969200" cy="705600"/>
          </a:xfrm>
        </p:spPr>
        <p:txBody>
          <a:bodyPr/>
          <a:lstStyle/>
          <a:p>
            <a:r>
              <a:rPr lang="zh-CN" altLang="en-US"/>
              <a:t>科技发展：一、二、三次工业革命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05" y="5563870"/>
            <a:ext cx="10968990" cy="841375"/>
          </a:xfrm>
        </p:spPr>
        <p:txBody>
          <a:bodyPr>
            <a:noAutofit/>
          </a:bodyPr>
          <a:lstStyle/>
          <a:p>
            <a:r>
              <a:rPr lang="zh-CN" altLang="en-US" sz="2800" b="1"/>
              <a:t>蒸汽机</a:t>
            </a:r>
            <a:r>
              <a:rPr lang="en-US" altLang="zh-CN" sz="2800" b="1"/>
              <a:t>                       </a:t>
            </a:r>
            <a:r>
              <a:rPr lang="zh-CN" altLang="en-US" sz="2800" b="1"/>
              <a:t>电灯</a:t>
            </a:r>
            <a:r>
              <a:rPr lang="en-US" altLang="zh-CN" sz="2800" b="1"/>
              <a:t>                               </a:t>
            </a:r>
            <a:r>
              <a:rPr lang="zh-CN" altLang="en-US" sz="2800" b="1"/>
              <a:t>第一台计算机</a:t>
            </a:r>
            <a:endParaRPr lang="zh-CN" altLang="en-US" sz="2800" b="1"/>
          </a:p>
        </p:txBody>
      </p:sp>
      <p:pic>
        <p:nvPicPr>
          <p:cNvPr id="116" name="图片 115"/>
          <p:cNvPicPr/>
          <p:nvPr/>
        </p:nvPicPr>
        <p:blipFill>
          <a:blip r:embed="rId1"/>
          <a:stretch>
            <a:fillRect/>
          </a:stretch>
        </p:blipFill>
        <p:spPr>
          <a:xfrm>
            <a:off x="313690" y="801370"/>
            <a:ext cx="3284220" cy="476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2"/>
          <a:stretch>
            <a:fillRect/>
          </a:stretch>
        </p:blipFill>
        <p:spPr>
          <a:xfrm>
            <a:off x="3948430" y="927735"/>
            <a:ext cx="3543935" cy="4509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图片 117"/>
          <p:cNvPicPr/>
          <p:nvPr/>
        </p:nvPicPr>
        <p:blipFill>
          <a:blip r:embed="rId3"/>
          <a:stretch>
            <a:fillRect/>
          </a:stretch>
        </p:blipFill>
        <p:spPr>
          <a:xfrm>
            <a:off x="7842885" y="880745"/>
            <a:ext cx="4119880" cy="46831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330" y="279400"/>
            <a:ext cx="6985635" cy="705485"/>
          </a:xfrm>
        </p:spPr>
        <p:txBody>
          <a:bodyPr/>
          <a:lstStyle/>
          <a:p>
            <a:r>
              <a:rPr lang="zh-CN" altLang="en-US"/>
              <a:t>第一个社会主义国家兴衰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03375" y="5386070"/>
            <a:ext cx="8923020" cy="863600"/>
          </a:xfrm>
        </p:spPr>
        <p:txBody>
          <a:bodyPr>
            <a:noAutofit/>
          </a:bodyPr>
          <a:lstStyle/>
          <a:p>
            <a:r>
              <a:rPr lang="zh-CN" altLang="en-US" sz="2800" b="1"/>
              <a:t>十月革命</a:t>
            </a:r>
            <a:r>
              <a:rPr lang="en-US" altLang="zh-CN" sz="2800" b="1"/>
              <a:t>                                             </a:t>
            </a:r>
            <a:r>
              <a:rPr lang="zh-CN" altLang="en-US" sz="2800" b="1"/>
              <a:t>苏联解体</a:t>
            </a:r>
            <a:endParaRPr lang="zh-CN" altLang="en-US" sz="2800" b="1"/>
          </a:p>
        </p:txBody>
      </p:sp>
      <p:pic>
        <p:nvPicPr>
          <p:cNvPr id="119" name="图片 118"/>
          <p:cNvPicPr/>
          <p:nvPr/>
        </p:nvPicPr>
        <p:blipFill>
          <a:blip r:embed="rId1"/>
          <a:stretch>
            <a:fillRect/>
          </a:stretch>
        </p:blipFill>
        <p:spPr>
          <a:xfrm>
            <a:off x="607695" y="1313815"/>
            <a:ext cx="5532755" cy="3916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2"/>
          <a:stretch>
            <a:fillRect/>
          </a:stretch>
        </p:blipFill>
        <p:spPr>
          <a:xfrm>
            <a:off x="6269355" y="1223645"/>
            <a:ext cx="5683885" cy="3924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5365" y="214700"/>
            <a:ext cx="10969200" cy="705600"/>
          </a:xfrm>
        </p:spPr>
        <p:txBody>
          <a:bodyPr/>
          <a:lstStyle/>
          <a:p>
            <a:r>
              <a:rPr lang="zh-CN" altLang="en-US"/>
              <a:t>两次世界大战：构建世界新秩序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5540375"/>
            <a:ext cx="10968990" cy="709295"/>
          </a:xfrm>
        </p:spPr>
        <p:txBody>
          <a:bodyPr/>
          <a:lstStyle/>
          <a:p>
            <a:r>
              <a:rPr lang="zh-CN" altLang="en-US" sz="2800" b="1"/>
              <a:t>两级格局</a:t>
            </a:r>
            <a:r>
              <a:rPr lang="en-US" altLang="zh-CN" sz="2800" b="1"/>
              <a:t>------</a:t>
            </a:r>
            <a:r>
              <a:rPr lang="zh-CN" altLang="en-US" sz="2800" b="1"/>
              <a:t>一超多强</a:t>
            </a:r>
            <a:r>
              <a:rPr lang="en-US" altLang="zh-CN" sz="2800" b="1"/>
              <a:t>------</a:t>
            </a:r>
            <a:r>
              <a:rPr lang="zh-CN" altLang="en-US" sz="2800" b="1"/>
              <a:t>逐渐向多极化趋势发展</a:t>
            </a:r>
            <a:endParaRPr lang="en-US" altLang="zh-CN" sz="2800" b="1"/>
          </a:p>
        </p:txBody>
      </p:sp>
      <p:pic>
        <p:nvPicPr>
          <p:cNvPr id="121" name="图片 120"/>
          <p:cNvPicPr/>
          <p:nvPr/>
        </p:nvPicPr>
        <p:blipFill>
          <a:blip r:embed="rId1"/>
          <a:stretch>
            <a:fillRect/>
          </a:stretch>
        </p:blipFill>
        <p:spPr>
          <a:xfrm>
            <a:off x="348615" y="975995"/>
            <a:ext cx="4960620" cy="450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图片 121"/>
          <p:cNvPicPr/>
          <p:nvPr/>
        </p:nvPicPr>
        <p:blipFill>
          <a:blip r:embed="rId2"/>
          <a:stretch>
            <a:fillRect/>
          </a:stretch>
        </p:blipFill>
        <p:spPr>
          <a:xfrm>
            <a:off x="6207125" y="975360"/>
            <a:ext cx="5370830" cy="456501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0120" y="69920"/>
            <a:ext cx="10969200" cy="705600"/>
          </a:xfrm>
        </p:spPr>
        <p:txBody>
          <a:bodyPr/>
          <a:lstStyle/>
          <a:p>
            <a:r>
              <a:rPr lang="zh-CN" altLang="en-US"/>
              <a:t>梵高的《向日葵》和《自画像》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3" name="图片 122"/>
          <p:cNvPicPr/>
          <p:nvPr/>
        </p:nvPicPr>
        <p:blipFill>
          <a:blip r:embed="rId1"/>
          <a:stretch>
            <a:fillRect/>
          </a:stretch>
        </p:blipFill>
        <p:spPr>
          <a:xfrm>
            <a:off x="608330" y="913765"/>
            <a:ext cx="5080000" cy="5519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4" name="图片 123"/>
          <p:cNvPicPr/>
          <p:nvPr/>
        </p:nvPicPr>
        <p:blipFill>
          <a:blip r:embed="rId2"/>
          <a:stretch>
            <a:fillRect/>
          </a:stretch>
        </p:blipFill>
        <p:spPr>
          <a:xfrm>
            <a:off x="6079490" y="913765"/>
            <a:ext cx="4981575" cy="55187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375" y="-19050"/>
            <a:ext cx="12111990" cy="6877050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871200" y="11811000"/>
            <a:ext cx="330200" cy="2413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5435" y="230505"/>
            <a:ext cx="10968990" cy="5871210"/>
          </a:xfrm>
        </p:spPr>
        <p:txBody>
          <a:bodyPr>
            <a:normAutofit fontScale="90000"/>
          </a:bodyPr>
          <a:lstStyle/>
          <a:p>
            <a:r>
              <a:rPr lang="en-US" altLang="zh-CN"/>
              <a:t>      </a:t>
            </a:r>
            <a:r>
              <a:rPr lang="zh-CN" altLang="en-US"/>
              <a:t>世界史，一般是指有人类以来地球上历史的总和，虽然世界的历史本身早在人类文明出现前就存在，但是人类一直到近现代才真正用这个概念来研究和述说历史。</a:t>
            </a:r>
            <a:br>
              <a:rPr lang="zh-CN" altLang="en-US"/>
            </a:br>
            <a:br>
              <a:rPr lang="zh-CN" altLang="en-US"/>
            </a:br>
            <a:r>
              <a:rPr lang="zh-CN" altLang="en-US"/>
              <a:t> </a:t>
            </a:r>
            <a:r>
              <a:rPr lang="en-US" altLang="zh-CN"/>
              <a:t>     </a:t>
            </a:r>
            <a:r>
              <a:rPr lang="zh-CN" altLang="en-US"/>
              <a:t>早期的“世界史”不可能记述本身文明之外的历史，因此真正意义上的世界史，则必须要近代地理大发现以后才可能逐渐出现。</a:t>
            </a:r>
            <a:br>
              <a:rPr lang="zh-CN" altLang="en-US"/>
            </a:br>
            <a:br>
              <a:rPr lang="zh-CN" altLang="en-US"/>
            </a:br>
            <a:r>
              <a:rPr lang="en-US" altLang="zh-CN"/>
              <a:t>      </a:t>
            </a:r>
            <a:r>
              <a:rPr lang="zh-CN" altLang="en-US"/>
              <a:t>世界历史根据不同的时间段，可以分为古代史、近代史、现代史等；</a:t>
            </a:r>
            <a:r>
              <a:rPr lang="en-US" altLang="zh-CN"/>
              <a:t> </a:t>
            </a:r>
            <a:endParaRPr lang="en-US" altLang="zh-CN"/>
          </a:p>
        </p:txBody>
      </p:sp>
    </p:spTree>
    <p:custDataLst>
      <p:tags r:id="rId1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71220" y="160020"/>
            <a:ext cx="8124190" cy="705485"/>
          </a:xfrm>
        </p:spPr>
        <p:txBody>
          <a:bodyPr/>
          <a:lstStyle/>
          <a:p>
            <a:r>
              <a:rPr lang="zh-CN" altLang="en-US"/>
              <a:t>我们属于世界，所以要认识世界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5295" y="865505"/>
            <a:ext cx="11384280" cy="5732145"/>
          </a:xfrm>
        </p:spPr>
        <p:txBody>
          <a:bodyPr>
            <a:noAutofit/>
          </a:bodyPr>
          <a:lstStyle/>
          <a:p>
            <a:r>
              <a:rPr lang="zh-CN" altLang="en-US" sz="2400"/>
              <a:t> 世界各国，各民族不分大小，都有各自的文化成就和发展经验，有的还对世界文明作出了突出的贡献，我们学习世界历史，就会从中得到有益的认识。</a:t>
            </a:r>
            <a:r>
              <a:rPr lang="en-US" altLang="zh-CN" sz="2400"/>
              <a:t>   </a:t>
            </a:r>
            <a:endParaRPr lang="en-US" altLang="zh-CN" sz="2400"/>
          </a:p>
          <a:p>
            <a:pPr marL="0" indent="0">
              <a:buNone/>
            </a:pPr>
            <a:r>
              <a:rPr lang="en-US" altLang="zh-CN" sz="2400"/>
              <a:t>      </a:t>
            </a:r>
            <a:r>
              <a:rPr lang="zh-CN" sz="2400"/>
              <a:t>例如；</a:t>
            </a:r>
            <a:r>
              <a:rPr lang="zh-CN" altLang="en-US" sz="2400"/>
              <a:t>四大文明古国是哪些？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“</a:t>
            </a:r>
            <a:r>
              <a:rPr lang="zh-CN" altLang="en-US" sz="2400"/>
              <a:t>光荣革命</a:t>
            </a:r>
            <a:r>
              <a:rPr lang="en-US" altLang="zh-CN" sz="2400"/>
              <a:t>”</a:t>
            </a:r>
            <a:r>
              <a:rPr lang="zh-CN" altLang="en-US" sz="2400"/>
              <a:t>改变了英国的什么？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</a:t>
            </a:r>
            <a:r>
              <a:rPr lang="zh-CN" altLang="en-US" sz="2400"/>
              <a:t>美国的发家史？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</a:t>
            </a:r>
            <a:r>
              <a:rPr lang="zh-CN" altLang="en-US" sz="2400"/>
              <a:t>日本的崛起？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</a:t>
            </a:r>
            <a:r>
              <a:rPr lang="zh-CN" altLang="en-US" sz="2400"/>
              <a:t>可可和烟叶来自哪里？</a:t>
            </a:r>
            <a:endParaRPr lang="zh-CN" altLang="en-US" sz="2400"/>
          </a:p>
          <a:p>
            <a:pPr marL="0" indent="0">
              <a:buNone/>
            </a:pPr>
            <a:r>
              <a:rPr lang="en-US" altLang="zh-CN" sz="2400"/>
              <a:t>                </a:t>
            </a:r>
            <a:r>
              <a:rPr lang="zh-CN" sz="2400"/>
              <a:t>工业革命</a:t>
            </a:r>
            <a:r>
              <a:rPr lang="zh-CN" altLang="en-US" sz="2400"/>
              <a:t>是怎样改变生活的？等等！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这些不都是值得我们学习和思考的问题吗？！</a:t>
            </a:r>
            <a:endParaRPr lang="zh-CN" altLang="en-US" sz="2400"/>
          </a:p>
        </p:txBody>
      </p:sp>
    </p:spTree>
    <p:custDataLst>
      <p:tags r:id="rId1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6" name="图片 105"/>
          <p:cNvPicPr/>
          <p:nvPr/>
        </p:nvPicPr>
        <p:blipFill>
          <a:blip r:embed="rId1"/>
          <a:stretch>
            <a:fillRect/>
          </a:stretch>
        </p:blipFill>
        <p:spPr>
          <a:xfrm>
            <a:off x="306070" y="184785"/>
            <a:ext cx="11711940" cy="65747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4" name="图片 103"/>
          <p:cNvPicPr/>
          <p:nvPr/>
        </p:nvPicPr>
        <p:blipFill>
          <a:blip r:embed="rId1"/>
          <a:stretch>
            <a:fillRect/>
          </a:stretch>
        </p:blipFill>
        <p:spPr>
          <a:xfrm>
            <a:off x="358775" y="0"/>
            <a:ext cx="11617325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5" name="图片 104"/>
          <p:cNvPicPr/>
          <p:nvPr/>
        </p:nvPicPr>
        <p:blipFill>
          <a:blip r:embed="rId1"/>
          <a:stretch>
            <a:fillRect/>
          </a:stretch>
        </p:blipFill>
        <p:spPr>
          <a:xfrm>
            <a:off x="180340" y="120015"/>
            <a:ext cx="12011660" cy="67379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0340" y="177165"/>
            <a:ext cx="11757660" cy="24612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/>
              <a:t>     </a:t>
            </a:r>
            <a:r>
              <a:rPr lang="en-US" altLang="zh-CN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在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中世纪时期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，等级并且凭借着分工，将社会上的人自主地分为农民，骑士（贵族），教士三个等级，那么这三个等级之间的关系，究竟如何，构成等级之间差距变化较大的原因又是什么？</a:t>
            </a:r>
            <a:endParaRPr lang="zh-CN" altLang="en-US" sz="28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"/>
          <a:stretch>
            <a:fillRect/>
          </a:stretch>
        </p:blipFill>
        <p:spPr>
          <a:xfrm>
            <a:off x="6520815" y="2008505"/>
            <a:ext cx="5671185" cy="4966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638425"/>
            <a:ext cx="6520815" cy="38290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4715" y="280105"/>
            <a:ext cx="10969200" cy="705600"/>
          </a:xfrm>
        </p:spPr>
        <p:txBody>
          <a:bodyPr/>
          <a:lstStyle/>
          <a:p>
            <a:r>
              <a:rPr lang="zh-CN" altLang="en-US"/>
              <a:t>世界开始连起来，进入近代史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645" y="6003925"/>
            <a:ext cx="10968990" cy="808990"/>
          </a:xfrm>
        </p:spPr>
        <p:txBody>
          <a:bodyPr/>
          <a:lstStyle/>
          <a:p>
            <a:r>
              <a:rPr lang="zh-CN" altLang="en-US" sz="3200"/>
              <a:t>殖民扩展，三角贸易和资本主义市场形成</a:t>
            </a:r>
            <a:endParaRPr lang="zh-CN" altLang="en-US" sz="3200"/>
          </a:p>
        </p:txBody>
      </p:sp>
      <p:pic>
        <p:nvPicPr>
          <p:cNvPr id="110" name="图片 109"/>
          <p:cNvPicPr/>
          <p:nvPr/>
        </p:nvPicPr>
        <p:blipFill>
          <a:blip r:embed="rId1"/>
          <a:stretch>
            <a:fillRect/>
          </a:stretch>
        </p:blipFill>
        <p:spPr>
          <a:xfrm>
            <a:off x="334645" y="985520"/>
            <a:ext cx="11609070" cy="50184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2525" y="1451610"/>
            <a:ext cx="4074795" cy="705485"/>
          </a:xfrm>
        </p:spPr>
        <p:txBody>
          <a:bodyPr/>
          <a:lstStyle/>
          <a:p>
            <a:r>
              <a:rPr lang="zh-CN" altLang="en-US"/>
              <a:t>英国的光荣革命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738110" y="4488815"/>
            <a:ext cx="3603625" cy="97345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 b="1"/>
              <a:t>美国的独立</a:t>
            </a:r>
            <a:endParaRPr lang="zh-CN" altLang="en-US" sz="3600" b="1"/>
          </a:p>
        </p:txBody>
      </p:sp>
      <p:pic>
        <p:nvPicPr>
          <p:cNvPr id="111" name="图片 110"/>
          <p:cNvPicPr/>
          <p:nvPr/>
        </p:nvPicPr>
        <p:blipFill>
          <a:blip r:embed="rId1"/>
          <a:stretch>
            <a:fillRect/>
          </a:stretch>
        </p:blipFill>
        <p:spPr>
          <a:xfrm>
            <a:off x="387350" y="147955"/>
            <a:ext cx="6252845" cy="3312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" name="图片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513080" y="3460750"/>
            <a:ext cx="6217285" cy="33337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custom202050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空白演示"/>
  <p:tag name="KSO_WM_UNIT_SHOW_EDIT_AREA_INDICATION" val="1"/>
  <p:tag name="KSO_WM_UNIT_TYPE" val="a"/>
  <p:tag name="KSO_WM_UNIT_VALUE" val="28"/>
</p:tagLst>
</file>

<file path=ppt/tags/tag64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PLACING_PICTURE_USER_VIEWPORT" val="{&quot;height&quot;:7495,&quot;width&quot;:11251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M_SCREEN_THEME_FLAG" val="Dlrq25wU2PGuGg5bbmjbDEwJc7BBbOpyY0G7KD8F4rGg/hB+tk5PgpxGFhGMPf4kwwT+5ZbfXv6y5HC+qoaQxuEQuTkFvw9tHt01qK7oIWE=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PresentationFormat/>
  <Paragraphs>43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Wingdings</vt:lpstr>
      <vt:lpstr>黑体</vt:lpstr>
      <vt:lpstr>微软雅黑</vt:lpstr>
      <vt:lpstr>Arial Unicode MS</vt:lpstr>
      <vt:lpstr>Calibri</vt:lpstr>
      <vt:lpstr>Office 主题​​</vt:lpstr>
      <vt:lpstr>PowerPoint 演示文稿</vt:lpstr>
      <vt:lpstr>      世界史，一般是指有人类以来地球上历史的总和，虽然世界的历史本身早在人类文明出现前就存在，但是人类一直到近现代才真正用这个概念来研究和述说历史。        早期的“世界史”不可能记述本身文明之外的历史，因此真正意义上的世界史，则必须要近代地理大发现以后才可能逐渐出现。        世界历史根据不同的时间段，可以分为古代史、近代史、现代史等； </vt:lpstr>
      <vt:lpstr>我们属于世界，所以要认识世界</vt:lpstr>
      <vt:lpstr>PowerPoint 演示文稿</vt:lpstr>
      <vt:lpstr>PowerPoint 演示文稿</vt:lpstr>
      <vt:lpstr>PowerPoint 演示文稿</vt:lpstr>
      <vt:lpstr>PowerPoint 演示文稿</vt:lpstr>
      <vt:lpstr>世界开始连起来，进入近代史</vt:lpstr>
      <vt:lpstr>英国的光荣革命</vt:lpstr>
      <vt:lpstr>思想解放：文艺复兴、思想启蒙</vt:lpstr>
      <vt:lpstr>科技发展：一、二、三次工业革命</vt:lpstr>
      <vt:lpstr>第一个社会主义国家兴衰</vt:lpstr>
      <vt:lpstr>两次世界大战：构建世界新秩序</vt:lpstr>
      <vt:lpstr>梵高的《向日葵》和《自画像》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2022-02-12T18:08:00Z</cp:lastPrinted>
  <dcterms:created xsi:type="dcterms:W3CDTF">2022-02-12T18:08:00Z</dcterms:created>
  <dcterms:modified xsi:type="dcterms:W3CDTF">2022-02-13T02:15:41Z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00CE4BAD7F5E482DBB3BF16E11C3449A</vt:lpwstr>
  </property>
  <property fmtid="{D5CDD505-2E9C-101B-9397-08002B2CF9AE}" pid="3" name="KSOProductBuildVer">
    <vt:lpwstr>2052-11.1.0.11294</vt:lpwstr>
  </property>
</Properties>
</file>