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5" r:id="rId3"/>
    <p:sldMasterId id="2147483658" r:id="rId4"/>
    <p:sldMasterId id="2147483660" r:id="rId5"/>
    <p:sldMasterId id="2147483669" r:id="rId6"/>
    <p:sldMasterId id="2147483680" r:id="rId7"/>
  </p:sldMasterIdLst>
  <p:notesMasterIdLst>
    <p:notesMasterId r:id="rId12"/>
  </p:notesMasterIdLst>
  <p:handoutMasterIdLst>
    <p:handoutMasterId r:id="rId44"/>
  </p:handoutMasterIdLst>
  <p:sldIdLst>
    <p:sldId id="1104" r:id="rId8"/>
    <p:sldId id="884" r:id="rId9"/>
    <p:sldId id="1124" r:id="rId10"/>
    <p:sldId id="980" r:id="rId11"/>
    <p:sldId id="997" r:id="rId13"/>
    <p:sldId id="982" r:id="rId14"/>
    <p:sldId id="983" r:id="rId15"/>
    <p:sldId id="984" r:id="rId16"/>
    <p:sldId id="985" r:id="rId17"/>
    <p:sldId id="986" r:id="rId18"/>
    <p:sldId id="1107" r:id="rId19"/>
    <p:sldId id="987" r:id="rId20"/>
    <p:sldId id="988" r:id="rId21"/>
    <p:sldId id="989" r:id="rId22"/>
    <p:sldId id="990" r:id="rId23"/>
    <p:sldId id="1110" r:id="rId24"/>
    <p:sldId id="1109" r:id="rId25"/>
    <p:sldId id="1120" r:id="rId26"/>
    <p:sldId id="1121" r:id="rId27"/>
    <p:sldId id="1123" r:id="rId28"/>
    <p:sldId id="991" r:id="rId29"/>
    <p:sldId id="992" r:id="rId30"/>
    <p:sldId id="1126" r:id="rId31"/>
    <p:sldId id="993" r:id="rId32"/>
    <p:sldId id="994" r:id="rId33"/>
    <p:sldId id="996" r:id="rId34"/>
    <p:sldId id="981" r:id="rId35"/>
    <p:sldId id="1000" r:id="rId36"/>
    <p:sldId id="1001" r:id="rId37"/>
    <p:sldId id="1002" r:id="rId38"/>
    <p:sldId id="1003" r:id="rId39"/>
    <p:sldId id="999" r:id="rId40"/>
    <p:sldId id="1008" r:id="rId41"/>
    <p:sldId id="1009" r:id="rId42"/>
    <p:sldId id="887" r:id="rId43"/>
  </p:sldIdLst>
  <p:sldSz cx="12192000" cy="6858000"/>
  <p:notesSz cx="9144000" cy="6858000"/>
  <p:embeddedFontLst>
    <p:embeddedFont>
      <p:font typeface="Calibri" panose="020F0502020204030204" charset="0"/>
      <p:regular r:id="rId49"/>
      <p:bold r:id="rId50"/>
      <p:italic r:id="rId51"/>
      <p:boldItalic r:id="rId52"/>
    </p:embeddedFont>
    <p:embeddedFont>
      <p:font typeface="微软雅黑" panose="020B0503020204020204" pitchFamily="34" charset="-122"/>
      <p:regular r:id="rId53"/>
    </p:embeddedFont>
    <p:embeddedFont>
      <p:font typeface="方正小标宋简体" panose="03000509000000000000" pitchFamily="65" charset="-122"/>
      <p:regular r:id="rId54"/>
    </p:embeddedFont>
    <p:embeddedFont>
      <p:font typeface="华文中宋" panose="02010600040101010101" charset="-122"/>
      <p:regular r:id="rId55"/>
    </p:embeddedFont>
    <p:embeddedFont>
      <p:font typeface="楷体_GB2312" panose="02010609030101010101" charset="-122"/>
      <p:regular r:id="rId56"/>
    </p:embeddedFont>
    <p:embeddedFont>
      <p:font typeface="黑体" panose="02010609060101010101" pitchFamily="49" charset="-122"/>
      <p:regular r:id="rId57"/>
    </p:embeddedFont>
    <p:embeddedFont>
      <p:font typeface="华光小标宋_CNKI" panose="02000500000000000000" charset="-122"/>
      <p:regular r:id="rId58"/>
    </p:embeddedFont>
    <p:embeddedFont>
      <p:font typeface="方正粗黑宋简体" panose="02000000000000000000" pitchFamily="2" charset="-122"/>
      <p:regular r:id="rId59"/>
    </p:embeddedFont>
    <p:embeddedFont>
      <p:font typeface="汉仪雅酷黑简" panose="00020600040101010101" charset="-122"/>
      <p:regular r:id="rId60"/>
    </p:embeddedFont>
    <p:embeddedFont>
      <p:font typeface="楷体" panose="02010609060101010101" pitchFamily="49" charset="-122"/>
      <p:regular r:id="rId61"/>
    </p:embeddedFont>
    <p:embeddedFont>
      <p:font typeface="汉仪青云简" panose="00020600040101010101" charset="-122"/>
      <p:regular r:id="rId62"/>
    </p:embeddedFont>
    <p:embeddedFont>
      <p:font typeface="Arial Black" panose="020B0A04020102020204" charset="0"/>
      <p:bold r:id="rId63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2" clrIdx="0"/>
  <p:cmAuthor id="2" name="作者" initials="A" lastIdx="0" clrIdx="1"/>
  <p:cmAuthor id="3" name="abacab" initials="a" lastIdx="2" clrIdx="2"/>
  <p:cmAuthor id="4" name="WangJian" initials="W" lastIdx="1" clrIdx="0"/>
  <p:cmAuthor id="6" name="sxl" initials="s" lastIdx="7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1552D1"/>
    <a:srgbClr val="6C7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9"/>
    <p:restoredTop sz="96429"/>
  </p:normalViewPr>
  <p:slideViewPr>
    <p:cSldViewPr snapToGrid="0" showGuides="1">
      <p:cViewPr varScale="1">
        <p:scale>
          <a:sx n="114" d="100"/>
          <a:sy n="114" d="100"/>
        </p:scale>
        <p:origin x="462" y="138"/>
      </p:cViewPr>
      <p:guideLst>
        <p:guide orient="horz" pos="2160"/>
        <p:guide pos="38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-2304"/>
    </p:cViewPr>
  </p:sorterViewPr>
  <p:gridSpacing cx="72005" cy="72005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2.xml" Id="rId9" /><Relationship Type="http://schemas.openxmlformats.org/officeDocument/2006/relationships/slide" Target="slides/slide1.xml" Id="rId8" /><Relationship Type="http://schemas.openxmlformats.org/officeDocument/2006/relationships/slideMaster" Target="slideMasters/slideMaster6.xml" Id="rId7" /><Relationship Type="http://schemas.openxmlformats.org/officeDocument/2006/relationships/font" Target="fonts/font15.fntdata" Id="rId63" /><Relationship Type="http://schemas.openxmlformats.org/officeDocument/2006/relationships/font" Target="fonts/font14.fntdata" Id="rId62" /><Relationship Type="http://schemas.openxmlformats.org/officeDocument/2006/relationships/font" Target="fonts/font13.fntdata" Id="rId61" /><Relationship Type="http://schemas.openxmlformats.org/officeDocument/2006/relationships/font" Target="fonts/font12.fntdata" Id="rId60" /><Relationship Type="http://schemas.openxmlformats.org/officeDocument/2006/relationships/slideMaster" Target="slideMasters/slideMaster5.xml" Id="rId6" /><Relationship Type="http://schemas.openxmlformats.org/officeDocument/2006/relationships/font" Target="fonts/font11.fntdata" Id="rId59" /><Relationship Type="http://schemas.openxmlformats.org/officeDocument/2006/relationships/font" Target="fonts/font10.fntdata" Id="rId58" /><Relationship Type="http://schemas.openxmlformats.org/officeDocument/2006/relationships/font" Target="fonts/font9.fntdata" Id="rId57" /><Relationship Type="http://schemas.openxmlformats.org/officeDocument/2006/relationships/font" Target="fonts/font8.fntdata" Id="rId56" /><Relationship Type="http://schemas.openxmlformats.org/officeDocument/2006/relationships/font" Target="fonts/font7.fntdata" Id="rId55" /><Relationship Type="http://schemas.openxmlformats.org/officeDocument/2006/relationships/font" Target="fonts/font6.fntdata" Id="rId54" /><Relationship Type="http://schemas.openxmlformats.org/officeDocument/2006/relationships/font" Target="fonts/font5.fntdata" Id="rId53" /><Relationship Type="http://schemas.openxmlformats.org/officeDocument/2006/relationships/font" Target="fonts/font4.fntdata" Id="rId52" /><Relationship Type="http://schemas.openxmlformats.org/officeDocument/2006/relationships/font" Target="fonts/font3.fntdata" Id="rId51" /><Relationship Type="http://schemas.openxmlformats.org/officeDocument/2006/relationships/font" Target="fonts/font2.fntdata" Id="rId50" /><Relationship Type="http://schemas.openxmlformats.org/officeDocument/2006/relationships/slideMaster" Target="slideMasters/slideMaster4.xml" Id="rId5" /><Relationship Type="http://schemas.openxmlformats.org/officeDocument/2006/relationships/font" Target="fonts/font1.fntdata" Id="rId49" /><Relationship Type="http://schemas.openxmlformats.org/officeDocument/2006/relationships/commentAuthors" Target="commentAuthors.xml" Id="rId48" /><Relationship Type="http://schemas.openxmlformats.org/officeDocument/2006/relationships/tableStyles" Target="tableStyles.xml" Id="rId47" /><Relationship Type="http://schemas.openxmlformats.org/officeDocument/2006/relationships/viewProps" Target="viewProps.xml" Id="rId46" /><Relationship Type="http://schemas.openxmlformats.org/officeDocument/2006/relationships/presProps" Target="presProps.xml" Id="rId45" /><Relationship Type="http://schemas.openxmlformats.org/officeDocument/2006/relationships/handoutMaster" Target="handoutMasters/handoutMaster1.xml" Id="rId44" /><Relationship Type="http://schemas.openxmlformats.org/officeDocument/2006/relationships/slide" Target="slides/slide35.xml" Id="rId43" /><Relationship Type="http://schemas.openxmlformats.org/officeDocument/2006/relationships/slide" Target="slides/slide34.xml" Id="rId42" /><Relationship Type="http://schemas.openxmlformats.org/officeDocument/2006/relationships/slide" Target="slides/slide33.xml" Id="rId41" /><Relationship Type="http://schemas.openxmlformats.org/officeDocument/2006/relationships/slide" Target="slides/slide32.xml" Id="rId40" /><Relationship Type="http://schemas.openxmlformats.org/officeDocument/2006/relationships/slideMaster" Target="slideMasters/slideMaster3.xml" Id="rId4" /><Relationship Type="http://schemas.openxmlformats.org/officeDocument/2006/relationships/slide" Target="slides/slide31.xml" Id="rId39" /><Relationship Type="http://schemas.openxmlformats.org/officeDocument/2006/relationships/slide" Target="slides/slide30.xml" Id="rId38" /><Relationship Type="http://schemas.openxmlformats.org/officeDocument/2006/relationships/slide" Target="slides/slide29.xml" Id="rId37" /><Relationship Type="http://schemas.openxmlformats.org/officeDocument/2006/relationships/slide" Target="slides/slide28.xml" Id="rId36" /><Relationship Type="http://schemas.openxmlformats.org/officeDocument/2006/relationships/slide" Target="slides/slide27.xml" Id="rId35" /><Relationship Type="http://schemas.openxmlformats.org/officeDocument/2006/relationships/slide" Target="slides/slide26.xml" Id="rId34" /><Relationship Type="http://schemas.openxmlformats.org/officeDocument/2006/relationships/slide" Target="slides/slide25.xml" Id="rId33" /><Relationship Type="http://schemas.openxmlformats.org/officeDocument/2006/relationships/slide" Target="slides/slide24.xml" Id="rId32" /><Relationship Type="http://schemas.openxmlformats.org/officeDocument/2006/relationships/slide" Target="slides/slide23.xml" Id="rId31" /><Relationship Type="http://schemas.openxmlformats.org/officeDocument/2006/relationships/slide" Target="slides/slide22.xml" Id="rId30" /><Relationship Type="http://schemas.openxmlformats.org/officeDocument/2006/relationships/slideMaster" Target="slideMasters/slideMaster2.xml" Id="rId3" /><Relationship Type="http://schemas.openxmlformats.org/officeDocument/2006/relationships/slide" Target="slides/slide21.xml" Id="rId29" /><Relationship Type="http://schemas.openxmlformats.org/officeDocument/2006/relationships/slide" Target="slides/slide20.xml" Id="rId28" /><Relationship Type="http://schemas.openxmlformats.org/officeDocument/2006/relationships/slide" Target="slides/slide19.xml" Id="rId27" /><Relationship Type="http://schemas.openxmlformats.org/officeDocument/2006/relationships/slide" Target="slides/slide18.xml" Id="rId26" /><Relationship Type="http://schemas.openxmlformats.org/officeDocument/2006/relationships/slide" Target="slides/slide17.xml" Id="rId25" /><Relationship Type="http://schemas.openxmlformats.org/officeDocument/2006/relationships/slide" Target="slides/slide16.xml" Id="rId24" /><Relationship Type="http://schemas.openxmlformats.org/officeDocument/2006/relationships/slide" Target="slides/slide15.xml" Id="rId23" /><Relationship Type="http://schemas.openxmlformats.org/officeDocument/2006/relationships/slide" Target="slides/slide14.xml" Id="rId22" /><Relationship Type="http://schemas.openxmlformats.org/officeDocument/2006/relationships/slide" Target="slides/slide13.xml" Id="rId21" /><Relationship Type="http://schemas.openxmlformats.org/officeDocument/2006/relationships/slide" Target="slides/slide12.xml" Id="rId20" /><Relationship Type="http://schemas.openxmlformats.org/officeDocument/2006/relationships/theme" Target="theme/theme1.xml" Id="rId2" /><Relationship Type="http://schemas.openxmlformats.org/officeDocument/2006/relationships/slide" Target="slides/slide11.xml" Id="rId19" /><Relationship Type="http://schemas.openxmlformats.org/officeDocument/2006/relationships/slide" Target="slides/slide10.xml" Id="rId18" /><Relationship Type="http://schemas.openxmlformats.org/officeDocument/2006/relationships/slide" Target="slides/slide9.xml" Id="rId17" /><Relationship Type="http://schemas.openxmlformats.org/officeDocument/2006/relationships/slide" Target="slides/slide8.xml" Id="rId16" /><Relationship Type="http://schemas.openxmlformats.org/officeDocument/2006/relationships/slide" Target="slides/slide7.xml" Id="rId15" /><Relationship Type="http://schemas.openxmlformats.org/officeDocument/2006/relationships/slide" Target="slides/slide6.xml" Id="rId14" /><Relationship Type="http://schemas.openxmlformats.org/officeDocument/2006/relationships/slide" Target="slides/slide5.xml" Id="rId13" /><Relationship Type="http://schemas.openxmlformats.org/officeDocument/2006/relationships/notesMaster" Target="notesMasters/notesMaster1.xml" Id="rId12" /><Relationship Type="http://schemas.openxmlformats.org/officeDocument/2006/relationships/slide" Target="slides/slide4.xml" Id="rId11" /><Relationship Type="http://schemas.openxmlformats.org/officeDocument/2006/relationships/slide" Target="slides/slide3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5.xml" Id="Re9081963a8384b94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C1A87-648F-4FA3-8298-F7FF69248063}" type="doc">
      <dgm:prSet loTypeId="urn:microsoft.com/office/officeart/2005/8/layout/hProcess9#1" loCatId="process" qsTypeId="urn:microsoft.com/office/officeart/2005/8/quickstyle/simple1#1" qsCatId="simple" csTypeId="urn:microsoft.com/office/officeart/2005/8/colors/accent2_2#2" csCatId="accent1" phldr="1"/>
      <dgm:spPr/>
    </dgm:pt>
    <dgm:pt modelId="{220DFBB3-6A2B-48E2-96FE-229E7135E226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从动员大会到</a:t>
          </a:r>
          <a:endParaRPr lang="en-US" altLang="zh-CN" sz="1800" dirty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  <a:cs typeface="华光小标宋_CNKI" panose="02000500000000000000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“</a:t>
          </a:r>
          <a:r>
            <a:rPr lang="zh-CN" altLang="en-US" sz="1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七一</a:t>
          </a:r>
          <a:r>
            <a:rPr lang="en-US" altLang="zh-CN" sz="1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”</a:t>
          </a:r>
          <a:r>
            <a:rPr lang="zh-CN" altLang="en-US" sz="1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庆祝大会</a:t>
          </a:r>
        </a:p>
      </dgm:t>
    </dgm:pt>
    <dgm:pt modelId="{6799A159-375E-48BE-AABD-9A2FE821DAF2}" cxnId="{7A94EA5B-8B0E-4F2C-A4D2-8EA6AEB7BD61}" type="parTrans">
      <dgm:prSet/>
      <dgm:spPr/>
      <dgm:t>
        <a:bodyPr/>
        <a:lstStyle/>
        <a:p>
          <a:endParaRPr lang="zh-CN" altLang="en-US"/>
        </a:p>
      </dgm:t>
    </dgm:pt>
    <dgm:pt modelId="{3E8FE182-047D-4DBF-B997-A26D7EF167CE}" cxnId="{7A94EA5B-8B0E-4F2C-A4D2-8EA6AEB7BD61}" type="sibTrans">
      <dgm:prSet/>
      <dgm:spPr/>
      <dgm:t>
        <a:bodyPr/>
        <a:lstStyle/>
        <a:p>
          <a:endParaRPr lang="zh-CN" altLang="en-US"/>
        </a:p>
      </dgm:t>
    </dgm:pt>
    <dgm:pt modelId="{2BAA06EE-C86F-49AF-99BB-79BA0A7024A5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从</a:t>
          </a:r>
          <a:r>
            <a:rPr lang="en-US" altLang="zh-CN" sz="1800" b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“</a:t>
          </a:r>
          <a:r>
            <a:rPr lang="zh-CN" altLang="en-US" sz="1800" b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七一</a:t>
          </a:r>
          <a:r>
            <a:rPr lang="en-US" altLang="zh-CN" sz="1800" b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”</a:t>
          </a:r>
          <a:r>
            <a:rPr lang="zh-CN" altLang="en-US" sz="1800" b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庆祝大会到</a:t>
          </a:r>
          <a:endParaRPr lang="en-US" altLang="zh-CN" sz="1800" b="0" dirty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  <a:cs typeface="华光小标宋_CNKI" panose="02000500000000000000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党的十九届六中全会</a:t>
          </a:r>
          <a:endParaRPr sz="1800" b="0" dirty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  <a:cs typeface="华光小标宋_CNKI" panose="02000500000000000000" charset="-122"/>
          </a:endParaRPr>
        </a:p>
      </dgm:t>
    </dgm:pt>
    <dgm:pt modelId="{A5CFD625-30CE-461F-8B81-D06F77FA42EF}" cxnId="{EB13BEDB-A8C1-4371-AF1A-742BB1E60422}" type="parTrans">
      <dgm:prSet/>
      <dgm:spPr/>
      <dgm:t>
        <a:bodyPr/>
        <a:lstStyle/>
        <a:p>
          <a:endParaRPr lang="zh-CN" altLang="en-US"/>
        </a:p>
      </dgm:t>
    </dgm:pt>
    <dgm:pt modelId="{C409FDE6-5B12-4918-B71D-6D01D512B111}" cxnId="{EB13BEDB-A8C1-4371-AF1A-742BB1E60422}" type="sibTrans">
      <dgm:prSet/>
      <dgm:spPr/>
      <dgm:t>
        <a:bodyPr/>
        <a:lstStyle/>
        <a:p>
          <a:endParaRPr lang="zh-CN" altLang="en-US"/>
        </a:p>
      </dgm:t>
    </dgm:pt>
    <dgm:pt modelId="{F3610FD5-CB40-4155-A302-E1ED46CA7965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rPr>
            <a:t>从党的十九届六中全会</a:t>
          </a:r>
          <a:endParaRPr lang="en-US" altLang="zh-CN" sz="1800" dirty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rPr>
            <a:t>到总结大会</a:t>
          </a:r>
          <a:endParaRPr sz="1800" dirty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5412155B-9E11-4BF1-82F9-EADF6AFF0F60}" cxnId="{B614ECD0-9753-4F69-AC1C-31187A55F15E}" type="parTrans">
      <dgm:prSet/>
      <dgm:spPr/>
      <dgm:t>
        <a:bodyPr/>
        <a:lstStyle/>
        <a:p>
          <a:endParaRPr lang="zh-CN" altLang="en-US"/>
        </a:p>
      </dgm:t>
    </dgm:pt>
    <dgm:pt modelId="{0E659347-3E53-4D9E-9630-9B59FF0356FD}" cxnId="{B614ECD0-9753-4F69-AC1C-31187A55F15E}" type="sibTrans">
      <dgm:prSet/>
      <dgm:spPr/>
      <dgm:t>
        <a:bodyPr/>
        <a:lstStyle/>
        <a:p>
          <a:endParaRPr lang="zh-CN" altLang="en-US"/>
        </a:p>
      </dgm:t>
    </dgm:pt>
    <dgm:pt modelId="{FF5EBCE2-33A1-4410-8CCE-241621ACBF4A}" type="pres">
      <dgm:prSet presAssocID="{0F9C1A87-648F-4FA3-8298-F7FF69248063}" presName="CompostProcess" presStyleCnt="0">
        <dgm:presLayoutVars>
          <dgm:dir/>
          <dgm:resizeHandles val="exact"/>
        </dgm:presLayoutVars>
      </dgm:prSet>
      <dgm:spPr/>
    </dgm:pt>
    <dgm:pt modelId="{5C766BF9-8E89-4CF9-B19C-78006AB9D0FF}" type="pres">
      <dgm:prSet presAssocID="{0F9C1A87-648F-4FA3-8298-F7FF69248063}" presName="arrow" presStyleLbl="bgShp" presStyleIdx="0" presStyleCnt="1" custLinFactNeighborX="-625" custLinFactNeighborY="-5429"/>
      <dgm:spPr/>
    </dgm:pt>
    <dgm:pt modelId="{44C3D485-6283-4E5E-8A42-8B1B6385595E}" type="pres">
      <dgm:prSet presAssocID="{0F9C1A87-648F-4FA3-8298-F7FF69248063}" presName="linearProcess" presStyleCnt="0"/>
      <dgm:spPr/>
    </dgm:pt>
    <dgm:pt modelId="{88977C2E-9DA8-43F7-869A-FA4A7946B9D0}" type="pres">
      <dgm:prSet presAssocID="{220DFBB3-6A2B-48E2-96FE-229E7135E226}" presName="textNode" presStyleLbl="node1" presStyleIdx="0" presStyleCnt="3" custScaleX="75380">
        <dgm:presLayoutVars>
          <dgm:bulletEnabled val="1"/>
        </dgm:presLayoutVars>
      </dgm:prSet>
      <dgm:spPr/>
    </dgm:pt>
    <dgm:pt modelId="{409696F9-775D-4DF9-8C31-B566981A86A8}" type="pres">
      <dgm:prSet presAssocID="{3E8FE182-047D-4DBF-B997-A26D7EF167CE}" presName="sibTrans" presStyleCnt="0"/>
      <dgm:spPr/>
    </dgm:pt>
    <dgm:pt modelId="{B0141BFD-552C-43F6-9DD9-B107954BE5A0}" type="pres">
      <dgm:prSet presAssocID="{2BAA06EE-C86F-49AF-99BB-79BA0A7024A5}" presName="textNode" presStyleLbl="node1" presStyleIdx="1" presStyleCnt="3" custScaleX="82487" custLinFactNeighborX="-6719" custLinFactNeighborY="3805">
        <dgm:presLayoutVars>
          <dgm:bulletEnabled val="1"/>
        </dgm:presLayoutVars>
      </dgm:prSet>
      <dgm:spPr/>
    </dgm:pt>
    <dgm:pt modelId="{1B3EEB7B-99F3-4351-A080-D5700D4E3F26}" type="pres">
      <dgm:prSet presAssocID="{C409FDE6-5B12-4918-B71D-6D01D512B111}" presName="sibTrans" presStyleCnt="0"/>
      <dgm:spPr/>
    </dgm:pt>
    <dgm:pt modelId="{42404743-5237-4B72-A3D1-12E21DAAED91}" type="pres">
      <dgm:prSet presAssocID="{F3610FD5-CB40-4155-A302-E1ED46CA7965}" presName="textNode" presStyleLbl="node1" presStyleIdx="2" presStyleCnt="3" custScaleX="93005" custLinFactNeighborY="5073">
        <dgm:presLayoutVars>
          <dgm:bulletEnabled val="1"/>
        </dgm:presLayoutVars>
      </dgm:prSet>
      <dgm:spPr/>
    </dgm:pt>
  </dgm:ptLst>
  <dgm:cxnLst>
    <dgm:cxn modelId="{8745E239-0195-4F43-BB82-64C4E742EFCF}" type="presOf" srcId="{F3610FD5-CB40-4155-A302-E1ED46CA7965}" destId="{42404743-5237-4B72-A3D1-12E21DAAED91}" srcOrd="0" destOrd="0" presId="urn:microsoft.com/office/officeart/2005/8/layout/hProcess9#1"/>
    <dgm:cxn modelId="{7A94EA5B-8B0E-4F2C-A4D2-8EA6AEB7BD61}" srcId="{0F9C1A87-648F-4FA3-8298-F7FF69248063}" destId="{220DFBB3-6A2B-48E2-96FE-229E7135E226}" srcOrd="0" destOrd="0" parTransId="{6799A159-375E-48BE-AABD-9A2FE821DAF2}" sibTransId="{3E8FE182-047D-4DBF-B997-A26D7EF167CE}"/>
    <dgm:cxn modelId="{69E77265-9993-48FA-A9B9-B467156F61CA}" type="presOf" srcId="{0F9C1A87-648F-4FA3-8298-F7FF69248063}" destId="{FF5EBCE2-33A1-4410-8CCE-241621ACBF4A}" srcOrd="0" destOrd="0" presId="urn:microsoft.com/office/officeart/2005/8/layout/hProcess9#1"/>
    <dgm:cxn modelId="{495C7B46-68EE-43F6-B269-3E2CDDA68939}" type="presOf" srcId="{220DFBB3-6A2B-48E2-96FE-229E7135E226}" destId="{88977C2E-9DA8-43F7-869A-FA4A7946B9D0}" srcOrd="0" destOrd="0" presId="urn:microsoft.com/office/officeart/2005/8/layout/hProcess9#1"/>
    <dgm:cxn modelId="{B614ECD0-9753-4F69-AC1C-31187A55F15E}" srcId="{0F9C1A87-648F-4FA3-8298-F7FF69248063}" destId="{F3610FD5-CB40-4155-A302-E1ED46CA7965}" srcOrd="2" destOrd="0" parTransId="{5412155B-9E11-4BF1-82F9-EADF6AFF0F60}" sibTransId="{0E659347-3E53-4D9E-9630-9B59FF0356FD}"/>
    <dgm:cxn modelId="{EB13BEDB-A8C1-4371-AF1A-742BB1E60422}" srcId="{0F9C1A87-648F-4FA3-8298-F7FF69248063}" destId="{2BAA06EE-C86F-49AF-99BB-79BA0A7024A5}" srcOrd="1" destOrd="0" parTransId="{A5CFD625-30CE-461F-8B81-D06F77FA42EF}" sibTransId="{C409FDE6-5B12-4918-B71D-6D01D512B111}"/>
    <dgm:cxn modelId="{2FDDC6E0-BECC-4B6A-AD4E-EAA07EA96206}" type="presOf" srcId="{2BAA06EE-C86F-49AF-99BB-79BA0A7024A5}" destId="{B0141BFD-552C-43F6-9DD9-B107954BE5A0}" srcOrd="0" destOrd="0" presId="urn:microsoft.com/office/officeart/2005/8/layout/hProcess9#1"/>
    <dgm:cxn modelId="{9F1D5C35-616C-4EEE-BAD5-B2E2B37404A1}" type="presParOf" srcId="{FF5EBCE2-33A1-4410-8CCE-241621ACBF4A}" destId="{5C766BF9-8E89-4CF9-B19C-78006AB9D0FF}" srcOrd="0" destOrd="0" presId="urn:microsoft.com/office/officeart/2005/8/layout/hProcess9#1"/>
    <dgm:cxn modelId="{0DF95B93-494D-4120-AEE3-6F81EFBCC8B5}" type="presParOf" srcId="{FF5EBCE2-33A1-4410-8CCE-241621ACBF4A}" destId="{44C3D485-6283-4E5E-8A42-8B1B6385595E}" srcOrd="1" destOrd="0" presId="urn:microsoft.com/office/officeart/2005/8/layout/hProcess9#1"/>
    <dgm:cxn modelId="{2331BC65-858B-4319-9AC9-238EBFF47D36}" type="presParOf" srcId="{44C3D485-6283-4E5E-8A42-8B1B6385595E}" destId="{88977C2E-9DA8-43F7-869A-FA4A7946B9D0}" srcOrd="0" destOrd="0" presId="urn:microsoft.com/office/officeart/2005/8/layout/hProcess9#1"/>
    <dgm:cxn modelId="{522E7693-0BF1-42E9-8369-2A46FAC62F5A}" type="presParOf" srcId="{44C3D485-6283-4E5E-8A42-8B1B6385595E}" destId="{409696F9-775D-4DF9-8C31-B566981A86A8}" srcOrd="1" destOrd="0" presId="urn:microsoft.com/office/officeart/2005/8/layout/hProcess9#1"/>
    <dgm:cxn modelId="{4CCD00EA-E45C-41DB-8D35-BEBD2395BB38}" type="presParOf" srcId="{44C3D485-6283-4E5E-8A42-8B1B6385595E}" destId="{B0141BFD-552C-43F6-9DD9-B107954BE5A0}" srcOrd="2" destOrd="0" presId="urn:microsoft.com/office/officeart/2005/8/layout/hProcess9#1"/>
    <dgm:cxn modelId="{FC86A7E7-4024-4AFF-87FA-D8B144A72722}" type="presParOf" srcId="{44C3D485-6283-4E5E-8A42-8B1B6385595E}" destId="{1B3EEB7B-99F3-4351-A080-D5700D4E3F26}" srcOrd="3" destOrd="0" presId="urn:microsoft.com/office/officeart/2005/8/layout/hProcess9#1"/>
    <dgm:cxn modelId="{2FFD951F-425A-494A-8594-237F22C83063}" type="presParOf" srcId="{44C3D485-6283-4E5E-8A42-8B1B6385595E}" destId="{42404743-5237-4B72-A3D1-12E21DAAED91}" srcOrd="4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6BF9-8E89-4CF9-B19C-78006AB9D0FF}">
      <dsp:nvSpPr>
        <dsp:cNvPr id="0" name=""/>
        <dsp:cNvSpPr/>
      </dsp:nvSpPr>
      <dsp:spPr>
        <a:xfrm>
          <a:off x="770685" y="0"/>
          <a:ext cx="9400286" cy="168762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77C2E-9DA8-43F7-869A-FA4A7946B9D0}">
      <dsp:nvSpPr>
        <dsp:cNvPr id="0" name=""/>
        <dsp:cNvSpPr/>
      </dsp:nvSpPr>
      <dsp:spPr bwMode="white">
        <a:xfrm>
          <a:off x="814971" y="506285"/>
          <a:ext cx="2500918" cy="6750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从动员大会到</a:t>
          </a:r>
          <a:endParaRPr lang="en-US" altLang="zh-CN" sz="1800" kern="1200" dirty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  <a:cs typeface="华光小标宋_CNKI" panose="02000500000000000000" charset="-122"/>
          </a:endParaRP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“</a:t>
          </a:r>
          <a:r>
            <a:rPr lang="zh-CN" altLang="en-US" sz="180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七一</a:t>
          </a:r>
          <a:r>
            <a:rPr lang="en-US" altLang="zh-CN" sz="180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”</a:t>
          </a:r>
          <a:r>
            <a:rPr lang="zh-CN" altLang="en-US" sz="180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庆祝大会</a:t>
          </a:r>
        </a:p>
      </dsp:txBody>
      <dsp:txXfrm>
        <a:off x="847924" y="539238"/>
        <a:ext cx="2435012" cy="609141"/>
      </dsp:txXfrm>
    </dsp:sp>
    <dsp:sp modelId="{B0141BFD-552C-43F6-9DD9-B107954BE5A0}">
      <dsp:nvSpPr>
        <dsp:cNvPr id="0" name=""/>
        <dsp:cNvSpPr/>
      </dsp:nvSpPr>
      <dsp:spPr bwMode="white">
        <a:xfrm>
          <a:off x="3831694" y="531971"/>
          <a:ext cx="2736710" cy="6750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从</a:t>
          </a:r>
          <a:r>
            <a:rPr lang="en-US" altLang="zh-CN" sz="1800" b="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“</a:t>
          </a:r>
          <a:r>
            <a:rPr lang="zh-CN" altLang="en-US" sz="1800" b="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七一</a:t>
          </a:r>
          <a:r>
            <a:rPr lang="en-US" altLang="zh-CN" sz="1800" b="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”</a:t>
          </a:r>
          <a:r>
            <a:rPr lang="zh-CN" altLang="en-US" sz="1800" b="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庆祝大会到</a:t>
          </a:r>
          <a:endParaRPr lang="en-US" altLang="zh-CN" sz="1800" b="0" kern="1200" dirty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  <a:cs typeface="华光小标宋_CNKI" panose="02000500000000000000" charset="-122"/>
          </a:endParaRP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光小标宋_CNKI" panose="02000500000000000000" charset="-122"/>
            </a:rPr>
            <a:t>党的十九届六中全会</a:t>
          </a:r>
          <a:endParaRPr sz="1800" b="0" kern="1200" dirty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  <a:cs typeface="华光小标宋_CNKI" panose="02000500000000000000" charset="-122"/>
          </a:endParaRPr>
        </a:p>
      </dsp:txBody>
      <dsp:txXfrm>
        <a:off x="3864647" y="564924"/>
        <a:ext cx="2670804" cy="609141"/>
      </dsp:txXfrm>
    </dsp:sp>
    <dsp:sp modelId="{42404743-5237-4B72-A3D1-12E21DAAED91}">
      <dsp:nvSpPr>
        <dsp:cNvPr id="0" name=""/>
        <dsp:cNvSpPr/>
      </dsp:nvSpPr>
      <dsp:spPr bwMode="white">
        <a:xfrm>
          <a:off x="7158516" y="540531"/>
          <a:ext cx="3085671" cy="6750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rPr>
            <a:t>从党的十九届六中全会</a:t>
          </a:r>
          <a:endParaRPr lang="en-US" altLang="zh-CN" sz="1800" kern="1200" dirty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rPr>
            <a:t>到总结大会</a:t>
          </a:r>
          <a:endParaRPr sz="1800" kern="1200" dirty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7191469" y="573484"/>
        <a:ext cx="3019765" cy="609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 noProof="1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BFD081-9591-4939-A655-256D615C820F}" type="datetimeFigureOut"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600" dirty="0"/>
            </a:fld>
            <a:endParaRPr lang="zh-CN" alt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6E5C80-A0D4-49E1-A5A6-A4DF285EC422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0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914400" y="3300413"/>
            <a:ext cx="7315200" cy="2700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Calibri" panose="020F0502020204030204" charset="0"/>
              </a:rPr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C8D2F-F443-4A9E-8BD0-6284A4D4D4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C8D2F-F443-4A9E-8BD0-6284A4D4D4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国共产党创立及早年革命活动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革命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85575" y="20658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大革命时期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土地革命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85575" y="20658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土地革命时期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化大革命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85575" y="20658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文化大革命时期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抗日战争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85575" y="20658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抗日战争时期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拨乱反正与改革开放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85575" y="206583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拨乱反正与改革开放时期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国共产党创立及早年革命活动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革命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85575" y="20658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大革命时期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土地革命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85575" y="20658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土地革命时期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化大革命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85575" y="20658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文化大革命时期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抗日战争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85575" y="20658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抗日战争时期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拨乱反正与改革开放时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85575" y="206583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拨乱反正与改革开放时期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C614B7-8AF9-42F9-8D34-E2F339866B5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C89EC0-8DBF-48A7-93F7-A20F5F81CED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8" y="133350"/>
            <a:ext cx="1184275" cy="1131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7"/>
          <p:cNvSpPr>
            <a:spLocks noChangeArrowheads="1"/>
          </p:cNvSpPr>
          <p:nvPr/>
        </p:nvSpPr>
        <p:spPr bwMode="auto">
          <a:xfrm>
            <a:off x="5080000" y="898525"/>
            <a:ext cx="7112000" cy="61913"/>
          </a:xfrm>
          <a:prstGeom prst="rect">
            <a:avLst/>
          </a:prstGeom>
          <a:pattFill prst="dkUpDiag">
            <a:fgClr>
              <a:srgbClr val="FF0000"/>
            </a:fgClr>
            <a:bgClr>
              <a:srgbClr val="C00000"/>
            </a:bgClr>
          </a:pattFill>
          <a:ln w="19050">
            <a:noFill/>
            <a:miter lim="800000"/>
          </a:ln>
        </p:spPr>
        <p:txBody>
          <a:bodyPr lIns="121888" tIns="60944" rIns="121888" bIns="60944" anchor="ctr"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8"/>
          <p:cNvSpPr txBox="1">
            <a:spLocks noChangeArrowheads="1"/>
          </p:cNvSpPr>
          <p:nvPr/>
        </p:nvSpPr>
        <p:spPr bwMode="auto">
          <a:xfrm>
            <a:off x="-1028700" y="760413"/>
            <a:ext cx="8143875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873" tIns="60936" rIns="121873" bIns="60936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【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中国共产党第十九次全国代表大会重点内容解读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】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3"/>
          <p:cNvSpPr>
            <a:spLocks noChangeArrowheads="1"/>
          </p:cNvSpPr>
          <p:nvPr/>
        </p:nvSpPr>
        <p:spPr bwMode="auto">
          <a:xfrm>
            <a:off x="757217" y="253108"/>
            <a:ext cx="4573582" cy="526863"/>
          </a:xfrm>
          <a:prstGeom prst="rect">
            <a:avLst/>
          </a:prstGeom>
          <a:noFill/>
          <a:ln>
            <a:noFill/>
          </a:ln>
        </p:spPr>
        <p:txBody>
          <a:bodyPr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-150" normalizeH="0" baseline="0" noProof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李旭科书法 v1.4" pitchFamily="2" charset="-122"/>
                <a:ea typeface="李旭科书法 v1.4" pitchFamily="2" charset="-122"/>
                <a:cs typeface="+mn-cs"/>
                <a:sym typeface="微软雅黑" panose="020B0503020204020204" pitchFamily="34" charset="-122"/>
              </a:rPr>
              <a:t>不忘初心 牢记使命</a:t>
            </a:r>
            <a:endParaRPr kumimoji="0" lang="zh-CN" altLang="en-US" sz="3200" b="0" i="0" u="none" strike="noStrike" kern="1200" cap="none" spc="-150" normalizeH="0" baseline="0" noProof="1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李旭科书法 v1.4" pitchFamily="2" charset="-122"/>
              <a:ea typeface="李旭科书法 v1.4" pitchFamily="2" charset="-122"/>
              <a:cs typeface="+mn-cs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963" y="165100"/>
            <a:ext cx="67945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51763" y="-146050"/>
            <a:ext cx="4321175" cy="965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连接符 3"/>
          <p:cNvCxnSpPr/>
          <p:nvPr/>
        </p:nvCxnSpPr>
        <p:spPr>
          <a:xfrm flipH="1">
            <a:off x="1103313" y="806450"/>
            <a:ext cx="10537825" cy="0"/>
          </a:xfrm>
          <a:prstGeom prst="line">
            <a:avLst/>
          </a:prstGeom>
          <a:ln>
            <a:solidFill>
              <a:srgbClr val="E71E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图片 5"/>
          <p:cNvPicPr>
            <a:picLocks noChangeAspect="1"/>
          </p:cNvPicPr>
          <p:nvPr userDrawn="1"/>
        </p:nvPicPr>
        <p:blipFill>
          <a:blip r:embed="rId5"/>
          <a:srcRect b="23679"/>
          <a:stretch>
            <a:fillRect/>
          </a:stretch>
        </p:blipFill>
        <p:spPr>
          <a:xfrm>
            <a:off x="6462713" y="39688"/>
            <a:ext cx="1760537" cy="766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0734675" y="6253163"/>
            <a:ext cx="1211263" cy="339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党的十九大</a:t>
            </a:r>
            <a:endParaRPr kumimoji="0" lang="en-US" altLang="zh-CN" sz="16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080" name="图片 16"/>
          <p:cNvPicPr>
            <a:picLocks noChangeAspect="1"/>
          </p:cNvPicPr>
          <p:nvPr userDrawn="1"/>
        </p:nvPicPr>
        <p:blipFill>
          <a:blip r:embed="rId6"/>
          <a:srcRect l="25883" t="17859" r="25084" b="28819"/>
          <a:stretch>
            <a:fillRect/>
          </a:stretch>
        </p:blipFill>
        <p:spPr>
          <a:xfrm>
            <a:off x="10294938" y="6019800"/>
            <a:ext cx="596900" cy="5984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7753350" y="6367463"/>
            <a:ext cx="4441825" cy="492125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-1" fmla="*/ 403761 w 2232561"/>
              <a:gd name="connsiteY0-2" fmla="*/ 0 h 1572768"/>
              <a:gd name="connsiteX1-3" fmla="*/ 2232561 w 2232561"/>
              <a:gd name="connsiteY1-4" fmla="*/ 0 h 1572768"/>
              <a:gd name="connsiteX2-5" fmla="*/ 2232561 w 2232561"/>
              <a:gd name="connsiteY2-6" fmla="*/ 1572768 h 1572768"/>
              <a:gd name="connsiteX3-7" fmla="*/ 0 w 2232561"/>
              <a:gd name="connsiteY3-8" fmla="*/ 1525267 h 1572768"/>
              <a:gd name="connsiteX4-9" fmla="*/ 403761 w 2232561"/>
              <a:gd name="connsiteY4-10" fmla="*/ 0 h 1572768"/>
              <a:gd name="connsiteX0-11" fmla="*/ 391886 w 2220686"/>
              <a:gd name="connsiteY0-12" fmla="*/ 0 h 1572768"/>
              <a:gd name="connsiteX1-13" fmla="*/ 2220686 w 2220686"/>
              <a:gd name="connsiteY1-14" fmla="*/ 0 h 1572768"/>
              <a:gd name="connsiteX2-15" fmla="*/ 2220686 w 2220686"/>
              <a:gd name="connsiteY2-16" fmla="*/ 1572768 h 1572768"/>
              <a:gd name="connsiteX3-17" fmla="*/ 0 w 2220686"/>
              <a:gd name="connsiteY3-18" fmla="*/ 1560893 h 1572768"/>
              <a:gd name="connsiteX4-19" fmla="*/ 391886 w 2220686"/>
              <a:gd name="connsiteY4-20" fmla="*/ 0 h 1572768"/>
              <a:gd name="connsiteX0-21" fmla="*/ 391886 w 2220686"/>
              <a:gd name="connsiteY0-22" fmla="*/ 0 h 1560893"/>
              <a:gd name="connsiteX1-23" fmla="*/ 2220686 w 2220686"/>
              <a:gd name="connsiteY1-24" fmla="*/ 0 h 1560893"/>
              <a:gd name="connsiteX2-25" fmla="*/ 2220686 w 2220686"/>
              <a:gd name="connsiteY2-26" fmla="*/ 1537142 h 1560893"/>
              <a:gd name="connsiteX3-27" fmla="*/ 0 w 2220686"/>
              <a:gd name="connsiteY3-28" fmla="*/ 1560893 h 1560893"/>
              <a:gd name="connsiteX4-29" fmla="*/ 391886 w 2220686"/>
              <a:gd name="connsiteY4-30" fmla="*/ 0 h 1560893"/>
              <a:gd name="connsiteX0-31" fmla="*/ 391886 w 2244436"/>
              <a:gd name="connsiteY0-32" fmla="*/ 0 h 1560893"/>
              <a:gd name="connsiteX1-33" fmla="*/ 2220686 w 2244436"/>
              <a:gd name="connsiteY1-34" fmla="*/ 0 h 1560893"/>
              <a:gd name="connsiteX2-35" fmla="*/ 2244436 w 2244436"/>
              <a:gd name="connsiteY2-36" fmla="*/ 1560893 h 1560893"/>
              <a:gd name="connsiteX3-37" fmla="*/ 0 w 2244436"/>
              <a:gd name="connsiteY3-38" fmla="*/ 1560893 h 1560893"/>
              <a:gd name="connsiteX4-39" fmla="*/ 391886 w 2244436"/>
              <a:gd name="connsiteY4-40" fmla="*/ 0 h 1560893"/>
              <a:gd name="connsiteX0-41" fmla="*/ 391886 w 2232560"/>
              <a:gd name="connsiteY0-42" fmla="*/ 0 h 1560893"/>
              <a:gd name="connsiteX1-43" fmla="*/ 2220686 w 2232560"/>
              <a:gd name="connsiteY1-44" fmla="*/ 0 h 1560893"/>
              <a:gd name="connsiteX2-45" fmla="*/ 2232560 w 2232560"/>
              <a:gd name="connsiteY2-46" fmla="*/ 1537142 h 1560893"/>
              <a:gd name="connsiteX3-47" fmla="*/ 0 w 2232560"/>
              <a:gd name="connsiteY3-48" fmla="*/ 1560893 h 1560893"/>
              <a:gd name="connsiteX4-49" fmla="*/ 391886 w 2232560"/>
              <a:gd name="connsiteY4-50" fmla="*/ 0 h 1560893"/>
              <a:gd name="connsiteX0-51" fmla="*/ 391886 w 2220686"/>
              <a:gd name="connsiteY0-52" fmla="*/ 0 h 1560893"/>
              <a:gd name="connsiteX1-53" fmla="*/ 2220686 w 2220686"/>
              <a:gd name="connsiteY1-54" fmla="*/ 0 h 1560893"/>
              <a:gd name="connsiteX2-55" fmla="*/ 2220685 w 2220686"/>
              <a:gd name="connsiteY2-56" fmla="*/ 1560893 h 1560893"/>
              <a:gd name="connsiteX3-57" fmla="*/ 0 w 2220686"/>
              <a:gd name="connsiteY3-58" fmla="*/ 1560893 h 1560893"/>
              <a:gd name="connsiteX4-59" fmla="*/ 391886 w 2220686"/>
              <a:gd name="connsiteY4-60" fmla="*/ 0 h 1560893"/>
              <a:gd name="connsiteX0-61" fmla="*/ 415636 w 2244436"/>
              <a:gd name="connsiteY0-62" fmla="*/ 0 h 1560893"/>
              <a:gd name="connsiteX1-63" fmla="*/ 2244436 w 2244436"/>
              <a:gd name="connsiteY1-64" fmla="*/ 0 h 1560893"/>
              <a:gd name="connsiteX2-65" fmla="*/ 2244435 w 2244436"/>
              <a:gd name="connsiteY2-66" fmla="*/ 1560893 h 1560893"/>
              <a:gd name="connsiteX3-67" fmla="*/ 0 w 2244436"/>
              <a:gd name="connsiteY3-68" fmla="*/ 1549017 h 1560893"/>
              <a:gd name="connsiteX4-69" fmla="*/ 415636 w 2244436"/>
              <a:gd name="connsiteY4-70" fmla="*/ 0 h 1560893"/>
              <a:gd name="connsiteX0-71" fmla="*/ 415636 w 2244436"/>
              <a:gd name="connsiteY0-72" fmla="*/ 0 h 1549017"/>
              <a:gd name="connsiteX1-73" fmla="*/ 2244436 w 2244436"/>
              <a:gd name="connsiteY1-74" fmla="*/ 0 h 1549017"/>
              <a:gd name="connsiteX2-75" fmla="*/ 2244435 w 2244436"/>
              <a:gd name="connsiteY2-76" fmla="*/ 1537143 h 1549017"/>
              <a:gd name="connsiteX3-77" fmla="*/ 0 w 2244436"/>
              <a:gd name="connsiteY3-78" fmla="*/ 1549017 h 1549017"/>
              <a:gd name="connsiteX4-79" fmla="*/ 415636 w 2244436"/>
              <a:gd name="connsiteY4-80" fmla="*/ 0 h 1549017"/>
              <a:gd name="connsiteX0-81" fmla="*/ 415636 w 2244436"/>
              <a:gd name="connsiteY0-82" fmla="*/ 0 h 1560894"/>
              <a:gd name="connsiteX1-83" fmla="*/ 2244436 w 2244436"/>
              <a:gd name="connsiteY1-84" fmla="*/ 0 h 1560894"/>
              <a:gd name="connsiteX2-85" fmla="*/ 2244435 w 2244436"/>
              <a:gd name="connsiteY2-86" fmla="*/ 1560894 h 1560894"/>
              <a:gd name="connsiteX3-87" fmla="*/ 0 w 2244436"/>
              <a:gd name="connsiteY3-88" fmla="*/ 1549017 h 1560894"/>
              <a:gd name="connsiteX4-89" fmla="*/ 415636 w 2244436"/>
              <a:gd name="connsiteY4-90" fmla="*/ 0 h 1560894"/>
              <a:gd name="connsiteX0-91" fmla="*/ 415636 w 2244436"/>
              <a:gd name="connsiteY0-92" fmla="*/ 0 h 1549019"/>
              <a:gd name="connsiteX1-93" fmla="*/ 2244436 w 2244436"/>
              <a:gd name="connsiteY1-94" fmla="*/ 0 h 1549019"/>
              <a:gd name="connsiteX2-95" fmla="*/ 2244435 w 2244436"/>
              <a:gd name="connsiteY2-96" fmla="*/ 1549019 h 1549019"/>
              <a:gd name="connsiteX3-97" fmla="*/ 0 w 2244436"/>
              <a:gd name="connsiteY3-98" fmla="*/ 1549017 h 1549019"/>
              <a:gd name="connsiteX4-99" fmla="*/ 415636 w 2244436"/>
              <a:gd name="connsiteY4-100" fmla="*/ 0 h 1549019"/>
              <a:gd name="connsiteX0-101" fmla="*/ 214246 w 2244436"/>
              <a:gd name="connsiteY0-102" fmla="*/ 0 h 1572769"/>
              <a:gd name="connsiteX1-103" fmla="*/ 2244436 w 2244436"/>
              <a:gd name="connsiteY1-104" fmla="*/ 23750 h 1572769"/>
              <a:gd name="connsiteX2-105" fmla="*/ 2244435 w 2244436"/>
              <a:gd name="connsiteY2-106" fmla="*/ 1572769 h 1572769"/>
              <a:gd name="connsiteX3-107" fmla="*/ 0 w 2244436"/>
              <a:gd name="connsiteY3-108" fmla="*/ 1572767 h 1572769"/>
              <a:gd name="connsiteX4-109" fmla="*/ 214246 w 2244436"/>
              <a:gd name="connsiteY4-110" fmla="*/ 0 h 1572769"/>
              <a:gd name="connsiteX0-111" fmla="*/ 214246 w 2244436"/>
              <a:gd name="connsiteY0-112" fmla="*/ 0 h 1549019"/>
              <a:gd name="connsiteX1-113" fmla="*/ 2244436 w 2244436"/>
              <a:gd name="connsiteY1-114" fmla="*/ 0 h 1549019"/>
              <a:gd name="connsiteX2-115" fmla="*/ 2244435 w 2244436"/>
              <a:gd name="connsiteY2-116" fmla="*/ 1549019 h 1549019"/>
              <a:gd name="connsiteX3-117" fmla="*/ 0 w 2244436"/>
              <a:gd name="connsiteY3-118" fmla="*/ 1549017 h 1549019"/>
              <a:gd name="connsiteX4-119" fmla="*/ 214246 w 2244436"/>
              <a:gd name="connsiteY4-120" fmla="*/ 0 h 1549019"/>
              <a:gd name="connsiteX0-121" fmla="*/ 203647 w 2244436"/>
              <a:gd name="connsiteY0-122" fmla="*/ 23750 h 1549019"/>
              <a:gd name="connsiteX1-123" fmla="*/ 2244436 w 2244436"/>
              <a:gd name="connsiteY1-124" fmla="*/ 0 h 1549019"/>
              <a:gd name="connsiteX2-125" fmla="*/ 2244435 w 2244436"/>
              <a:gd name="connsiteY2-126" fmla="*/ 1549019 h 1549019"/>
              <a:gd name="connsiteX3-127" fmla="*/ 0 w 2244436"/>
              <a:gd name="connsiteY3-128" fmla="*/ 1549017 h 1549019"/>
              <a:gd name="connsiteX4-129" fmla="*/ 203647 w 2244436"/>
              <a:gd name="connsiteY4-130" fmla="*/ 23750 h 1549019"/>
              <a:gd name="connsiteX0-131" fmla="*/ 214246 w 2244436"/>
              <a:gd name="connsiteY0-132" fmla="*/ 0 h 1572771"/>
              <a:gd name="connsiteX1-133" fmla="*/ 2244436 w 2244436"/>
              <a:gd name="connsiteY1-134" fmla="*/ 23752 h 1572771"/>
              <a:gd name="connsiteX2-135" fmla="*/ 2244435 w 2244436"/>
              <a:gd name="connsiteY2-136" fmla="*/ 1572771 h 1572771"/>
              <a:gd name="connsiteX3-137" fmla="*/ 0 w 2244436"/>
              <a:gd name="connsiteY3-138" fmla="*/ 1572769 h 1572771"/>
              <a:gd name="connsiteX4-139" fmla="*/ 214246 w 2244436"/>
              <a:gd name="connsiteY4-140" fmla="*/ 0 h 1572771"/>
              <a:gd name="connsiteX0-141" fmla="*/ 193048 w 2244436"/>
              <a:gd name="connsiteY0-142" fmla="*/ 23750 h 1549019"/>
              <a:gd name="connsiteX1-143" fmla="*/ 2244436 w 2244436"/>
              <a:gd name="connsiteY1-144" fmla="*/ 0 h 1549019"/>
              <a:gd name="connsiteX2-145" fmla="*/ 2244435 w 2244436"/>
              <a:gd name="connsiteY2-146" fmla="*/ 1549019 h 1549019"/>
              <a:gd name="connsiteX3-147" fmla="*/ 0 w 2244436"/>
              <a:gd name="connsiteY3-148" fmla="*/ 1549017 h 1549019"/>
              <a:gd name="connsiteX4-149" fmla="*/ 193048 w 2244436"/>
              <a:gd name="connsiteY4-150" fmla="*/ 23750 h 1549019"/>
              <a:gd name="connsiteX0-151" fmla="*/ 214246 w 2244436"/>
              <a:gd name="connsiteY0-152" fmla="*/ 0 h 1572771"/>
              <a:gd name="connsiteX1-153" fmla="*/ 2244436 w 2244436"/>
              <a:gd name="connsiteY1-154" fmla="*/ 23752 h 1572771"/>
              <a:gd name="connsiteX2-155" fmla="*/ 2244435 w 2244436"/>
              <a:gd name="connsiteY2-156" fmla="*/ 1572771 h 1572771"/>
              <a:gd name="connsiteX3-157" fmla="*/ 0 w 2244436"/>
              <a:gd name="connsiteY3-158" fmla="*/ 1572769 h 1572771"/>
              <a:gd name="connsiteX4-159" fmla="*/ 214246 w 2244436"/>
              <a:gd name="connsiteY4-160" fmla="*/ 0 h 1572771"/>
              <a:gd name="connsiteX0-161" fmla="*/ 224846 w 2244436"/>
              <a:gd name="connsiteY0-162" fmla="*/ 0 h 1549021"/>
              <a:gd name="connsiteX1-163" fmla="*/ 2244436 w 2244436"/>
              <a:gd name="connsiteY1-164" fmla="*/ 2 h 1549021"/>
              <a:gd name="connsiteX2-165" fmla="*/ 2244435 w 2244436"/>
              <a:gd name="connsiteY2-166" fmla="*/ 1549021 h 1549021"/>
              <a:gd name="connsiteX3-167" fmla="*/ 0 w 2244436"/>
              <a:gd name="connsiteY3-168" fmla="*/ 1549019 h 1549021"/>
              <a:gd name="connsiteX4-169" fmla="*/ 224846 w 2244436"/>
              <a:gd name="connsiteY4-170" fmla="*/ 0 h 1549021"/>
              <a:gd name="connsiteX0-171" fmla="*/ 203648 w 2223238"/>
              <a:gd name="connsiteY0-172" fmla="*/ 0 h 1549021"/>
              <a:gd name="connsiteX1-173" fmla="*/ 2223238 w 2223238"/>
              <a:gd name="connsiteY1-174" fmla="*/ 2 h 1549021"/>
              <a:gd name="connsiteX2-175" fmla="*/ 2223237 w 2223238"/>
              <a:gd name="connsiteY2-176" fmla="*/ 1549021 h 1549021"/>
              <a:gd name="connsiteX3-177" fmla="*/ 0 w 2223238"/>
              <a:gd name="connsiteY3-178" fmla="*/ 1525267 h 1549021"/>
              <a:gd name="connsiteX4-179" fmla="*/ 203648 w 2223238"/>
              <a:gd name="connsiteY4-180" fmla="*/ 0 h 1549021"/>
              <a:gd name="connsiteX0-181" fmla="*/ 75602 w 2095192"/>
              <a:gd name="connsiteY0-182" fmla="*/ 0 h 1572765"/>
              <a:gd name="connsiteX1-183" fmla="*/ 2095192 w 2095192"/>
              <a:gd name="connsiteY1-184" fmla="*/ 2 h 1572765"/>
              <a:gd name="connsiteX2-185" fmla="*/ 2095191 w 2095192"/>
              <a:gd name="connsiteY2-186" fmla="*/ 1549021 h 1572765"/>
              <a:gd name="connsiteX3-187" fmla="*/ 0 w 2095192"/>
              <a:gd name="connsiteY3-188" fmla="*/ 1572765 h 1572765"/>
              <a:gd name="connsiteX4-189" fmla="*/ 75602 w 2095192"/>
              <a:gd name="connsiteY4-190" fmla="*/ 0 h 1572765"/>
              <a:gd name="connsiteX0-191" fmla="*/ 80137 w 2095192"/>
              <a:gd name="connsiteY0-192" fmla="*/ 0 h 1572765"/>
              <a:gd name="connsiteX1-193" fmla="*/ 2095192 w 2095192"/>
              <a:gd name="connsiteY1-194" fmla="*/ 2 h 1572765"/>
              <a:gd name="connsiteX2-195" fmla="*/ 2095191 w 2095192"/>
              <a:gd name="connsiteY2-196" fmla="*/ 1549021 h 1572765"/>
              <a:gd name="connsiteX3-197" fmla="*/ 0 w 2095192"/>
              <a:gd name="connsiteY3-198" fmla="*/ 1572765 h 1572765"/>
              <a:gd name="connsiteX4-199" fmla="*/ 80137 w 2095192"/>
              <a:gd name="connsiteY4-200" fmla="*/ 0 h 1572765"/>
              <a:gd name="connsiteX0-201" fmla="*/ 65020 w 2080075"/>
              <a:gd name="connsiteY0-202" fmla="*/ 0 h 1572765"/>
              <a:gd name="connsiteX1-203" fmla="*/ 2080075 w 2080075"/>
              <a:gd name="connsiteY1-204" fmla="*/ 2 h 1572765"/>
              <a:gd name="connsiteX2-205" fmla="*/ 2080074 w 2080075"/>
              <a:gd name="connsiteY2-206" fmla="*/ 1549021 h 1572765"/>
              <a:gd name="connsiteX3-207" fmla="*/ 0 w 2080075"/>
              <a:gd name="connsiteY3-208" fmla="*/ 1572765 h 1572765"/>
              <a:gd name="connsiteX4-209" fmla="*/ 65020 w 2080075"/>
              <a:gd name="connsiteY4-210" fmla="*/ 0 h 1572765"/>
              <a:gd name="connsiteX0-211" fmla="*/ 68044 w 2080075"/>
              <a:gd name="connsiteY0-212" fmla="*/ 0 h 1572765"/>
              <a:gd name="connsiteX1-213" fmla="*/ 2080075 w 2080075"/>
              <a:gd name="connsiteY1-214" fmla="*/ 2 h 1572765"/>
              <a:gd name="connsiteX2-215" fmla="*/ 2080074 w 2080075"/>
              <a:gd name="connsiteY2-216" fmla="*/ 1549021 h 1572765"/>
              <a:gd name="connsiteX3-217" fmla="*/ 0 w 2080075"/>
              <a:gd name="connsiteY3-218" fmla="*/ 1572765 h 1572765"/>
              <a:gd name="connsiteX4-219" fmla="*/ 68044 w 2080075"/>
              <a:gd name="connsiteY4-220" fmla="*/ 0 h 1572765"/>
              <a:gd name="connsiteX0-221" fmla="*/ 68044 w 2081586"/>
              <a:gd name="connsiteY0-222" fmla="*/ 0 h 1580018"/>
              <a:gd name="connsiteX1-223" fmla="*/ 2080075 w 2081586"/>
              <a:gd name="connsiteY1-224" fmla="*/ 2 h 1580018"/>
              <a:gd name="connsiteX2-225" fmla="*/ 2081586 w 2081586"/>
              <a:gd name="connsiteY2-226" fmla="*/ 1580018 h 1580018"/>
              <a:gd name="connsiteX3-227" fmla="*/ 0 w 2081586"/>
              <a:gd name="connsiteY3-228" fmla="*/ 1572765 h 1580018"/>
              <a:gd name="connsiteX4-229" fmla="*/ 68044 w 2081586"/>
              <a:gd name="connsiteY4-230" fmla="*/ 0 h 15800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9199563" y="0"/>
            <a:ext cx="2992438" cy="2065338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-1" fmla="*/ 403761 w 2232561"/>
              <a:gd name="connsiteY0-2" fmla="*/ 0 h 1572768"/>
              <a:gd name="connsiteX1-3" fmla="*/ 2232561 w 2232561"/>
              <a:gd name="connsiteY1-4" fmla="*/ 0 h 1572768"/>
              <a:gd name="connsiteX2-5" fmla="*/ 2232561 w 2232561"/>
              <a:gd name="connsiteY2-6" fmla="*/ 1572768 h 1572768"/>
              <a:gd name="connsiteX3-7" fmla="*/ 0 w 2232561"/>
              <a:gd name="connsiteY3-8" fmla="*/ 1525267 h 1572768"/>
              <a:gd name="connsiteX4-9" fmla="*/ 403761 w 2232561"/>
              <a:gd name="connsiteY4-10" fmla="*/ 0 h 1572768"/>
              <a:gd name="connsiteX0-11" fmla="*/ 391886 w 2220686"/>
              <a:gd name="connsiteY0-12" fmla="*/ 0 h 1572768"/>
              <a:gd name="connsiteX1-13" fmla="*/ 2220686 w 2220686"/>
              <a:gd name="connsiteY1-14" fmla="*/ 0 h 1572768"/>
              <a:gd name="connsiteX2-15" fmla="*/ 2220686 w 2220686"/>
              <a:gd name="connsiteY2-16" fmla="*/ 1572768 h 1572768"/>
              <a:gd name="connsiteX3-17" fmla="*/ 0 w 2220686"/>
              <a:gd name="connsiteY3-18" fmla="*/ 1560893 h 1572768"/>
              <a:gd name="connsiteX4-19" fmla="*/ 391886 w 2220686"/>
              <a:gd name="connsiteY4-20" fmla="*/ 0 h 1572768"/>
              <a:gd name="connsiteX0-21" fmla="*/ 391886 w 2220686"/>
              <a:gd name="connsiteY0-22" fmla="*/ 0 h 1560893"/>
              <a:gd name="connsiteX1-23" fmla="*/ 2220686 w 2220686"/>
              <a:gd name="connsiteY1-24" fmla="*/ 0 h 1560893"/>
              <a:gd name="connsiteX2-25" fmla="*/ 2220686 w 2220686"/>
              <a:gd name="connsiteY2-26" fmla="*/ 1537142 h 1560893"/>
              <a:gd name="connsiteX3-27" fmla="*/ 0 w 2220686"/>
              <a:gd name="connsiteY3-28" fmla="*/ 1560893 h 1560893"/>
              <a:gd name="connsiteX4-29" fmla="*/ 391886 w 2220686"/>
              <a:gd name="connsiteY4-30" fmla="*/ 0 h 1560893"/>
              <a:gd name="connsiteX0-31" fmla="*/ 391886 w 2244436"/>
              <a:gd name="connsiteY0-32" fmla="*/ 0 h 1560893"/>
              <a:gd name="connsiteX1-33" fmla="*/ 2220686 w 2244436"/>
              <a:gd name="connsiteY1-34" fmla="*/ 0 h 1560893"/>
              <a:gd name="connsiteX2-35" fmla="*/ 2244436 w 2244436"/>
              <a:gd name="connsiteY2-36" fmla="*/ 1560893 h 1560893"/>
              <a:gd name="connsiteX3-37" fmla="*/ 0 w 2244436"/>
              <a:gd name="connsiteY3-38" fmla="*/ 1560893 h 1560893"/>
              <a:gd name="connsiteX4-39" fmla="*/ 391886 w 2244436"/>
              <a:gd name="connsiteY4-40" fmla="*/ 0 h 1560893"/>
              <a:gd name="connsiteX0-41" fmla="*/ 391886 w 2232560"/>
              <a:gd name="connsiteY0-42" fmla="*/ 0 h 1560893"/>
              <a:gd name="connsiteX1-43" fmla="*/ 2220686 w 2232560"/>
              <a:gd name="connsiteY1-44" fmla="*/ 0 h 1560893"/>
              <a:gd name="connsiteX2-45" fmla="*/ 2232560 w 2232560"/>
              <a:gd name="connsiteY2-46" fmla="*/ 1537142 h 1560893"/>
              <a:gd name="connsiteX3-47" fmla="*/ 0 w 2232560"/>
              <a:gd name="connsiteY3-48" fmla="*/ 1560893 h 1560893"/>
              <a:gd name="connsiteX4-49" fmla="*/ 391886 w 2232560"/>
              <a:gd name="connsiteY4-50" fmla="*/ 0 h 1560893"/>
              <a:gd name="connsiteX0-51" fmla="*/ 391886 w 2220686"/>
              <a:gd name="connsiteY0-52" fmla="*/ 0 h 1560893"/>
              <a:gd name="connsiteX1-53" fmla="*/ 2220686 w 2220686"/>
              <a:gd name="connsiteY1-54" fmla="*/ 0 h 1560893"/>
              <a:gd name="connsiteX2-55" fmla="*/ 2220685 w 2220686"/>
              <a:gd name="connsiteY2-56" fmla="*/ 1560893 h 1560893"/>
              <a:gd name="connsiteX3-57" fmla="*/ 0 w 2220686"/>
              <a:gd name="connsiteY3-58" fmla="*/ 1560893 h 1560893"/>
              <a:gd name="connsiteX4-59" fmla="*/ 391886 w 2220686"/>
              <a:gd name="connsiteY4-60" fmla="*/ 0 h 1560893"/>
              <a:gd name="connsiteX0-61" fmla="*/ 415636 w 2244436"/>
              <a:gd name="connsiteY0-62" fmla="*/ 0 h 1560893"/>
              <a:gd name="connsiteX1-63" fmla="*/ 2244436 w 2244436"/>
              <a:gd name="connsiteY1-64" fmla="*/ 0 h 1560893"/>
              <a:gd name="connsiteX2-65" fmla="*/ 2244435 w 2244436"/>
              <a:gd name="connsiteY2-66" fmla="*/ 1560893 h 1560893"/>
              <a:gd name="connsiteX3-67" fmla="*/ 0 w 2244436"/>
              <a:gd name="connsiteY3-68" fmla="*/ 1549017 h 1560893"/>
              <a:gd name="connsiteX4-69" fmla="*/ 415636 w 2244436"/>
              <a:gd name="connsiteY4-70" fmla="*/ 0 h 1560893"/>
              <a:gd name="connsiteX0-71" fmla="*/ 415636 w 2244436"/>
              <a:gd name="connsiteY0-72" fmla="*/ 0 h 1549017"/>
              <a:gd name="connsiteX1-73" fmla="*/ 2244436 w 2244436"/>
              <a:gd name="connsiteY1-74" fmla="*/ 0 h 1549017"/>
              <a:gd name="connsiteX2-75" fmla="*/ 2244435 w 2244436"/>
              <a:gd name="connsiteY2-76" fmla="*/ 1537143 h 1549017"/>
              <a:gd name="connsiteX3-77" fmla="*/ 0 w 2244436"/>
              <a:gd name="connsiteY3-78" fmla="*/ 1549017 h 1549017"/>
              <a:gd name="connsiteX4-79" fmla="*/ 415636 w 2244436"/>
              <a:gd name="connsiteY4-80" fmla="*/ 0 h 1549017"/>
              <a:gd name="connsiteX0-81" fmla="*/ 415636 w 2244436"/>
              <a:gd name="connsiteY0-82" fmla="*/ 0 h 1560894"/>
              <a:gd name="connsiteX1-83" fmla="*/ 2244436 w 2244436"/>
              <a:gd name="connsiteY1-84" fmla="*/ 0 h 1560894"/>
              <a:gd name="connsiteX2-85" fmla="*/ 2244435 w 2244436"/>
              <a:gd name="connsiteY2-86" fmla="*/ 1560894 h 1560894"/>
              <a:gd name="connsiteX3-87" fmla="*/ 0 w 2244436"/>
              <a:gd name="connsiteY3-88" fmla="*/ 1549017 h 1560894"/>
              <a:gd name="connsiteX4-89" fmla="*/ 415636 w 2244436"/>
              <a:gd name="connsiteY4-90" fmla="*/ 0 h 1560894"/>
              <a:gd name="connsiteX0-91" fmla="*/ 415636 w 2244436"/>
              <a:gd name="connsiteY0-92" fmla="*/ 0 h 1549019"/>
              <a:gd name="connsiteX1-93" fmla="*/ 2244436 w 2244436"/>
              <a:gd name="connsiteY1-94" fmla="*/ 0 h 1549019"/>
              <a:gd name="connsiteX2-95" fmla="*/ 2244435 w 2244436"/>
              <a:gd name="connsiteY2-96" fmla="*/ 1549019 h 1549019"/>
              <a:gd name="connsiteX3-97" fmla="*/ 0 w 2244436"/>
              <a:gd name="connsiteY3-98" fmla="*/ 1549017 h 1549019"/>
              <a:gd name="connsiteX4-99" fmla="*/ 415636 w 2244436"/>
              <a:gd name="connsiteY4-100" fmla="*/ 0 h 15490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8820150" y="2160588"/>
            <a:ext cx="3371850" cy="1017588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-1" fmla="*/ 403761 w 2232561"/>
              <a:gd name="connsiteY0-2" fmla="*/ 0 h 1572768"/>
              <a:gd name="connsiteX1-3" fmla="*/ 2232561 w 2232561"/>
              <a:gd name="connsiteY1-4" fmla="*/ 0 h 1572768"/>
              <a:gd name="connsiteX2-5" fmla="*/ 2232561 w 2232561"/>
              <a:gd name="connsiteY2-6" fmla="*/ 1572768 h 1572768"/>
              <a:gd name="connsiteX3-7" fmla="*/ 0 w 2232561"/>
              <a:gd name="connsiteY3-8" fmla="*/ 1525267 h 1572768"/>
              <a:gd name="connsiteX4-9" fmla="*/ 403761 w 2232561"/>
              <a:gd name="connsiteY4-10" fmla="*/ 0 h 1572768"/>
              <a:gd name="connsiteX0-11" fmla="*/ 391886 w 2220686"/>
              <a:gd name="connsiteY0-12" fmla="*/ 0 h 1572768"/>
              <a:gd name="connsiteX1-13" fmla="*/ 2220686 w 2220686"/>
              <a:gd name="connsiteY1-14" fmla="*/ 0 h 1572768"/>
              <a:gd name="connsiteX2-15" fmla="*/ 2220686 w 2220686"/>
              <a:gd name="connsiteY2-16" fmla="*/ 1572768 h 1572768"/>
              <a:gd name="connsiteX3-17" fmla="*/ 0 w 2220686"/>
              <a:gd name="connsiteY3-18" fmla="*/ 1560893 h 1572768"/>
              <a:gd name="connsiteX4-19" fmla="*/ 391886 w 2220686"/>
              <a:gd name="connsiteY4-20" fmla="*/ 0 h 1572768"/>
              <a:gd name="connsiteX0-21" fmla="*/ 391886 w 2220686"/>
              <a:gd name="connsiteY0-22" fmla="*/ 0 h 1560893"/>
              <a:gd name="connsiteX1-23" fmla="*/ 2220686 w 2220686"/>
              <a:gd name="connsiteY1-24" fmla="*/ 0 h 1560893"/>
              <a:gd name="connsiteX2-25" fmla="*/ 2220686 w 2220686"/>
              <a:gd name="connsiteY2-26" fmla="*/ 1537142 h 1560893"/>
              <a:gd name="connsiteX3-27" fmla="*/ 0 w 2220686"/>
              <a:gd name="connsiteY3-28" fmla="*/ 1560893 h 1560893"/>
              <a:gd name="connsiteX4-29" fmla="*/ 391886 w 2220686"/>
              <a:gd name="connsiteY4-30" fmla="*/ 0 h 1560893"/>
              <a:gd name="connsiteX0-31" fmla="*/ 391886 w 2244436"/>
              <a:gd name="connsiteY0-32" fmla="*/ 0 h 1560893"/>
              <a:gd name="connsiteX1-33" fmla="*/ 2220686 w 2244436"/>
              <a:gd name="connsiteY1-34" fmla="*/ 0 h 1560893"/>
              <a:gd name="connsiteX2-35" fmla="*/ 2244436 w 2244436"/>
              <a:gd name="connsiteY2-36" fmla="*/ 1560893 h 1560893"/>
              <a:gd name="connsiteX3-37" fmla="*/ 0 w 2244436"/>
              <a:gd name="connsiteY3-38" fmla="*/ 1560893 h 1560893"/>
              <a:gd name="connsiteX4-39" fmla="*/ 391886 w 2244436"/>
              <a:gd name="connsiteY4-40" fmla="*/ 0 h 1560893"/>
              <a:gd name="connsiteX0-41" fmla="*/ 391886 w 2232560"/>
              <a:gd name="connsiteY0-42" fmla="*/ 0 h 1560893"/>
              <a:gd name="connsiteX1-43" fmla="*/ 2220686 w 2232560"/>
              <a:gd name="connsiteY1-44" fmla="*/ 0 h 1560893"/>
              <a:gd name="connsiteX2-45" fmla="*/ 2232560 w 2232560"/>
              <a:gd name="connsiteY2-46" fmla="*/ 1537142 h 1560893"/>
              <a:gd name="connsiteX3-47" fmla="*/ 0 w 2232560"/>
              <a:gd name="connsiteY3-48" fmla="*/ 1560893 h 1560893"/>
              <a:gd name="connsiteX4-49" fmla="*/ 391886 w 2232560"/>
              <a:gd name="connsiteY4-50" fmla="*/ 0 h 1560893"/>
              <a:gd name="connsiteX0-51" fmla="*/ 391886 w 2220686"/>
              <a:gd name="connsiteY0-52" fmla="*/ 0 h 1560893"/>
              <a:gd name="connsiteX1-53" fmla="*/ 2220686 w 2220686"/>
              <a:gd name="connsiteY1-54" fmla="*/ 0 h 1560893"/>
              <a:gd name="connsiteX2-55" fmla="*/ 2220685 w 2220686"/>
              <a:gd name="connsiteY2-56" fmla="*/ 1560893 h 1560893"/>
              <a:gd name="connsiteX3-57" fmla="*/ 0 w 2220686"/>
              <a:gd name="connsiteY3-58" fmla="*/ 1560893 h 1560893"/>
              <a:gd name="connsiteX4-59" fmla="*/ 391886 w 2220686"/>
              <a:gd name="connsiteY4-60" fmla="*/ 0 h 1560893"/>
              <a:gd name="connsiteX0-61" fmla="*/ 415636 w 2244436"/>
              <a:gd name="connsiteY0-62" fmla="*/ 0 h 1560893"/>
              <a:gd name="connsiteX1-63" fmla="*/ 2244436 w 2244436"/>
              <a:gd name="connsiteY1-64" fmla="*/ 0 h 1560893"/>
              <a:gd name="connsiteX2-65" fmla="*/ 2244435 w 2244436"/>
              <a:gd name="connsiteY2-66" fmla="*/ 1560893 h 1560893"/>
              <a:gd name="connsiteX3-67" fmla="*/ 0 w 2244436"/>
              <a:gd name="connsiteY3-68" fmla="*/ 1549017 h 1560893"/>
              <a:gd name="connsiteX4-69" fmla="*/ 415636 w 2244436"/>
              <a:gd name="connsiteY4-70" fmla="*/ 0 h 1560893"/>
              <a:gd name="connsiteX0-71" fmla="*/ 415636 w 2244436"/>
              <a:gd name="connsiteY0-72" fmla="*/ 0 h 1549017"/>
              <a:gd name="connsiteX1-73" fmla="*/ 2244436 w 2244436"/>
              <a:gd name="connsiteY1-74" fmla="*/ 0 h 1549017"/>
              <a:gd name="connsiteX2-75" fmla="*/ 2244435 w 2244436"/>
              <a:gd name="connsiteY2-76" fmla="*/ 1537143 h 1549017"/>
              <a:gd name="connsiteX3-77" fmla="*/ 0 w 2244436"/>
              <a:gd name="connsiteY3-78" fmla="*/ 1549017 h 1549017"/>
              <a:gd name="connsiteX4-79" fmla="*/ 415636 w 2244436"/>
              <a:gd name="connsiteY4-80" fmla="*/ 0 h 1549017"/>
              <a:gd name="connsiteX0-81" fmla="*/ 415636 w 2244436"/>
              <a:gd name="connsiteY0-82" fmla="*/ 0 h 1560894"/>
              <a:gd name="connsiteX1-83" fmla="*/ 2244436 w 2244436"/>
              <a:gd name="connsiteY1-84" fmla="*/ 0 h 1560894"/>
              <a:gd name="connsiteX2-85" fmla="*/ 2244435 w 2244436"/>
              <a:gd name="connsiteY2-86" fmla="*/ 1560894 h 1560894"/>
              <a:gd name="connsiteX3-87" fmla="*/ 0 w 2244436"/>
              <a:gd name="connsiteY3-88" fmla="*/ 1549017 h 1560894"/>
              <a:gd name="connsiteX4-89" fmla="*/ 415636 w 2244436"/>
              <a:gd name="connsiteY4-90" fmla="*/ 0 h 1560894"/>
              <a:gd name="connsiteX0-91" fmla="*/ 415636 w 2244436"/>
              <a:gd name="connsiteY0-92" fmla="*/ 0 h 1549019"/>
              <a:gd name="connsiteX1-93" fmla="*/ 2244436 w 2244436"/>
              <a:gd name="connsiteY1-94" fmla="*/ 0 h 1549019"/>
              <a:gd name="connsiteX2-95" fmla="*/ 2244435 w 2244436"/>
              <a:gd name="connsiteY2-96" fmla="*/ 1549019 h 1549019"/>
              <a:gd name="connsiteX3-97" fmla="*/ 0 w 2244436"/>
              <a:gd name="connsiteY3-98" fmla="*/ 1549017 h 1549019"/>
              <a:gd name="connsiteX4-99" fmla="*/ 415636 w 2244436"/>
              <a:gd name="connsiteY4-100" fmla="*/ 0 h 1549019"/>
              <a:gd name="connsiteX0-101" fmla="*/ 214246 w 2244436"/>
              <a:gd name="connsiteY0-102" fmla="*/ 0 h 1572769"/>
              <a:gd name="connsiteX1-103" fmla="*/ 2244436 w 2244436"/>
              <a:gd name="connsiteY1-104" fmla="*/ 23750 h 1572769"/>
              <a:gd name="connsiteX2-105" fmla="*/ 2244435 w 2244436"/>
              <a:gd name="connsiteY2-106" fmla="*/ 1572769 h 1572769"/>
              <a:gd name="connsiteX3-107" fmla="*/ 0 w 2244436"/>
              <a:gd name="connsiteY3-108" fmla="*/ 1572767 h 1572769"/>
              <a:gd name="connsiteX4-109" fmla="*/ 214246 w 2244436"/>
              <a:gd name="connsiteY4-110" fmla="*/ 0 h 1572769"/>
              <a:gd name="connsiteX0-111" fmla="*/ 214246 w 2244436"/>
              <a:gd name="connsiteY0-112" fmla="*/ 0 h 1549019"/>
              <a:gd name="connsiteX1-113" fmla="*/ 2244436 w 2244436"/>
              <a:gd name="connsiteY1-114" fmla="*/ 0 h 1549019"/>
              <a:gd name="connsiteX2-115" fmla="*/ 2244435 w 2244436"/>
              <a:gd name="connsiteY2-116" fmla="*/ 1549019 h 1549019"/>
              <a:gd name="connsiteX3-117" fmla="*/ 0 w 2244436"/>
              <a:gd name="connsiteY3-118" fmla="*/ 1549017 h 1549019"/>
              <a:gd name="connsiteX4-119" fmla="*/ 214246 w 2244436"/>
              <a:gd name="connsiteY4-120" fmla="*/ 0 h 1549019"/>
              <a:gd name="connsiteX0-121" fmla="*/ 203647 w 2244436"/>
              <a:gd name="connsiteY0-122" fmla="*/ 23750 h 1549019"/>
              <a:gd name="connsiteX1-123" fmla="*/ 2244436 w 2244436"/>
              <a:gd name="connsiteY1-124" fmla="*/ 0 h 1549019"/>
              <a:gd name="connsiteX2-125" fmla="*/ 2244435 w 2244436"/>
              <a:gd name="connsiteY2-126" fmla="*/ 1549019 h 1549019"/>
              <a:gd name="connsiteX3-127" fmla="*/ 0 w 2244436"/>
              <a:gd name="connsiteY3-128" fmla="*/ 1549017 h 1549019"/>
              <a:gd name="connsiteX4-129" fmla="*/ 203647 w 2244436"/>
              <a:gd name="connsiteY4-130" fmla="*/ 23750 h 1549019"/>
              <a:gd name="connsiteX0-131" fmla="*/ 214246 w 2244436"/>
              <a:gd name="connsiteY0-132" fmla="*/ 0 h 1572771"/>
              <a:gd name="connsiteX1-133" fmla="*/ 2244436 w 2244436"/>
              <a:gd name="connsiteY1-134" fmla="*/ 23752 h 1572771"/>
              <a:gd name="connsiteX2-135" fmla="*/ 2244435 w 2244436"/>
              <a:gd name="connsiteY2-136" fmla="*/ 1572771 h 1572771"/>
              <a:gd name="connsiteX3-137" fmla="*/ 0 w 2244436"/>
              <a:gd name="connsiteY3-138" fmla="*/ 1572769 h 1572771"/>
              <a:gd name="connsiteX4-139" fmla="*/ 214246 w 2244436"/>
              <a:gd name="connsiteY4-140" fmla="*/ 0 h 1572771"/>
              <a:gd name="connsiteX0-141" fmla="*/ 193048 w 2244436"/>
              <a:gd name="connsiteY0-142" fmla="*/ 23750 h 1549019"/>
              <a:gd name="connsiteX1-143" fmla="*/ 2244436 w 2244436"/>
              <a:gd name="connsiteY1-144" fmla="*/ 0 h 1549019"/>
              <a:gd name="connsiteX2-145" fmla="*/ 2244435 w 2244436"/>
              <a:gd name="connsiteY2-146" fmla="*/ 1549019 h 1549019"/>
              <a:gd name="connsiteX3-147" fmla="*/ 0 w 2244436"/>
              <a:gd name="connsiteY3-148" fmla="*/ 1549017 h 1549019"/>
              <a:gd name="connsiteX4-149" fmla="*/ 193048 w 2244436"/>
              <a:gd name="connsiteY4-150" fmla="*/ 23750 h 1549019"/>
              <a:gd name="connsiteX0-151" fmla="*/ 214246 w 2244436"/>
              <a:gd name="connsiteY0-152" fmla="*/ 0 h 1572771"/>
              <a:gd name="connsiteX1-153" fmla="*/ 2244436 w 2244436"/>
              <a:gd name="connsiteY1-154" fmla="*/ 23752 h 1572771"/>
              <a:gd name="connsiteX2-155" fmla="*/ 2244435 w 2244436"/>
              <a:gd name="connsiteY2-156" fmla="*/ 1572771 h 1572771"/>
              <a:gd name="connsiteX3-157" fmla="*/ 0 w 2244436"/>
              <a:gd name="connsiteY3-158" fmla="*/ 1572769 h 1572771"/>
              <a:gd name="connsiteX4-159" fmla="*/ 214246 w 2244436"/>
              <a:gd name="connsiteY4-160" fmla="*/ 0 h 1572771"/>
              <a:gd name="connsiteX0-161" fmla="*/ 224846 w 2244436"/>
              <a:gd name="connsiteY0-162" fmla="*/ 0 h 1549021"/>
              <a:gd name="connsiteX1-163" fmla="*/ 2244436 w 2244436"/>
              <a:gd name="connsiteY1-164" fmla="*/ 2 h 1549021"/>
              <a:gd name="connsiteX2-165" fmla="*/ 2244435 w 2244436"/>
              <a:gd name="connsiteY2-166" fmla="*/ 1549021 h 1549021"/>
              <a:gd name="connsiteX3-167" fmla="*/ 0 w 2244436"/>
              <a:gd name="connsiteY3-168" fmla="*/ 1549019 h 1549021"/>
              <a:gd name="connsiteX4-169" fmla="*/ 224846 w 2244436"/>
              <a:gd name="connsiteY4-170" fmla="*/ 0 h 1549021"/>
              <a:gd name="connsiteX0-171" fmla="*/ 203648 w 2223238"/>
              <a:gd name="connsiteY0-172" fmla="*/ 0 h 1549021"/>
              <a:gd name="connsiteX1-173" fmla="*/ 2223238 w 2223238"/>
              <a:gd name="connsiteY1-174" fmla="*/ 2 h 1549021"/>
              <a:gd name="connsiteX2-175" fmla="*/ 2223237 w 2223238"/>
              <a:gd name="connsiteY2-176" fmla="*/ 1549021 h 1549021"/>
              <a:gd name="connsiteX3-177" fmla="*/ 0 w 2223238"/>
              <a:gd name="connsiteY3-178" fmla="*/ 1525267 h 1549021"/>
              <a:gd name="connsiteX4-179" fmla="*/ 203648 w 2223238"/>
              <a:gd name="connsiteY4-180" fmla="*/ 0 h 1549021"/>
              <a:gd name="connsiteX0-181" fmla="*/ 169261 w 2223238"/>
              <a:gd name="connsiteY0-182" fmla="*/ 0 h 1549021"/>
              <a:gd name="connsiteX1-183" fmla="*/ 2223238 w 2223238"/>
              <a:gd name="connsiteY1-184" fmla="*/ 2 h 1549021"/>
              <a:gd name="connsiteX2-185" fmla="*/ 2223237 w 2223238"/>
              <a:gd name="connsiteY2-186" fmla="*/ 1549021 h 1549021"/>
              <a:gd name="connsiteX3-187" fmla="*/ 0 w 2223238"/>
              <a:gd name="connsiteY3-188" fmla="*/ 1525267 h 1549021"/>
              <a:gd name="connsiteX4-189" fmla="*/ 169261 w 2223238"/>
              <a:gd name="connsiteY4-190" fmla="*/ 0 h 1549021"/>
              <a:gd name="connsiteX0-191" fmla="*/ 184306 w 2238283"/>
              <a:gd name="connsiteY0-192" fmla="*/ 0 h 1549021"/>
              <a:gd name="connsiteX1-193" fmla="*/ 2238283 w 2238283"/>
              <a:gd name="connsiteY1-194" fmla="*/ 2 h 1549021"/>
              <a:gd name="connsiteX2-195" fmla="*/ 2238282 w 2238283"/>
              <a:gd name="connsiteY2-196" fmla="*/ 1549021 h 1549021"/>
              <a:gd name="connsiteX3-197" fmla="*/ 0 w 2238283"/>
              <a:gd name="connsiteY3-198" fmla="*/ 1520429 h 1549021"/>
              <a:gd name="connsiteX4-199" fmla="*/ 184306 w 2238283"/>
              <a:gd name="connsiteY4-200" fmla="*/ 0 h 1549021"/>
              <a:gd name="connsiteX0-201" fmla="*/ 147770 w 2201747"/>
              <a:gd name="connsiteY0-202" fmla="*/ 0 h 1549021"/>
              <a:gd name="connsiteX1-203" fmla="*/ 2201747 w 2201747"/>
              <a:gd name="connsiteY1-204" fmla="*/ 2 h 1549021"/>
              <a:gd name="connsiteX2-205" fmla="*/ 2201746 w 2201747"/>
              <a:gd name="connsiteY2-206" fmla="*/ 1549021 h 1549021"/>
              <a:gd name="connsiteX3-207" fmla="*/ 0 w 2201747"/>
              <a:gd name="connsiteY3-208" fmla="*/ 1399477 h 1549021"/>
              <a:gd name="connsiteX4-209" fmla="*/ 147770 w 2201747"/>
              <a:gd name="connsiteY4-210" fmla="*/ 0 h 1549021"/>
              <a:gd name="connsiteX0-211" fmla="*/ 192902 w 2246879"/>
              <a:gd name="connsiteY0-212" fmla="*/ 0 h 1549021"/>
              <a:gd name="connsiteX1-213" fmla="*/ 2246879 w 2246879"/>
              <a:gd name="connsiteY1-214" fmla="*/ 2 h 1549021"/>
              <a:gd name="connsiteX2-215" fmla="*/ 2246878 w 2246879"/>
              <a:gd name="connsiteY2-216" fmla="*/ 1549021 h 1549021"/>
              <a:gd name="connsiteX3-217" fmla="*/ 0 w 2246879"/>
              <a:gd name="connsiteY3-218" fmla="*/ 1520429 h 1549021"/>
              <a:gd name="connsiteX4-219" fmla="*/ 192902 w 2246879"/>
              <a:gd name="connsiteY4-220" fmla="*/ 0 h 1549021"/>
              <a:gd name="connsiteX0-221" fmla="*/ 192902 w 2246879"/>
              <a:gd name="connsiteY0-222" fmla="*/ 0 h 1524831"/>
              <a:gd name="connsiteX1-223" fmla="*/ 2246879 w 2246879"/>
              <a:gd name="connsiteY1-224" fmla="*/ 2 h 1524831"/>
              <a:gd name="connsiteX2-225" fmla="*/ 2246878 w 2246879"/>
              <a:gd name="connsiteY2-226" fmla="*/ 1524831 h 1524831"/>
              <a:gd name="connsiteX3-227" fmla="*/ 0 w 2246879"/>
              <a:gd name="connsiteY3-228" fmla="*/ 1520429 h 1524831"/>
              <a:gd name="connsiteX4-229" fmla="*/ 192902 w 2246879"/>
              <a:gd name="connsiteY4-230" fmla="*/ 0 h 15248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6" name="Parallelogram 10"/>
          <p:cNvSpPr/>
          <p:nvPr/>
        </p:nvSpPr>
        <p:spPr>
          <a:xfrm>
            <a:off x="8834438" y="-65087"/>
            <a:ext cx="868363" cy="2163763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-1" fmla="*/ 0 w 739115"/>
              <a:gd name="connsiteY0-2" fmla="*/ 1560894 h 1560894"/>
              <a:gd name="connsiteX1-3" fmla="*/ 491960 w 739115"/>
              <a:gd name="connsiteY1-4" fmla="*/ 0 h 1560894"/>
              <a:gd name="connsiteX2-5" fmla="*/ 739115 w 739115"/>
              <a:gd name="connsiteY2-6" fmla="*/ 0 h 1560894"/>
              <a:gd name="connsiteX3-7" fmla="*/ 656730 w 739115"/>
              <a:gd name="connsiteY3-8" fmla="*/ 1560894 h 1560894"/>
              <a:gd name="connsiteX4-9" fmla="*/ 0 w 739115"/>
              <a:gd name="connsiteY4-10" fmla="*/ 1560894 h 1560894"/>
              <a:gd name="connsiteX0-11" fmla="*/ 0 w 739115"/>
              <a:gd name="connsiteY0-12" fmla="*/ 1560894 h 1560894"/>
              <a:gd name="connsiteX1-13" fmla="*/ 463385 w 739115"/>
              <a:gd name="connsiteY1-14" fmla="*/ 9525 h 1560894"/>
              <a:gd name="connsiteX2-15" fmla="*/ 739115 w 739115"/>
              <a:gd name="connsiteY2-16" fmla="*/ 0 h 1560894"/>
              <a:gd name="connsiteX3-17" fmla="*/ 656730 w 739115"/>
              <a:gd name="connsiteY3-18" fmla="*/ 1560894 h 1560894"/>
              <a:gd name="connsiteX4-19" fmla="*/ 0 w 739115"/>
              <a:gd name="connsiteY4-20" fmla="*/ 1560894 h 1560894"/>
              <a:gd name="connsiteX0-21" fmla="*/ 0 w 656730"/>
              <a:gd name="connsiteY0-22" fmla="*/ 1570419 h 1570419"/>
              <a:gd name="connsiteX1-23" fmla="*/ 463385 w 656730"/>
              <a:gd name="connsiteY1-24" fmla="*/ 19050 h 1570419"/>
              <a:gd name="connsiteX2-25" fmla="*/ 586715 w 656730"/>
              <a:gd name="connsiteY2-26" fmla="*/ 0 h 1570419"/>
              <a:gd name="connsiteX3-27" fmla="*/ 656730 w 656730"/>
              <a:gd name="connsiteY3-28" fmla="*/ 1570419 h 1570419"/>
              <a:gd name="connsiteX4-29" fmla="*/ 0 w 656730"/>
              <a:gd name="connsiteY4-30" fmla="*/ 1570419 h 1570419"/>
              <a:gd name="connsiteX0-31" fmla="*/ 0 w 586715"/>
              <a:gd name="connsiteY0-32" fmla="*/ 1570419 h 1570419"/>
              <a:gd name="connsiteX1-33" fmla="*/ 463385 w 586715"/>
              <a:gd name="connsiteY1-34" fmla="*/ 19050 h 1570419"/>
              <a:gd name="connsiteX2-35" fmla="*/ 586715 w 586715"/>
              <a:gd name="connsiteY2-36" fmla="*/ 0 h 1570419"/>
              <a:gd name="connsiteX3-37" fmla="*/ 170955 w 586715"/>
              <a:gd name="connsiteY3-38" fmla="*/ 1551369 h 1570419"/>
              <a:gd name="connsiteX4-39" fmla="*/ 0 w 586715"/>
              <a:gd name="connsiteY4-40" fmla="*/ 1570419 h 1570419"/>
              <a:gd name="connsiteX0-41" fmla="*/ 0 w 605765"/>
              <a:gd name="connsiteY0-42" fmla="*/ 1551369 h 1551369"/>
              <a:gd name="connsiteX1-43" fmla="*/ 463385 w 605765"/>
              <a:gd name="connsiteY1-44" fmla="*/ 0 h 1551369"/>
              <a:gd name="connsiteX2-45" fmla="*/ 605765 w 605765"/>
              <a:gd name="connsiteY2-46" fmla="*/ 0 h 1551369"/>
              <a:gd name="connsiteX3-47" fmla="*/ 170955 w 605765"/>
              <a:gd name="connsiteY3-48" fmla="*/ 1532319 h 1551369"/>
              <a:gd name="connsiteX4-49" fmla="*/ 0 w 605765"/>
              <a:gd name="connsiteY4-50" fmla="*/ 1551369 h 1551369"/>
              <a:gd name="connsiteX0-51" fmla="*/ 0 w 620396"/>
              <a:gd name="connsiteY0-52" fmla="*/ 1565999 h 1565999"/>
              <a:gd name="connsiteX1-53" fmla="*/ 463385 w 620396"/>
              <a:gd name="connsiteY1-54" fmla="*/ 14630 h 1565999"/>
              <a:gd name="connsiteX2-55" fmla="*/ 620396 w 620396"/>
              <a:gd name="connsiteY2-56" fmla="*/ 0 h 1565999"/>
              <a:gd name="connsiteX3-57" fmla="*/ 170955 w 620396"/>
              <a:gd name="connsiteY3-58" fmla="*/ 1546949 h 1565999"/>
              <a:gd name="connsiteX4-59" fmla="*/ 0 w 620396"/>
              <a:gd name="connsiteY4-60" fmla="*/ 1565999 h 1565999"/>
              <a:gd name="connsiteX0-61" fmla="*/ 0 w 620396"/>
              <a:gd name="connsiteY0-62" fmla="*/ 1566000 h 1566000"/>
              <a:gd name="connsiteX1-63" fmla="*/ 463385 w 620396"/>
              <a:gd name="connsiteY1-64" fmla="*/ 0 h 1566000"/>
              <a:gd name="connsiteX2-65" fmla="*/ 620396 w 620396"/>
              <a:gd name="connsiteY2-66" fmla="*/ 1 h 1566000"/>
              <a:gd name="connsiteX3-67" fmla="*/ 170955 w 620396"/>
              <a:gd name="connsiteY3-68" fmla="*/ 1546950 h 1566000"/>
              <a:gd name="connsiteX4-69" fmla="*/ 0 w 620396"/>
              <a:gd name="connsiteY4-70" fmla="*/ 1566000 h 1566000"/>
              <a:gd name="connsiteX0-71" fmla="*/ 0 w 605766"/>
              <a:gd name="connsiteY0-72" fmla="*/ 1544054 h 1546950"/>
              <a:gd name="connsiteX1-73" fmla="*/ 448755 w 605766"/>
              <a:gd name="connsiteY1-74" fmla="*/ 0 h 1546950"/>
              <a:gd name="connsiteX2-75" fmla="*/ 605766 w 605766"/>
              <a:gd name="connsiteY2-76" fmla="*/ 1 h 1546950"/>
              <a:gd name="connsiteX3-77" fmla="*/ 156325 w 605766"/>
              <a:gd name="connsiteY3-78" fmla="*/ 1546950 h 1546950"/>
              <a:gd name="connsiteX4-79" fmla="*/ 0 w 605766"/>
              <a:gd name="connsiteY4-80" fmla="*/ 1544054 h 1546950"/>
              <a:gd name="connsiteX0-81" fmla="*/ 0 w 613717"/>
              <a:gd name="connsiteY0-82" fmla="*/ 1575859 h 1575859"/>
              <a:gd name="connsiteX1-83" fmla="*/ 456706 w 613717"/>
              <a:gd name="connsiteY1-84" fmla="*/ 0 h 1575859"/>
              <a:gd name="connsiteX2-85" fmla="*/ 613717 w 613717"/>
              <a:gd name="connsiteY2-86" fmla="*/ 1 h 1575859"/>
              <a:gd name="connsiteX3-87" fmla="*/ 164276 w 613717"/>
              <a:gd name="connsiteY3-88" fmla="*/ 1546950 h 1575859"/>
              <a:gd name="connsiteX4-89" fmla="*/ 0 w 613717"/>
              <a:gd name="connsiteY4-90" fmla="*/ 1575859 h 1575859"/>
              <a:gd name="connsiteX0-91" fmla="*/ 0 w 613717"/>
              <a:gd name="connsiteY0-92" fmla="*/ 1575859 h 1575859"/>
              <a:gd name="connsiteX1-93" fmla="*/ 456706 w 613717"/>
              <a:gd name="connsiteY1-94" fmla="*/ 0 h 1575859"/>
              <a:gd name="connsiteX2-95" fmla="*/ 613717 w 613717"/>
              <a:gd name="connsiteY2-96" fmla="*/ 1 h 1575859"/>
              <a:gd name="connsiteX3-97" fmla="*/ 160301 w 613717"/>
              <a:gd name="connsiteY3-98" fmla="*/ 1574779 h 1575859"/>
              <a:gd name="connsiteX4-99" fmla="*/ 0 w 613717"/>
              <a:gd name="connsiteY4-100" fmla="*/ 1575859 h 1575859"/>
              <a:gd name="connsiteX0-101" fmla="*/ 0 w 621032"/>
              <a:gd name="connsiteY0-102" fmla="*/ 1568561 h 1574779"/>
              <a:gd name="connsiteX1-103" fmla="*/ 464021 w 621032"/>
              <a:gd name="connsiteY1-104" fmla="*/ 0 h 1574779"/>
              <a:gd name="connsiteX2-105" fmla="*/ 621032 w 621032"/>
              <a:gd name="connsiteY2-106" fmla="*/ 1 h 1574779"/>
              <a:gd name="connsiteX3-107" fmla="*/ 167616 w 621032"/>
              <a:gd name="connsiteY3-108" fmla="*/ 1574779 h 1574779"/>
              <a:gd name="connsiteX4-109" fmla="*/ 0 w 621032"/>
              <a:gd name="connsiteY4-110" fmla="*/ 1568561 h 1574779"/>
              <a:gd name="connsiteX0-111" fmla="*/ 0 w 621032"/>
              <a:gd name="connsiteY0-112" fmla="*/ 1575858 h 1575858"/>
              <a:gd name="connsiteX1-113" fmla="*/ 464021 w 621032"/>
              <a:gd name="connsiteY1-114" fmla="*/ 0 h 1575858"/>
              <a:gd name="connsiteX2-115" fmla="*/ 621032 w 621032"/>
              <a:gd name="connsiteY2-116" fmla="*/ 1 h 1575858"/>
              <a:gd name="connsiteX3-117" fmla="*/ 167616 w 621032"/>
              <a:gd name="connsiteY3-118" fmla="*/ 1574779 h 1575858"/>
              <a:gd name="connsiteX4-119" fmla="*/ 0 w 621032"/>
              <a:gd name="connsiteY4-120" fmla="*/ 1575858 h 1575858"/>
              <a:gd name="connsiteX0-121" fmla="*/ 0 w 621032"/>
              <a:gd name="connsiteY0-122" fmla="*/ 1605050 h 1605050"/>
              <a:gd name="connsiteX1-123" fmla="*/ 467679 w 621032"/>
              <a:gd name="connsiteY1-124" fmla="*/ 0 h 1605050"/>
              <a:gd name="connsiteX2-125" fmla="*/ 621032 w 621032"/>
              <a:gd name="connsiteY2-126" fmla="*/ 29193 h 1605050"/>
              <a:gd name="connsiteX3-127" fmla="*/ 167616 w 621032"/>
              <a:gd name="connsiteY3-128" fmla="*/ 1603971 h 1605050"/>
              <a:gd name="connsiteX4-129" fmla="*/ 0 w 621032"/>
              <a:gd name="connsiteY4-130" fmla="*/ 1605050 h 1605050"/>
              <a:gd name="connsiteX0-131" fmla="*/ 0 w 632005"/>
              <a:gd name="connsiteY0-132" fmla="*/ 1605050 h 1605050"/>
              <a:gd name="connsiteX1-133" fmla="*/ 467679 w 632005"/>
              <a:gd name="connsiteY1-134" fmla="*/ 0 h 1605050"/>
              <a:gd name="connsiteX2-135" fmla="*/ 632005 w 632005"/>
              <a:gd name="connsiteY2-136" fmla="*/ 7299 h 1605050"/>
              <a:gd name="connsiteX3-137" fmla="*/ 167616 w 632005"/>
              <a:gd name="connsiteY3-138" fmla="*/ 1603971 h 1605050"/>
              <a:gd name="connsiteX4-139" fmla="*/ 0 w 632005"/>
              <a:gd name="connsiteY4-140" fmla="*/ 1605050 h 1605050"/>
              <a:gd name="connsiteX0-141" fmla="*/ 0 w 642978"/>
              <a:gd name="connsiteY0-142" fmla="*/ 1612348 h 1612348"/>
              <a:gd name="connsiteX1-143" fmla="*/ 467679 w 642978"/>
              <a:gd name="connsiteY1-144" fmla="*/ 7298 h 1612348"/>
              <a:gd name="connsiteX2-145" fmla="*/ 642978 w 642978"/>
              <a:gd name="connsiteY2-146" fmla="*/ 0 h 1612348"/>
              <a:gd name="connsiteX3-147" fmla="*/ 167616 w 642978"/>
              <a:gd name="connsiteY3-148" fmla="*/ 1611269 h 1612348"/>
              <a:gd name="connsiteX4-149" fmla="*/ 0 w 642978"/>
              <a:gd name="connsiteY4-150" fmla="*/ 1612348 h 1612348"/>
              <a:gd name="connsiteX0-151" fmla="*/ 0 w 642978"/>
              <a:gd name="connsiteY0-152" fmla="*/ 1615997 h 1615997"/>
              <a:gd name="connsiteX1-153" fmla="*/ 467679 w 642978"/>
              <a:gd name="connsiteY1-154" fmla="*/ 0 h 1615997"/>
              <a:gd name="connsiteX2-155" fmla="*/ 642978 w 642978"/>
              <a:gd name="connsiteY2-156" fmla="*/ 3649 h 1615997"/>
              <a:gd name="connsiteX3-157" fmla="*/ 167616 w 642978"/>
              <a:gd name="connsiteY3-158" fmla="*/ 1614918 h 1615997"/>
              <a:gd name="connsiteX4-159" fmla="*/ 0 w 642978"/>
              <a:gd name="connsiteY4-160" fmla="*/ 1615997 h 1615997"/>
              <a:gd name="connsiteX0-161" fmla="*/ 0 w 642978"/>
              <a:gd name="connsiteY0-162" fmla="*/ 1619646 h 1619646"/>
              <a:gd name="connsiteX1-163" fmla="*/ 467679 w 642978"/>
              <a:gd name="connsiteY1-164" fmla="*/ 3649 h 1619646"/>
              <a:gd name="connsiteX2-165" fmla="*/ 642978 w 642978"/>
              <a:gd name="connsiteY2-166" fmla="*/ 0 h 1619646"/>
              <a:gd name="connsiteX3-167" fmla="*/ 167616 w 642978"/>
              <a:gd name="connsiteY3-168" fmla="*/ 1618567 h 1619646"/>
              <a:gd name="connsiteX4-169" fmla="*/ 0 w 642978"/>
              <a:gd name="connsiteY4-170" fmla="*/ 1619646 h 1619646"/>
              <a:gd name="connsiteX0-171" fmla="*/ 0 w 650293"/>
              <a:gd name="connsiteY0-172" fmla="*/ 1619646 h 1619646"/>
              <a:gd name="connsiteX1-173" fmla="*/ 467679 w 650293"/>
              <a:gd name="connsiteY1-174" fmla="*/ 3649 h 1619646"/>
              <a:gd name="connsiteX2-175" fmla="*/ 650293 w 650293"/>
              <a:gd name="connsiteY2-176" fmla="*/ 0 h 1619646"/>
              <a:gd name="connsiteX3-177" fmla="*/ 167616 w 650293"/>
              <a:gd name="connsiteY3-178" fmla="*/ 1618567 h 1619646"/>
              <a:gd name="connsiteX4-179" fmla="*/ 0 w 650293"/>
              <a:gd name="connsiteY4-180" fmla="*/ 1619646 h 16196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-12700" y="2097088"/>
            <a:ext cx="12204700" cy="6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8778875" y="3178175"/>
            <a:ext cx="3413125" cy="6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9" name="Rectangle 18"/>
          <p:cNvSpPr/>
          <p:nvPr/>
        </p:nvSpPr>
        <p:spPr>
          <a:xfrm rot="17170939">
            <a:off x="7969250" y="963613"/>
            <a:ext cx="2301875" cy="6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pic>
        <p:nvPicPr>
          <p:cNvPr id="4105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20800" y="-1346200"/>
            <a:ext cx="14630400" cy="132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73125" y="-1311275"/>
            <a:ext cx="14630400" cy="132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76325" y="6877050"/>
            <a:ext cx="14630400" cy="132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16"/>
          <p:cNvSpPr/>
          <p:nvPr/>
        </p:nvSpPr>
        <p:spPr>
          <a:xfrm rot="17170939">
            <a:off x="2936875" y="2271713"/>
            <a:ext cx="12204700" cy="6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894742" y="3238500"/>
            <a:ext cx="4297257" cy="3133344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-1" fmla="*/ 680484 w 3222943"/>
              <a:gd name="connsiteY0-2" fmla="*/ 0 h 2346325"/>
              <a:gd name="connsiteX1-3" fmla="*/ 3222943 w 3222943"/>
              <a:gd name="connsiteY1-4" fmla="*/ 0 h 2346325"/>
              <a:gd name="connsiteX2-5" fmla="*/ 3222943 w 3222943"/>
              <a:gd name="connsiteY2-6" fmla="*/ 2346325 h 2346325"/>
              <a:gd name="connsiteX3-7" fmla="*/ 0 w 3222943"/>
              <a:gd name="connsiteY3-8" fmla="*/ 2346325 h 2346325"/>
              <a:gd name="connsiteX4-9" fmla="*/ 680484 w 3222943"/>
              <a:gd name="connsiteY4-10" fmla="*/ 0 h 23463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600">
                <a:latin typeface="+mn-ea"/>
                <a:ea typeface="+mn-ea"/>
              </a:defRPr>
            </a:lvl1pPr>
          </a:lstStyle>
          <a:p>
            <a:pPr marL="228600" marR="0" lvl="0" indent="-22860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2191" y="0"/>
            <a:ext cx="9387841" cy="2097024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-1" fmla="*/ 0 w 7054850"/>
              <a:gd name="connsiteY0-2" fmla="*/ 0 h 1584326"/>
              <a:gd name="connsiteX1-3" fmla="*/ 7054850 w 7054850"/>
              <a:gd name="connsiteY1-4" fmla="*/ 0 h 1584326"/>
              <a:gd name="connsiteX2-5" fmla="*/ 6587018 w 7054850"/>
              <a:gd name="connsiteY2-6" fmla="*/ 1584326 h 1584326"/>
              <a:gd name="connsiteX3-7" fmla="*/ 0 w 7054850"/>
              <a:gd name="connsiteY3-8" fmla="*/ 1584326 h 1584326"/>
              <a:gd name="connsiteX4-9" fmla="*/ 0 w 7054850"/>
              <a:gd name="connsiteY4-10" fmla="*/ 0 h 1584326"/>
              <a:gd name="connsiteX0-11" fmla="*/ 0 w 7065482"/>
              <a:gd name="connsiteY0-12" fmla="*/ 0 h 1584326"/>
              <a:gd name="connsiteX1-13" fmla="*/ 7065482 w 7065482"/>
              <a:gd name="connsiteY1-14" fmla="*/ 0 h 1584326"/>
              <a:gd name="connsiteX2-15" fmla="*/ 6587018 w 7065482"/>
              <a:gd name="connsiteY2-16" fmla="*/ 1584326 h 1584326"/>
              <a:gd name="connsiteX3-17" fmla="*/ 0 w 7065482"/>
              <a:gd name="connsiteY3-18" fmla="*/ 1584326 h 1584326"/>
              <a:gd name="connsiteX4-19" fmla="*/ 0 w 7065482"/>
              <a:gd name="connsiteY4-20" fmla="*/ 0 h 1584326"/>
              <a:gd name="connsiteX0-21" fmla="*/ 0 w 7054850"/>
              <a:gd name="connsiteY0-22" fmla="*/ 0 h 1584326"/>
              <a:gd name="connsiteX1-23" fmla="*/ 7054850 w 7054850"/>
              <a:gd name="connsiteY1-24" fmla="*/ 0 h 1584326"/>
              <a:gd name="connsiteX2-25" fmla="*/ 6587018 w 7054850"/>
              <a:gd name="connsiteY2-26" fmla="*/ 1584326 h 1584326"/>
              <a:gd name="connsiteX3-27" fmla="*/ 0 w 7054850"/>
              <a:gd name="connsiteY3-28" fmla="*/ 1584326 h 1584326"/>
              <a:gd name="connsiteX4-29" fmla="*/ 0 w 7054850"/>
              <a:gd name="connsiteY4-30" fmla="*/ 0 h 1584326"/>
              <a:gd name="connsiteX0-31" fmla="*/ 0 w 7044218"/>
              <a:gd name="connsiteY0-32" fmla="*/ 0 h 1584326"/>
              <a:gd name="connsiteX1-33" fmla="*/ 7044218 w 7044218"/>
              <a:gd name="connsiteY1-34" fmla="*/ 0 h 1584326"/>
              <a:gd name="connsiteX2-35" fmla="*/ 6587018 w 7044218"/>
              <a:gd name="connsiteY2-36" fmla="*/ 1584326 h 1584326"/>
              <a:gd name="connsiteX3-37" fmla="*/ 0 w 7044218"/>
              <a:gd name="connsiteY3-38" fmla="*/ 1584326 h 1584326"/>
              <a:gd name="connsiteX4-39" fmla="*/ 0 w 7044218"/>
              <a:gd name="connsiteY4-40" fmla="*/ 0 h 1584326"/>
              <a:gd name="connsiteX0-41" fmla="*/ 0 w 7044218"/>
              <a:gd name="connsiteY0-42" fmla="*/ 0 h 1584326"/>
              <a:gd name="connsiteX1-43" fmla="*/ 7044218 w 7044218"/>
              <a:gd name="connsiteY1-44" fmla="*/ 0 h 1584326"/>
              <a:gd name="connsiteX2-45" fmla="*/ 6587018 w 7044218"/>
              <a:gd name="connsiteY2-46" fmla="*/ 1584326 h 1584326"/>
              <a:gd name="connsiteX3-47" fmla="*/ 0 w 7044218"/>
              <a:gd name="connsiteY3-48" fmla="*/ 1584326 h 1584326"/>
              <a:gd name="connsiteX4-49" fmla="*/ 0 w 7044218"/>
              <a:gd name="connsiteY4-50" fmla="*/ 0 h 1584326"/>
              <a:gd name="connsiteX0-51" fmla="*/ 0 w 7044218"/>
              <a:gd name="connsiteY0-52" fmla="*/ 0 h 1584326"/>
              <a:gd name="connsiteX1-53" fmla="*/ 7044218 w 7044218"/>
              <a:gd name="connsiteY1-54" fmla="*/ 0 h 1584326"/>
              <a:gd name="connsiteX2-55" fmla="*/ 6565078 w 7044218"/>
              <a:gd name="connsiteY2-56" fmla="*/ 1584326 h 1584326"/>
              <a:gd name="connsiteX3-57" fmla="*/ 0 w 7044218"/>
              <a:gd name="connsiteY3-58" fmla="*/ 1584326 h 1584326"/>
              <a:gd name="connsiteX4-59" fmla="*/ 0 w 7044218"/>
              <a:gd name="connsiteY4-60" fmla="*/ 0 h 1584326"/>
              <a:gd name="connsiteX0-61" fmla="*/ 0 w 7029591"/>
              <a:gd name="connsiteY0-62" fmla="*/ 0 h 1584326"/>
              <a:gd name="connsiteX1-63" fmla="*/ 7029591 w 7029591"/>
              <a:gd name="connsiteY1-64" fmla="*/ 7455 h 1584326"/>
              <a:gd name="connsiteX2-65" fmla="*/ 6565078 w 7029591"/>
              <a:gd name="connsiteY2-66" fmla="*/ 1584326 h 1584326"/>
              <a:gd name="connsiteX3-67" fmla="*/ 0 w 7029591"/>
              <a:gd name="connsiteY3-68" fmla="*/ 1584326 h 1584326"/>
              <a:gd name="connsiteX4-69" fmla="*/ 0 w 7029591"/>
              <a:gd name="connsiteY4-70" fmla="*/ 0 h 1584326"/>
              <a:gd name="connsiteX0-71" fmla="*/ 0 w 7038204"/>
              <a:gd name="connsiteY0-72" fmla="*/ 0 h 1584326"/>
              <a:gd name="connsiteX1-73" fmla="*/ 7038204 w 7038204"/>
              <a:gd name="connsiteY1-74" fmla="*/ 7455 h 1584326"/>
              <a:gd name="connsiteX2-75" fmla="*/ 6565078 w 7038204"/>
              <a:gd name="connsiteY2-76" fmla="*/ 1584326 h 1584326"/>
              <a:gd name="connsiteX3-77" fmla="*/ 0 w 7038204"/>
              <a:gd name="connsiteY3-78" fmla="*/ 1584326 h 1584326"/>
              <a:gd name="connsiteX4-79" fmla="*/ 0 w 7038204"/>
              <a:gd name="connsiteY4-80" fmla="*/ 0 h 1584326"/>
              <a:gd name="connsiteX0-81" fmla="*/ 0 w 7038204"/>
              <a:gd name="connsiteY0-82" fmla="*/ 0 h 1584326"/>
              <a:gd name="connsiteX1-83" fmla="*/ 7038204 w 7038204"/>
              <a:gd name="connsiteY1-84" fmla="*/ 7455 h 1584326"/>
              <a:gd name="connsiteX2-85" fmla="*/ 6573692 w 7038204"/>
              <a:gd name="connsiteY2-86" fmla="*/ 1584326 h 1584326"/>
              <a:gd name="connsiteX3-87" fmla="*/ 0 w 7038204"/>
              <a:gd name="connsiteY3-88" fmla="*/ 1584326 h 1584326"/>
              <a:gd name="connsiteX4-89" fmla="*/ 0 w 7038204"/>
              <a:gd name="connsiteY4-90" fmla="*/ 0 h 1584326"/>
              <a:gd name="connsiteX0-91" fmla="*/ 0 w 7029592"/>
              <a:gd name="connsiteY0-92" fmla="*/ 0 h 1584326"/>
              <a:gd name="connsiteX1-93" fmla="*/ 7029592 w 7029592"/>
              <a:gd name="connsiteY1-94" fmla="*/ 7455 h 1584326"/>
              <a:gd name="connsiteX2-95" fmla="*/ 6573692 w 7029592"/>
              <a:gd name="connsiteY2-96" fmla="*/ 1584326 h 1584326"/>
              <a:gd name="connsiteX3-97" fmla="*/ 0 w 7029592"/>
              <a:gd name="connsiteY3-98" fmla="*/ 1584326 h 1584326"/>
              <a:gd name="connsiteX4-99" fmla="*/ 0 w 7029592"/>
              <a:gd name="connsiteY4-100" fmla="*/ 0 h 15843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anchor="ctr"/>
          <a:lstStyle>
            <a:lvl1pPr algn="ctr">
              <a:defRPr sz="1600">
                <a:latin typeface="+mn-ea"/>
                <a:ea typeface="+mn-ea"/>
              </a:defRPr>
            </a:lvl1pPr>
          </a:lstStyle>
          <a:p>
            <a:pPr marL="228600" marR="0" lvl="0" indent="-22860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12" grpId="0" bldLvl="0" animBg="1"/>
      <p:bldP spid="3" grpId="0" bldLvl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7753350" y="6367463"/>
            <a:ext cx="4441825" cy="492125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-1" fmla="*/ 403761 w 2232561"/>
              <a:gd name="connsiteY0-2" fmla="*/ 0 h 1572768"/>
              <a:gd name="connsiteX1-3" fmla="*/ 2232561 w 2232561"/>
              <a:gd name="connsiteY1-4" fmla="*/ 0 h 1572768"/>
              <a:gd name="connsiteX2-5" fmla="*/ 2232561 w 2232561"/>
              <a:gd name="connsiteY2-6" fmla="*/ 1572768 h 1572768"/>
              <a:gd name="connsiteX3-7" fmla="*/ 0 w 2232561"/>
              <a:gd name="connsiteY3-8" fmla="*/ 1525267 h 1572768"/>
              <a:gd name="connsiteX4-9" fmla="*/ 403761 w 2232561"/>
              <a:gd name="connsiteY4-10" fmla="*/ 0 h 1572768"/>
              <a:gd name="connsiteX0-11" fmla="*/ 391886 w 2220686"/>
              <a:gd name="connsiteY0-12" fmla="*/ 0 h 1572768"/>
              <a:gd name="connsiteX1-13" fmla="*/ 2220686 w 2220686"/>
              <a:gd name="connsiteY1-14" fmla="*/ 0 h 1572768"/>
              <a:gd name="connsiteX2-15" fmla="*/ 2220686 w 2220686"/>
              <a:gd name="connsiteY2-16" fmla="*/ 1572768 h 1572768"/>
              <a:gd name="connsiteX3-17" fmla="*/ 0 w 2220686"/>
              <a:gd name="connsiteY3-18" fmla="*/ 1560893 h 1572768"/>
              <a:gd name="connsiteX4-19" fmla="*/ 391886 w 2220686"/>
              <a:gd name="connsiteY4-20" fmla="*/ 0 h 1572768"/>
              <a:gd name="connsiteX0-21" fmla="*/ 391886 w 2220686"/>
              <a:gd name="connsiteY0-22" fmla="*/ 0 h 1560893"/>
              <a:gd name="connsiteX1-23" fmla="*/ 2220686 w 2220686"/>
              <a:gd name="connsiteY1-24" fmla="*/ 0 h 1560893"/>
              <a:gd name="connsiteX2-25" fmla="*/ 2220686 w 2220686"/>
              <a:gd name="connsiteY2-26" fmla="*/ 1537142 h 1560893"/>
              <a:gd name="connsiteX3-27" fmla="*/ 0 w 2220686"/>
              <a:gd name="connsiteY3-28" fmla="*/ 1560893 h 1560893"/>
              <a:gd name="connsiteX4-29" fmla="*/ 391886 w 2220686"/>
              <a:gd name="connsiteY4-30" fmla="*/ 0 h 1560893"/>
              <a:gd name="connsiteX0-31" fmla="*/ 391886 w 2244436"/>
              <a:gd name="connsiteY0-32" fmla="*/ 0 h 1560893"/>
              <a:gd name="connsiteX1-33" fmla="*/ 2220686 w 2244436"/>
              <a:gd name="connsiteY1-34" fmla="*/ 0 h 1560893"/>
              <a:gd name="connsiteX2-35" fmla="*/ 2244436 w 2244436"/>
              <a:gd name="connsiteY2-36" fmla="*/ 1560893 h 1560893"/>
              <a:gd name="connsiteX3-37" fmla="*/ 0 w 2244436"/>
              <a:gd name="connsiteY3-38" fmla="*/ 1560893 h 1560893"/>
              <a:gd name="connsiteX4-39" fmla="*/ 391886 w 2244436"/>
              <a:gd name="connsiteY4-40" fmla="*/ 0 h 1560893"/>
              <a:gd name="connsiteX0-41" fmla="*/ 391886 w 2232560"/>
              <a:gd name="connsiteY0-42" fmla="*/ 0 h 1560893"/>
              <a:gd name="connsiteX1-43" fmla="*/ 2220686 w 2232560"/>
              <a:gd name="connsiteY1-44" fmla="*/ 0 h 1560893"/>
              <a:gd name="connsiteX2-45" fmla="*/ 2232560 w 2232560"/>
              <a:gd name="connsiteY2-46" fmla="*/ 1537142 h 1560893"/>
              <a:gd name="connsiteX3-47" fmla="*/ 0 w 2232560"/>
              <a:gd name="connsiteY3-48" fmla="*/ 1560893 h 1560893"/>
              <a:gd name="connsiteX4-49" fmla="*/ 391886 w 2232560"/>
              <a:gd name="connsiteY4-50" fmla="*/ 0 h 1560893"/>
              <a:gd name="connsiteX0-51" fmla="*/ 391886 w 2220686"/>
              <a:gd name="connsiteY0-52" fmla="*/ 0 h 1560893"/>
              <a:gd name="connsiteX1-53" fmla="*/ 2220686 w 2220686"/>
              <a:gd name="connsiteY1-54" fmla="*/ 0 h 1560893"/>
              <a:gd name="connsiteX2-55" fmla="*/ 2220685 w 2220686"/>
              <a:gd name="connsiteY2-56" fmla="*/ 1560893 h 1560893"/>
              <a:gd name="connsiteX3-57" fmla="*/ 0 w 2220686"/>
              <a:gd name="connsiteY3-58" fmla="*/ 1560893 h 1560893"/>
              <a:gd name="connsiteX4-59" fmla="*/ 391886 w 2220686"/>
              <a:gd name="connsiteY4-60" fmla="*/ 0 h 1560893"/>
              <a:gd name="connsiteX0-61" fmla="*/ 415636 w 2244436"/>
              <a:gd name="connsiteY0-62" fmla="*/ 0 h 1560893"/>
              <a:gd name="connsiteX1-63" fmla="*/ 2244436 w 2244436"/>
              <a:gd name="connsiteY1-64" fmla="*/ 0 h 1560893"/>
              <a:gd name="connsiteX2-65" fmla="*/ 2244435 w 2244436"/>
              <a:gd name="connsiteY2-66" fmla="*/ 1560893 h 1560893"/>
              <a:gd name="connsiteX3-67" fmla="*/ 0 w 2244436"/>
              <a:gd name="connsiteY3-68" fmla="*/ 1549017 h 1560893"/>
              <a:gd name="connsiteX4-69" fmla="*/ 415636 w 2244436"/>
              <a:gd name="connsiteY4-70" fmla="*/ 0 h 1560893"/>
              <a:gd name="connsiteX0-71" fmla="*/ 415636 w 2244436"/>
              <a:gd name="connsiteY0-72" fmla="*/ 0 h 1549017"/>
              <a:gd name="connsiteX1-73" fmla="*/ 2244436 w 2244436"/>
              <a:gd name="connsiteY1-74" fmla="*/ 0 h 1549017"/>
              <a:gd name="connsiteX2-75" fmla="*/ 2244435 w 2244436"/>
              <a:gd name="connsiteY2-76" fmla="*/ 1537143 h 1549017"/>
              <a:gd name="connsiteX3-77" fmla="*/ 0 w 2244436"/>
              <a:gd name="connsiteY3-78" fmla="*/ 1549017 h 1549017"/>
              <a:gd name="connsiteX4-79" fmla="*/ 415636 w 2244436"/>
              <a:gd name="connsiteY4-80" fmla="*/ 0 h 1549017"/>
              <a:gd name="connsiteX0-81" fmla="*/ 415636 w 2244436"/>
              <a:gd name="connsiteY0-82" fmla="*/ 0 h 1560894"/>
              <a:gd name="connsiteX1-83" fmla="*/ 2244436 w 2244436"/>
              <a:gd name="connsiteY1-84" fmla="*/ 0 h 1560894"/>
              <a:gd name="connsiteX2-85" fmla="*/ 2244435 w 2244436"/>
              <a:gd name="connsiteY2-86" fmla="*/ 1560894 h 1560894"/>
              <a:gd name="connsiteX3-87" fmla="*/ 0 w 2244436"/>
              <a:gd name="connsiteY3-88" fmla="*/ 1549017 h 1560894"/>
              <a:gd name="connsiteX4-89" fmla="*/ 415636 w 2244436"/>
              <a:gd name="connsiteY4-90" fmla="*/ 0 h 1560894"/>
              <a:gd name="connsiteX0-91" fmla="*/ 415636 w 2244436"/>
              <a:gd name="connsiteY0-92" fmla="*/ 0 h 1549019"/>
              <a:gd name="connsiteX1-93" fmla="*/ 2244436 w 2244436"/>
              <a:gd name="connsiteY1-94" fmla="*/ 0 h 1549019"/>
              <a:gd name="connsiteX2-95" fmla="*/ 2244435 w 2244436"/>
              <a:gd name="connsiteY2-96" fmla="*/ 1549019 h 1549019"/>
              <a:gd name="connsiteX3-97" fmla="*/ 0 w 2244436"/>
              <a:gd name="connsiteY3-98" fmla="*/ 1549017 h 1549019"/>
              <a:gd name="connsiteX4-99" fmla="*/ 415636 w 2244436"/>
              <a:gd name="connsiteY4-100" fmla="*/ 0 h 1549019"/>
              <a:gd name="connsiteX0-101" fmla="*/ 214246 w 2244436"/>
              <a:gd name="connsiteY0-102" fmla="*/ 0 h 1572769"/>
              <a:gd name="connsiteX1-103" fmla="*/ 2244436 w 2244436"/>
              <a:gd name="connsiteY1-104" fmla="*/ 23750 h 1572769"/>
              <a:gd name="connsiteX2-105" fmla="*/ 2244435 w 2244436"/>
              <a:gd name="connsiteY2-106" fmla="*/ 1572769 h 1572769"/>
              <a:gd name="connsiteX3-107" fmla="*/ 0 w 2244436"/>
              <a:gd name="connsiteY3-108" fmla="*/ 1572767 h 1572769"/>
              <a:gd name="connsiteX4-109" fmla="*/ 214246 w 2244436"/>
              <a:gd name="connsiteY4-110" fmla="*/ 0 h 1572769"/>
              <a:gd name="connsiteX0-111" fmla="*/ 214246 w 2244436"/>
              <a:gd name="connsiteY0-112" fmla="*/ 0 h 1549019"/>
              <a:gd name="connsiteX1-113" fmla="*/ 2244436 w 2244436"/>
              <a:gd name="connsiteY1-114" fmla="*/ 0 h 1549019"/>
              <a:gd name="connsiteX2-115" fmla="*/ 2244435 w 2244436"/>
              <a:gd name="connsiteY2-116" fmla="*/ 1549019 h 1549019"/>
              <a:gd name="connsiteX3-117" fmla="*/ 0 w 2244436"/>
              <a:gd name="connsiteY3-118" fmla="*/ 1549017 h 1549019"/>
              <a:gd name="connsiteX4-119" fmla="*/ 214246 w 2244436"/>
              <a:gd name="connsiteY4-120" fmla="*/ 0 h 1549019"/>
              <a:gd name="connsiteX0-121" fmla="*/ 203647 w 2244436"/>
              <a:gd name="connsiteY0-122" fmla="*/ 23750 h 1549019"/>
              <a:gd name="connsiteX1-123" fmla="*/ 2244436 w 2244436"/>
              <a:gd name="connsiteY1-124" fmla="*/ 0 h 1549019"/>
              <a:gd name="connsiteX2-125" fmla="*/ 2244435 w 2244436"/>
              <a:gd name="connsiteY2-126" fmla="*/ 1549019 h 1549019"/>
              <a:gd name="connsiteX3-127" fmla="*/ 0 w 2244436"/>
              <a:gd name="connsiteY3-128" fmla="*/ 1549017 h 1549019"/>
              <a:gd name="connsiteX4-129" fmla="*/ 203647 w 2244436"/>
              <a:gd name="connsiteY4-130" fmla="*/ 23750 h 1549019"/>
              <a:gd name="connsiteX0-131" fmla="*/ 214246 w 2244436"/>
              <a:gd name="connsiteY0-132" fmla="*/ 0 h 1572771"/>
              <a:gd name="connsiteX1-133" fmla="*/ 2244436 w 2244436"/>
              <a:gd name="connsiteY1-134" fmla="*/ 23752 h 1572771"/>
              <a:gd name="connsiteX2-135" fmla="*/ 2244435 w 2244436"/>
              <a:gd name="connsiteY2-136" fmla="*/ 1572771 h 1572771"/>
              <a:gd name="connsiteX3-137" fmla="*/ 0 w 2244436"/>
              <a:gd name="connsiteY3-138" fmla="*/ 1572769 h 1572771"/>
              <a:gd name="connsiteX4-139" fmla="*/ 214246 w 2244436"/>
              <a:gd name="connsiteY4-140" fmla="*/ 0 h 1572771"/>
              <a:gd name="connsiteX0-141" fmla="*/ 193048 w 2244436"/>
              <a:gd name="connsiteY0-142" fmla="*/ 23750 h 1549019"/>
              <a:gd name="connsiteX1-143" fmla="*/ 2244436 w 2244436"/>
              <a:gd name="connsiteY1-144" fmla="*/ 0 h 1549019"/>
              <a:gd name="connsiteX2-145" fmla="*/ 2244435 w 2244436"/>
              <a:gd name="connsiteY2-146" fmla="*/ 1549019 h 1549019"/>
              <a:gd name="connsiteX3-147" fmla="*/ 0 w 2244436"/>
              <a:gd name="connsiteY3-148" fmla="*/ 1549017 h 1549019"/>
              <a:gd name="connsiteX4-149" fmla="*/ 193048 w 2244436"/>
              <a:gd name="connsiteY4-150" fmla="*/ 23750 h 1549019"/>
              <a:gd name="connsiteX0-151" fmla="*/ 214246 w 2244436"/>
              <a:gd name="connsiteY0-152" fmla="*/ 0 h 1572771"/>
              <a:gd name="connsiteX1-153" fmla="*/ 2244436 w 2244436"/>
              <a:gd name="connsiteY1-154" fmla="*/ 23752 h 1572771"/>
              <a:gd name="connsiteX2-155" fmla="*/ 2244435 w 2244436"/>
              <a:gd name="connsiteY2-156" fmla="*/ 1572771 h 1572771"/>
              <a:gd name="connsiteX3-157" fmla="*/ 0 w 2244436"/>
              <a:gd name="connsiteY3-158" fmla="*/ 1572769 h 1572771"/>
              <a:gd name="connsiteX4-159" fmla="*/ 214246 w 2244436"/>
              <a:gd name="connsiteY4-160" fmla="*/ 0 h 1572771"/>
              <a:gd name="connsiteX0-161" fmla="*/ 224846 w 2244436"/>
              <a:gd name="connsiteY0-162" fmla="*/ 0 h 1549021"/>
              <a:gd name="connsiteX1-163" fmla="*/ 2244436 w 2244436"/>
              <a:gd name="connsiteY1-164" fmla="*/ 2 h 1549021"/>
              <a:gd name="connsiteX2-165" fmla="*/ 2244435 w 2244436"/>
              <a:gd name="connsiteY2-166" fmla="*/ 1549021 h 1549021"/>
              <a:gd name="connsiteX3-167" fmla="*/ 0 w 2244436"/>
              <a:gd name="connsiteY3-168" fmla="*/ 1549019 h 1549021"/>
              <a:gd name="connsiteX4-169" fmla="*/ 224846 w 2244436"/>
              <a:gd name="connsiteY4-170" fmla="*/ 0 h 1549021"/>
              <a:gd name="connsiteX0-171" fmla="*/ 203648 w 2223238"/>
              <a:gd name="connsiteY0-172" fmla="*/ 0 h 1549021"/>
              <a:gd name="connsiteX1-173" fmla="*/ 2223238 w 2223238"/>
              <a:gd name="connsiteY1-174" fmla="*/ 2 h 1549021"/>
              <a:gd name="connsiteX2-175" fmla="*/ 2223237 w 2223238"/>
              <a:gd name="connsiteY2-176" fmla="*/ 1549021 h 1549021"/>
              <a:gd name="connsiteX3-177" fmla="*/ 0 w 2223238"/>
              <a:gd name="connsiteY3-178" fmla="*/ 1525267 h 1549021"/>
              <a:gd name="connsiteX4-179" fmla="*/ 203648 w 2223238"/>
              <a:gd name="connsiteY4-180" fmla="*/ 0 h 1549021"/>
              <a:gd name="connsiteX0-181" fmla="*/ 75602 w 2095192"/>
              <a:gd name="connsiteY0-182" fmla="*/ 0 h 1572765"/>
              <a:gd name="connsiteX1-183" fmla="*/ 2095192 w 2095192"/>
              <a:gd name="connsiteY1-184" fmla="*/ 2 h 1572765"/>
              <a:gd name="connsiteX2-185" fmla="*/ 2095191 w 2095192"/>
              <a:gd name="connsiteY2-186" fmla="*/ 1549021 h 1572765"/>
              <a:gd name="connsiteX3-187" fmla="*/ 0 w 2095192"/>
              <a:gd name="connsiteY3-188" fmla="*/ 1572765 h 1572765"/>
              <a:gd name="connsiteX4-189" fmla="*/ 75602 w 2095192"/>
              <a:gd name="connsiteY4-190" fmla="*/ 0 h 1572765"/>
              <a:gd name="connsiteX0-191" fmla="*/ 80137 w 2095192"/>
              <a:gd name="connsiteY0-192" fmla="*/ 0 h 1572765"/>
              <a:gd name="connsiteX1-193" fmla="*/ 2095192 w 2095192"/>
              <a:gd name="connsiteY1-194" fmla="*/ 2 h 1572765"/>
              <a:gd name="connsiteX2-195" fmla="*/ 2095191 w 2095192"/>
              <a:gd name="connsiteY2-196" fmla="*/ 1549021 h 1572765"/>
              <a:gd name="connsiteX3-197" fmla="*/ 0 w 2095192"/>
              <a:gd name="connsiteY3-198" fmla="*/ 1572765 h 1572765"/>
              <a:gd name="connsiteX4-199" fmla="*/ 80137 w 2095192"/>
              <a:gd name="connsiteY4-200" fmla="*/ 0 h 1572765"/>
              <a:gd name="connsiteX0-201" fmla="*/ 65020 w 2080075"/>
              <a:gd name="connsiteY0-202" fmla="*/ 0 h 1572765"/>
              <a:gd name="connsiteX1-203" fmla="*/ 2080075 w 2080075"/>
              <a:gd name="connsiteY1-204" fmla="*/ 2 h 1572765"/>
              <a:gd name="connsiteX2-205" fmla="*/ 2080074 w 2080075"/>
              <a:gd name="connsiteY2-206" fmla="*/ 1549021 h 1572765"/>
              <a:gd name="connsiteX3-207" fmla="*/ 0 w 2080075"/>
              <a:gd name="connsiteY3-208" fmla="*/ 1572765 h 1572765"/>
              <a:gd name="connsiteX4-209" fmla="*/ 65020 w 2080075"/>
              <a:gd name="connsiteY4-210" fmla="*/ 0 h 1572765"/>
              <a:gd name="connsiteX0-211" fmla="*/ 68044 w 2080075"/>
              <a:gd name="connsiteY0-212" fmla="*/ 0 h 1572765"/>
              <a:gd name="connsiteX1-213" fmla="*/ 2080075 w 2080075"/>
              <a:gd name="connsiteY1-214" fmla="*/ 2 h 1572765"/>
              <a:gd name="connsiteX2-215" fmla="*/ 2080074 w 2080075"/>
              <a:gd name="connsiteY2-216" fmla="*/ 1549021 h 1572765"/>
              <a:gd name="connsiteX3-217" fmla="*/ 0 w 2080075"/>
              <a:gd name="connsiteY3-218" fmla="*/ 1572765 h 1572765"/>
              <a:gd name="connsiteX4-219" fmla="*/ 68044 w 2080075"/>
              <a:gd name="connsiteY4-220" fmla="*/ 0 h 1572765"/>
              <a:gd name="connsiteX0-221" fmla="*/ 68044 w 2081586"/>
              <a:gd name="connsiteY0-222" fmla="*/ 0 h 1580018"/>
              <a:gd name="connsiteX1-223" fmla="*/ 2080075 w 2081586"/>
              <a:gd name="connsiteY1-224" fmla="*/ 2 h 1580018"/>
              <a:gd name="connsiteX2-225" fmla="*/ 2081586 w 2081586"/>
              <a:gd name="connsiteY2-226" fmla="*/ 1580018 h 1580018"/>
              <a:gd name="connsiteX3-227" fmla="*/ 0 w 2081586"/>
              <a:gd name="connsiteY3-228" fmla="*/ 1572765 h 1580018"/>
              <a:gd name="connsiteX4-229" fmla="*/ 68044 w 2081586"/>
              <a:gd name="connsiteY4-230" fmla="*/ 0 h 15800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9199563" y="0"/>
            <a:ext cx="2992438" cy="2065338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-1" fmla="*/ 403761 w 2232561"/>
              <a:gd name="connsiteY0-2" fmla="*/ 0 h 1572768"/>
              <a:gd name="connsiteX1-3" fmla="*/ 2232561 w 2232561"/>
              <a:gd name="connsiteY1-4" fmla="*/ 0 h 1572768"/>
              <a:gd name="connsiteX2-5" fmla="*/ 2232561 w 2232561"/>
              <a:gd name="connsiteY2-6" fmla="*/ 1572768 h 1572768"/>
              <a:gd name="connsiteX3-7" fmla="*/ 0 w 2232561"/>
              <a:gd name="connsiteY3-8" fmla="*/ 1525267 h 1572768"/>
              <a:gd name="connsiteX4-9" fmla="*/ 403761 w 2232561"/>
              <a:gd name="connsiteY4-10" fmla="*/ 0 h 1572768"/>
              <a:gd name="connsiteX0-11" fmla="*/ 391886 w 2220686"/>
              <a:gd name="connsiteY0-12" fmla="*/ 0 h 1572768"/>
              <a:gd name="connsiteX1-13" fmla="*/ 2220686 w 2220686"/>
              <a:gd name="connsiteY1-14" fmla="*/ 0 h 1572768"/>
              <a:gd name="connsiteX2-15" fmla="*/ 2220686 w 2220686"/>
              <a:gd name="connsiteY2-16" fmla="*/ 1572768 h 1572768"/>
              <a:gd name="connsiteX3-17" fmla="*/ 0 w 2220686"/>
              <a:gd name="connsiteY3-18" fmla="*/ 1560893 h 1572768"/>
              <a:gd name="connsiteX4-19" fmla="*/ 391886 w 2220686"/>
              <a:gd name="connsiteY4-20" fmla="*/ 0 h 1572768"/>
              <a:gd name="connsiteX0-21" fmla="*/ 391886 w 2220686"/>
              <a:gd name="connsiteY0-22" fmla="*/ 0 h 1560893"/>
              <a:gd name="connsiteX1-23" fmla="*/ 2220686 w 2220686"/>
              <a:gd name="connsiteY1-24" fmla="*/ 0 h 1560893"/>
              <a:gd name="connsiteX2-25" fmla="*/ 2220686 w 2220686"/>
              <a:gd name="connsiteY2-26" fmla="*/ 1537142 h 1560893"/>
              <a:gd name="connsiteX3-27" fmla="*/ 0 w 2220686"/>
              <a:gd name="connsiteY3-28" fmla="*/ 1560893 h 1560893"/>
              <a:gd name="connsiteX4-29" fmla="*/ 391886 w 2220686"/>
              <a:gd name="connsiteY4-30" fmla="*/ 0 h 1560893"/>
              <a:gd name="connsiteX0-31" fmla="*/ 391886 w 2244436"/>
              <a:gd name="connsiteY0-32" fmla="*/ 0 h 1560893"/>
              <a:gd name="connsiteX1-33" fmla="*/ 2220686 w 2244436"/>
              <a:gd name="connsiteY1-34" fmla="*/ 0 h 1560893"/>
              <a:gd name="connsiteX2-35" fmla="*/ 2244436 w 2244436"/>
              <a:gd name="connsiteY2-36" fmla="*/ 1560893 h 1560893"/>
              <a:gd name="connsiteX3-37" fmla="*/ 0 w 2244436"/>
              <a:gd name="connsiteY3-38" fmla="*/ 1560893 h 1560893"/>
              <a:gd name="connsiteX4-39" fmla="*/ 391886 w 2244436"/>
              <a:gd name="connsiteY4-40" fmla="*/ 0 h 1560893"/>
              <a:gd name="connsiteX0-41" fmla="*/ 391886 w 2232560"/>
              <a:gd name="connsiteY0-42" fmla="*/ 0 h 1560893"/>
              <a:gd name="connsiteX1-43" fmla="*/ 2220686 w 2232560"/>
              <a:gd name="connsiteY1-44" fmla="*/ 0 h 1560893"/>
              <a:gd name="connsiteX2-45" fmla="*/ 2232560 w 2232560"/>
              <a:gd name="connsiteY2-46" fmla="*/ 1537142 h 1560893"/>
              <a:gd name="connsiteX3-47" fmla="*/ 0 w 2232560"/>
              <a:gd name="connsiteY3-48" fmla="*/ 1560893 h 1560893"/>
              <a:gd name="connsiteX4-49" fmla="*/ 391886 w 2232560"/>
              <a:gd name="connsiteY4-50" fmla="*/ 0 h 1560893"/>
              <a:gd name="connsiteX0-51" fmla="*/ 391886 w 2220686"/>
              <a:gd name="connsiteY0-52" fmla="*/ 0 h 1560893"/>
              <a:gd name="connsiteX1-53" fmla="*/ 2220686 w 2220686"/>
              <a:gd name="connsiteY1-54" fmla="*/ 0 h 1560893"/>
              <a:gd name="connsiteX2-55" fmla="*/ 2220685 w 2220686"/>
              <a:gd name="connsiteY2-56" fmla="*/ 1560893 h 1560893"/>
              <a:gd name="connsiteX3-57" fmla="*/ 0 w 2220686"/>
              <a:gd name="connsiteY3-58" fmla="*/ 1560893 h 1560893"/>
              <a:gd name="connsiteX4-59" fmla="*/ 391886 w 2220686"/>
              <a:gd name="connsiteY4-60" fmla="*/ 0 h 1560893"/>
              <a:gd name="connsiteX0-61" fmla="*/ 415636 w 2244436"/>
              <a:gd name="connsiteY0-62" fmla="*/ 0 h 1560893"/>
              <a:gd name="connsiteX1-63" fmla="*/ 2244436 w 2244436"/>
              <a:gd name="connsiteY1-64" fmla="*/ 0 h 1560893"/>
              <a:gd name="connsiteX2-65" fmla="*/ 2244435 w 2244436"/>
              <a:gd name="connsiteY2-66" fmla="*/ 1560893 h 1560893"/>
              <a:gd name="connsiteX3-67" fmla="*/ 0 w 2244436"/>
              <a:gd name="connsiteY3-68" fmla="*/ 1549017 h 1560893"/>
              <a:gd name="connsiteX4-69" fmla="*/ 415636 w 2244436"/>
              <a:gd name="connsiteY4-70" fmla="*/ 0 h 1560893"/>
              <a:gd name="connsiteX0-71" fmla="*/ 415636 w 2244436"/>
              <a:gd name="connsiteY0-72" fmla="*/ 0 h 1549017"/>
              <a:gd name="connsiteX1-73" fmla="*/ 2244436 w 2244436"/>
              <a:gd name="connsiteY1-74" fmla="*/ 0 h 1549017"/>
              <a:gd name="connsiteX2-75" fmla="*/ 2244435 w 2244436"/>
              <a:gd name="connsiteY2-76" fmla="*/ 1537143 h 1549017"/>
              <a:gd name="connsiteX3-77" fmla="*/ 0 w 2244436"/>
              <a:gd name="connsiteY3-78" fmla="*/ 1549017 h 1549017"/>
              <a:gd name="connsiteX4-79" fmla="*/ 415636 w 2244436"/>
              <a:gd name="connsiteY4-80" fmla="*/ 0 h 1549017"/>
              <a:gd name="connsiteX0-81" fmla="*/ 415636 w 2244436"/>
              <a:gd name="connsiteY0-82" fmla="*/ 0 h 1560894"/>
              <a:gd name="connsiteX1-83" fmla="*/ 2244436 w 2244436"/>
              <a:gd name="connsiteY1-84" fmla="*/ 0 h 1560894"/>
              <a:gd name="connsiteX2-85" fmla="*/ 2244435 w 2244436"/>
              <a:gd name="connsiteY2-86" fmla="*/ 1560894 h 1560894"/>
              <a:gd name="connsiteX3-87" fmla="*/ 0 w 2244436"/>
              <a:gd name="connsiteY3-88" fmla="*/ 1549017 h 1560894"/>
              <a:gd name="connsiteX4-89" fmla="*/ 415636 w 2244436"/>
              <a:gd name="connsiteY4-90" fmla="*/ 0 h 1560894"/>
              <a:gd name="connsiteX0-91" fmla="*/ 415636 w 2244436"/>
              <a:gd name="connsiteY0-92" fmla="*/ 0 h 1549019"/>
              <a:gd name="connsiteX1-93" fmla="*/ 2244436 w 2244436"/>
              <a:gd name="connsiteY1-94" fmla="*/ 0 h 1549019"/>
              <a:gd name="connsiteX2-95" fmla="*/ 2244435 w 2244436"/>
              <a:gd name="connsiteY2-96" fmla="*/ 1549019 h 1549019"/>
              <a:gd name="connsiteX3-97" fmla="*/ 0 w 2244436"/>
              <a:gd name="connsiteY3-98" fmla="*/ 1549017 h 1549019"/>
              <a:gd name="connsiteX4-99" fmla="*/ 415636 w 2244436"/>
              <a:gd name="connsiteY4-100" fmla="*/ 0 h 15490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8820150" y="2160588"/>
            <a:ext cx="3371850" cy="1017588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-1" fmla="*/ 403761 w 2232561"/>
              <a:gd name="connsiteY0-2" fmla="*/ 0 h 1572768"/>
              <a:gd name="connsiteX1-3" fmla="*/ 2232561 w 2232561"/>
              <a:gd name="connsiteY1-4" fmla="*/ 0 h 1572768"/>
              <a:gd name="connsiteX2-5" fmla="*/ 2232561 w 2232561"/>
              <a:gd name="connsiteY2-6" fmla="*/ 1572768 h 1572768"/>
              <a:gd name="connsiteX3-7" fmla="*/ 0 w 2232561"/>
              <a:gd name="connsiteY3-8" fmla="*/ 1525267 h 1572768"/>
              <a:gd name="connsiteX4-9" fmla="*/ 403761 w 2232561"/>
              <a:gd name="connsiteY4-10" fmla="*/ 0 h 1572768"/>
              <a:gd name="connsiteX0-11" fmla="*/ 391886 w 2220686"/>
              <a:gd name="connsiteY0-12" fmla="*/ 0 h 1572768"/>
              <a:gd name="connsiteX1-13" fmla="*/ 2220686 w 2220686"/>
              <a:gd name="connsiteY1-14" fmla="*/ 0 h 1572768"/>
              <a:gd name="connsiteX2-15" fmla="*/ 2220686 w 2220686"/>
              <a:gd name="connsiteY2-16" fmla="*/ 1572768 h 1572768"/>
              <a:gd name="connsiteX3-17" fmla="*/ 0 w 2220686"/>
              <a:gd name="connsiteY3-18" fmla="*/ 1560893 h 1572768"/>
              <a:gd name="connsiteX4-19" fmla="*/ 391886 w 2220686"/>
              <a:gd name="connsiteY4-20" fmla="*/ 0 h 1572768"/>
              <a:gd name="connsiteX0-21" fmla="*/ 391886 w 2220686"/>
              <a:gd name="connsiteY0-22" fmla="*/ 0 h 1560893"/>
              <a:gd name="connsiteX1-23" fmla="*/ 2220686 w 2220686"/>
              <a:gd name="connsiteY1-24" fmla="*/ 0 h 1560893"/>
              <a:gd name="connsiteX2-25" fmla="*/ 2220686 w 2220686"/>
              <a:gd name="connsiteY2-26" fmla="*/ 1537142 h 1560893"/>
              <a:gd name="connsiteX3-27" fmla="*/ 0 w 2220686"/>
              <a:gd name="connsiteY3-28" fmla="*/ 1560893 h 1560893"/>
              <a:gd name="connsiteX4-29" fmla="*/ 391886 w 2220686"/>
              <a:gd name="connsiteY4-30" fmla="*/ 0 h 1560893"/>
              <a:gd name="connsiteX0-31" fmla="*/ 391886 w 2244436"/>
              <a:gd name="connsiteY0-32" fmla="*/ 0 h 1560893"/>
              <a:gd name="connsiteX1-33" fmla="*/ 2220686 w 2244436"/>
              <a:gd name="connsiteY1-34" fmla="*/ 0 h 1560893"/>
              <a:gd name="connsiteX2-35" fmla="*/ 2244436 w 2244436"/>
              <a:gd name="connsiteY2-36" fmla="*/ 1560893 h 1560893"/>
              <a:gd name="connsiteX3-37" fmla="*/ 0 w 2244436"/>
              <a:gd name="connsiteY3-38" fmla="*/ 1560893 h 1560893"/>
              <a:gd name="connsiteX4-39" fmla="*/ 391886 w 2244436"/>
              <a:gd name="connsiteY4-40" fmla="*/ 0 h 1560893"/>
              <a:gd name="connsiteX0-41" fmla="*/ 391886 w 2232560"/>
              <a:gd name="connsiteY0-42" fmla="*/ 0 h 1560893"/>
              <a:gd name="connsiteX1-43" fmla="*/ 2220686 w 2232560"/>
              <a:gd name="connsiteY1-44" fmla="*/ 0 h 1560893"/>
              <a:gd name="connsiteX2-45" fmla="*/ 2232560 w 2232560"/>
              <a:gd name="connsiteY2-46" fmla="*/ 1537142 h 1560893"/>
              <a:gd name="connsiteX3-47" fmla="*/ 0 w 2232560"/>
              <a:gd name="connsiteY3-48" fmla="*/ 1560893 h 1560893"/>
              <a:gd name="connsiteX4-49" fmla="*/ 391886 w 2232560"/>
              <a:gd name="connsiteY4-50" fmla="*/ 0 h 1560893"/>
              <a:gd name="connsiteX0-51" fmla="*/ 391886 w 2220686"/>
              <a:gd name="connsiteY0-52" fmla="*/ 0 h 1560893"/>
              <a:gd name="connsiteX1-53" fmla="*/ 2220686 w 2220686"/>
              <a:gd name="connsiteY1-54" fmla="*/ 0 h 1560893"/>
              <a:gd name="connsiteX2-55" fmla="*/ 2220685 w 2220686"/>
              <a:gd name="connsiteY2-56" fmla="*/ 1560893 h 1560893"/>
              <a:gd name="connsiteX3-57" fmla="*/ 0 w 2220686"/>
              <a:gd name="connsiteY3-58" fmla="*/ 1560893 h 1560893"/>
              <a:gd name="connsiteX4-59" fmla="*/ 391886 w 2220686"/>
              <a:gd name="connsiteY4-60" fmla="*/ 0 h 1560893"/>
              <a:gd name="connsiteX0-61" fmla="*/ 415636 w 2244436"/>
              <a:gd name="connsiteY0-62" fmla="*/ 0 h 1560893"/>
              <a:gd name="connsiteX1-63" fmla="*/ 2244436 w 2244436"/>
              <a:gd name="connsiteY1-64" fmla="*/ 0 h 1560893"/>
              <a:gd name="connsiteX2-65" fmla="*/ 2244435 w 2244436"/>
              <a:gd name="connsiteY2-66" fmla="*/ 1560893 h 1560893"/>
              <a:gd name="connsiteX3-67" fmla="*/ 0 w 2244436"/>
              <a:gd name="connsiteY3-68" fmla="*/ 1549017 h 1560893"/>
              <a:gd name="connsiteX4-69" fmla="*/ 415636 w 2244436"/>
              <a:gd name="connsiteY4-70" fmla="*/ 0 h 1560893"/>
              <a:gd name="connsiteX0-71" fmla="*/ 415636 w 2244436"/>
              <a:gd name="connsiteY0-72" fmla="*/ 0 h 1549017"/>
              <a:gd name="connsiteX1-73" fmla="*/ 2244436 w 2244436"/>
              <a:gd name="connsiteY1-74" fmla="*/ 0 h 1549017"/>
              <a:gd name="connsiteX2-75" fmla="*/ 2244435 w 2244436"/>
              <a:gd name="connsiteY2-76" fmla="*/ 1537143 h 1549017"/>
              <a:gd name="connsiteX3-77" fmla="*/ 0 w 2244436"/>
              <a:gd name="connsiteY3-78" fmla="*/ 1549017 h 1549017"/>
              <a:gd name="connsiteX4-79" fmla="*/ 415636 w 2244436"/>
              <a:gd name="connsiteY4-80" fmla="*/ 0 h 1549017"/>
              <a:gd name="connsiteX0-81" fmla="*/ 415636 w 2244436"/>
              <a:gd name="connsiteY0-82" fmla="*/ 0 h 1560894"/>
              <a:gd name="connsiteX1-83" fmla="*/ 2244436 w 2244436"/>
              <a:gd name="connsiteY1-84" fmla="*/ 0 h 1560894"/>
              <a:gd name="connsiteX2-85" fmla="*/ 2244435 w 2244436"/>
              <a:gd name="connsiteY2-86" fmla="*/ 1560894 h 1560894"/>
              <a:gd name="connsiteX3-87" fmla="*/ 0 w 2244436"/>
              <a:gd name="connsiteY3-88" fmla="*/ 1549017 h 1560894"/>
              <a:gd name="connsiteX4-89" fmla="*/ 415636 w 2244436"/>
              <a:gd name="connsiteY4-90" fmla="*/ 0 h 1560894"/>
              <a:gd name="connsiteX0-91" fmla="*/ 415636 w 2244436"/>
              <a:gd name="connsiteY0-92" fmla="*/ 0 h 1549019"/>
              <a:gd name="connsiteX1-93" fmla="*/ 2244436 w 2244436"/>
              <a:gd name="connsiteY1-94" fmla="*/ 0 h 1549019"/>
              <a:gd name="connsiteX2-95" fmla="*/ 2244435 w 2244436"/>
              <a:gd name="connsiteY2-96" fmla="*/ 1549019 h 1549019"/>
              <a:gd name="connsiteX3-97" fmla="*/ 0 w 2244436"/>
              <a:gd name="connsiteY3-98" fmla="*/ 1549017 h 1549019"/>
              <a:gd name="connsiteX4-99" fmla="*/ 415636 w 2244436"/>
              <a:gd name="connsiteY4-100" fmla="*/ 0 h 1549019"/>
              <a:gd name="connsiteX0-101" fmla="*/ 214246 w 2244436"/>
              <a:gd name="connsiteY0-102" fmla="*/ 0 h 1572769"/>
              <a:gd name="connsiteX1-103" fmla="*/ 2244436 w 2244436"/>
              <a:gd name="connsiteY1-104" fmla="*/ 23750 h 1572769"/>
              <a:gd name="connsiteX2-105" fmla="*/ 2244435 w 2244436"/>
              <a:gd name="connsiteY2-106" fmla="*/ 1572769 h 1572769"/>
              <a:gd name="connsiteX3-107" fmla="*/ 0 w 2244436"/>
              <a:gd name="connsiteY3-108" fmla="*/ 1572767 h 1572769"/>
              <a:gd name="connsiteX4-109" fmla="*/ 214246 w 2244436"/>
              <a:gd name="connsiteY4-110" fmla="*/ 0 h 1572769"/>
              <a:gd name="connsiteX0-111" fmla="*/ 214246 w 2244436"/>
              <a:gd name="connsiteY0-112" fmla="*/ 0 h 1549019"/>
              <a:gd name="connsiteX1-113" fmla="*/ 2244436 w 2244436"/>
              <a:gd name="connsiteY1-114" fmla="*/ 0 h 1549019"/>
              <a:gd name="connsiteX2-115" fmla="*/ 2244435 w 2244436"/>
              <a:gd name="connsiteY2-116" fmla="*/ 1549019 h 1549019"/>
              <a:gd name="connsiteX3-117" fmla="*/ 0 w 2244436"/>
              <a:gd name="connsiteY3-118" fmla="*/ 1549017 h 1549019"/>
              <a:gd name="connsiteX4-119" fmla="*/ 214246 w 2244436"/>
              <a:gd name="connsiteY4-120" fmla="*/ 0 h 1549019"/>
              <a:gd name="connsiteX0-121" fmla="*/ 203647 w 2244436"/>
              <a:gd name="connsiteY0-122" fmla="*/ 23750 h 1549019"/>
              <a:gd name="connsiteX1-123" fmla="*/ 2244436 w 2244436"/>
              <a:gd name="connsiteY1-124" fmla="*/ 0 h 1549019"/>
              <a:gd name="connsiteX2-125" fmla="*/ 2244435 w 2244436"/>
              <a:gd name="connsiteY2-126" fmla="*/ 1549019 h 1549019"/>
              <a:gd name="connsiteX3-127" fmla="*/ 0 w 2244436"/>
              <a:gd name="connsiteY3-128" fmla="*/ 1549017 h 1549019"/>
              <a:gd name="connsiteX4-129" fmla="*/ 203647 w 2244436"/>
              <a:gd name="connsiteY4-130" fmla="*/ 23750 h 1549019"/>
              <a:gd name="connsiteX0-131" fmla="*/ 214246 w 2244436"/>
              <a:gd name="connsiteY0-132" fmla="*/ 0 h 1572771"/>
              <a:gd name="connsiteX1-133" fmla="*/ 2244436 w 2244436"/>
              <a:gd name="connsiteY1-134" fmla="*/ 23752 h 1572771"/>
              <a:gd name="connsiteX2-135" fmla="*/ 2244435 w 2244436"/>
              <a:gd name="connsiteY2-136" fmla="*/ 1572771 h 1572771"/>
              <a:gd name="connsiteX3-137" fmla="*/ 0 w 2244436"/>
              <a:gd name="connsiteY3-138" fmla="*/ 1572769 h 1572771"/>
              <a:gd name="connsiteX4-139" fmla="*/ 214246 w 2244436"/>
              <a:gd name="connsiteY4-140" fmla="*/ 0 h 1572771"/>
              <a:gd name="connsiteX0-141" fmla="*/ 193048 w 2244436"/>
              <a:gd name="connsiteY0-142" fmla="*/ 23750 h 1549019"/>
              <a:gd name="connsiteX1-143" fmla="*/ 2244436 w 2244436"/>
              <a:gd name="connsiteY1-144" fmla="*/ 0 h 1549019"/>
              <a:gd name="connsiteX2-145" fmla="*/ 2244435 w 2244436"/>
              <a:gd name="connsiteY2-146" fmla="*/ 1549019 h 1549019"/>
              <a:gd name="connsiteX3-147" fmla="*/ 0 w 2244436"/>
              <a:gd name="connsiteY3-148" fmla="*/ 1549017 h 1549019"/>
              <a:gd name="connsiteX4-149" fmla="*/ 193048 w 2244436"/>
              <a:gd name="connsiteY4-150" fmla="*/ 23750 h 1549019"/>
              <a:gd name="connsiteX0-151" fmla="*/ 214246 w 2244436"/>
              <a:gd name="connsiteY0-152" fmla="*/ 0 h 1572771"/>
              <a:gd name="connsiteX1-153" fmla="*/ 2244436 w 2244436"/>
              <a:gd name="connsiteY1-154" fmla="*/ 23752 h 1572771"/>
              <a:gd name="connsiteX2-155" fmla="*/ 2244435 w 2244436"/>
              <a:gd name="connsiteY2-156" fmla="*/ 1572771 h 1572771"/>
              <a:gd name="connsiteX3-157" fmla="*/ 0 w 2244436"/>
              <a:gd name="connsiteY3-158" fmla="*/ 1572769 h 1572771"/>
              <a:gd name="connsiteX4-159" fmla="*/ 214246 w 2244436"/>
              <a:gd name="connsiteY4-160" fmla="*/ 0 h 1572771"/>
              <a:gd name="connsiteX0-161" fmla="*/ 224846 w 2244436"/>
              <a:gd name="connsiteY0-162" fmla="*/ 0 h 1549021"/>
              <a:gd name="connsiteX1-163" fmla="*/ 2244436 w 2244436"/>
              <a:gd name="connsiteY1-164" fmla="*/ 2 h 1549021"/>
              <a:gd name="connsiteX2-165" fmla="*/ 2244435 w 2244436"/>
              <a:gd name="connsiteY2-166" fmla="*/ 1549021 h 1549021"/>
              <a:gd name="connsiteX3-167" fmla="*/ 0 w 2244436"/>
              <a:gd name="connsiteY3-168" fmla="*/ 1549019 h 1549021"/>
              <a:gd name="connsiteX4-169" fmla="*/ 224846 w 2244436"/>
              <a:gd name="connsiteY4-170" fmla="*/ 0 h 1549021"/>
              <a:gd name="connsiteX0-171" fmla="*/ 203648 w 2223238"/>
              <a:gd name="connsiteY0-172" fmla="*/ 0 h 1549021"/>
              <a:gd name="connsiteX1-173" fmla="*/ 2223238 w 2223238"/>
              <a:gd name="connsiteY1-174" fmla="*/ 2 h 1549021"/>
              <a:gd name="connsiteX2-175" fmla="*/ 2223237 w 2223238"/>
              <a:gd name="connsiteY2-176" fmla="*/ 1549021 h 1549021"/>
              <a:gd name="connsiteX3-177" fmla="*/ 0 w 2223238"/>
              <a:gd name="connsiteY3-178" fmla="*/ 1525267 h 1549021"/>
              <a:gd name="connsiteX4-179" fmla="*/ 203648 w 2223238"/>
              <a:gd name="connsiteY4-180" fmla="*/ 0 h 1549021"/>
              <a:gd name="connsiteX0-181" fmla="*/ 169261 w 2223238"/>
              <a:gd name="connsiteY0-182" fmla="*/ 0 h 1549021"/>
              <a:gd name="connsiteX1-183" fmla="*/ 2223238 w 2223238"/>
              <a:gd name="connsiteY1-184" fmla="*/ 2 h 1549021"/>
              <a:gd name="connsiteX2-185" fmla="*/ 2223237 w 2223238"/>
              <a:gd name="connsiteY2-186" fmla="*/ 1549021 h 1549021"/>
              <a:gd name="connsiteX3-187" fmla="*/ 0 w 2223238"/>
              <a:gd name="connsiteY3-188" fmla="*/ 1525267 h 1549021"/>
              <a:gd name="connsiteX4-189" fmla="*/ 169261 w 2223238"/>
              <a:gd name="connsiteY4-190" fmla="*/ 0 h 1549021"/>
              <a:gd name="connsiteX0-191" fmla="*/ 184306 w 2238283"/>
              <a:gd name="connsiteY0-192" fmla="*/ 0 h 1549021"/>
              <a:gd name="connsiteX1-193" fmla="*/ 2238283 w 2238283"/>
              <a:gd name="connsiteY1-194" fmla="*/ 2 h 1549021"/>
              <a:gd name="connsiteX2-195" fmla="*/ 2238282 w 2238283"/>
              <a:gd name="connsiteY2-196" fmla="*/ 1549021 h 1549021"/>
              <a:gd name="connsiteX3-197" fmla="*/ 0 w 2238283"/>
              <a:gd name="connsiteY3-198" fmla="*/ 1520429 h 1549021"/>
              <a:gd name="connsiteX4-199" fmla="*/ 184306 w 2238283"/>
              <a:gd name="connsiteY4-200" fmla="*/ 0 h 1549021"/>
              <a:gd name="connsiteX0-201" fmla="*/ 147770 w 2201747"/>
              <a:gd name="connsiteY0-202" fmla="*/ 0 h 1549021"/>
              <a:gd name="connsiteX1-203" fmla="*/ 2201747 w 2201747"/>
              <a:gd name="connsiteY1-204" fmla="*/ 2 h 1549021"/>
              <a:gd name="connsiteX2-205" fmla="*/ 2201746 w 2201747"/>
              <a:gd name="connsiteY2-206" fmla="*/ 1549021 h 1549021"/>
              <a:gd name="connsiteX3-207" fmla="*/ 0 w 2201747"/>
              <a:gd name="connsiteY3-208" fmla="*/ 1399477 h 1549021"/>
              <a:gd name="connsiteX4-209" fmla="*/ 147770 w 2201747"/>
              <a:gd name="connsiteY4-210" fmla="*/ 0 h 1549021"/>
              <a:gd name="connsiteX0-211" fmla="*/ 192902 w 2246879"/>
              <a:gd name="connsiteY0-212" fmla="*/ 0 h 1549021"/>
              <a:gd name="connsiteX1-213" fmla="*/ 2246879 w 2246879"/>
              <a:gd name="connsiteY1-214" fmla="*/ 2 h 1549021"/>
              <a:gd name="connsiteX2-215" fmla="*/ 2246878 w 2246879"/>
              <a:gd name="connsiteY2-216" fmla="*/ 1549021 h 1549021"/>
              <a:gd name="connsiteX3-217" fmla="*/ 0 w 2246879"/>
              <a:gd name="connsiteY3-218" fmla="*/ 1520429 h 1549021"/>
              <a:gd name="connsiteX4-219" fmla="*/ 192902 w 2246879"/>
              <a:gd name="connsiteY4-220" fmla="*/ 0 h 1549021"/>
              <a:gd name="connsiteX0-221" fmla="*/ 192902 w 2246879"/>
              <a:gd name="connsiteY0-222" fmla="*/ 0 h 1524831"/>
              <a:gd name="connsiteX1-223" fmla="*/ 2246879 w 2246879"/>
              <a:gd name="connsiteY1-224" fmla="*/ 2 h 1524831"/>
              <a:gd name="connsiteX2-225" fmla="*/ 2246878 w 2246879"/>
              <a:gd name="connsiteY2-226" fmla="*/ 1524831 h 1524831"/>
              <a:gd name="connsiteX3-227" fmla="*/ 0 w 2246879"/>
              <a:gd name="connsiteY3-228" fmla="*/ 1520429 h 1524831"/>
              <a:gd name="connsiteX4-229" fmla="*/ 192902 w 2246879"/>
              <a:gd name="connsiteY4-230" fmla="*/ 0 h 15248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6" name="Parallelogram 10"/>
          <p:cNvSpPr/>
          <p:nvPr/>
        </p:nvSpPr>
        <p:spPr>
          <a:xfrm>
            <a:off x="8834438" y="-65087"/>
            <a:ext cx="868363" cy="2163763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-1" fmla="*/ 0 w 739115"/>
              <a:gd name="connsiteY0-2" fmla="*/ 1560894 h 1560894"/>
              <a:gd name="connsiteX1-3" fmla="*/ 491960 w 739115"/>
              <a:gd name="connsiteY1-4" fmla="*/ 0 h 1560894"/>
              <a:gd name="connsiteX2-5" fmla="*/ 739115 w 739115"/>
              <a:gd name="connsiteY2-6" fmla="*/ 0 h 1560894"/>
              <a:gd name="connsiteX3-7" fmla="*/ 656730 w 739115"/>
              <a:gd name="connsiteY3-8" fmla="*/ 1560894 h 1560894"/>
              <a:gd name="connsiteX4-9" fmla="*/ 0 w 739115"/>
              <a:gd name="connsiteY4-10" fmla="*/ 1560894 h 1560894"/>
              <a:gd name="connsiteX0-11" fmla="*/ 0 w 739115"/>
              <a:gd name="connsiteY0-12" fmla="*/ 1560894 h 1560894"/>
              <a:gd name="connsiteX1-13" fmla="*/ 463385 w 739115"/>
              <a:gd name="connsiteY1-14" fmla="*/ 9525 h 1560894"/>
              <a:gd name="connsiteX2-15" fmla="*/ 739115 w 739115"/>
              <a:gd name="connsiteY2-16" fmla="*/ 0 h 1560894"/>
              <a:gd name="connsiteX3-17" fmla="*/ 656730 w 739115"/>
              <a:gd name="connsiteY3-18" fmla="*/ 1560894 h 1560894"/>
              <a:gd name="connsiteX4-19" fmla="*/ 0 w 739115"/>
              <a:gd name="connsiteY4-20" fmla="*/ 1560894 h 1560894"/>
              <a:gd name="connsiteX0-21" fmla="*/ 0 w 656730"/>
              <a:gd name="connsiteY0-22" fmla="*/ 1570419 h 1570419"/>
              <a:gd name="connsiteX1-23" fmla="*/ 463385 w 656730"/>
              <a:gd name="connsiteY1-24" fmla="*/ 19050 h 1570419"/>
              <a:gd name="connsiteX2-25" fmla="*/ 586715 w 656730"/>
              <a:gd name="connsiteY2-26" fmla="*/ 0 h 1570419"/>
              <a:gd name="connsiteX3-27" fmla="*/ 656730 w 656730"/>
              <a:gd name="connsiteY3-28" fmla="*/ 1570419 h 1570419"/>
              <a:gd name="connsiteX4-29" fmla="*/ 0 w 656730"/>
              <a:gd name="connsiteY4-30" fmla="*/ 1570419 h 1570419"/>
              <a:gd name="connsiteX0-31" fmla="*/ 0 w 586715"/>
              <a:gd name="connsiteY0-32" fmla="*/ 1570419 h 1570419"/>
              <a:gd name="connsiteX1-33" fmla="*/ 463385 w 586715"/>
              <a:gd name="connsiteY1-34" fmla="*/ 19050 h 1570419"/>
              <a:gd name="connsiteX2-35" fmla="*/ 586715 w 586715"/>
              <a:gd name="connsiteY2-36" fmla="*/ 0 h 1570419"/>
              <a:gd name="connsiteX3-37" fmla="*/ 170955 w 586715"/>
              <a:gd name="connsiteY3-38" fmla="*/ 1551369 h 1570419"/>
              <a:gd name="connsiteX4-39" fmla="*/ 0 w 586715"/>
              <a:gd name="connsiteY4-40" fmla="*/ 1570419 h 1570419"/>
              <a:gd name="connsiteX0-41" fmla="*/ 0 w 605765"/>
              <a:gd name="connsiteY0-42" fmla="*/ 1551369 h 1551369"/>
              <a:gd name="connsiteX1-43" fmla="*/ 463385 w 605765"/>
              <a:gd name="connsiteY1-44" fmla="*/ 0 h 1551369"/>
              <a:gd name="connsiteX2-45" fmla="*/ 605765 w 605765"/>
              <a:gd name="connsiteY2-46" fmla="*/ 0 h 1551369"/>
              <a:gd name="connsiteX3-47" fmla="*/ 170955 w 605765"/>
              <a:gd name="connsiteY3-48" fmla="*/ 1532319 h 1551369"/>
              <a:gd name="connsiteX4-49" fmla="*/ 0 w 605765"/>
              <a:gd name="connsiteY4-50" fmla="*/ 1551369 h 1551369"/>
              <a:gd name="connsiteX0-51" fmla="*/ 0 w 620396"/>
              <a:gd name="connsiteY0-52" fmla="*/ 1565999 h 1565999"/>
              <a:gd name="connsiteX1-53" fmla="*/ 463385 w 620396"/>
              <a:gd name="connsiteY1-54" fmla="*/ 14630 h 1565999"/>
              <a:gd name="connsiteX2-55" fmla="*/ 620396 w 620396"/>
              <a:gd name="connsiteY2-56" fmla="*/ 0 h 1565999"/>
              <a:gd name="connsiteX3-57" fmla="*/ 170955 w 620396"/>
              <a:gd name="connsiteY3-58" fmla="*/ 1546949 h 1565999"/>
              <a:gd name="connsiteX4-59" fmla="*/ 0 w 620396"/>
              <a:gd name="connsiteY4-60" fmla="*/ 1565999 h 1565999"/>
              <a:gd name="connsiteX0-61" fmla="*/ 0 w 620396"/>
              <a:gd name="connsiteY0-62" fmla="*/ 1566000 h 1566000"/>
              <a:gd name="connsiteX1-63" fmla="*/ 463385 w 620396"/>
              <a:gd name="connsiteY1-64" fmla="*/ 0 h 1566000"/>
              <a:gd name="connsiteX2-65" fmla="*/ 620396 w 620396"/>
              <a:gd name="connsiteY2-66" fmla="*/ 1 h 1566000"/>
              <a:gd name="connsiteX3-67" fmla="*/ 170955 w 620396"/>
              <a:gd name="connsiteY3-68" fmla="*/ 1546950 h 1566000"/>
              <a:gd name="connsiteX4-69" fmla="*/ 0 w 620396"/>
              <a:gd name="connsiteY4-70" fmla="*/ 1566000 h 1566000"/>
              <a:gd name="connsiteX0-71" fmla="*/ 0 w 605766"/>
              <a:gd name="connsiteY0-72" fmla="*/ 1544054 h 1546950"/>
              <a:gd name="connsiteX1-73" fmla="*/ 448755 w 605766"/>
              <a:gd name="connsiteY1-74" fmla="*/ 0 h 1546950"/>
              <a:gd name="connsiteX2-75" fmla="*/ 605766 w 605766"/>
              <a:gd name="connsiteY2-76" fmla="*/ 1 h 1546950"/>
              <a:gd name="connsiteX3-77" fmla="*/ 156325 w 605766"/>
              <a:gd name="connsiteY3-78" fmla="*/ 1546950 h 1546950"/>
              <a:gd name="connsiteX4-79" fmla="*/ 0 w 605766"/>
              <a:gd name="connsiteY4-80" fmla="*/ 1544054 h 1546950"/>
              <a:gd name="connsiteX0-81" fmla="*/ 0 w 613717"/>
              <a:gd name="connsiteY0-82" fmla="*/ 1575859 h 1575859"/>
              <a:gd name="connsiteX1-83" fmla="*/ 456706 w 613717"/>
              <a:gd name="connsiteY1-84" fmla="*/ 0 h 1575859"/>
              <a:gd name="connsiteX2-85" fmla="*/ 613717 w 613717"/>
              <a:gd name="connsiteY2-86" fmla="*/ 1 h 1575859"/>
              <a:gd name="connsiteX3-87" fmla="*/ 164276 w 613717"/>
              <a:gd name="connsiteY3-88" fmla="*/ 1546950 h 1575859"/>
              <a:gd name="connsiteX4-89" fmla="*/ 0 w 613717"/>
              <a:gd name="connsiteY4-90" fmla="*/ 1575859 h 1575859"/>
              <a:gd name="connsiteX0-91" fmla="*/ 0 w 613717"/>
              <a:gd name="connsiteY0-92" fmla="*/ 1575859 h 1575859"/>
              <a:gd name="connsiteX1-93" fmla="*/ 456706 w 613717"/>
              <a:gd name="connsiteY1-94" fmla="*/ 0 h 1575859"/>
              <a:gd name="connsiteX2-95" fmla="*/ 613717 w 613717"/>
              <a:gd name="connsiteY2-96" fmla="*/ 1 h 1575859"/>
              <a:gd name="connsiteX3-97" fmla="*/ 160301 w 613717"/>
              <a:gd name="connsiteY3-98" fmla="*/ 1574779 h 1575859"/>
              <a:gd name="connsiteX4-99" fmla="*/ 0 w 613717"/>
              <a:gd name="connsiteY4-100" fmla="*/ 1575859 h 1575859"/>
              <a:gd name="connsiteX0-101" fmla="*/ 0 w 621032"/>
              <a:gd name="connsiteY0-102" fmla="*/ 1568561 h 1574779"/>
              <a:gd name="connsiteX1-103" fmla="*/ 464021 w 621032"/>
              <a:gd name="connsiteY1-104" fmla="*/ 0 h 1574779"/>
              <a:gd name="connsiteX2-105" fmla="*/ 621032 w 621032"/>
              <a:gd name="connsiteY2-106" fmla="*/ 1 h 1574779"/>
              <a:gd name="connsiteX3-107" fmla="*/ 167616 w 621032"/>
              <a:gd name="connsiteY3-108" fmla="*/ 1574779 h 1574779"/>
              <a:gd name="connsiteX4-109" fmla="*/ 0 w 621032"/>
              <a:gd name="connsiteY4-110" fmla="*/ 1568561 h 1574779"/>
              <a:gd name="connsiteX0-111" fmla="*/ 0 w 621032"/>
              <a:gd name="connsiteY0-112" fmla="*/ 1575858 h 1575858"/>
              <a:gd name="connsiteX1-113" fmla="*/ 464021 w 621032"/>
              <a:gd name="connsiteY1-114" fmla="*/ 0 h 1575858"/>
              <a:gd name="connsiteX2-115" fmla="*/ 621032 w 621032"/>
              <a:gd name="connsiteY2-116" fmla="*/ 1 h 1575858"/>
              <a:gd name="connsiteX3-117" fmla="*/ 167616 w 621032"/>
              <a:gd name="connsiteY3-118" fmla="*/ 1574779 h 1575858"/>
              <a:gd name="connsiteX4-119" fmla="*/ 0 w 621032"/>
              <a:gd name="connsiteY4-120" fmla="*/ 1575858 h 1575858"/>
              <a:gd name="connsiteX0-121" fmla="*/ 0 w 621032"/>
              <a:gd name="connsiteY0-122" fmla="*/ 1605050 h 1605050"/>
              <a:gd name="connsiteX1-123" fmla="*/ 467679 w 621032"/>
              <a:gd name="connsiteY1-124" fmla="*/ 0 h 1605050"/>
              <a:gd name="connsiteX2-125" fmla="*/ 621032 w 621032"/>
              <a:gd name="connsiteY2-126" fmla="*/ 29193 h 1605050"/>
              <a:gd name="connsiteX3-127" fmla="*/ 167616 w 621032"/>
              <a:gd name="connsiteY3-128" fmla="*/ 1603971 h 1605050"/>
              <a:gd name="connsiteX4-129" fmla="*/ 0 w 621032"/>
              <a:gd name="connsiteY4-130" fmla="*/ 1605050 h 1605050"/>
              <a:gd name="connsiteX0-131" fmla="*/ 0 w 632005"/>
              <a:gd name="connsiteY0-132" fmla="*/ 1605050 h 1605050"/>
              <a:gd name="connsiteX1-133" fmla="*/ 467679 w 632005"/>
              <a:gd name="connsiteY1-134" fmla="*/ 0 h 1605050"/>
              <a:gd name="connsiteX2-135" fmla="*/ 632005 w 632005"/>
              <a:gd name="connsiteY2-136" fmla="*/ 7299 h 1605050"/>
              <a:gd name="connsiteX3-137" fmla="*/ 167616 w 632005"/>
              <a:gd name="connsiteY3-138" fmla="*/ 1603971 h 1605050"/>
              <a:gd name="connsiteX4-139" fmla="*/ 0 w 632005"/>
              <a:gd name="connsiteY4-140" fmla="*/ 1605050 h 1605050"/>
              <a:gd name="connsiteX0-141" fmla="*/ 0 w 642978"/>
              <a:gd name="connsiteY0-142" fmla="*/ 1612348 h 1612348"/>
              <a:gd name="connsiteX1-143" fmla="*/ 467679 w 642978"/>
              <a:gd name="connsiteY1-144" fmla="*/ 7298 h 1612348"/>
              <a:gd name="connsiteX2-145" fmla="*/ 642978 w 642978"/>
              <a:gd name="connsiteY2-146" fmla="*/ 0 h 1612348"/>
              <a:gd name="connsiteX3-147" fmla="*/ 167616 w 642978"/>
              <a:gd name="connsiteY3-148" fmla="*/ 1611269 h 1612348"/>
              <a:gd name="connsiteX4-149" fmla="*/ 0 w 642978"/>
              <a:gd name="connsiteY4-150" fmla="*/ 1612348 h 1612348"/>
              <a:gd name="connsiteX0-151" fmla="*/ 0 w 642978"/>
              <a:gd name="connsiteY0-152" fmla="*/ 1615997 h 1615997"/>
              <a:gd name="connsiteX1-153" fmla="*/ 467679 w 642978"/>
              <a:gd name="connsiteY1-154" fmla="*/ 0 h 1615997"/>
              <a:gd name="connsiteX2-155" fmla="*/ 642978 w 642978"/>
              <a:gd name="connsiteY2-156" fmla="*/ 3649 h 1615997"/>
              <a:gd name="connsiteX3-157" fmla="*/ 167616 w 642978"/>
              <a:gd name="connsiteY3-158" fmla="*/ 1614918 h 1615997"/>
              <a:gd name="connsiteX4-159" fmla="*/ 0 w 642978"/>
              <a:gd name="connsiteY4-160" fmla="*/ 1615997 h 1615997"/>
              <a:gd name="connsiteX0-161" fmla="*/ 0 w 642978"/>
              <a:gd name="connsiteY0-162" fmla="*/ 1619646 h 1619646"/>
              <a:gd name="connsiteX1-163" fmla="*/ 467679 w 642978"/>
              <a:gd name="connsiteY1-164" fmla="*/ 3649 h 1619646"/>
              <a:gd name="connsiteX2-165" fmla="*/ 642978 w 642978"/>
              <a:gd name="connsiteY2-166" fmla="*/ 0 h 1619646"/>
              <a:gd name="connsiteX3-167" fmla="*/ 167616 w 642978"/>
              <a:gd name="connsiteY3-168" fmla="*/ 1618567 h 1619646"/>
              <a:gd name="connsiteX4-169" fmla="*/ 0 w 642978"/>
              <a:gd name="connsiteY4-170" fmla="*/ 1619646 h 1619646"/>
              <a:gd name="connsiteX0-171" fmla="*/ 0 w 650293"/>
              <a:gd name="connsiteY0-172" fmla="*/ 1619646 h 1619646"/>
              <a:gd name="connsiteX1-173" fmla="*/ 467679 w 650293"/>
              <a:gd name="connsiteY1-174" fmla="*/ 3649 h 1619646"/>
              <a:gd name="connsiteX2-175" fmla="*/ 650293 w 650293"/>
              <a:gd name="connsiteY2-176" fmla="*/ 0 h 1619646"/>
              <a:gd name="connsiteX3-177" fmla="*/ 167616 w 650293"/>
              <a:gd name="connsiteY3-178" fmla="*/ 1618567 h 1619646"/>
              <a:gd name="connsiteX4-179" fmla="*/ 0 w 650293"/>
              <a:gd name="connsiteY4-180" fmla="*/ 1619646 h 16196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-12700" y="2097088"/>
            <a:ext cx="12204700" cy="6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8778875" y="3178175"/>
            <a:ext cx="3413125" cy="6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9" name="Rectangle 18"/>
          <p:cNvSpPr/>
          <p:nvPr/>
        </p:nvSpPr>
        <p:spPr>
          <a:xfrm rot="17170939">
            <a:off x="7969250" y="963613"/>
            <a:ext cx="2301875" cy="6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pic>
        <p:nvPicPr>
          <p:cNvPr id="5129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20800" y="-1346200"/>
            <a:ext cx="14630400" cy="132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73125" y="-1311275"/>
            <a:ext cx="14630400" cy="132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76325" y="6877050"/>
            <a:ext cx="14630400" cy="132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16"/>
          <p:cNvSpPr/>
          <p:nvPr/>
        </p:nvSpPr>
        <p:spPr>
          <a:xfrm rot="17170939">
            <a:off x="2936875" y="2271713"/>
            <a:ext cx="12204700" cy="6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仿宋" panose="02010609060101010101" pitchFamily="49" charset="-122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894742" y="3238500"/>
            <a:ext cx="4297257" cy="3133344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-1" fmla="*/ 680484 w 3222943"/>
              <a:gd name="connsiteY0-2" fmla="*/ 0 h 2346325"/>
              <a:gd name="connsiteX1-3" fmla="*/ 3222943 w 3222943"/>
              <a:gd name="connsiteY1-4" fmla="*/ 0 h 2346325"/>
              <a:gd name="connsiteX2-5" fmla="*/ 3222943 w 3222943"/>
              <a:gd name="connsiteY2-6" fmla="*/ 2346325 h 2346325"/>
              <a:gd name="connsiteX3-7" fmla="*/ 0 w 3222943"/>
              <a:gd name="connsiteY3-8" fmla="*/ 2346325 h 2346325"/>
              <a:gd name="connsiteX4-9" fmla="*/ 680484 w 3222943"/>
              <a:gd name="connsiteY4-10" fmla="*/ 0 h 23463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600">
                <a:latin typeface="+mn-ea"/>
                <a:ea typeface="+mn-ea"/>
              </a:defRPr>
            </a:lvl1pPr>
          </a:lstStyle>
          <a:p>
            <a:pPr marL="455930" marR="0" lvl="0" indent="-455930" algn="ctr" defTabSz="121793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2191" y="0"/>
            <a:ext cx="9387841" cy="2097024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-1" fmla="*/ 0 w 7054850"/>
              <a:gd name="connsiteY0-2" fmla="*/ 0 h 1584326"/>
              <a:gd name="connsiteX1-3" fmla="*/ 7054850 w 7054850"/>
              <a:gd name="connsiteY1-4" fmla="*/ 0 h 1584326"/>
              <a:gd name="connsiteX2-5" fmla="*/ 6587018 w 7054850"/>
              <a:gd name="connsiteY2-6" fmla="*/ 1584326 h 1584326"/>
              <a:gd name="connsiteX3-7" fmla="*/ 0 w 7054850"/>
              <a:gd name="connsiteY3-8" fmla="*/ 1584326 h 1584326"/>
              <a:gd name="connsiteX4-9" fmla="*/ 0 w 7054850"/>
              <a:gd name="connsiteY4-10" fmla="*/ 0 h 1584326"/>
              <a:gd name="connsiteX0-11" fmla="*/ 0 w 7065482"/>
              <a:gd name="connsiteY0-12" fmla="*/ 0 h 1584326"/>
              <a:gd name="connsiteX1-13" fmla="*/ 7065482 w 7065482"/>
              <a:gd name="connsiteY1-14" fmla="*/ 0 h 1584326"/>
              <a:gd name="connsiteX2-15" fmla="*/ 6587018 w 7065482"/>
              <a:gd name="connsiteY2-16" fmla="*/ 1584326 h 1584326"/>
              <a:gd name="connsiteX3-17" fmla="*/ 0 w 7065482"/>
              <a:gd name="connsiteY3-18" fmla="*/ 1584326 h 1584326"/>
              <a:gd name="connsiteX4-19" fmla="*/ 0 w 7065482"/>
              <a:gd name="connsiteY4-20" fmla="*/ 0 h 1584326"/>
              <a:gd name="connsiteX0-21" fmla="*/ 0 w 7054850"/>
              <a:gd name="connsiteY0-22" fmla="*/ 0 h 1584326"/>
              <a:gd name="connsiteX1-23" fmla="*/ 7054850 w 7054850"/>
              <a:gd name="connsiteY1-24" fmla="*/ 0 h 1584326"/>
              <a:gd name="connsiteX2-25" fmla="*/ 6587018 w 7054850"/>
              <a:gd name="connsiteY2-26" fmla="*/ 1584326 h 1584326"/>
              <a:gd name="connsiteX3-27" fmla="*/ 0 w 7054850"/>
              <a:gd name="connsiteY3-28" fmla="*/ 1584326 h 1584326"/>
              <a:gd name="connsiteX4-29" fmla="*/ 0 w 7054850"/>
              <a:gd name="connsiteY4-30" fmla="*/ 0 h 1584326"/>
              <a:gd name="connsiteX0-31" fmla="*/ 0 w 7044218"/>
              <a:gd name="connsiteY0-32" fmla="*/ 0 h 1584326"/>
              <a:gd name="connsiteX1-33" fmla="*/ 7044218 w 7044218"/>
              <a:gd name="connsiteY1-34" fmla="*/ 0 h 1584326"/>
              <a:gd name="connsiteX2-35" fmla="*/ 6587018 w 7044218"/>
              <a:gd name="connsiteY2-36" fmla="*/ 1584326 h 1584326"/>
              <a:gd name="connsiteX3-37" fmla="*/ 0 w 7044218"/>
              <a:gd name="connsiteY3-38" fmla="*/ 1584326 h 1584326"/>
              <a:gd name="connsiteX4-39" fmla="*/ 0 w 7044218"/>
              <a:gd name="connsiteY4-40" fmla="*/ 0 h 1584326"/>
              <a:gd name="connsiteX0-41" fmla="*/ 0 w 7044218"/>
              <a:gd name="connsiteY0-42" fmla="*/ 0 h 1584326"/>
              <a:gd name="connsiteX1-43" fmla="*/ 7044218 w 7044218"/>
              <a:gd name="connsiteY1-44" fmla="*/ 0 h 1584326"/>
              <a:gd name="connsiteX2-45" fmla="*/ 6587018 w 7044218"/>
              <a:gd name="connsiteY2-46" fmla="*/ 1584326 h 1584326"/>
              <a:gd name="connsiteX3-47" fmla="*/ 0 w 7044218"/>
              <a:gd name="connsiteY3-48" fmla="*/ 1584326 h 1584326"/>
              <a:gd name="connsiteX4-49" fmla="*/ 0 w 7044218"/>
              <a:gd name="connsiteY4-50" fmla="*/ 0 h 1584326"/>
              <a:gd name="connsiteX0-51" fmla="*/ 0 w 7044218"/>
              <a:gd name="connsiteY0-52" fmla="*/ 0 h 1584326"/>
              <a:gd name="connsiteX1-53" fmla="*/ 7044218 w 7044218"/>
              <a:gd name="connsiteY1-54" fmla="*/ 0 h 1584326"/>
              <a:gd name="connsiteX2-55" fmla="*/ 6565078 w 7044218"/>
              <a:gd name="connsiteY2-56" fmla="*/ 1584326 h 1584326"/>
              <a:gd name="connsiteX3-57" fmla="*/ 0 w 7044218"/>
              <a:gd name="connsiteY3-58" fmla="*/ 1584326 h 1584326"/>
              <a:gd name="connsiteX4-59" fmla="*/ 0 w 7044218"/>
              <a:gd name="connsiteY4-60" fmla="*/ 0 h 1584326"/>
              <a:gd name="connsiteX0-61" fmla="*/ 0 w 7029591"/>
              <a:gd name="connsiteY0-62" fmla="*/ 0 h 1584326"/>
              <a:gd name="connsiteX1-63" fmla="*/ 7029591 w 7029591"/>
              <a:gd name="connsiteY1-64" fmla="*/ 7455 h 1584326"/>
              <a:gd name="connsiteX2-65" fmla="*/ 6565078 w 7029591"/>
              <a:gd name="connsiteY2-66" fmla="*/ 1584326 h 1584326"/>
              <a:gd name="connsiteX3-67" fmla="*/ 0 w 7029591"/>
              <a:gd name="connsiteY3-68" fmla="*/ 1584326 h 1584326"/>
              <a:gd name="connsiteX4-69" fmla="*/ 0 w 7029591"/>
              <a:gd name="connsiteY4-70" fmla="*/ 0 h 1584326"/>
              <a:gd name="connsiteX0-71" fmla="*/ 0 w 7038204"/>
              <a:gd name="connsiteY0-72" fmla="*/ 0 h 1584326"/>
              <a:gd name="connsiteX1-73" fmla="*/ 7038204 w 7038204"/>
              <a:gd name="connsiteY1-74" fmla="*/ 7455 h 1584326"/>
              <a:gd name="connsiteX2-75" fmla="*/ 6565078 w 7038204"/>
              <a:gd name="connsiteY2-76" fmla="*/ 1584326 h 1584326"/>
              <a:gd name="connsiteX3-77" fmla="*/ 0 w 7038204"/>
              <a:gd name="connsiteY3-78" fmla="*/ 1584326 h 1584326"/>
              <a:gd name="connsiteX4-79" fmla="*/ 0 w 7038204"/>
              <a:gd name="connsiteY4-80" fmla="*/ 0 h 1584326"/>
              <a:gd name="connsiteX0-81" fmla="*/ 0 w 7038204"/>
              <a:gd name="connsiteY0-82" fmla="*/ 0 h 1584326"/>
              <a:gd name="connsiteX1-83" fmla="*/ 7038204 w 7038204"/>
              <a:gd name="connsiteY1-84" fmla="*/ 7455 h 1584326"/>
              <a:gd name="connsiteX2-85" fmla="*/ 6573692 w 7038204"/>
              <a:gd name="connsiteY2-86" fmla="*/ 1584326 h 1584326"/>
              <a:gd name="connsiteX3-87" fmla="*/ 0 w 7038204"/>
              <a:gd name="connsiteY3-88" fmla="*/ 1584326 h 1584326"/>
              <a:gd name="connsiteX4-89" fmla="*/ 0 w 7038204"/>
              <a:gd name="connsiteY4-90" fmla="*/ 0 h 1584326"/>
              <a:gd name="connsiteX0-91" fmla="*/ 0 w 7029592"/>
              <a:gd name="connsiteY0-92" fmla="*/ 0 h 1584326"/>
              <a:gd name="connsiteX1-93" fmla="*/ 7029592 w 7029592"/>
              <a:gd name="connsiteY1-94" fmla="*/ 7455 h 1584326"/>
              <a:gd name="connsiteX2-95" fmla="*/ 6573692 w 7029592"/>
              <a:gd name="connsiteY2-96" fmla="*/ 1584326 h 1584326"/>
              <a:gd name="connsiteX3-97" fmla="*/ 0 w 7029592"/>
              <a:gd name="connsiteY3-98" fmla="*/ 1584326 h 1584326"/>
              <a:gd name="connsiteX4-99" fmla="*/ 0 w 7029592"/>
              <a:gd name="connsiteY4-100" fmla="*/ 0 h 15843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anchor="ctr"/>
          <a:lstStyle>
            <a:lvl1pPr algn="ctr">
              <a:defRPr sz="1600">
                <a:latin typeface="+mn-ea"/>
                <a:ea typeface="+mn-ea"/>
              </a:defRPr>
            </a:lvl1pPr>
          </a:lstStyle>
          <a:p>
            <a:pPr marL="455930" marR="0" lvl="0" indent="-455930" algn="ctr" defTabSz="121793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1" Type="http://schemas.openxmlformats.org/officeDocument/2006/relationships/theme" Target="../theme/theme4.xml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3" Type="http://schemas.openxmlformats.org/officeDocument/2006/relationships/theme" Target="../theme/theme5.xml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ftr="0" dt="0"/>
  <p:txStyles>
    <p:titleStyle>
      <a:lvl1pPr algn="ctr" defTabSz="1217930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方正尚酷简体"/>
        </a:defRPr>
      </a:lvl1pPr>
      <a:lvl2pPr algn="ctr" defTabSz="121793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/>
          <a:ea typeface="方正尚酷简体"/>
          <a:cs typeface="方正尚酷简体"/>
        </a:defRPr>
      </a:lvl2pPr>
      <a:lvl3pPr algn="ctr" defTabSz="121793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/>
          <a:ea typeface="方正尚酷简体"/>
          <a:cs typeface="方正尚酷简体"/>
        </a:defRPr>
      </a:lvl3pPr>
      <a:lvl4pPr algn="ctr" defTabSz="121793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/>
          <a:ea typeface="方正尚酷简体"/>
          <a:cs typeface="方正尚酷简体"/>
        </a:defRPr>
      </a:lvl4pPr>
      <a:lvl5pPr algn="ctr" defTabSz="1217930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/>
          <a:ea typeface="方正尚酷简体"/>
          <a:cs typeface="方正尚酷简体"/>
        </a:defRPr>
      </a:lvl5pPr>
      <a:lvl6pPr marL="4572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/>
          <a:ea typeface="方正尚酷简体"/>
          <a:cs typeface="方正尚酷简体"/>
        </a:defRPr>
      </a:lvl6pPr>
      <a:lvl7pPr marL="9144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/>
          <a:ea typeface="方正尚酷简体"/>
          <a:cs typeface="方正尚酷简体"/>
        </a:defRPr>
      </a:lvl7pPr>
      <a:lvl8pPr marL="13716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/>
          <a:ea typeface="方正尚酷简体"/>
          <a:cs typeface="方正尚酷简体"/>
        </a:defRPr>
      </a:lvl8pPr>
      <a:lvl9pPr marL="1828800" algn="ctr" defTabSz="1217295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/>
          <a:ea typeface="方正尚酷简体"/>
          <a:cs typeface="方正尚酷简体"/>
        </a:defRPr>
      </a:lvl9pPr>
    </p:titleStyle>
    <p:bodyStyle>
      <a:lvl1pPr marL="455930" indent="-455930" algn="l" defTabSz="12179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79730" algn="l" defTabSz="12179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3530" algn="l" defTabSz="12179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30" indent="-303530" algn="l" defTabSz="12179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30" indent="-303530" algn="l" defTabSz="12179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790724"/>
          </a:xfrm>
          <a:prstGeom prst="rect">
            <a:avLst/>
          </a:prstGeom>
        </p:spPr>
      </p:pic>
      <p:sp>
        <p:nvSpPr>
          <p:cNvPr id="5" name="Freeform 5"/>
          <p:cNvSpPr>
            <a:spLocks noChangeAspect="1"/>
          </p:cNvSpPr>
          <p:nvPr userDrawn="1"/>
        </p:nvSpPr>
        <p:spPr bwMode="auto">
          <a:xfrm>
            <a:off x="113724" y="84320"/>
            <a:ext cx="566344" cy="566341"/>
          </a:xfrm>
          <a:custGeom>
            <a:avLst/>
            <a:gdLst>
              <a:gd name="T0" fmla="*/ 2313 w 16074"/>
              <a:gd name="T1" fmla="*/ 11564 h 16128"/>
              <a:gd name="T2" fmla="*/ 3529 w 16074"/>
              <a:gd name="T3" fmla="*/ 12395 h 16128"/>
              <a:gd name="T4" fmla="*/ 4818 w 16074"/>
              <a:gd name="T5" fmla="*/ 13031 h 16128"/>
              <a:gd name="T6" fmla="*/ 6189 w 16074"/>
              <a:gd name="T7" fmla="*/ 13418 h 16128"/>
              <a:gd name="T8" fmla="*/ 7653 w 16074"/>
              <a:gd name="T9" fmla="*/ 13501 h 16128"/>
              <a:gd name="T10" fmla="*/ 9219 w 16074"/>
              <a:gd name="T11" fmla="*/ 13224 h 16128"/>
              <a:gd name="T12" fmla="*/ 5225 w 16074"/>
              <a:gd name="T13" fmla="*/ 7326 h 16128"/>
              <a:gd name="T14" fmla="*/ 5604 w 16074"/>
              <a:gd name="T15" fmla="*/ 2588 h 16128"/>
              <a:gd name="T16" fmla="*/ 5918 w 16074"/>
              <a:gd name="T17" fmla="*/ 2680 h 16128"/>
              <a:gd name="T18" fmla="*/ 6274 w 16074"/>
              <a:gd name="T19" fmla="*/ 2719 h 16128"/>
              <a:gd name="T20" fmla="*/ 6671 w 16074"/>
              <a:gd name="T21" fmla="*/ 2688 h 16128"/>
              <a:gd name="T22" fmla="*/ 7102 w 16074"/>
              <a:gd name="T23" fmla="*/ 2577 h 16128"/>
              <a:gd name="T24" fmla="*/ 7563 w 16074"/>
              <a:gd name="T25" fmla="*/ 2375 h 16128"/>
              <a:gd name="T26" fmla="*/ 8053 w 16074"/>
              <a:gd name="T27" fmla="*/ 2066 h 16128"/>
              <a:gd name="T28" fmla="*/ 12930 w 16074"/>
              <a:gd name="T29" fmla="*/ 10057 h 16128"/>
              <a:gd name="T30" fmla="*/ 13396 w 16074"/>
              <a:gd name="T31" fmla="*/ 8301 h 16128"/>
              <a:gd name="T32" fmla="*/ 13347 w 16074"/>
              <a:gd name="T33" fmla="*/ 6443 h 16128"/>
              <a:gd name="T34" fmla="*/ 12801 w 16074"/>
              <a:gd name="T35" fmla="*/ 4583 h 16128"/>
              <a:gd name="T36" fmla="*/ 11773 w 16074"/>
              <a:gd name="T37" fmla="*/ 2822 h 16128"/>
              <a:gd name="T38" fmla="*/ 10277 w 16074"/>
              <a:gd name="T39" fmla="*/ 1262 h 16128"/>
              <a:gd name="T40" fmla="*/ 8329 w 16074"/>
              <a:gd name="T41" fmla="*/ 0 h 16128"/>
              <a:gd name="T42" fmla="*/ 10526 w 16074"/>
              <a:gd name="T43" fmla="*/ 458 h 16128"/>
              <a:gd name="T44" fmla="*/ 12659 w 16074"/>
              <a:gd name="T45" fmla="*/ 1583 h 16128"/>
              <a:gd name="T46" fmla="*/ 14464 w 16074"/>
              <a:gd name="T47" fmla="*/ 3304 h 16128"/>
              <a:gd name="T48" fmla="*/ 15679 w 16074"/>
              <a:gd name="T49" fmla="*/ 5557 h 16128"/>
              <a:gd name="T50" fmla="*/ 16044 w 16074"/>
              <a:gd name="T51" fmla="*/ 8271 h 16128"/>
              <a:gd name="T52" fmla="*/ 15294 w 16074"/>
              <a:gd name="T53" fmla="*/ 11379 h 16128"/>
              <a:gd name="T54" fmla="*/ 12655 w 16074"/>
              <a:gd name="T55" fmla="*/ 14684 h 16128"/>
              <a:gd name="T56" fmla="*/ 10870 w 16074"/>
              <a:gd name="T57" fmla="*/ 15495 h 16128"/>
              <a:gd name="T58" fmla="*/ 9145 w 16074"/>
              <a:gd name="T59" fmla="*/ 15974 h 16128"/>
              <a:gd name="T60" fmla="*/ 7486 w 16074"/>
              <a:gd name="T61" fmla="*/ 16128 h 16128"/>
              <a:gd name="T62" fmla="*/ 5906 w 16074"/>
              <a:gd name="T63" fmla="*/ 15967 h 16128"/>
              <a:gd name="T64" fmla="*/ 4415 w 16074"/>
              <a:gd name="T65" fmla="*/ 15498 h 16128"/>
              <a:gd name="T66" fmla="*/ 3023 w 16074"/>
              <a:gd name="T67" fmla="*/ 14731 h 16128"/>
              <a:gd name="T68" fmla="*/ 2528 w 16074"/>
              <a:gd name="T69" fmla="*/ 14487 h 16128"/>
              <a:gd name="T70" fmla="*/ 2530 w 16074"/>
              <a:gd name="T71" fmla="*/ 14735 h 16128"/>
              <a:gd name="T72" fmla="*/ 2473 w 16074"/>
              <a:gd name="T73" fmla="*/ 14983 h 16128"/>
              <a:gd name="T74" fmla="*/ 2363 w 16074"/>
              <a:gd name="T75" fmla="*/ 15222 h 16128"/>
              <a:gd name="T76" fmla="*/ 2207 w 16074"/>
              <a:gd name="T77" fmla="*/ 15444 h 16128"/>
              <a:gd name="T78" fmla="*/ 2013 w 16074"/>
              <a:gd name="T79" fmla="*/ 15642 h 16128"/>
              <a:gd name="T80" fmla="*/ 1779 w 16074"/>
              <a:gd name="T81" fmla="*/ 15812 h 16128"/>
              <a:gd name="T82" fmla="*/ 1496 w 16074"/>
              <a:gd name="T83" fmla="*/ 15944 h 16128"/>
              <a:gd name="T84" fmla="*/ 1210 w 16074"/>
              <a:gd name="T85" fmla="*/ 16001 h 16128"/>
              <a:gd name="T86" fmla="*/ 933 w 16074"/>
              <a:gd name="T87" fmla="*/ 15986 h 16128"/>
              <a:gd name="T88" fmla="*/ 671 w 16074"/>
              <a:gd name="T89" fmla="*/ 15902 h 16128"/>
              <a:gd name="T90" fmla="*/ 436 w 16074"/>
              <a:gd name="T91" fmla="*/ 15751 h 16128"/>
              <a:gd name="T92" fmla="*/ 234 w 16074"/>
              <a:gd name="T93" fmla="*/ 15534 h 16128"/>
              <a:gd name="T94" fmla="*/ 33 w 16074"/>
              <a:gd name="T95" fmla="*/ 15112 h 16128"/>
              <a:gd name="T96" fmla="*/ 17 w 16074"/>
              <a:gd name="T97" fmla="*/ 14651 h 16128"/>
              <a:gd name="T98" fmla="*/ 179 w 16074"/>
              <a:gd name="T99" fmla="*/ 14226 h 16128"/>
              <a:gd name="T100" fmla="*/ 478 w 16074"/>
              <a:gd name="T101" fmla="*/ 13874 h 16128"/>
              <a:gd name="T102" fmla="*/ 878 w 16074"/>
              <a:gd name="T103" fmla="*/ 13632 h 16128"/>
              <a:gd name="T104" fmla="*/ 1339 w 16074"/>
              <a:gd name="T105" fmla="*/ 13536 h 16128"/>
              <a:gd name="T106" fmla="*/ 1477 w 16074"/>
              <a:gd name="T107" fmla="*/ 13406 h 16128"/>
              <a:gd name="T108" fmla="*/ 1100 w 16074"/>
              <a:gd name="T109" fmla="*/ 12990 h 16128"/>
              <a:gd name="T110" fmla="*/ 736 w 16074"/>
              <a:gd name="T111" fmla="*/ 12545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074" h="16128">
                <a:moveTo>
                  <a:pt x="454" y="12169"/>
                </a:moveTo>
                <a:lnTo>
                  <a:pt x="1614" y="10993"/>
                </a:lnTo>
                <a:lnTo>
                  <a:pt x="1844" y="11188"/>
                </a:lnTo>
                <a:lnTo>
                  <a:pt x="2077" y="11378"/>
                </a:lnTo>
                <a:lnTo>
                  <a:pt x="2313" y="11564"/>
                </a:lnTo>
                <a:lnTo>
                  <a:pt x="2550" y="11742"/>
                </a:lnTo>
                <a:lnTo>
                  <a:pt x="2792" y="11916"/>
                </a:lnTo>
                <a:lnTo>
                  <a:pt x="3035" y="12083"/>
                </a:lnTo>
                <a:lnTo>
                  <a:pt x="3280" y="12242"/>
                </a:lnTo>
                <a:lnTo>
                  <a:pt x="3529" y="12395"/>
                </a:lnTo>
                <a:lnTo>
                  <a:pt x="3781" y="12540"/>
                </a:lnTo>
                <a:lnTo>
                  <a:pt x="4035" y="12677"/>
                </a:lnTo>
                <a:lnTo>
                  <a:pt x="4293" y="12804"/>
                </a:lnTo>
                <a:lnTo>
                  <a:pt x="4554" y="12923"/>
                </a:lnTo>
                <a:lnTo>
                  <a:pt x="4818" y="13031"/>
                </a:lnTo>
                <a:lnTo>
                  <a:pt x="5086" y="13131"/>
                </a:lnTo>
                <a:lnTo>
                  <a:pt x="5356" y="13220"/>
                </a:lnTo>
                <a:lnTo>
                  <a:pt x="5630" y="13298"/>
                </a:lnTo>
                <a:lnTo>
                  <a:pt x="5908" y="13364"/>
                </a:lnTo>
                <a:lnTo>
                  <a:pt x="6189" y="13418"/>
                </a:lnTo>
                <a:lnTo>
                  <a:pt x="6474" y="13461"/>
                </a:lnTo>
                <a:lnTo>
                  <a:pt x="6763" y="13491"/>
                </a:lnTo>
                <a:lnTo>
                  <a:pt x="7056" y="13508"/>
                </a:lnTo>
                <a:lnTo>
                  <a:pt x="7352" y="13511"/>
                </a:lnTo>
                <a:lnTo>
                  <a:pt x="7653" y="13501"/>
                </a:lnTo>
                <a:lnTo>
                  <a:pt x="7958" y="13476"/>
                </a:lnTo>
                <a:lnTo>
                  <a:pt x="8267" y="13437"/>
                </a:lnTo>
                <a:lnTo>
                  <a:pt x="8579" y="13381"/>
                </a:lnTo>
                <a:lnTo>
                  <a:pt x="8897" y="13311"/>
                </a:lnTo>
                <a:lnTo>
                  <a:pt x="9219" y="13224"/>
                </a:lnTo>
                <a:lnTo>
                  <a:pt x="9546" y="13121"/>
                </a:lnTo>
                <a:lnTo>
                  <a:pt x="9877" y="13001"/>
                </a:lnTo>
                <a:lnTo>
                  <a:pt x="10212" y="12863"/>
                </a:lnTo>
                <a:lnTo>
                  <a:pt x="10554" y="12708"/>
                </a:lnTo>
                <a:lnTo>
                  <a:pt x="5225" y="7326"/>
                </a:lnTo>
                <a:lnTo>
                  <a:pt x="3765" y="8813"/>
                </a:lnTo>
                <a:lnTo>
                  <a:pt x="1503" y="6582"/>
                </a:lnTo>
                <a:lnTo>
                  <a:pt x="5491" y="2537"/>
                </a:lnTo>
                <a:lnTo>
                  <a:pt x="5547" y="2563"/>
                </a:lnTo>
                <a:lnTo>
                  <a:pt x="5604" y="2588"/>
                </a:lnTo>
                <a:lnTo>
                  <a:pt x="5663" y="2610"/>
                </a:lnTo>
                <a:lnTo>
                  <a:pt x="5724" y="2631"/>
                </a:lnTo>
                <a:lnTo>
                  <a:pt x="5787" y="2649"/>
                </a:lnTo>
                <a:lnTo>
                  <a:pt x="5852" y="2666"/>
                </a:lnTo>
                <a:lnTo>
                  <a:pt x="5918" y="2680"/>
                </a:lnTo>
                <a:lnTo>
                  <a:pt x="5986" y="2693"/>
                </a:lnTo>
                <a:lnTo>
                  <a:pt x="6055" y="2703"/>
                </a:lnTo>
                <a:lnTo>
                  <a:pt x="6127" y="2711"/>
                </a:lnTo>
                <a:lnTo>
                  <a:pt x="6200" y="2716"/>
                </a:lnTo>
                <a:lnTo>
                  <a:pt x="6274" y="2719"/>
                </a:lnTo>
                <a:lnTo>
                  <a:pt x="6351" y="2719"/>
                </a:lnTo>
                <a:lnTo>
                  <a:pt x="6429" y="2716"/>
                </a:lnTo>
                <a:lnTo>
                  <a:pt x="6508" y="2710"/>
                </a:lnTo>
                <a:lnTo>
                  <a:pt x="6588" y="2700"/>
                </a:lnTo>
                <a:lnTo>
                  <a:pt x="6671" y="2688"/>
                </a:lnTo>
                <a:lnTo>
                  <a:pt x="6755" y="2673"/>
                </a:lnTo>
                <a:lnTo>
                  <a:pt x="6840" y="2654"/>
                </a:lnTo>
                <a:lnTo>
                  <a:pt x="6925" y="2632"/>
                </a:lnTo>
                <a:lnTo>
                  <a:pt x="7013" y="2607"/>
                </a:lnTo>
                <a:lnTo>
                  <a:pt x="7102" y="2577"/>
                </a:lnTo>
                <a:lnTo>
                  <a:pt x="7192" y="2545"/>
                </a:lnTo>
                <a:lnTo>
                  <a:pt x="7283" y="2508"/>
                </a:lnTo>
                <a:lnTo>
                  <a:pt x="7375" y="2468"/>
                </a:lnTo>
                <a:lnTo>
                  <a:pt x="7469" y="2423"/>
                </a:lnTo>
                <a:lnTo>
                  <a:pt x="7563" y="2375"/>
                </a:lnTo>
                <a:lnTo>
                  <a:pt x="7659" y="2321"/>
                </a:lnTo>
                <a:lnTo>
                  <a:pt x="7756" y="2265"/>
                </a:lnTo>
                <a:lnTo>
                  <a:pt x="7854" y="2203"/>
                </a:lnTo>
                <a:lnTo>
                  <a:pt x="7953" y="2137"/>
                </a:lnTo>
                <a:lnTo>
                  <a:pt x="8053" y="2066"/>
                </a:lnTo>
                <a:lnTo>
                  <a:pt x="9204" y="3243"/>
                </a:lnTo>
                <a:lnTo>
                  <a:pt x="7220" y="5296"/>
                </a:lnTo>
                <a:lnTo>
                  <a:pt x="12597" y="10708"/>
                </a:lnTo>
                <a:lnTo>
                  <a:pt x="12775" y="10387"/>
                </a:lnTo>
                <a:lnTo>
                  <a:pt x="12930" y="10057"/>
                </a:lnTo>
                <a:lnTo>
                  <a:pt x="13065" y="9719"/>
                </a:lnTo>
                <a:lnTo>
                  <a:pt x="13179" y="9373"/>
                </a:lnTo>
                <a:lnTo>
                  <a:pt x="13271" y="9022"/>
                </a:lnTo>
                <a:lnTo>
                  <a:pt x="13344" y="8664"/>
                </a:lnTo>
                <a:lnTo>
                  <a:pt x="13396" y="8301"/>
                </a:lnTo>
                <a:lnTo>
                  <a:pt x="13426" y="7934"/>
                </a:lnTo>
                <a:lnTo>
                  <a:pt x="13437" y="7564"/>
                </a:lnTo>
                <a:lnTo>
                  <a:pt x="13427" y="7192"/>
                </a:lnTo>
                <a:lnTo>
                  <a:pt x="13398" y="6818"/>
                </a:lnTo>
                <a:lnTo>
                  <a:pt x="13347" y="6443"/>
                </a:lnTo>
                <a:lnTo>
                  <a:pt x="13277" y="6068"/>
                </a:lnTo>
                <a:lnTo>
                  <a:pt x="13188" y="5694"/>
                </a:lnTo>
                <a:lnTo>
                  <a:pt x="13079" y="5321"/>
                </a:lnTo>
                <a:lnTo>
                  <a:pt x="12949" y="4950"/>
                </a:lnTo>
                <a:lnTo>
                  <a:pt x="12801" y="4583"/>
                </a:lnTo>
                <a:lnTo>
                  <a:pt x="12634" y="4220"/>
                </a:lnTo>
                <a:lnTo>
                  <a:pt x="12447" y="3862"/>
                </a:lnTo>
                <a:lnTo>
                  <a:pt x="12241" y="3509"/>
                </a:lnTo>
                <a:lnTo>
                  <a:pt x="12017" y="3162"/>
                </a:lnTo>
                <a:lnTo>
                  <a:pt x="11773" y="2822"/>
                </a:lnTo>
                <a:lnTo>
                  <a:pt x="11511" y="2492"/>
                </a:lnTo>
                <a:lnTo>
                  <a:pt x="11230" y="2169"/>
                </a:lnTo>
                <a:lnTo>
                  <a:pt x="10931" y="1856"/>
                </a:lnTo>
                <a:lnTo>
                  <a:pt x="10613" y="1553"/>
                </a:lnTo>
                <a:lnTo>
                  <a:pt x="10277" y="1262"/>
                </a:lnTo>
                <a:lnTo>
                  <a:pt x="9924" y="982"/>
                </a:lnTo>
                <a:lnTo>
                  <a:pt x="9551" y="716"/>
                </a:lnTo>
                <a:lnTo>
                  <a:pt x="9162" y="463"/>
                </a:lnTo>
                <a:lnTo>
                  <a:pt x="8754" y="224"/>
                </a:lnTo>
                <a:lnTo>
                  <a:pt x="8329" y="0"/>
                </a:lnTo>
                <a:lnTo>
                  <a:pt x="8761" y="35"/>
                </a:lnTo>
                <a:lnTo>
                  <a:pt x="9199" y="99"/>
                </a:lnTo>
                <a:lnTo>
                  <a:pt x="9641" y="192"/>
                </a:lnTo>
                <a:lnTo>
                  <a:pt x="10084" y="310"/>
                </a:lnTo>
                <a:lnTo>
                  <a:pt x="10526" y="458"/>
                </a:lnTo>
                <a:lnTo>
                  <a:pt x="10966" y="632"/>
                </a:lnTo>
                <a:lnTo>
                  <a:pt x="11402" y="832"/>
                </a:lnTo>
                <a:lnTo>
                  <a:pt x="11830" y="1057"/>
                </a:lnTo>
                <a:lnTo>
                  <a:pt x="12250" y="1307"/>
                </a:lnTo>
                <a:lnTo>
                  <a:pt x="12659" y="1583"/>
                </a:lnTo>
                <a:lnTo>
                  <a:pt x="13054" y="1881"/>
                </a:lnTo>
                <a:lnTo>
                  <a:pt x="13435" y="2203"/>
                </a:lnTo>
                <a:lnTo>
                  <a:pt x="13798" y="2548"/>
                </a:lnTo>
                <a:lnTo>
                  <a:pt x="14141" y="2915"/>
                </a:lnTo>
                <a:lnTo>
                  <a:pt x="14464" y="3304"/>
                </a:lnTo>
                <a:lnTo>
                  <a:pt x="14762" y="3714"/>
                </a:lnTo>
                <a:lnTo>
                  <a:pt x="15036" y="4146"/>
                </a:lnTo>
                <a:lnTo>
                  <a:pt x="15281" y="4596"/>
                </a:lnTo>
                <a:lnTo>
                  <a:pt x="15496" y="5067"/>
                </a:lnTo>
                <a:lnTo>
                  <a:pt x="15679" y="5557"/>
                </a:lnTo>
                <a:lnTo>
                  <a:pt x="15829" y="6065"/>
                </a:lnTo>
                <a:lnTo>
                  <a:pt x="15942" y="6591"/>
                </a:lnTo>
                <a:lnTo>
                  <a:pt x="16016" y="7135"/>
                </a:lnTo>
                <a:lnTo>
                  <a:pt x="16052" y="7695"/>
                </a:lnTo>
                <a:lnTo>
                  <a:pt x="16044" y="8271"/>
                </a:lnTo>
                <a:lnTo>
                  <a:pt x="15991" y="8863"/>
                </a:lnTo>
                <a:lnTo>
                  <a:pt x="15892" y="9471"/>
                </a:lnTo>
                <a:lnTo>
                  <a:pt x="15744" y="10093"/>
                </a:lnTo>
                <a:lnTo>
                  <a:pt x="15545" y="10729"/>
                </a:lnTo>
                <a:lnTo>
                  <a:pt x="15294" y="11379"/>
                </a:lnTo>
                <a:lnTo>
                  <a:pt x="14987" y="12042"/>
                </a:lnTo>
                <a:lnTo>
                  <a:pt x="14623" y="12717"/>
                </a:lnTo>
                <a:lnTo>
                  <a:pt x="16074" y="14218"/>
                </a:lnTo>
                <a:lnTo>
                  <a:pt x="14156" y="16081"/>
                </a:lnTo>
                <a:lnTo>
                  <a:pt x="12655" y="14684"/>
                </a:lnTo>
                <a:lnTo>
                  <a:pt x="12293" y="14873"/>
                </a:lnTo>
                <a:lnTo>
                  <a:pt x="11934" y="15048"/>
                </a:lnTo>
                <a:lnTo>
                  <a:pt x="11578" y="15211"/>
                </a:lnTo>
                <a:lnTo>
                  <a:pt x="11223" y="15360"/>
                </a:lnTo>
                <a:lnTo>
                  <a:pt x="10870" y="15495"/>
                </a:lnTo>
                <a:lnTo>
                  <a:pt x="10520" y="15617"/>
                </a:lnTo>
                <a:lnTo>
                  <a:pt x="10173" y="15726"/>
                </a:lnTo>
                <a:lnTo>
                  <a:pt x="9828" y="15822"/>
                </a:lnTo>
                <a:lnTo>
                  <a:pt x="9485" y="15904"/>
                </a:lnTo>
                <a:lnTo>
                  <a:pt x="9145" y="15974"/>
                </a:lnTo>
                <a:lnTo>
                  <a:pt x="8808" y="16030"/>
                </a:lnTo>
                <a:lnTo>
                  <a:pt x="8472" y="16074"/>
                </a:lnTo>
                <a:lnTo>
                  <a:pt x="8140" y="16105"/>
                </a:lnTo>
                <a:lnTo>
                  <a:pt x="7812" y="16123"/>
                </a:lnTo>
                <a:lnTo>
                  <a:pt x="7486" y="16128"/>
                </a:lnTo>
                <a:lnTo>
                  <a:pt x="7164" y="16121"/>
                </a:lnTo>
                <a:lnTo>
                  <a:pt x="6845" y="16101"/>
                </a:lnTo>
                <a:lnTo>
                  <a:pt x="6529" y="16069"/>
                </a:lnTo>
                <a:lnTo>
                  <a:pt x="6216" y="16024"/>
                </a:lnTo>
                <a:lnTo>
                  <a:pt x="5906" y="15967"/>
                </a:lnTo>
                <a:lnTo>
                  <a:pt x="5601" y="15897"/>
                </a:lnTo>
                <a:lnTo>
                  <a:pt x="5298" y="15816"/>
                </a:lnTo>
                <a:lnTo>
                  <a:pt x="5001" y="15722"/>
                </a:lnTo>
                <a:lnTo>
                  <a:pt x="4706" y="15616"/>
                </a:lnTo>
                <a:lnTo>
                  <a:pt x="4415" y="15498"/>
                </a:lnTo>
                <a:lnTo>
                  <a:pt x="4129" y="15368"/>
                </a:lnTo>
                <a:lnTo>
                  <a:pt x="3846" y="15227"/>
                </a:lnTo>
                <a:lnTo>
                  <a:pt x="3568" y="15073"/>
                </a:lnTo>
                <a:lnTo>
                  <a:pt x="3293" y="14907"/>
                </a:lnTo>
                <a:lnTo>
                  <a:pt x="3023" y="14731"/>
                </a:lnTo>
                <a:lnTo>
                  <a:pt x="2757" y="14542"/>
                </a:lnTo>
                <a:lnTo>
                  <a:pt x="2496" y="14342"/>
                </a:lnTo>
                <a:lnTo>
                  <a:pt x="2509" y="14390"/>
                </a:lnTo>
                <a:lnTo>
                  <a:pt x="2520" y="14439"/>
                </a:lnTo>
                <a:lnTo>
                  <a:pt x="2528" y="14487"/>
                </a:lnTo>
                <a:lnTo>
                  <a:pt x="2533" y="14536"/>
                </a:lnTo>
                <a:lnTo>
                  <a:pt x="2536" y="14586"/>
                </a:lnTo>
                <a:lnTo>
                  <a:pt x="2537" y="14635"/>
                </a:lnTo>
                <a:lnTo>
                  <a:pt x="2534" y="14686"/>
                </a:lnTo>
                <a:lnTo>
                  <a:pt x="2530" y="14735"/>
                </a:lnTo>
                <a:lnTo>
                  <a:pt x="2523" y="14785"/>
                </a:lnTo>
                <a:lnTo>
                  <a:pt x="2514" y="14835"/>
                </a:lnTo>
                <a:lnTo>
                  <a:pt x="2502" y="14884"/>
                </a:lnTo>
                <a:lnTo>
                  <a:pt x="2489" y="14934"/>
                </a:lnTo>
                <a:lnTo>
                  <a:pt x="2473" y="14983"/>
                </a:lnTo>
                <a:lnTo>
                  <a:pt x="2454" y="15031"/>
                </a:lnTo>
                <a:lnTo>
                  <a:pt x="2434" y="15080"/>
                </a:lnTo>
                <a:lnTo>
                  <a:pt x="2412" y="15127"/>
                </a:lnTo>
                <a:lnTo>
                  <a:pt x="2388" y="15174"/>
                </a:lnTo>
                <a:lnTo>
                  <a:pt x="2363" y="15222"/>
                </a:lnTo>
                <a:lnTo>
                  <a:pt x="2334" y="15267"/>
                </a:lnTo>
                <a:lnTo>
                  <a:pt x="2305" y="15313"/>
                </a:lnTo>
                <a:lnTo>
                  <a:pt x="2275" y="15358"/>
                </a:lnTo>
                <a:lnTo>
                  <a:pt x="2241" y="15401"/>
                </a:lnTo>
                <a:lnTo>
                  <a:pt x="2207" y="15444"/>
                </a:lnTo>
                <a:lnTo>
                  <a:pt x="2171" y="15486"/>
                </a:lnTo>
                <a:lnTo>
                  <a:pt x="2134" y="15526"/>
                </a:lnTo>
                <a:lnTo>
                  <a:pt x="2095" y="15567"/>
                </a:lnTo>
                <a:lnTo>
                  <a:pt x="2055" y="15605"/>
                </a:lnTo>
                <a:lnTo>
                  <a:pt x="2013" y="15642"/>
                </a:lnTo>
                <a:lnTo>
                  <a:pt x="1971" y="15677"/>
                </a:lnTo>
                <a:lnTo>
                  <a:pt x="1927" y="15713"/>
                </a:lnTo>
                <a:lnTo>
                  <a:pt x="1881" y="15745"/>
                </a:lnTo>
                <a:lnTo>
                  <a:pt x="1836" y="15777"/>
                </a:lnTo>
                <a:lnTo>
                  <a:pt x="1779" y="15812"/>
                </a:lnTo>
                <a:lnTo>
                  <a:pt x="1723" y="15845"/>
                </a:lnTo>
                <a:lnTo>
                  <a:pt x="1666" y="15874"/>
                </a:lnTo>
                <a:lnTo>
                  <a:pt x="1610" y="15900"/>
                </a:lnTo>
                <a:lnTo>
                  <a:pt x="1552" y="15923"/>
                </a:lnTo>
                <a:lnTo>
                  <a:pt x="1496" y="15944"/>
                </a:lnTo>
                <a:lnTo>
                  <a:pt x="1438" y="15961"/>
                </a:lnTo>
                <a:lnTo>
                  <a:pt x="1381" y="15975"/>
                </a:lnTo>
                <a:lnTo>
                  <a:pt x="1324" y="15987"/>
                </a:lnTo>
                <a:lnTo>
                  <a:pt x="1267" y="15995"/>
                </a:lnTo>
                <a:lnTo>
                  <a:pt x="1210" y="16001"/>
                </a:lnTo>
                <a:lnTo>
                  <a:pt x="1154" y="16003"/>
                </a:lnTo>
                <a:lnTo>
                  <a:pt x="1098" y="16003"/>
                </a:lnTo>
                <a:lnTo>
                  <a:pt x="1043" y="16000"/>
                </a:lnTo>
                <a:lnTo>
                  <a:pt x="987" y="15995"/>
                </a:lnTo>
                <a:lnTo>
                  <a:pt x="933" y="15986"/>
                </a:lnTo>
                <a:lnTo>
                  <a:pt x="879" y="15975"/>
                </a:lnTo>
                <a:lnTo>
                  <a:pt x="826" y="15961"/>
                </a:lnTo>
                <a:lnTo>
                  <a:pt x="773" y="15944"/>
                </a:lnTo>
                <a:lnTo>
                  <a:pt x="722" y="15924"/>
                </a:lnTo>
                <a:lnTo>
                  <a:pt x="671" y="15902"/>
                </a:lnTo>
                <a:lnTo>
                  <a:pt x="622" y="15877"/>
                </a:lnTo>
                <a:lnTo>
                  <a:pt x="573" y="15849"/>
                </a:lnTo>
                <a:lnTo>
                  <a:pt x="527" y="15819"/>
                </a:lnTo>
                <a:lnTo>
                  <a:pt x="480" y="15786"/>
                </a:lnTo>
                <a:lnTo>
                  <a:pt x="436" y="15751"/>
                </a:lnTo>
                <a:lnTo>
                  <a:pt x="393" y="15713"/>
                </a:lnTo>
                <a:lnTo>
                  <a:pt x="350" y="15671"/>
                </a:lnTo>
                <a:lnTo>
                  <a:pt x="310" y="15628"/>
                </a:lnTo>
                <a:lnTo>
                  <a:pt x="271" y="15583"/>
                </a:lnTo>
                <a:lnTo>
                  <a:pt x="234" y="15534"/>
                </a:lnTo>
                <a:lnTo>
                  <a:pt x="199" y="15483"/>
                </a:lnTo>
                <a:lnTo>
                  <a:pt x="143" y="15391"/>
                </a:lnTo>
                <a:lnTo>
                  <a:pt x="98" y="15299"/>
                </a:lnTo>
                <a:lnTo>
                  <a:pt x="61" y="15206"/>
                </a:lnTo>
                <a:lnTo>
                  <a:pt x="33" y="15112"/>
                </a:lnTo>
                <a:lnTo>
                  <a:pt x="14" y="15019"/>
                </a:lnTo>
                <a:lnTo>
                  <a:pt x="3" y="14925"/>
                </a:lnTo>
                <a:lnTo>
                  <a:pt x="0" y="14833"/>
                </a:lnTo>
                <a:lnTo>
                  <a:pt x="5" y="14741"/>
                </a:lnTo>
                <a:lnTo>
                  <a:pt x="17" y="14651"/>
                </a:lnTo>
                <a:lnTo>
                  <a:pt x="36" y="14562"/>
                </a:lnTo>
                <a:lnTo>
                  <a:pt x="63" y="14475"/>
                </a:lnTo>
                <a:lnTo>
                  <a:pt x="95" y="14389"/>
                </a:lnTo>
                <a:lnTo>
                  <a:pt x="133" y="14307"/>
                </a:lnTo>
                <a:lnTo>
                  <a:pt x="179" y="14226"/>
                </a:lnTo>
                <a:lnTo>
                  <a:pt x="228" y="14148"/>
                </a:lnTo>
                <a:lnTo>
                  <a:pt x="284" y="14075"/>
                </a:lnTo>
                <a:lnTo>
                  <a:pt x="344" y="14004"/>
                </a:lnTo>
                <a:lnTo>
                  <a:pt x="409" y="13938"/>
                </a:lnTo>
                <a:lnTo>
                  <a:pt x="478" y="13874"/>
                </a:lnTo>
                <a:lnTo>
                  <a:pt x="551" y="13816"/>
                </a:lnTo>
                <a:lnTo>
                  <a:pt x="628" y="13762"/>
                </a:lnTo>
                <a:lnTo>
                  <a:pt x="708" y="13714"/>
                </a:lnTo>
                <a:lnTo>
                  <a:pt x="791" y="13670"/>
                </a:lnTo>
                <a:lnTo>
                  <a:pt x="878" y="13632"/>
                </a:lnTo>
                <a:lnTo>
                  <a:pt x="967" y="13601"/>
                </a:lnTo>
                <a:lnTo>
                  <a:pt x="1057" y="13575"/>
                </a:lnTo>
                <a:lnTo>
                  <a:pt x="1150" y="13556"/>
                </a:lnTo>
                <a:lnTo>
                  <a:pt x="1244" y="13542"/>
                </a:lnTo>
                <a:lnTo>
                  <a:pt x="1339" y="13536"/>
                </a:lnTo>
                <a:lnTo>
                  <a:pt x="1436" y="13538"/>
                </a:lnTo>
                <a:lnTo>
                  <a:pt x="1533" y="13548"/>
                </a:lnTo>
                <a:lnTo>
                  <a:pt x="1630" y="13565"/>
                </a:lnTo>
                <a:lnTo>
                  <a:pt x="1553" y="13486"/>
                </a:lnTo>
                <a:lnTo>
                  <a:pt x="1477" y="13406"/>
                </a:lnTo>
                <a:lnTo>
                  <a:pt x="1400" y="13325"/>
                </a:lnTo>
                <a:lnTo>
                  <a:pt x="1324" y="13243"/>
                </a:lnTo>
                <a:lnTo>
                  <a:pt x="1248" y="13159"/>
                </a:lnTo>
                <a:lnTo>
                  <a:pt x="1174" y="13075"/>
                </a:lnTo>
                <a:lnTo>
                  <a:pt x="1100" y="12990"/>
                </a:lnTo>
                <a:lnTo>
                  <a:pt x="1026" y="12903"/>
                </a:lnTo>
                <a:lnTo>
                  <a:pt x="953" y="12815"/>
                </a:lnTo>
                <a:lnTo>
                  <a:pt x="880" y="12726"/>
                </a:lnTo>
                <a:lnTo>
                  <a:pt x="807" y="12636"/>
                </a:lnTo>
                <a:lnTo>
                  <a:pt x="736" y="12545"/>
                </a:lnTo>
                <a:lnTo>
                  <a:pt x="665" y="12453"/>
                </a:lnTo>
                <a:lnTo>
                  <a:pt x="594" y="12359"/>
                </a:lnTo>
                <a:lnTo>
                  <a:pt x="524" y="12264"/>
                </a:lnTo>
                <a:lnTo>
                  <a:pt x="454" y="12169"/>
                </a:lnTo>
                <a:close/>
              </a:path>
            </a:pathLst>
          </a:custGeom>
          <a:solidFill>
            <a:srgbClr val="FAD193"/>
          </a:solidFill>
          <a:ln>
            <a:noFill/>
          </a:ln>
          <a:effectLst/>
        </p:spPr>
        <p:txBody>
          <a:bodyPr vert="horz" wrap="square" lIns="89996" tIns="44997" rIns="89996" bIns="44997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4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790724"/>
          </a:xfrm>
          <a:prstGeom prst="rect">
            <a:avLst/>
          </a:prstGeom>
        </p:spPr>
      </p:pic>
      <p:sp>
        <p:nvSpPr>
          <p:cNvPr id="5" name="Freeform 5"/>
          <p:cNvSpPr>
            <a:spLocks noChangeAspect="1"/>
          </p:cNvSpPr>
          <p:nvPr userDrawn="1"/>
        </p:nvSpPr>
        <p:spPr bwMode="auto">
          <a:xfrm>
            <a:off x="113724" y="84320"/>
            <a:ext cx="566344" cy="566341"/>
          </a:xfrm>
          <a:custGeom>
            <a:avLst/>
            <a:gdLst>
              <a:gd name="T0" fmla="*/ 2313 w 16074"/>
              <a:gd name="T1" fmla="*/ 11564 h 16128"/>
              <a:gd name="T2" fmla="*/ 3529 w 16074"/>
              <a:gd name="T3" fmla="*/ 12395 h 16128"/>
              <a:gd name="T4" fmla="*/ 4818 w 16074"/>
              <a:gd name="T5" fmla="*/ 13031 h 16128"/>
              <a:gd name="T6" fmla="*/ 6189 w 16074"/>
              <a:gd name="T7" fmla="*/ 13418 h 16128"/>
              <a:gd name="T8" fmla="*/ 7653 w 16074"/>
              <a:gd name="T9" fmla="*/ 13501 h 16128"/>
              <a:gd name="T10" fmla="*/ 9219 w 16074"/>
              <a:gd name="T11" fmla="*/ 13224 h 16128"/>
              <a:gd name="T12" fmla="*/ 5225 w 16074"/>
              <a:gd name="T13" fmla="*/ 7326 h 16128"/>
              <a:gd name="T14" fmla="*/ 5604 w 16074"/>
              <a:gd name="T15" fmla="*/ 2588 h 16128"/>
              <a:gd name="T16" fmla="*/ 5918 w 16074"/>
              <a:gd name="T17" fmla="*/ 2680 h 16128"/>
              <a:gd name="T18" fmla="*/ 6274 w 16074"/>
              <a:gd name="T19" fmla="*/ 2719 h 16128"/>
              <a:gd name="T20" fmla="*/ 6671 w 16074"/>
              <a:gd name="T21" fmla="*/ 2688 h 16128"/>
              <a:gd name="T22" fmla="*/ 7102 w 16074"/>
              <a:gd name="T23" fmla="*/ 2577 h 16128"/>
              <a:gd name="T24" fmla="*/ 7563 w 16074"/>
              <a:gd name="T25" fmla="*/ 2375 h 16128"/>
              <a:gd name="T26" fmla="*/ 8053 w 16074"/>
              <a:gd name="T27" fmla="*/ 2066 h 16128"/>
              <a:gd name="T28" fmla="*/ 12930 w 16074"/>
              <a:gd name="T29" fmla="*/ 10057 h 16128"/>
              <a:gd name="T30" fmla="*/ 13396 w 16074"/>
              <a:gd name="T31" fmla="*/ 8301 h 16128"/>
              <a:gd name="T32" fmla="*/ 13347 w 16074"/>
              <a:gd name="T33" fmla="*/ 6443 h 16128"/>
              <a:gd name="T34" fmla="*/ 12801 w 16074"/>
              <a:gd name="T35" fmla="*/ 4583 h 16128"/>
              <a:gd name="T36" fmla="*/ 11773 w 16074"/>
              <a:gd name="T37" fmla="*/ 2822 h 16128"/>
              <a:gd name="T38" fmla="*/ 10277 w 16074"/>
              <a:gd name="T39" fmla="*/ 1262 h 16128"/>
              <a:gd name="T40" fmla="*/ 8329 w 16074"/>
              <a:gd name="T41" fmla="*/ 0 h 16128"/>
              <a:gd name="T42" fmla="*/ 10526 w 16074"/>
              <a:gd name="T43" fmla="*/ 458 h 16128"/>
              <a:gd name="T44" fmla="*/ 12659 w 16074"/>
              <a:gd name="T45" fmla="*/ 1583 h 16128"/>
              <a:gd name="T46" fmla="*/ 14464 w 16074"/>
              <a:gd name="T47" fmla="*/ 3304 h 16128"/>
              <a:gd name="T48" fmla="*/ 15679 w 16074"/>
              <a:gd name="T49" fmla="*/ 5557 h 16128"/>
              <a:gd name="T50" fmla="*/ 16044 w 16074"/>
              <a:gd name="T51" fmla="*/ 8271 h 16128"/>
              <a:gd name="T52" fmla="*/ 15294 w 16074"/>
              <a:gd name="T53" fmla="*/ 11379 h 16128"/>
              <a:gd name="T54" fmla="*/ 12655 w 16074"/>
              <a:gd name="T55" fmla="*/ 14684 h 16128"/>
              <a:gd name="T56" fmla="*/ 10870 w 16074"/>
              <a:gd name="T57" fmla="*/ 15495 h 16128"/>
              <a:gd name="T58" fmla="*/ 9145 w 16074"/>
              <a:gd name="T59" fmla="*/ 15974 h 16128"/>
              <a:gd name="T60" fmla="*/ 7486 w 16074"/>
              <a:gd name="T61" fmla="*/ 16128 h 16128"/>
              <a:gd name="T62" fmla="*/ 5906 w 16074"/>
              <a:gd name="T63" fmla="*/ 15967 h 16128"/>
              <a:gd name="T64" fmla="*/ 4415 w 16074"/>
              <a:gd name="T65" fmla="*/ 15498 h 16128"/>
              <a:gd name="T66" fmla="*/ 3023 w 16074"/>
              <a:gd name="T67" fmla="*/ 14731 h 16128"/>
              <a:gd name="T68" fmla="*/ 2528 w 16074"/>
              <a:gd name="T69" fmla="*/ 14487 h 16128"/>
              <a:gd name="T70" fmla="*/ 2530 w 16074"/>
              <a:gd name="T71" fmla="*/ 14735 h 16128"/>
              <a:gd name="T72" fmla="*/ 2473 w 16074"/>
              <a:gd name="T73" fmla="*/ 14983 h 16128"/>
              <a:gd name="T74" fmla="*/ 2363 w 16074"/>
              <a:gd name="T75" fmla="*/ 15222 h 16128"/>
              <a:gd name="T76" fmla="*/ 2207 w 16074"/>
              <a:gd name="T77" fmla="*/ 15444 h 16128"/>
              <a:gd name="T78" fmla="*/ 2013 w 16074"/>
              <a:gd name="T79" fmla="*/ 15642 h 16128"/>
              <a:gd name="T80" fmla="*/ 1779 w 16074"/>
              <a:gd name="T81" fmla="*/ 15812 h 16128"/>
              <a:gd name="T82" fmla="*/ 1496 w 16074"/>
              <a:gd name="T83" fmla="*/ 15944 h 16128"/>
              <a:gd name="T84" fmla="*/ 1210 w 16074"/>
              <a:gd name="T85" fmla="*/ 16001 h 16128"/>
              <a:gd name="T86" fmla="*/ 933 w 16074"/>
              <a:gd name="T87" fmla="*/ 15986 h 16128"/>
              <a:gd name="T88" fmla="*/ 671 w 16074"/>
              <a:gd name="T89" fmla="*/ 15902 h 16128"/>
              <a:gd name="T90" fmla="*/ 436 w 16074"/>
              <a:gd name="T91" fmla="*/ 15751 h 16128"/>
              <a:gd name="T92" fmla="*/ 234 w 16074"/>
              <a:gd name="T93" fmla="*/ 15534 h 16128"/>
              <a:gd name="T94" fmla="*/ 33 w 16074"/>
              <a:gd name="T95" fmla="*/ 15112 h 16128"/>
              <a:gd name="T96" fmla="*/ 17 w 16074"/>
              <a:gd name="T97" fmla="*/ 14651 h 16128"/>
              <a:gd name="T98" fmla="*/ 179 w 16074"/>
              <a:gd name="T99" fmla="*/ 14226 h 16128"/>
              <a:gd name="T100" fmla="*/ 478 w 16074"/>
              <a:gd name="T101" fmla="*/ 13874 h 16128"/>
              <a:gd name="T102" fmla="*/ 878 w 16074"/>
              <a:gd name="T103" fmla="*/ 13632 h 16128"/>
              <a:gd name="T104" fmla="*/ 1339 w 16074"/>
              <a:gd name="T105" fmla="*/ 13536 h 16128"/>
              <a:gd name="T106" fmla="*/ 1477 w 16074"/>
              <a:gd name="T107" fmla="*/ 13406 h 16128"/>
              <a:gd name="T108" fmla="*/ 1100 w 16074"/>
              <a:gd name="T109" fmla="*/ 12990 h 16128"/>
              <a:gd name="T110" fmla="*/ 736 w 16074"/>
              <a:gd name="T111" fmla="*/ 12545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074" h="16128">
                <a:moveTo>
                  <a:pt x="454" y="12169"/>
                </a:moveTo>
                <a:lnTo>
                  <a:pt x="1614" y="10993"/>
                </a:lnTo>
                <a:lnTo>
                  <a:pt x="1844" y="11188"/>
                </a:lnTo>
                <a:lnTo>
                  <a:pt x="2077" y="11378"/>
                </a:lnTo>
                <a:lnTo>
                  <a:pt x="2313" y="11564"/>
                </a:lnTo>
                <a:lnTo>
                  <a:pt x="2550" y="11742"/>
                </a:lnTo>
                <a:lnTo>
                  <a:pt x="2792" y="11916"/>
                </a:lnTo>
                <a:lnTo>
                  <a:pt x="3035" y="12083"/>
                </a:lnTo>
                <a:lnTo>
                  <a:pt x="3280" y="12242"/>
                </a:lnTo>
                <a:lnTo>
                  <a:pt x="3529" y="12395"/>
                </a:lnTo>
                <a:lnTo>
                  <a:pt x="3781" y="12540"/>
                </a:lnTo>
                <a:lnTo>
                  <a:pt x="4035" y="12677"/>
                </a:lnTo>
                <a:lnTo>
                  <a:pt x="4293" y="12804"/>
                </a:lnTo>
                <a:lnTo>
                  <a:pt x="4554" y="12923"/>
                </a:lnTo>
                <a:lnTo>
                  <a:pt x="4818" y="13031"/>
                </a:lnTo>
                <a:lnTo>
                  <a:pt x="5086" y="13131"/>
                </a:lnTo>
                <a:lnTo>
                  <a:pt x="5356" y="13220"/>
                </a:lnTo>
                <a:lnTo>
                  <a:pt x="5630" y="13298"/>
                </a:lnTo>
                <a:lnTo>
                  <a:pt x="5908" y="13364"/>
                </a:lnTo>
                <a:lnTo>
                  <a:pt x="6189" y="13418"/>
                </a:lnTo>
                <a:lnTo>
                  <a:pt x="6474" y="13461"/>
                </a:lnTo>
                <a:lnTo>
                  <a:pt x="6763" y="13491"/>
                </a:lnTo>
                <a:lnTo>
                  <a:pt x="7056" y="13508"/>
                </a:lnTo>
                <a:lnTo>
                  <a:pt x="7352" y="13511"/>
                </a:lnTo>
                <a:lnTo>
                  <a:pt x="7653" y="13501"/>
                </a:lnTo>
                <a:lnTo>
                  <a:pt x="7958" y="13476"/>
                </a:lnTo>
                <a:lnTo>
                  <a:pt x="8267" y="13437"/>
                </a:lnTo>
                <a:lnTo>
                  <a:pt x="8579" y="13381"/>
                </a:lnTo>
                <a:lnTo>
                  <a:pt x="8897" y="13311"/>
                </a:lnTo>
                <a:lnTo>
                  <a:pt x="9219" y="13224"/>
                </a:lnTo>
                <a:lnTo>
                  <a:pt x="9546" y="13121"/>
                </a:lnTo>
                <a:lnTo>
                  <a:pt x="9877" y="13001"/>
                </a:lnTo>
                <a:lnTo>
                  <a:pt x="10212" y="12863"/>
                </a:lnTo>
                <a:lnTo>
                  <a:pt x="10554" y="12708"/>
                </a:lnTo>
                <a:lnTo>
                  <a:pt x="5225" y="7326"/>
                </a:lnTo>
                <a:lnTo>
                  <a:pt x="3765" y="8813"/>
                </a:lnTo>
                <a:lnTo>
                  <a:pt x="1503" y="6582"/>
                </a:lnTo>
                <a:lnTo>
                  <a:pt x="5491" y="2537"/>
                </a:lnTo>
                <a:lnTo>
                  <a:pt x="5547" y="2563"/>
                </a:lnTo>
                <a:lnTo>
                  <a:pt x="5604" y="2588"/>
                </a:lnTo>
                <a:lnTo>
                  <a:pt x="5663" y="2610"/>
                </a:lnTo>
                <a:lnTo>
                  <a:pt x="5724" y="2631"/>
                </a:lnTo>
                <a:lnTo>
                  <a:pt x="5787" y="2649"/>
                </a:lnTo>
                <a:lnTo>
                  <a:pt x="5852" y="2666"/>
                </a:lnTo>
                <a:lnTo>
                  <a:pt x="5918" y="2680"/>
                </a:lnTo>
                <a:lnTo>
                  <a:pt x="5986" y="2693"/>
                </a:lnTo>
                <a:lnTo>
                  <a:pt x="6055" y="2703"/>
                </a:lnTo>
                <a:lnTo>
                  <a:pt x="6127" y="2711"/>
                </a:lnTo>
                <a:lnTo>
                  <a:pt x="6200" y="2716"/>
                </a:lnTo>
                <a:lnTo>
                  <a:pt x="6274" y="2719"/>
                </a:lnTo>
                <a:lnTo>
                  <a:pt x="6351" y="2719"/>
                </a:lnTo>
                <a:lnTo>
                  <a:pt x="6429" y="2716"/>
                </a:lnTo>
                <a:lnTo>
                  <a:pt x="6508" y="2710"/>
                </a:lnTo>
                <a:lnTo>
                  <a:pt x="6588" y="2700"/>
                </a:lnTo>
                <a:lnTo>
                  <a:pt x="6671" y="2688"/>
                </a:lnTo>
                <a:lnTo>
                  <a:pt x="6755" y="2673"/>
                </a:lnTo>
                <a:lnTo>
                  <a:pt x="6840" y="2654"/>
                </a:lnTo>
                <a:lnTo>
                  <a:pt x="6925" y="2632"/>
                </a:lnTo>
                <a:lnTo>
                  <a:pt x="7013" y="2607"/>
                </a:lnTo>
                <a:lnTo>
                  <a:pt x="7102" y="2577"/>
                </a:lnTo>
                <a:lnTo>
                  <a:pt x="7192" y="2545"/>
                </a:lnTo>
                <a:lnTo>
                  <a:pt x="7283" y="2508"/>
                </a:lnTo>
                <a:lnTo>
                  <a:pt x="7375" y="2468"/>
                </a:lnTo>
                <a:lnTo>
                  <a:pt x="7469" y="2423"/>
                </a:lnTo>
                <a:lnTo>
                  <a:pt x="7563" y="2375"/>
                </a:lnTo>
                <a:lnTo>
                  <a:pt x="7659" y="2321"/>
                </a:lnTo>
                <a:lnTo>
                  <a:pt x="7756" y="2265"/>
                </a:lnTo>
                <a:lnTo>
                  <a:pt x="7854" y="2203"/>
                </a:lnTo>
                <a:lnTo>
                  <a:pt x="7953" y="2137"/>
                </a:lnTo>
                <a:lnTo>
                  <a:pt x="8053" y="2066"/>
                </a:lnTo>
                <a:lnTo>
                  <a:pt x="9204" y="3243"/>
                </a:lnTo>
                <a:lnTo>
                  <a:pt x="7220" y="5296"/>
                </a:lnTo>
                <a:lnTo>
                  <a:pt x="12597" y="10708"/>
                </a:lnTo>
                <a:lnTo>
                  <a:pt x="12775" y="10387"/>
                </a:lnTo>
                <a:lnTo>
                  <a:pt x="12930" y="10057"/>
                </a:lnTo>
                <a:lnTo>
                  <a:pt x="13065" y="9719"/>
                </a:lnTo>
                <a:lnTo>
                  <a:pt x="13179" y="9373"/>
                </a:lnTo>
                <a:lnTo>
                  <a:pt x="13271" y="9022"/>
                </a:lnTo>
                <a:lnTo>
                  <a:pt x="13344" y="8664"/>
                </a:lnTo>
                <a:lnTo>
                  <a:pt x="13396" y="8301"/>
                </a:lnTo>
                <a:lnTo>
                  <a:pt x="13426" y="7934"/>
                </a:lnTo>
                <a:lnTo>
                  <a:pt x="13437" y="7564"/>
                </a:lnTo>
                <a:lnTo>
                  <a:pt x="13427" y="7192"/>
                </a:lnTo>
                <a:lnTo>
                  <a:pt x="13398" y="6818"/>
                </a:lnTo>
                <a:lnTo>
                  <a:pt x="13347" y="6443"/>
                </a:lnTo>
                <a:lnTo>
                  <a:pt x="13277" y="6068"/>
                </a:lnTo>
                <a:lnTo>
                  <a:pt x="13188" y="5694"/>
                </a:lnTo>
                <a:lnTo>
                  <a:pt x="13079" y="5321"/>
                </a:lnTo>
                <a:lnTo>
                  <a:pt x="12949" y="4950"/>
                </a:lnTo>
                <a:lnTo>
                  <a:pt x="12801" y="4583"/>
                </a:lnTo>
                <a:lnTo>
                  <a:pt x="12634" y="4220"/>
                </a:lnTo>
                <a:lnTo>
                  <a:pt x="12447" y="3862"/>
                </a:lnTo>
                <a:lnTo>
                  <a:pt x="12241" y="3509"/>
                </a:lnTo>
                <a:lnTo>
                  <a:pt x="12017" y="3162"/>
                </a:lnTo>
                <a:lnTo>
                  <a:pt x="11773" y="2822"/>
                </a:lnTo>
                <a:lnTo>
                  <a:pt x="11511" y="2492"/>
                </a:lnTo>
                <a:lnTo>
                  <a:pt x="11230" y="2169"/>
                </a:lnTo>
                <a:lnTo>
                  <a:pt x="10931" y="1856"/>
                </a:lnTo>
                <a:lnTo>
                  <a:pt x="10613" y="1553"/>
                </a:lnTo>
                <a:lnTo>
                  <a:pt x="10277" y="1262"/>
                </a:lnTo>
                <a:lnTo>
                  <a:pt x="9924" y="982"/>
                </a:lnTo>
                <a:lnTo>
                  <a:pt x="9551" y="716"/>
                </a:lnTo>
                <a:lnTo>
                  <a:pt x="9162" y="463"/>
                </a:lnTo>
                <a:lnTo>
                  <a:pt x="8754" y="224"/>
                </a:lnTo>
                <a:lnTo>
                  <a:pt x="8329" y="0"/>
                </a:lnTo>
                <a:lnTo>
                  <a:pt x="8761" y="35"/>
                </a:lnTo>
                <a:lnTo>
                  <a:pt x="9199" y="99"/>
                </a:lnTo>
                <a:lnTo>
                  <a:pt x="9641" y="192"/>
                </a:lnTo>
                <a:lnTo>
                  <a:pt x="10084" y="310"/>
                </a:lnTo>
                <a:lnTo>
                  <a:pt x="10526" y="458"/>
                </a:lnTo>
                <a:lnTo>
                  <a:pt x="10966" y="632"/>
                </a:lnTo>
                <a:lnTo>
                  <a:pt x="11402" y="832"/>
                </a:lnTo>
                <a:lnTo>
                  <a:pt x="11830" y="1057"/>
                </a:lnTo>
                <a:lnTo>
                  <a:pt x="12250" y="1307"/>
                </a:lnTo>
                <a:lnTo>
                  <a:pt x="12659" y="1583"/>
                </a:lnTo>
                <a:lnTo>
                  <a:pt x="13054" y="1881"/>
                </a:lnTo>
                <a:lnTo>
                  <a:pt x="13435" y="2203"/>
                </a:lnTo>
                <a:lnTo>
                  <a:pt x="13798" y="2548"/>
                </a:lnTo>
                <a:lnTo>
                  <a:pt x="14141" y="2915"/>
                </a:lnTo>
                <a:lnTo>
                  <a:pt x="14464" y="3304"/>
                </a:lnTo>
                <a:lnTo>
                  <a:pt x="14762" y="3714"/>
                </a:lnTo>
                <a:lnTo>
                  <a:pt x="15036" y="4146"/>
                </a:lnTo>
                <a:lnTo>
                  <a:pt x="15281" y="4596"/>
                </a:lnTo>
                <a:lnTo>
                  <a:pt x="15496" y="5067"/>
                </a:lnTo>
                <a:lnTo>
                  <a:pt x="15679" y="5557"/>
                </a:lnTo>
                <a:lnTo>
                  <a:pt x="15829" y="6065"/>
                </a:lnTo>
                <a:lnTo>
                  <a:pt x="15942" y="6591"/>
                </a:lnTo>
                <a:lnTo>
                  <a:pt x="16016" y="7135"/>
                </a:lnTo>
                <a:lnTo>
                  <a:pt x="16052" y="7695"/>
                </a:lnTo>
                <a:lnTo>
                  <a:pt x="16044" y="8271"/>
                </a:lnTo>
                <a:lnTo>
                  <a:pt x="15991" y="8863"/>
                </a:lnTo>
                <a:lnTo>
                  <a:pt x="15892" y="9471"/>
                </a:lnTo>
                <a:lnTo>
                  <a:pt x="15744" y="10093"/>
                </a:lnTo>
                <a:lnTo>
                  <a:pt x="15545" y="10729"/>
                </a:lnTo>
                <a:lnTo>
                  <a:pt x="15294" y="11379"/>
                </a:lnTo>
                <a:lnTo>
                  <a:pt x="14987" y="12042"/>
                </a:lnTo>
                <a:lnTo>
                  <a:pt x="14623" y="12717"/>
                </a:lnTo>
                <a:lnTo>
                  <a:pt x="16074" y="14218"/>
                </a:lnTo>
                <a:lnTo>
                  <a:pt x="14156" y="16081"/>
                </a:lnTo>
                <a:lnTo>
                  <a:pt x="12655" y="14684"/>
                </a:lnTo>
                <a:lnTo>
                  <a:pt x="12293" y="14873"/>
                </a:lnTo>
                <a:lnTo>
                  <a:pt x="11934" y="15048"/>
                </a:lnTo>
                <a:lnTo>
                  <a:pt x="11578" y="15211"/>
                </a:lnTo>
                <a:lnTo>
                  <a:pt x="11223" y="15360"/>
                </a:lnTo>
                <a:lnTo>
                  <a:pt x="10870" y="15495"/>
                </a:lnTo>
                <a:lnTo>
                  <a:pt x="10520" y="15617"/>
                </a:lnTo>
                <a:lnTo>
                  <a:pt x="10173" y="15726"/>
                </a:lnTo>
                <a:lnTo>
                  <a:pt x="9828" y="15822"/>
                </a:lnTo>
                <a:lnTo>
                  <a:pt x="9485" y="15904"/>
                </a:lnTo>
                <a:lnTo>
                  <a:pt x="9145" y="15974"/>
                </a:lnTo>
                <a:lnTo>
                  <a:pt x="8808" y="16030"/>
                </a:lnTo>
                <a:lnTo>
                  <a:pt x="8472" y="16074"/>
                </a:lnTo>
                <a:lnTo>
                  <a:pt x="8140" y="16105"/>
                </a:lnTo>
                <a:lnTo>
                  <a:pt x="7812" y="16123"/>
                </a:lnTo>
                <a:lnTo>
                  <a:pt x="7486" y="16128"/>
                </a:lnTo>
                <a:lnTo>
                  <a:pt x="7164" y="16121"/>
                </a:lnTo>
                <a:lnTo>
                  <a:pt x="6845" y="16101"/>
                </a:lnTo>
                <a:lnTo>
                  <a:pt x="6529" y="16069"/>
                </a:lnTo>
                <a:lnTo>
                  <a:pt x="6216" y="16024"/>
                </a:lnTo>
                <a:lnTo>
                  <a:pt x="5906" y="15967"/>
                </a:lnTo>
                <a:lnTo>
                  <a:pt x="5601" y="15897"/>
                </a:lnTo>
                <a:lnTo>
                  <a:pt x="5298" y="15816"/>
                </a:lnTo>
                <a:lnTo>
                  <a:pt x="5001" y="15722"/>
                </a:lnTo>
                <a:lnTo>
                  <a:pt x="4706" y="15616"/>
                </a:lnTo>
                <a:lnTo>
                  <a:pt x="4415" y="15498"/>
                </a:lnTo>
                <a:lnTo>
                  <a:pt x="4129" y="15368"/>
                </a:lnTo>
                <a:lnTo>
                  <a:pt x="3846" y="15227"/>
                </a:lnTo>
                <a:lnTo>
                  <a:pt x="3568" y="15073"/>
                </a:lnTo>
                <a:lnTo>
                  <a:pt x="3293" y="14907"/>
                </a:lnTo>
                <a:lnTo>
                  <a:pt x="3023" y="14731"/>
                </a:lnTo>
                <a:lnTo>
                  <a:pt x="2757" y="14542"/>
                </a:lnTo>
                <a:lnTo>
                  <a:pt x="2496" y="14342"/>
                </a:lnTo>
                <a:lnTo>
                  <a:pt x="2509" y="14390"/>
                </a:lnTo>
                <a:lnTo>
                  <a:pt x="2520" y="14439"/>
                </a:lnTo>
                <a:lnTo>
                  <a:pt x="2528" y="14487"/>
                </a:lnTo>
                <a:lnTo>
                  <a:pt x="2533" y="14536"/>
                </a:lnTo>
                <a:lnTo>
                  <a:pt x="2536" y="14586"/>
                </a:lnTo>
                <a:lnTo>
                  <a:pt x="2537" y="14635"/>
                </a:lnTo>
                <a:lnTo>
                  <a:pt x="2534" y="14686"/>
                </a:lnTo>
                <a:lnTo>
                  <a:pt x="2530" y="14735"/>
                </a:lnTo>
                <a:lnTo>
                  <a:pt x="2523" y="14785"/>
                </a:lnTo>
                <a:lnTo>
                  <a:pt x="2514" y="14835"/>
                </a:lnTo>
                <a:lnTo>
                  <a:pt x="2502" y="14884"/>
                </a:lnTo>
                <a:lnTo>
                  <a:pt x="2489" y="14934"/>
                </a:lnTo>
                <a:lnTo>
                  <a:pt x="2473" y="14983"/>
                </a:lnTo>
                <a:lnTo>
                  <a:pt x="2454" y="15031"/>
                </a:lnTo>
                <a:lnTo>
                  <a:pt x="2434" y="15080"/>
                </a:lnTo>
                <a:lnTo>
                  <a:pt x="2412" y="15127"/>
                </a:lnTo>
                <a:lnTo>
                  <a:pt x="2388" y="15174"/>
                </a:lnTo>
                <a:lnTo>
                  <a:pt x="2363" y="15222"/>
                </a:lnTo>
                <a:lnTo>
                  <a:pt x="2334" y="15267"/>
                </a:lnTo>
                <a:lnTo>
                  <a:pt x="2305" y="15313"/>
                </a:lnTo>
                <a:lnTo>
                  <a:pt x="2275" y="15358"/>
                </a:lnTo>
                <a:lnTo>
                  <a:pt x="2241" y="15401"/>
                </a:lnTo>
                <a:lnTo>
                  <a:pt x="2207" y="15444"/>
                </a:lnTo>
                <a:lnTo>
                  <a:pt x="2171" y="15486"/>
                </a:lnTo>
                <a:lnTo>
                  <a:pt x="2134" y="15526"/>
                </a:lnTo>
                <a:lnTo>
                  <a:pt x="2095" y="15567"/>
                </a:lnTo>
                <a:lnTo>
                  <a:pt x="2055" y="15605"/>
                </a:lnTo>
                <a:lnTo>
                  <a:pt x="2013" y="15642"/>
                </a:lnTo>
                <a:lnTo>
                  <a:pt x="1971" y="15677"/>
                </a:lnTo>
                <a:lnTo>
                  <a:pt x="1927" y="15713"/>
                </a:lnTo>
                <a:lnTo>
                  <a:pt x="1881" y="15745"/>
                </a:lnTo>
                <a:lnTo>
                  <a:pt x="1836" y="15777"/>
                </a:lnTo>
                <a:lnTo>
                  <a:pt x="1779" y="15812"/>
                </a:lnTo>
                <a:lnTo>
                  <a:pt x="1723" y="15845"/>
                </a:lnTo>
                <a:lnTo>
                  <a:pt x="1666" y="15874"/>
                </a:lnTo>
                <a:lnTo>
                  <a:pt x="1610" y="15900"/>
                </a:lnTo>
                <a:lnTo>
                  <a:pt x="1552" y="15923"/>
                </a:lnTo>
                <a:lnTo>
                  <a:pt x="1496" y="15944"/>
                </a:lnTo>
                <a:lnTo>
                  <a:pt x="1438" y="15961"/>
                </a:lnTo>
                <a:lnTo>
                  <a:pt x="1381" y="15975"/>
                </a:lnTo>
                <a:lnTo>
                  <a:pt x="1324" y="15987"/>
                </a:lnTo>
                <a:lnTo>
                  <a:pt x="1267" y="15995"/>
                </a:lnTo>
                <a:lnTo>
                  <a:pt x="1210" y="16001"/>
                </a:lnTo>
                <a:lnTo>
                  <a:pt x="1154" y="16003"/>
                </a:lnTo>
                <a:lnTo>
                  <a:pt x="1098" y="16003"/>
                </a:lnTo>
                <a:lnTo>
                  <a:pt x="1043" y="16000"/>
                </a:lnTo>
                <a:lnTo>
                  <a:pt x="987" y="15995"/>
                </a:lnTo>
                <a:lnTo>
                  <a:pt x="933" y="15986"/>
                </a:lnTo>
                <a:lnTo>
                  <a:pt x="879" y="15975"/>
                </a:lnTo>
                <a:lnTo>
                  <a:pt x="826" y="15961"/>
                </a:lnTo>
                <a:lnTo>
                  <a:pt x="773" y="15944"/>
                </a:lnTo>
                <a:lnTo>
                  <a:pt x="722" y="15924"/>
                </a:lnTo>
                <a:lnTo>
                  <a:pt x="671" y="15902"/>
                </a:lnTo>
                <a:lnTo>
                  <a:pt x="622" y="15877"/>
                </a:lnTo>
                <a:lnTo>
                  <a:pt x="573" y="15849"/>
                </a:lnTo>
                <a:lnTo>
                  <a:pt x="527" y="15819"/>
                </a:lnTo>
                <a:lnTo>
                  <a:pt x="480" y="15786"/>
                </a:lnTo>
                <a:lnTo>
                  <a:pt x="436" y="15751"/>
                </a:lnTo>
                <a:lnTo>
                  <a:pt x="393" y="15713"/>
                </a:lnTo>
                <a:lnTo>
                  <a:pt x="350" y="15671"/>
                </a:lnTo>
                <a:lnTo>
                  <a:pt x="310" y="15628"/>
                </a:lnTo>
                <a:lnTo>
                  <a:pt x="271" y="15583"/>
                </a:lnTo>
                <a:lnTo>
                  <a:pt x="234" y="15534"/>
                </a:lnTo>
                <a:lnTo>
                  <a:pt x="199" y="15483"/>
                </a:lnTo>
                <a:lnTo>
                  <a:pt x="143" y="15391"/>
                </a:lnTo>
                <a:lnTo>
                  <a:pt x="98" y="15299"/>
                </a:lnTo>
                <a:lnTo>
                  <a:pt x="61" y="15206"/>
                </a:lnTo>
                <a:lnTo>
                  <a:pt x="33" y="15112"/>
                </a:lnTo>
                <a:lnTo>
                  <a:pt x="14" y="15019"/>
                </a:lnTo>
                <a:lnTo>
                  <a:pt x="3" y="14925"/>
                </a:lnTo>
                <a:lnTo>
                  <a:pt x="0" y="14833"/>
                </a:lnTo>
                <a:lnTo>
                  <a:pt x="5" y="14741"/>
                </a:lnTo>
                <a:lnTo>
                  <a:pt x="17" y="14651"/>
                </a:lnTo>
                <a:lnTo>
                  <a:pt x="36" y="14562"/>
                </a:lnTo>
                <a:lnTo>
                  <a:pt x="63" y="14475"/>
                </a:lnTo>
                <a:lnTo>
                  <a:pt x="95" y="14389"/>
                </a:lnTo>
                <a:lnTo>
                  <a:pt x="133" y="14307"/>
                </a:lnTo>
                <a:lnTo>
                  <a:pt x="179" y="14226"/>
                </a:lnTo>
                <a:lnTo>
                  <a:pt x="228" y="14148"/>
                </a:lnTo>
                <a:lnTo>
                  <a:pt x="284" y="14075"/>
                </a:lnTo>
                <a:lnTo>
                  <a:pt x="344" y="14004"/>
                </a:lnTo>
                <a:lnTo>
                  <a:pt x="409" y="13938"/>
                </a:lnTo>
                <a:lnTo>
                  <a:pt x="478" y="13874"/>
                </a:lnTo>
                <a:lnTo>
                  <a:pt x="551" y="13816"/>
                </a:lnTo>
                <a:lnTo>
                  <a:pt x="628" y="13762"/>
                </a:lnTo>
                <a:lnTo>
                  <a:pt x="708" y="13714"/>
                </a:lnTo>
                <a:lnTo>
                  <a:pt x="791" y="13670"/>
                </a:lnTo>
                <a:lnTo>
                  <a:pt x="878" y="13632"/>
                </a:lnTo>
                <a:lnTo>
                  <a:pt x="967" y="13601"/>
                </a:lnTo>
                <a:lnTo>
                  <a:pt x="1057" y="13575"/>
                </a:lnTo>
                <a:lnTo>
                  <a:pt x="1150" y="13556"/>
                </a:lnTo>
                <a:lnTo>
                  <a:pt x="1244" y="13542"/>
                </a:lnTo>
                <a:lnTo>
                  <a:pt x="1339" y="13536"/>
                </a:lnTo>
                <a:lnTo>
                  <a:pt x="1436" y="13538"/>
                </a:lnTo>
                <a:lnTo>
                  <a:pt x="1533" y="13548"/>
                </a:lnTo>
                <a:lnTo>
                  <a:pt x="1630" y="13565"/>
                </a:lnTo>
                <a:lnTo>
                  <a:pt x="1553" y="13486"/>
                </a:lnTo>
                <a:lnTo>
                  <a:pt x="1477" y="13406"/>
                </a:lnTo>
                <a:lnTo>
                  <a:pt x="1400" y="13325"/>
                </a:lnTo>
                <a:lnTo>
                  <a:pt x="1324" y="13243"/>
                </a:lnTo>
                <a:lnTo>
                  <a:pt x="1248" y="13159"/>
                </a:lnTo>
                <a:lnTo>
                  <a:pt x="1174" y="13075"/>
                </a:lnTo>
                <a:lnTo>
                  <a:pt x="1100" y="12990"/>
                </a:lnTo>
                <a:lnTo>
                  <a:pt x="1026" y="12903"/>
                </a:lnTo>
                <a:lnTo>
                  <a:pt x="953" y="12815"/>
                </a:lnTo>
                <a:lnTo>
                  <a:pt x="880" y="12726"/>
                </a:lnTo>
                <a:lnTo>
                  <a:pt x="807" y="12636"/>
                </a:lnTo>
                <a:lnTo>
                  <a:pt x="736" y="12545"/>
                </a:lnTo>
                <a:lnTo>
                  <a:pt x="665" y="12453"/>
                </a:lnTo>
                <a:lnTo>
                  <a:pt x="594" y="12359"/>
                </a:lnTo>
                <a:lnTo>
                  <a:pt x="524" y="12264"/>
                </a:lnTo>
                <a:lnTo>
                  <a:pt x="454" y="12169"/>
                </a:lnTo>
                <a:close/>
              </a:path>
            </a:pathLst>
          </a:custGeom>
          <a:solidFill>
            <a:srgbClr val="FAD193"/>
          </a:solidFill>
          <a:ln>
            <a:noFill/>
          </a:ln>
          <a:effectLst/>
        </p:spPr>
        <p:txBody>
          <a:bodyPr vert="horz" wrap="square" lIns="89996" tIns="44997" rIns="89996" bIns="44997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4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D2F4D-9670-4E60-ABF0-6E93DFCFC3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B24DE-D2DE-460D-BB0C-8A88407C50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.xml"/><Relationship Id="rId1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5.jpeg"/><Relationship Id="rId3" Type="http://schemas.openxmlformats.org/officeDocument/2006/relationships/tags" Target="../tags/tag3.xml"/><Relationship Id="rId2" Type="http://schemas.openxmlformats.org/officeDocument/2006/relationships/image" Target="../media/image24.jpe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1106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/>
          </a:p>
        </p:txBody>
      </p:sp>
      <p:sp>
        <p:nvSpPr>
          <p:cNvPr id="18" name="矩形 17"/>
          <p:cNvSpPr/>
          <p:nvPr/>
        </p:nvSpPr>
        <p:spPr>
          <a:xfrm>
            <a:off x="0" y="5681345"/>
            <a:ext cx="12192000" cy="118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/>
          </a:p>
        </p:txBody>
      </p:sp>
      <p:pic>
        <p:nvPicPr>
          <p:cNvPr id="17" name="Picture 3" descr="底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b="7601"/>
          <a:stretch>
            <a:fillRect/>
          </a:stretch>
        </p:blipFill>
        <p:spPr bwMode="auto">
          <a:xfrm>
            <a:off x="4616338" y="6093296"/>
            <a:ext cx="757566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高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" t="14405" r="86983" b="5211"/>
          <a:stretch>
            <a:fillRect/>
          </a:stretch>
        </p:blipFill>
        <p:spPr bwMode="auto">
          <a:xfrm>
            <a:off x="279400" y="24765"/>
            <a:ext cx="113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160020"/>
            <a:ext cx="4467225" cy="838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0" y="4865370"/>
            <a:ext cx="2955290" cy="7493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695" y="4206240"/>
            <a:ext cx="1323975" cy="5238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950" y="2218690"/>
            <a:ext cx="11020425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文本框 16387"/>
          <p:cNvSpPr txBox="1"/>
          <p:nvPr/>
        </p:nvSpPr>
        <p:spPr>
          <a:xfrm>
            <a:off x="2117725" y="113337"/>
            <a:ext cx="79565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ea"/>
              </a:rPr>
              <a:t>中国共产党成立的历史意义</a:t>
            </a:r>
            <a:endParaRPr kumimoji="0" lang="zh-CN" altLang="en-US" sz="32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  <a:sym typeface="+mn-ea"/>
            </a:endParaRPr>
          </a:p>
        </p:txBody>
      </p:sp>
      <p:sp>
        <p:nvSpPr>
          <p:cNvPr id="59396" name="文本框 16388"/>
          <p:cNvSpPr txBox="1"/>
          <p:nvPr/>
        </p:nvSpPr>
        <p:spPr>
          <a:xfrm>
            <a:off x="4541520" y="1073785"/>
            <a:ext cx="7324725" cy="4227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lnSpc>
                <a:spcPct val="14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3200" kern="1200" cap="none" spc="0" normalizeH="0" baseline="0" noProof="1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        </a:t>
            </a:r>
            <a:r>
              <a:rPr kumimoji="0" lang="zh-CN" altLang="en-US" sz="3200" kern="1200" cap="none" spc="0" normalizeH="0" baseline="0" noProof="1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中国产生了共产党，这是开天辟地的大事变。这一开天辟地的大事变，深刻改变了近代以后中华民族发展的方向和进程，深刻改变了中国人民和中华民族的前途和命运，深刻改变了世界发展的趋势和格局。</a:t>
            </a:r>
            <a:endParaRPr kumimoji="0" lang="zh-CN" altLang="en-US" sz="3200" kern="1200" cap="none" spc="0" normalizeH="0" baseline="0" noProof="1"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</a:endParaRPr>
          </a:p>
        </p:txBody>
      </p:sp>
      <p:pic>
        <p:nvPicPr>
          <p:cNvPr id="13318" name="图片 16392" descr="200962423245258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990" y="1300480"/>
            <a:ext cx="3453130" cy="3773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-41275" y="5605780"/>
            <a:ext cx="12233275" cy="1254125"/>
          </a:xfrm>
          <a:prstGeom prst="rect">
            <a:avLst/>
          </a:prstGeom>
          <a:solidFill>
            <a:srgbClr val="1D41D5"/>
          </a:solidFill>
        </p:spPr>
        <p:txBody>
          <a:bodyPr wrap="square" rtlCol="0">
            <a:spAutoFit/>
          </a:bodyPr>
          <a:lstStyle/>
          <a:p>
            <a:pPr>
              <a:lnSpc>
                <a:spcPct val="420000"/>
              </a:lnSpc>
            </a:pP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5285" y="5905500"/>
            <a:ext cx="1112774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30000"/>
              </a:lnSpc>
              <a:buSzPct val="80000"/>
              <a:buFont typeface="Wingdings" panose="05000000000000000000" charset="0"/>
              <a:buChar char="l"/>
            </a:pPr>
            <a:r>
              <a:rPr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习近平.在庆祝中国共产党成立95周年大会上的讲话[N].</a:t>
            </a:r>
            <a:r>
              <a:rPr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北京:新华社，20</a:t>
            </a:r>
            <a:r>
              <a:rPr lang="en-US"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16</a:t>
            </a:r>
            <a:r>
              <a:rPr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-</a:t>
            </a:r>
            <a:r>
              <a:rPr lang="en-US"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7</a:t>
            </a:r>
            <a:r>
              <a:rPr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-</a:t>
            </a:r>
            <a:r>
              <a:rPr lang="en-US"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1</a:t>
            </a:r>
            <a:r>
              <a:rPr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.</a:t>
            </a:r>
            <a:endParaRPr sz="2000">
              <a:solidFill>
                <a:schemeClr val="bg1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文本框 16387"/>
          <p:cNvSpPr txBox="1"/>
          <p:nvPr/>
        </p:nvSpPr>
        <p:spPr>
          <a:xfrm>
            <a:off x="2032000" y="113972"/>
            <a:ext cx="79565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ea"/>
              </a:rPr>
              <a:t>党组织在番禺的建立</a:t>
            </a:r>
            <a:endParaRPr kumimoji="0" lang="zh-CN" altLang="en-US" sz="32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580" y="1162050"/>
            <a:ext cx="6508115" cy="45332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Wingdings" panose="05000000000000000000" charset="0"/>
              <a:buChar char="Ø"/>
            </a:pPr>
            <a:r>
              <a:rPr lang="zh-CN" altLang="en-US" sz="2400" b="1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1925年10月，芳村的工人党员成立了番禺第一个党支部（芳村支部），支部书记</a:t>
            </a:r>
            <a:r>
              <a:rPr lang="zh-CN" altLang="en-US" sz="2400" b="1" dirty="0">
                <a:solidFill>
                  <a:srgbClr val="1552D1"/>
                </a:solidFill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李佩堪</a:t>
            </a:r>
            <a:r>
              <a:rPr lang="zh-CN" altLang="en-US" sz="2400" b="1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。</a:t>
            </a:r>
            <a:endParaRPr lang="zh-CN" altLang="en-US" sz="2400" b="1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  <a:sym typeface="+mn-ea"/>
            </a:endParaRPr>
          </a:p>
          <a:p>
            <a:pPr marL="342900" lvl="0" indent="-342900" algn="l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Wingdings" panose="05000000000000000000" charset="0"/>
              <a:buChar char="Ø"/>
            </a:pPr>
            <a:r>
              <a:rPr lang="zh-CN" altLang="en-US" sz="2400" b="1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1926年6月，番禺农村第一个中共党支部——中共番禺一区特别支部（榄核党支部）成立，支部书记</a:t>
            </a:r>
            <a:r>
              <a:rPr lang="zh-CN" altLang="en-US" sz="2400" b="1" dirty="0">
                <a:solidFill>
                  <a:srgbClr val="1552D1"/>
                </a:solidFill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冯君素</a:t>
            </a:r>
            <a:r>
              <a:rPr lang="zh-CN" altLang="en-US" sz="2400" b="1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。</a:t>
            </a:r>
            <a:endParaRPr lang="zh-CN" altLang="en-US" sz="2400" b="1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  <a:sym typeface="+mn-ea"/>
            </a:endParaRPr>
          </a:p>
          <a:p>
            <a:pPr marL="342900" lvl="0" indent="-342900" algn="l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Wingdings" panose="05000000000000000000" charset="0"/>
              <a:buChar char="Ø"/>
            </a:pPr>
            <a:r>
              <a:rPr lang="zh-CN" altLang="en-US" sz="2400" b="1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1928年5月1日，中共番禺县各区代表联席会议在榄核三圣宫庙召开，中共番禺县临时县委成立，临时县委书记</a:t>
            </a:r>
            <a:r>
              <a:rPr lang="zh-CN" altLang="en-US" sz="2400" b="1" dirty="0">
                <a:solidFill>
                  <a:srgbClr val="1552D1"/>
                </a:solidFill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韦庸之</a:t>
            </a:r>
            <a:r>
              <a:rPr lang="zh-CN" altLang="en-US" sz="2400" b="1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。</a:t>
            </a:r>
            <a:endParaRPr lang="zh-CN" altLang="en-US" sz="2400" b="1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  <a:sym typeface="+mn-ea"/>
            </a:endParaRPr>
          </a:p>
        </p:txBody>
      </p:sp>
      <p:pic>
        <p:nvPicPr>
          <p:cNvPr id="3074" name="Picture 2" descr="D:\党性教育馆资料\中共番禺历史图片及说明\6榄核三圣公庙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23710" y="1373505"/>
            <a:ext cx="4822190" cy="3579495"/>
          </a:xfrm>
          <a:prstGeom prst="round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7671126" y="5302260"/>
            <a:ext cx="32461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榄核三圣公庙（易地重建）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78320" y="5828030"/>
            <a:ext cx="495173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这里也是</a:t>
            </a: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1928</a:t>
            </a: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年</a:t>
            </a: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5</a:t>
            </a: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月成立</a:t>
            </a: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的</a:t>
            </a: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中共番禺临时县委旧址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文本框 17412"/>
          <p:cNvSpPr txBox="1"/>
          <p:nvPr/>
        </p:nvSpPr>
        <p:spPr>
          <a:xfrm>
            <a:off x="424180" y="361950"/>
            <a:ext cx="11344275" cy="52108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lnSpc>
                <a:spcPct val="11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zh-CN" altLang="en-US" sz="3200" kern="1200" cap="none" spc="0" normalizeH="0" baseline="0" noProof="1">
              <a:solidFill>
                <a:srgbClr val="00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+mn-cs"/>
            </a:endParaRPr>
          </a:p>
          <a:p>
            <a:pPr marL="457200" marR="0" indent="-457200" defTabSz="914400">
              <a:lnSpc>
                <a:spcPct val="130000"/>
              </a:lnSpc>
              <a:spcBef>
                <a:spcPct val="50000"/>
              </a:spcBef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zh-CN" altLang="en-US" sz="32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+mn-ea"/>
              </a:rPr>
              <a:t>第一件大事，我们党紧紧依靠人民完成了新民主主义革命，实现了民族独立、人民解放。</a:t>
            </a:r>
            <a:endParaRPr kumimoji="0" lang="zh-CN" altLang="en-US" sz="3200" kern="1200" cap="none" spc="0" normalizeH="0" baseline="0" noProof="1">
              <a:solidFill>
                <a:srgbClr val="00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+mn-ea"/>
            </a:endParaRPr>
          </a:p>
          <a:p>
            <a:pPr marL="457200" marR="0" indent="-457200" defTabSz="914400">
              <a:lnSpc>
                <a:spcPct val="130000"/>
              </a:lnSpc>
              <a:spcBef>
                <a:spcPct val="50000"/>
              </a:spcBef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zh-CN" altLang="en-US" sz="32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+mn-ea"/>
              </a:rPr>
              <a:t>第二件大事，我们党紧紧依靠人民完成了社会主义革命，确立了社会主义基本制度。</a:t>
            </a:r>
            <a:endParaRPr kumimoji="0" lang="zh-CN" altLang="en-US" sz="3200" kern="1200" cap="none" spc="0" normalizeH="0" baseline="0" noProof="1">
              <a:solidFill>
                <a:srgbClr val="00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+mn-ea"/>
            </a:endParaRPr>
          </a:p>
          <a:p>
            <a:pPr marL="457200" marR="0" indent="-457200" defTabSz="914400">
              <a:lnSpc>
                <a:spcPct val="130000"/>
              </a:lnSpc>
              <a:spcBef>
                <a:spcPct val="50000"/>
              </a:spcBef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zh-CN" altLang="en-US" sz="32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+mn-ea"/>
              </a:rPr>
              <a:t>第三件大事，我们党紧紧依靠人民进行了改革开放新的伟大革命，开创、坚持、发展了中国特色社会主义。</a:t>
            </a:r>
            <a:endParaRPr kumimoji="0" lang="zh-CN" altLang="en-US" sz="3200" kern="1200" cap="none" spc="0" normalizeH="0" baseline="0" noProof="1">
              <a:solidFill>
                <a:srgbClr val="00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文本框 18435"/>
          <p:cNvSpPr txBox="1"/>
          <p:nvPr/>
        </p:nvSpPr>
        <p:spPr>
          <a:xfrm>
            <a:off x="1681480" y="110802"/>
            <a:ext cx="79565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ea"/>
              </a:rPr>
              <a:t>二、中国共产党的百年奋斗历程</a:t>
            </a:r>
            <a:endParaRPr kumimoji="0" lang="zh-CN" altLang="en-US" sz="36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+mn-ea"/>
              <a:sym typeface="+mn-ea"/>
            </a:endParaRPr>
          </a:p>
        </p:txBody>
      </p:sp>
      <p:sp>
        <p:nvSpPr>
          <p:cNvPr id="61444" name="文本框 18436"/>
          <p:cNvSpPr txBox="1"/>
          <p:nvPr/>
        </p:nvSpPr>
        <p:spPr>
          <a:xfrm>
            <a:off x="221615" y="996950"/>
            <a:ext cx="11641455" cy="1272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3200" kern="1200" cap="none" spc="0" normalizeH="0" baseline="0" noProof="1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      </a:t>
            </a:r>
            <a:r>
              <a:rPr kumimoji="0" lang="zh-CN" altLang="en-US" sz="3200" kern="1200" cap="none" spc="0" normalizeH="0" baseline="0" noProof="1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（一）完成了新民主主义革命，实现了民族独立、人民解放。（</a:t>
            </a:r>
            <a:r>
              <a:rPr kumimoji="0" lang="en-US" altLang="zh-CN" sz="3200" kern="1200" cap="none" spc="0" normalizeH="0" baseline="0" noProof="1">
                <a:latin typeface="Times New Roman" panose="02020603050405020304" charset="0"/>
                <a:ea typeface="方正粗黑宋简体" panose="02000000000000000000" pitchFamily="2" charset="-122"/>
                <a:cs typeface="Times New Roman" panose="02020603050405020304" charset="0"/>
              </a:rPr>
              <a:t>1919～1949</a:t>
            </a:r>
            <a:r>
              <a:rPr kumimoji="0" lang="zh-CN" altLang="en-US" sz="3200" kern="1200" cap="none" spc="0" normalizeH="0" baseline="0" noProof="1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年）</a:t>
            </a:r>
            <a:endParaRPr kumimoji="0" lang="zh-CN" altLang="en-US" sz="3200" kern="1200" cap="none" spc="0" normalizeH="0" baseline="0" noProof="1"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</p:txBody>
      </p:sp>
      <p:pic>
        <p:nvPicPr>
          <p:cNvPr id="15366" name="Picture 4" descr="KC94D04442E8HFCA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9825" y="2635250"/>
            <a:ext cx="6753860" cy="3604260"/>
          </a:xfrm>
          <a:prstGeom prst="rect">
            <a:avLst/>
          </a:prstGeom>
          <a:noFill/>
          <a:ln w="5715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内容占位符 3" descr="IMG_9649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5775" y="825500"/>
            <a:ext cx="8042910" cy="6032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20481"/>
          <p:cNvSpPr>
            <a:spLocks noGrp="1"/>
          </p:cNvSpPr>
          <p:nvPr/>
        </p:nvSpPr>
        <p:spPr>
          <a:xfrm>
            <a:off x="1711643" y="-87312"/>
            <a:ext cx="9942513" cy="1143000"/>
          </a:xfrm>
          <a:prstGeom prst="rect">
            <a:avLst/>
          </a:prstGeom>
          <a:ln cap="flat" algn="ctr"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1200" cap="none" spc="0" normalizeH="0" baseline="0" noProof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</a:rPr>
              <a:t>毛泽东提出农村包围城市、武装夺取政权的理论。</a:t>
            </a:r>
            <a:endParaRPr kumimoji="0" lang="zh-CN" altLang="en-US" sz="3200" i="0" u="none" strike="noStrike" kern="1200" cap="none" spc="0" normalizeH="0" baseline="0" noProof="1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</a:endParaRPr>
          </a:p>
        </p:txBody>
      </p:sp>
      <p:sp>
        <p:nvSpPr>
          <p:cNvPr id="20485" name="文本框 20484"/>
          <p:cNvSpPr txBox="1"/>
          <p:nvPr/>
        </p:nvSpPr>
        <p:spPr>
          <a:xfrm>
            <a:off x="536575" y="1056005"/>
            <a:ext cx="11117580" cy="4823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lnSpc>
                <a:spcPct val="13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</a:t>
            </a:r>
            <a:r>
              <a:rPr kumimoji="0" lang="zh-CN" altLang="en-US" sz="3200" b="1" kern="1200" cap="none" spc="0" normalizeH="0" baseline="0" noProof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r>
              <a:rPr kumimoji="0" lang="zh-CN" altLang="en-US" sz="32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遵义会议（</a:t>
            </a:r>
            <a:r>
              <a:rPr kumimoji="0" lang="en-US" altLang="zh-CN" sz="3200" b="1" kern="1200" cap="none" spc="0" normalizeH="0" baseline="0" noProof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1935</a:t>
            </a:r>
            <a:r>
              <a:rPr kumimoji="0" lang="zh-CN" altLang="en-US" sz="32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）着力解决了当时具有决定意义的军事和组织问题，成立了由周恩来、毛泽东、王稼祥组成的新的三人团，全权负责红军的军事行动，确立了毛泽东在党和红军中的领导地位。</a:t>
            </a:r>
            <a:endParaRPr kumimoji="0" lang="zh-CN" altLang="en-US" sz="3200" b="1" kern="1200" cap="none" spc="0" normalizeH="0" baseline="0" noProof="1">
              <a:latin typeface="楷体" panose="02010609060101010101" pitchFamily="49" charset="-122"/>
              <a:ea typeface="楷体" panose="02010609060101010101" pitchFamily="49" charset="-122"/>
              <a:cs typeface="楷体_GB2312" panose="02010609030101010101" charset="-122"/>
            </a:endParaRPr>
          </a:p>
          <a:p>
            <a:pPr marR="0" algn="r" defTabSz="914400">
              <a:lnSpc>
                <a:spcPct val="13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——蒋建农</a:t>
            </a:r>
            <a:r>
              <a:rPr kumimoji="0" lang="zh-CN" altLang="zh-CN" sz="32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《</a:t>
            </a:r>
            <a:r>
              <a:rPr kumimoji="0" lang="en-US" altLang="zh-CN" sz="32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遵义会议后中国革命的历史性转折</a:t>
            </a:r>
            <a:r>
              <a:rPr kumimoji="0" lang="zh-CN" altLang="en-US" sz="3200" b="1" kern="1200" cap="none" spc="0" normalizeH="0" baseline="0" noProof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》</a:t>
            </a:r>
            <a:endParaRPr kumimoji="0" lang="zh-CN" altLang="en-US" sz="3200" b="1" kern="1200" cap="none" spc="0" normalizeH="0" baseline="0" noProof="1">
              <a:latin typeface="楷体" panose="02010609060101010101" pitchFamily="49" charset="-122"/>
              <a:ea typeface="楷体" panose="02010609060101010101" pitchFamily="49" charset="-122"/>
              <a:cs typeface="楷体_GB2312" panose="02010609030101010101" charset="-122"/>
            </a:endParaRPr>
          </a:p>
          <a:p>
            <a:pPr marR="0" defTabSz="914400">
              <a:lnSpc>
                <a:spcPct val="13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党的七大于</a:t>
            </a:r>
            <a:r>
              <a:rPr kumimoji="0" lang="en-US" altLang="zh-CN" sz="3200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1945</a:t>
            </a:r>
            <a:r>
              <a:rPr kumimoji="0" lang="zh-CN" altLang="en-US" sz="3200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</a:t>
            </a:r>
            <a:r>
              <a:rPr kumimoji="0" lang="en-US" altLang="zh-CN" sz="3200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kumimoji="0" lang="zh-CN" altLang="en-US" sz="3200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月在延安举行，是新民主主义革命时期最重要的一次会议，确定了毛泽东思想为党的指导思想。</a:t>
            </a:r>
            <a:endParaRPr kumimoji="0" lang="zh-CN" altLang="en-US" sz="3200" kern="1200" cap="none" spc="0" normalizeH="0" baseline="0" noProof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文本框 16387"/>
          <p:cNvSpPr txBox="1"/>
          <p:nvPr/>
        </p:nvSpPr>
        <p:spPr>
          <a:xfrm>
            <a:off x="2117725" y="113337"/>
            <a:ext cx="79565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CN" altLang="en-US" sz="32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ea"/>
              </a:rPr>
              <a:t>抗日战争时期的番禺</a:t>
            </a:r>
            <a:endParaRPr kumimoji="0" lang="zh-CN" altLang="en-US" sz="32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2040" y="1275214"/>
            <a:ext cx="6714379" cy="45995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fontAlgn="auto">
              <a:lnSpc>
                <a:spcPct val="140000"/>
              </a:lnSpc>
              <a:spcBef>
                <a:spcPts val="600"/>
              </a:spcBef>
              <a:spcAft>
                <a:spcPts val="1000"/>
              </a:spcAft>
              <a:buSzPct val="100000"/>
              <a:buFont typeface="Wingdings" panose="05000000000000000000" charset="0"/>
              <a:buChar char="Ø"/>
            </a:pPr>
            <a:r>
              <a:rPr lang="zh-CN" altLang="en-US" sz="2400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1938年10月21日，日军占据广州，广州沦陷。</a:t>
            </a:r>
            <a:endParaRPr lang="en-US" altLang="zh-CN" sz="24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  <a:p>
            <a:pPr marL="285750" fontAlgn="auto">
              <a:lnSpc>
                <a:spcPct val="140000"/>
              </a:lnSpc>
              <a:spcBef>
                <a:spcPts val="600"/>
              </a:spcBef>
              <a:spcAft>
                <a:spcPts val="1000"/>
              </a:spcAft>
              <a:buSzPct val="100000"/>
              <a:buFont typeface="Wingdings" panose="05000000000000000000" charset="0"/>
              <a:buChar char="Ø"/>
            </a:pPr>
            <a:r>
              <a:rPr lang="zh-CN" altLang="en-US" sz="2400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1939年1月5日，日军分别由沙湾、新造两个方向攻占禺南重镇市桥。至此，番禺全县沦陷。</a:t>
            </a:r>
            <a:endParaRPr lang="zh-CN" altLang="en-US" sz="24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  <a:p>
            <a:pPr marL="342900" fontAlgn="auto">
              <a:lnSpc>
                <a:spcPct val="140000"/>
              </a:lnSpc>
              <a:spcBef>
                <a:spcPts val="600"/>
              </a:spcBef>
              <a:spcAft>
                <a:spcPts val="1000"/>
              </a:spcAft>
              <a:buSzPct val="100000"/>
              <a:buFont typeface="Wingdings" panose="05000000000000000000" charset="0"/>
              <a:buChar char="Ø"/>
            </a:pPr>
            <a:r>
              <a:rPr lang="zh-CN" altLang="en-US" sz="2400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共产党员吴勤在广州南郊组织“广东抗日义勇队”，11月，改编为广州市区游击第二支队简称（“广游二支队”），吴勤为司令。广游二支队在顺德与日军激战后转移到禺南，司令部设在沙湾石涌村。</a:t>
            </a:r>
            <a:endParaRPr lang="zh-CN" altLang="en-US" sz="24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</p:txBody>
      </p:sp>
      <p:pic>
        <p:nvPicPr>
          <p:cNvPr id="25602" name="Picture 2" descr="D:\党性教育馆资料\中共番禺历史图片及说明\12日军进占下横档炮台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10812" y="967087"/>
            <a:ext cx="3371586" cy="233045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615882" y="3432808"/>
            <a:ext cx="34010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日军占领位于南沙的下横档炮台</a:t>
            </a:r>
            <a:endParaRPr lang="zh-CN" altLang="en-US" sz="1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603" name="Picture 3" descr="D:\党性教育馆资料\中共番禺历史图片及说明\13潘氏祖祠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4002" y="3801111"/>
            <a:ext cx="3125923" cy="2073695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7444748" y="6056011"/>
            <a:ext cx="432054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广游二支队司令部旧址—石涌村潘氏宗祠</a:t>
            </a:r>
            <a:endParaRPr lang="zh-CN" altLang="en-US" sz="18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文本框 16387"/>
          <p:cNvSpPr txBox="1"/>
          <p:nvPr/>
        </p:nvSpPr>
        <p:spPr>
          <a:xfrm>
            <a:off x="2117725" y="113337"/>
            <a:ext cx="79565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ea"/>
              </a:rPr>
              <a:t>南番中顺中心县委成立</a:t>
            </a:r>
            <a:endParaRPr kumimoji="0" lang="zh-CN" altLang="en-US" sz="32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745" y="1041598"/>
            <a:ext cx="6828155" cy="50940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charset="0"/>
              <a:buChar char="Ø"/>
            </a:pPr>
            <a:r>
              <a:rPr lang="zh-CN" altLang="en-US" sz="2400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1940年6月，广东省委根据中共中央指示精神，为加强珠江三角洲武装斗争的领导，决定从中区特委划出南海、番禺、中山、顺德县的党组织，成立中共南（海）番（禺）中（山）顺（德）中心县委（简称“中心县委”），统一领导南番中顺地区党的组织和抗日武装。机关设在顺德县。</a:t>
            </a:r>
            <a:endParaRPr lang="zh-CN" altLang="en-US" sz="24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  <a:sym typeface="+mn-ea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charset="0"/>
              <a:buChar char="Ø"/>
            </a:pPr>
            <a:r>
              <a:rPr lang="zh-CN" altLang="en-US" sz="2400" dirty="0">
                <a:solidFill>
                  <a:sysClr val="windowText" lastClr="000000"/>
                </a:solidFill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1940年9月，中心县委决定：利用二支队的名义，在珠江三角洲建立八路军式的人民军队，组建广游二支队独立第一中队（简称独一中）</a:t>
            </a:r>
            <a:endParaRPr lang="zh-CN" altLang="en-US" sz="24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  <a:sym typeface="+mn-ea"/>
            </a:endParaRPr>
          </a:p>
        </p:txBody>
      </p:sp>
      <p:pic>
        <p:nvPicPr>
          <p:cNvPr id="5" name="Picture 3" descr="D:\党性教育馆资料\中共番禺历史图片及说明\19沙湾涌边村陈氏宗祠.tif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41235" y="1593343"/>
            <a:ext cx="4404995" cy="2921635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8026659" y="4855215"/>
            <a:ext cx="3154680" cy="865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广游二支队独立第一中队旧址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（沙湾涌边村陈氏祖祠）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文本框 21508"/>
          <p:cNvSpPr txBox="1"/>
          <p:nvPr/>
        </p:nvSpPr>
        <p:spPr>
          <a:xfrm>
            <a:off x="1344600" y="129530"/>
            <a:ext cx="9036049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</a:rPr>
              <a:t>沙湾战斗</a:t>
            </a:r>
            <a:endParaRPr kumimoji="0" lang="zh-CN" altLang="en-US" sz="36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4409" y="1171755"/>
            <a:ext cx="6349004" cy="48345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40000"/>
              </a:lnSpc>
              <a:spcAft>
                <a:spcPts val="1000"/>
              </a:spcAft>
              <a:buFont typeface="Wingdings" panose="05000000000000000000" charset="0"/>
              <a:buChar char="Ø"/>
            </a:pPr>
            <a:r>
              <a:rPr lang="zh-CN" altLang="en-US" sz="2400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汉奸李辅群（李塱鸡）为了打击广游二支队，占领沙湾，以巩固其市桥外围地区势力，于1940年11月13日指使何健带领伪军近千人，分两路从禺南渡头沿公路向沙湾进攻。</a:t>
            </a:r>
            <a:endParaRPr lang="zh-CN" altLang="en-US" sz="24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  <a:p>
            <a:pPr marL="342900" indent="-342900">
              <a:lnSpc>
                <a:spcPct val="140000"/>
              </a:lnSpc>
              <a:spcAft>
                <a:spcPts val="1000"/>
              </a:spcAft>
              <a:buFont typeface="Wingdings" panose="05000000000000000000" charset="0"/>
              <a:buChar char="Ø"/>
            </a:pPr>
            <a:r>
              <a:rPr lang="zh-CN" altLang="en-US" sz="2400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  <a:sym typeface="+mn-ea"/>
              </a:rPr>
              <a:t>由于独立第一中队有党的领导，指挥员处置情况果断、正确，战士们士气高昂、英勇顽强，经受了首次较大的战斗考验，完成了掩护参加中心县委会议的同志安全转移，保障了第二大队侧翼和退路的安全。</a:t>
            </a:r>
            <a:endParaRPr lang="zh-CN" altLang="en-US" sz="24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</p:txBody>
      </p:sp>
      <p:pic>
        <p:nvPicPr>
          <p:cNvPr id="30723" name="Picture 3" descr="D:\党性教育馆资料\中共番禺历史图片及说明\21涌边村旧址.tif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908270" y="1680274"/>
            <a:ext cx="4972685" cy="36664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文本框 21508"/>
          <p:cNvSpPr txBox="1"/>
          <p:nvPr/>
        </p:nvSpPr>
        <p:spPr>
          <a:xfrm>
            <a:off x="1344600" y="129530"/>
            <a:ext cx="9036049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</a:rPr>
              <a:t>血战植地庄</a:t>
            </a:r>
            <a:endParaRPr kumimoji="0" lang="zh-CN" altLang="en-US" sz="36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110" y="1229360"/>
            <a:ext cx="6912610" cy="5259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1944年7月7日，广游二支队禺南大队更改番号为广游二支队新编第二大队。大队有近300人，大队长卫国尧，政治委员郑少康。</a:t>
            </a:r>
            <a:endParaRPr lang="zh-CN" altLang="en-US" sz="24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1944年7月26日凌晨，日军500多人由广州石榴岗远道奔袭驻植地庄新编第二大队。大队分头突围，中队长何达生带领8名战士掩护部队，保卫村庄。何达生等人利用庄内纵横交错的窄巷、土墙、门楼坚守村庄，打退了敌人8次冲锋，保卫了全村。但在突围时大队长卫国尧、指导员黄平等48位指战员不幸牺牲，20多人受伤。</a:t>
            </a:r>
            <a:endParaRPr lang="zh-CN" altLang="en-US" sz="24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</p:txBody>
      </p:sp>
      <p:pic>
        <p:nvPicPr>
          <p:cNvPr id="54274" name="Picture 2" descr="D:\党性教育馆资料\中共番禺历史图片及说明\30.1植地庄烈士墓碑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66050" y="1371600"/>
            <a:ext cx="3210560" cy="4841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52925" y="490855"/>
            <a:ext cx="7449820" cy="4697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党史、新中国史、改革开放史、社会主义发展史</a:t>
            </a:r>
            <a:r>
              <a:rPr lang="zh-CN" altLang="en-US" sz="2800" dirty="0">
                <a:solidFill>
                  <a:srgbClr val="10101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是中国以及世界共产主义运动中至关重要的一部分。</a:t>
            </a:r>
            <a:endParaRPr lang="zh-CN" altLang="en-US" sz="2800" dirty="0">
              <a:solidFill>
                <a:srgbClr val="10101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华文中宋" panose="02010600040101010101" charset="-122"/>
            </a:endParaRPr>
          </a:p>
          <a:p>
            <a:pPr marL="457200" indent="-4572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2800" dirty="0">
                <a:solidFill>
                  <a:srgbClr val="10101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习近平总书记强调，全党同志要做到</a:t>
            </a:r>
            <a:r>
              <a:rPr lang="zh-CN" altLang="en-US" sz="2800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学史明理、学史增信、学史崇德、学史力行，学党史、悟思想、办实事、开新局</a:t>
            </a:r>
            <a:r>
              <a:rPr lang="zh-CN" altLang="en-US" sz="2800" dirty="0">
                <a:solidFill>
                  <a:srgbClr val="10101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，以昂扬姿态奋力开启全面建设社会主义现代化国家新征程，以优异成绩迎接建党一百周年。</a:t>
            </a:r>
            <a:endParaRPr lang="zh-CN" altLang="en-US" sz="2800" dirty="0">
              <a:solidFill>
                <a:srgbClr val="10101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41275" y="5530850"/>
            <a:ext cx="12233275" cy="1392555"/>
          </a:xfrm>
          <a:prstGeom prst="rect">
            <a:avLst/>
          </a:prstGeom>
          <a:solidFill>
            <a:srgbClr val="1D41D5"/>
          </a:solidFill>
        </p:spPr>
        <p:txBody>
          <a:bodyPr wrap="square" rtlCol="0">
            <a:spAutoFit/>
          </a:bodyPr>
          <a:lstStyle/>
          <a:p>
            <a:pPr>
              <a:lnSpc>
                <a:spcPct val="470000"/>
              </a:lnSpc>
            </a:pP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3235" y="5689600"/>
            <a:ext cx="1112774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30000"/>
              </a:lnSpc>
              <a:buSzPct val="80000"/>
              <a:buFont typeface="Wingdings" panose="05000000000000000000" charset="0"/>
              <a:buChar char="l"/>
            </a:pPr>
            <a:r>
              <a:rPr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习近平.“不忘初心、牢记使命</a:t>
            </a:r>
            <a:r>
              <a:rPr lang="en-US"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”</a:t>
            </a:r>
            <a:r>
              <a:rPr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主题教育总结大会上的讲话[N].北京:人民日报，2020-1-9.</a:t>
            </a:r>
            <a:endParaRPr sz="2000">
              <a:solidFill>
                <a:schemeClr val="bg1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  <a:p>
            <a:pPr marL="342900" indent="-342900">
              <a:lnSpc>
                <a:spcPct val="130000"/>
              </a:lnSpc>
              <a:buSzPct val="80000"/>
              <a:buFont typeface="Wingdings" panose="05000000000000000000" charset="0"/>
              <a:buChar char="l"/>
            </a:pPr>
            <a:r>
              <a:rPr sz="200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习近平.党史学习教育动员大会上的讲话[N].北京:新华社，2020-2-20.</a:t>
            </a:r>
            <a:endParaRPr sz="2000">
              <a:solidFill>
                <a:schemeClr val="bg1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pic>
        <p:nvPicPr>
          <p:cNvPr id="4" name="图片 3" descr="1613960611666e8gu4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" y="1022239"/>
            <a:ext cx="4124960" cy="3134995"/>
          </a:xfrm>
          <a:prstGeom prst="round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文本框 21508"/>
          <p:cNvSpPr txBox="1"/>
          <p:nvPr/>
        </p:nvSpPr>
        <p:spPr>
          <a:xfrm>
            <a:off x="1344600" y="129530"/>
            <a:ext cx="9036049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</a:rPr>
              <a:t>珠江纵队第二支队成立</a:t>
            </a:r>
            <a:endParaRPr kumimoji="0" lang="zh-CN" altLang="en-US" sz="36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</a:endParaRPr>
          </a:p>
        </p:txBody>
      </p:sp>
      <p:sp>
        <p:nvSpPr>
          <p:cNvPr id="21513" name="文本框 21512"/>
          <p:cNvSpPr txBox="1"/>
          <p:nvPr/>
        </p:nvSpPr>
        <p:spPr>
          <a:xfrm>
            <a:off x="140335" y="1477645"/>
            <a:ext cx="6342380" cy="4292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71500" marR="0" indent="-571500" defTabSz="914400">
              <a:lnSpc>
                <a:spcPct val="150000"/>
              </a:lnSpc>
              <a:spcBef>
                <a:spcPct val="50000"/>
              </a:spcBef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zh-CN" altLang="en-US" sz="2600" kern="1200" cap="none" spc="0" normalizeH="0" baseline="0" noProof="1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1945年1月15日，广东人民抗日游击队珠江纵队公开宣布成立。珠江纵队下辖第一、第二支队、独立第三大队。广游二支队改编为珠江纵队第二支队，支队长为郑少康。下辖番禺、顺德两个大队，共700多人。在里仁洞举行了庆祝珠江纵队暨第二支队成立大会。</a:t>
            </a:r>
            <a:endParaRPr kumimoji="0" lang="zh-CN" altLang="en-US" sz="2600" kern="1200" cap="none" spc="0" normalizeH="0" baseline="0" noProof="1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</p:txBody>
      </p:sp>
      <p:pic>
        <p:nvPicPr>
          <p:cNvPr id="55300" name="Picture 4" descr="D:\党性教育馆资料\中共番禺历史图片及说明\32里仁洞李氏祠堂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90154" y="3277659"/>
            <a:ext cx="4071966" cy="2684498"/>
          </a:xfrm>
          <a:prstGeom prst="rect">
            <a:avLst/>
          </a:prstGeom>
          <a:noFill/>
        </p:spPr>
      </p:pic>
      <p:pic>
        <p:nvPicPr>
          <p:cNvPr id="2050" name="Picture 2" descr="D:\党性教育馆资料\中共番禺历史图片及说明\33郑少康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8755" y="883920"/>
            <a:ext cx="1437640" cy="1913255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8926179" y="6133485"/>
            <a:ext cx="22517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南村里仁洞李氏宗祠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51208" y="2854344"/>
            <a:ext cx="34010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珠江纵队第二支队支队长郑少康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文本框 21508"/>
          <p:cNvSpPr txBox="1"/>
          <p:nvPr/>
        </p:nvSpPr>
        <p:spPr>
          <a:xfrm>
            <a:off x="1344600" y="129530"/>
            <a:ext cx="9036049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</a:rPr>
              <a:t>两种命运之争：解放战争</a:t>
            </a:r>
            <a:endParaRPr kumimoji="0" lang="zh-CN" altLang="en-US" sz="36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</a:endParaRPr>
          </a:p>
        </p:txBody>
      </p:sp>
      <p:sp>
        <p:nvSpPr>
          <p:cNvPr id="21513" name="文本框 21512"/>
          <p:cNvSpPr txBox="1"/>
          <p:nvPr/>
        </p:nvSpPr>
        <p:spPr>
          <a:xfrm>
            <a:off x="269875" y="1470025"/>
            <a:ext cx="6702425" cy="47694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71500" marR="0" indent="-571500" defTabSz="914400">
              <a:lnSpc>
                <a:spcPct val="150000"/>
              </a:lnSpc>
              <a:spcBef>
                <a:spcPct val="50000"/>
              </a:spcBef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en-US" altLang="zh-CN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1946</a:t>
            </a:r>
            <a:r>
              <a:rPr kumimoji="0" lang="zh-CN" altLang="en-US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</a:t>
            </a:r>
            <a:r>
              <a:rPr kumimoji="0" lang="en-US" altLang="zh-CN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6</a:t>
            </a:r>
            <a:r>
              <a:rPr kumimoji="0" lang="zh-CN" altLang="en-US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月底，国民党军队大举进攻中原解放区，全面内战爆发。</a:t>
            </a:r>
            <a:endParaRPr kumimoji="0" lang="zh-CN" altLang="en-US" sz="3200" b="1" kern="1200" cap="none" spc="0" normalizeH="0" baseline="0" noProof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571500" marR="0" indent="-571500" defTabSz="914400">
              <a:lnSpc>
                <a:spcPct val="150000"/>
              </a:lnSpc>
              <a:spcBef>
                <a:spcPct val="50000"/>
              </a:spcBef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en-US" altLang="zh-CN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1947</a:t>
            </a:r>
            <a:r>
              <a:rPr kumimoji="0" lang="zh-CN" altLang="en-US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</a:t>
            </a:r>
            <a:r>
              <a:rPr kumimoji="0" lang="en-US" altLang="zh-CN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6</a:t>
            </a:r>
            <a:r>
              <a:rPr kumimoji="0" lang="zh-CN" altLang="en-US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月，刘邓大军挺进大别山，揭开战略反攻的序幕。三大战役节节胜利，结束了南京国民政府的统治。</a:t>
            </a:r>
            <a:endParaRPr kumimoji="0" lang="zh-CN" altLang="en-US" sz="3200" b="1" kern="1200" cap="none" spc="0" normalizeH="0" baseline="0" noProof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" name="图片 1" descr="960a304e251f95cad1c8a3fa525e683e6709c93df46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2645" y="1864995"/>
            <a:ext cx="4688205" cy="348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文本框 22532"/>
          <p:cNvSpPr txBox="1"/>
          <p:nvPr/>
        </p:nvSpPr>
        <p:spPr>
          <a:xfrm>
            <a:off x="0" y="1633220"/>
            <a:ext cx="6637655" cy="3650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71500" marR="0" indent="-571500" defTabSz="914400">
              <a:lnSpc>
                <a:spcPct val="135000"/>
              </a:lnSpc>
              <a:spcBef>
                <a:spcPts val="0"/>
              </a:spcBef>
              <a:spcAft>
                <a:spcPts val="1000"/>
              </a:spcAft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zh-CN" altLang="en-US" sz="2800" b="1" kern="1200" cap="none" spc="0" normalizeH="0" baseline="0" noProof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统一战线、武装斗争、党的建设是中国共产党在中国革命战争中战胜敌人的三个主要法宝。</a:t>
            </a:r>
            <a:endParaRPr kumimoji="0" lang="zh-CN" altLang="en-US" sz="2800" b="1" kern="1200" cap="none" spc="0" normalizeH="0" baseline="0" noProof="1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571500" marR="0" indent="-571500" defTabSz="914400">
              <a:lnSpc>
                <a:spcPct val="135000"/>
              </a:lnSpc>
              <a:spcBef>
                <a:spcPts val="0"/>
              </a:spcBef>
              <a:spcAft>
                <a:spcPts val="1000"/>
              </a:spcAft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1949</a:t>
            </a:r>
            <a:r>
              <a:rPr kumimoji="0" lang="zh-CN" altLang="en-US" sz="2800" b="1" kern="1200" cap="none" spc="0" normalizeH="0" baseline="0" noProof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</a:t>
            </a:r>
            <a:r>
              <a:rPr kumimoji="0" lang="en-US" altLang="zh-CN" sz="2800" b="1" kern="1200" cap="none" spc="0" normalizeH="0" baseline="0" noProof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10</a:t>
            </a:r>
            <a:r>
              <a:rPr kumimoji="0" lang="zh-CN" altLang="en-US" sz="2800" b="1" kern="1200" cap="none" spc="0" normalizeH="0" baseline="0" noProof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月</a:t>
            </a:r>
            <a:r>
              <a:rPr kumimoji="0" lang="en-US" altLang="zh-CN" sz="2800" b="1" kern="1200" cap="none" spc="0" normalizeH="0" baseline="0" noProof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kumimoji="0" lang="zh-CN" altLang="en-US" sz="2800" b="1" kern="1200" cap="none" spc="0" normalizeH="0" baseline="0" noProof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日，中华人民共和国宣告成立，中国人民从此站起来了，中国历史由此开辟了一个新纪元。</a:t>
            </a:r>
            <a:endParaRPr kumimoji="0" lang="zh-CN" altLang="en-US" sz="2800" b="1" kern="1200" cap="none" spc="0" normalizeH="0" baseline="0" noProof="1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" name="图片 1" descr="48540923dd54564e7826687ff58d2684d0584f8b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48780" y="1573530"/>
            <a:ext cx="5128260" cy="371030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014595" y="133350"/>
            <a:ext cx="18446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</a:rPr>
              <a:t>番禺解放</a:t>
            </a:r>
            <a:endParaRPr lang="zh-CN" altLang="en-US" sz="320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2595" y="1501140"/>
            <a:ext cx="6089650" cy="4446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charset="0"/>
              <a:buChar char="Ø"/>
            </a:pPr>
            <a:r>
              <a:rPr lang="zh-CN" altLang="en-US" sz="2600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1949年10月16日，珠江地委委员曾谷在禺南石碁塱边召集县工委领导周健夫、郑吉、廖安等开会，传达珠江地委指示，部署配合大军解放番禺工作。</a:t>
            </a:r>
            <a:endParaRPr lang="zh-CN" altLang="en-US" sz="26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600" dirty="0"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1949年 10月23日，番禺独立团配合粤赣湘边纵主力开进市桥，番禺县城市桥镇和平解放。番禺全境解放。</a:t>
            </a:r>
            <a:endParaRPr lang="zh-CN" altLang="en-US" sz="2600" dirty="0"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</p:txBody>
      </p:sp>
      <p:pic>
        <p:nvPicPr>
          <p:cNvPr id="8" name="Picture 4" descr="D:\党性教育馆资料\中共番禺历史图片及说明\45 1949年10 月23 日，人民解放军粤赣湘边纵队独立第一团、第三团、第四团，在番禺独立团的配合下进军市桥，番禺全境解放。番禺人民在市桥举行庆祝解放大游行。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31436" y="1268404"/>
            <a:ext cx="2987601" cy="4132269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7443160" y="5636281"/>
            <a:ext cx="3840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粤赣湘边纵队和番禺独立团进入市桥</a:t>
            </a:r>
            <a:endParaRPr lang="zh-CN" altLang="en-US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标题 23553"/>
          <p:cNvSpPr txBox="1">
            <a:spLocks noGrp="1"/>
          </p:cNvSpPr>
          <p:nvPr/>
        </p:nvSpPr>
        <p:spPr>
          <a:xfrm>
            <a:off x="401955" y="855345"/>
            <a:ext cx="12007215" cy="113728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sp3d prstMaterial="plastic"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+mn-ea"/>
              </a:rPr>
              <a:t>      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+mn-ea"/>
              </a:rPr>
              <a:t>（二）完成了社会主义革命，确立了社会主义基本制度。（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方正小标宋简体" panose="03000509000000000000" pitchFamily="65" charset="-122"/>
                <a:cs typeface="Times New Roman" panose="02020603050405020304" charset="0"/>
                <a:sym typeface="+mn-ea"/>
              </a:rPr>
              <a:t>1949～1956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+mn-ea"/>
              </a:rPr>
              <a:t>年）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  <a:sym typeface="+mn-ea"/>
            </a:endParaRPr>
          </a:p>
        </p:txBody>
      </p:sp>
      <p:sp>
        <p:nvSpPr>
          <p:cNvPr id="21508" name="矩形 23558"/>
          <p:cNvSpPr/>
          <p:nvPr/>
        </p:nvSpPr>
        <p:spPr>
          <a:xfrm>
            <a:off x="1314768" y="2160588"/>
            <a:ext cx="2592387" cy="698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过渡时期总路线</a:t>
            </a:r>
            <a:endParaRPr lang="zh-CN" altLang="en-US" sz="28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509" name="矩形 23559"/>
          <p:cNvSpPr/>
          <p:nvPr/>
        </p:nvSpPr>
        <p:spPr>
          <a:xfrm>
            <a:off x="3186430" y="3075305"/>
            <a:ext cx="1657350" cy="769938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1510" name="文本框 23560"/>
          <p:cNvSpPr txBox="1"/>
          <p:nvPr/>
        </p:nvSpPr>
        <p:spPr>
          <a:xfrm>
            <a:off x="3329305" y="3199130"/>
            <a:ext cx="13684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工业化</a:t>
            </a:r>
            <a:endParaRPr lang="zh-CN" altLang="en-US" sz="28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511" name="矩形 23561"/>
          <p:cNvSpPr/>
          <p:nvPr/>
        </p:nvSpPr>
        <p:spPr>
          <a:xfrm>
            <a:off x="5778818" y="3075305"/>
            <a:ext cx="2232025" cy="792163"/>
          </a:xfrm>
          <a:prstGeom prst="rect">
            <a:avLst/>
          </a:prstGeom>
          <a:solidFill>
            <a:schemeClr val="folHlink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1512" name="文本框 23562"/>
          <p:cNvSpPr txBox="1"/>
          <p:nvPr/>
        </p:nvSpPr>
        <p:spPr>
          <a:xfrm>
            <a:off x="5850255" y="3219768"/>
            <a:ext cx="230505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发展生产力</a:t>
            </a:r>
            <a:endParaRPr lang="zh-CN" altLang="en-US" sz="28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513" name="矩形 23563"/>
          <p:cNvSpPr/>
          <p:nvPr/>
        </p:nvSpPr>
        <p:spPr>
          <a:xfrm>
            <a:off x="3186430" y="4443730"/>
            <a:ext cx="1873250" cy="576263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1514" name="文本框 23564"/>
          <p:cNvSpPr txBox="1"/>
          <p:nvPr/>
        </p:nvSpPr>
        <p:spPr>
          <a:xfrm>
            <a:off x="3184843" y="4471035"/>
            <a:ext cx="187325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三大改造</a:t>
            </a:r>
            <a:endParaRPr lang="zh-CN" altLang="en-US" sz="28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516" name="文本框 23566"/>
          <p:cNvSpPr txBox="1"/>
          <p:nvPr/>
        </p:nvSpPr>
        <p:spPr>
          <a:xfrm>
            <a:off x="5706110" y="4498023"/>
            <a:ext cx="2435225" cy="521970"/>
          </a:xfrm>
          <a:prstGeom prst="rect">
            <a:avLst/>
          </a:prstGeom>
          <a:solidFill>
            <a:schemeClr val="folHlink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变革生产关系</a:t>
            </a:r>
            <a:endParaRPr lang="zh-CN" altLang="en-US" sz="28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517" name="矩形 23568"/>
          <p:cNvSpPr/>
          <p:nvPr/>
        </p:nvSpPr>
        <p:spPr>
          <a:xfrm>
            <a:off x="1601470" y="5883910"/>
            <a:ext cx="1765935" cy="647700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1518" name="文本框 23569"/>
          <p:cNvSpPr txBox="1"/>
          <p:nvPr/>
        </p:nvSpPr>
        <p:spPr>
          <a:xfrm>
            <a:off x="1638618" y="5947093"/>
            <a:ext cx="1728787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个体农业</a:t>
            </a:r>
            <a:endParaRPr lang="zh-CN" altLang="en-US" sz="28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519" name="矩形 23570"/>
          <p:cNvSpPr/>
          <p:nvPr/>
        </p:nvSpPr>
        <p:spPr>
          <a:xfrm>
            <a:off x="3618230" y="5883593"/>
            <a:ext cx="2087563" cy="6477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1520" name="文本框 23571"/>
          <p:cNvSpPr txBox="1"/>
          <p:nvPr/>
        </p:nvSpPr>
        <p:spPr>
          <a:xfrm>
            <a:off x="3674745" y="5914390"/>
            <a:ext cx="21037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个体手工业</a:t>
            </a:r>
            <a:endParaRPr lang="zh-CN" altLang="en-US" sz="28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521" name="矩形 23572"/>
          <p:cNvSpPr/>
          <p:nvPr/>
        </p:nvSpPr>
        <p:spPr>
          <a:xfrm>
            <a:off x="5995035" y="5883910"/>
            <a:ext cx="2953385" cy="648970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1522" name="文本框 23573"/>
          <p:cNvSpPr txBox="1"/>
          <p:nvPr/>
        </p:nvSpPr>
        <p:spPr>
          <a:xfrm>
            <a:off x="6127750" y="5946775"/>
            <a:ext cx="26873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资本主义工商业</a:t>
            </a:r>
            <a:endParaRPr lang="zh-CN" altLang="en-US" sz="28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523" name="直接连接符 23577"/>
          <p:cNvSpPr/>
          <p:nvPr/>
        </p:nvSpPr>
        <p:spPr>
          <a:xfrm>
            <a:off x="4697730" y="5451793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1524" name="矩形 23578"/>
          <p:cNvSpPr/>
          <p:nvPr/>
        </p:nvSpPr>
        <p:spPr>
          <a:xfrm>
            <a:off x="8947468" y="3075305"/>
            <a:ext cx="1944687" cy="15843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1525" name="文本框 23579"/>
          <p:cNvSpPr txBox="1"/>
          <p:nvPr/>
        </p:nvSpPr>
        <p:spPr>
          <a:xfrm>
            <a:off x="9034145" y="3178810"/>
            <a:ext cx="1800225" cy="13843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建设社会主义基本制度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526" name="直接连接符 23582"/>
          <p:cNvSpPr/>
          <p:nvPr/>
        </p:nvSpPr>
        <p:spPr>
          <a:xfrm>
            <a:off x="5202555" y="3435668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1527" name="直接连接符 23584"/>
          <p:cNvSpPr/>
          <p:nvPr/>
        </p:nvSpPr>
        <p:spPr>
          <a:xfrm>
            <a:off x="5058093" y="3508693"/>
            <a:ext cx="504825" cy="0"/>
          </a:xfrm>
          <a:prstGeom prst="line">
            <a:avLst/>
          </a:prstGeom>
          <a:ln w="412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28" name="直接连接符 23585"/>
          <p:cNvSpPr/>
          <p:nvPr/>
        </p:nvSpPr>
        <p:spPr>
          <a:xfrm flipH="1">
            <a:off x="2519680" y="2859405"/>
            <a:ext cx="1588" cy="208915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29" name="直接连接符 23586"/>
          <p:cNvSpPr/>
          <p:nvPr/>
        </p:nvSpPr>
        <p:spPr>
          <a:xfrm>
            <a:off x="2538730" y="3508693"/>
            <a:ext cx="504825" cy="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30" name="直接连接符 23587"/>
          <p:cNvSpPr/>
          <p:nvPr/>
        </p:nvSpPr>
        <p:spPr>
          <a:xfrm>
            <a:off x="2537143" y="4875530"/>
            <a:ext cx="504825" cy="0"/>
          </a:xfrm>
          <a:prstGeom prst="line">
            <a:avLst/>
          </a:prstGeom>
          <a:ln w="317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31" name="直接连接符 23588"/>
          <p:cNvSpPr/>
          <p:nvPr/>
        </p:nvSpPr>
        <p:spPr>
          <a:xfrm>
            <a:off x="5131118" y="4804093"/>
            <a:ext cx="5048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32" name="直接连接符 23589"/>
          <p:cNvSpPr/>
          <p:nvPr/>
        </p:nvSpPr>
        <p:spPr>
          <a:xfrm flipH="1">
            <a:off x="8577580" y="3435668"/>
            <a:ext cx="9525" cy="122237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33" name="直接连接符 23590"/>
          <p:cNvSpPr/>
          <p:nvPr/>
        </p:nvSpPr>
        <p:spPr>
          <a:xfrm>
            <a:off x="8082280" y="3435668"/>
            <a:ext cx="504825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34" name="直接连接符 23591"/>
          <p:cNvSpPr/>
          <p:nvPr/>
        </p:nvSpPr>
        <p:spPr>
          <a:xfrm>
            <a:off x="8155305" y="4661218"/>
            <a:ext cx="46355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35" name="直接连接符 23592"/>
          <p:cNvSpPr/>
          <p:nvPr/>
        </p:nvSpPr>
        <p:spPr>
          <a:xfrm>
            <a:off x="8587105" y="3940493"/>
            <a:ext cx="360363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36" name="直接连接符 23593"/>
          <p:cNvSpPr/>
          <p:nvPr/>
        </p:nvSpPr>
        <p:spPr>
          <a:xfrm>
            <a:off x="4194493" y="5235893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37" name="直接连接符 23594"/>
          <p:cNvSpPr/>
          <p:nvPr/>
        </p:nvSpPr>
        <p:spPr>
          <a:xfrm flipV="1">
            <a:off x="2681605" y="5523230"/>
            <a:ext cx="3960813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38" name="直接连接符 23597"/>
          <p:cNvSpPr/>
          <p:nvPr/>
        </p:nvSpPr>
        <p:spPr>
          <a:xfrm>
            <a:off x="4123055" y="5091430"/>
            <a:ext cx="0" cy="7207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39" name="直接连接符 23598"/>
          <p:cNvSpPr/>
          <p:nvPr/>
        </p:nvSpPr>
        <p:spPr>
          <a:xfrm>
            <a:off x="2683193" y="5523230"/>
            <a:ext cx="0" cy="2889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40" name="直接连接符 23599"/>
          <p:cNvSpPr/>
          <p:nvPr/>
        </p:nvSpPr>
        <p:spPr>
          <a:xfrm>
            <a:off x="6642418" y="5523230"/>
            <a:ext cx="0" cy="2889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文本框 24580"/>
          <p:cNvSpPr txBox="1"/>
          <p:nvPr/>
        </p:nvSpPr>
        <p:spPr>
          <a:xfrm>
            <a:off x="2593974" y="106680"/>
            <a:ext cx="702182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</a:rPr>
              <a:t>社会主义建设在探索中曲折发展</a:t>
            </a:r>
            <a:endParaRPr kumimoji="0" lang="zh-CN" altLang="en-US" sz="3600" b="1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</a:endParaRPr>
          </a:p>
        </p:txBody>
      </p:sp>
      <p:pic>
        <p:nvPicPr>
          <p:cNvPr id="32771" name="图片 245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9770" y="1612900"/>
            <a:ext cx="4700905" cy="4052570"/>
          </a:xfrm>
          <a:prstGeom prst="rect">
            <a:avLst/>
          </a:prstGeom>
          <a:noFill/>
          <a:ln w="9525"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69638" name="文本框 24584"/>
          <p:cNvSpPr txBox="1"/>
          <p:nvPr/>
        </p:nvSpPr>
        <p:spPr>
          <a:xfrm>
            <a:off x="274319" y="1402715"/>
            <a:ext cx="6474461" cy="44729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71500" marR="0" indent="-571500" defTabSz="914400">
              <a:lnSpc>
                <a:spcPct val="140000"/>
              </a:lnSpc>
              <a:spcBef>
                <a:spcPct val="50000"/>
              </a:spcBef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en-US" altLang="zh-CN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1956</a:t>
            </a:r>
            <a:r>
              <a:rPr kumimoji="0" lang="zh-CN" altLang="en-US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年，社会主义基本制度的全面确立，标志着中国进入开始全面建设社会主义的历史阶段。</a:t>
            </a:r>
            <a:endParaRPr kumimoji="0" lang="zh-CN" altLang="en-US" sz="3200" b="1" kern="1200" cap="none" spc="0" normalizeH="0" baseline="0" noProof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571500" marR="0" indent="-571500" defTabSz="914400">
              <a:lnSpc>
                <a:spcPct val="140000"/>
              </a:lnSpc>
              <a:spcBef>
                <a:spcPct val="50000"/>
              </a:spcBef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zh-CN" altLang="en-US" sz="32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怎样建设、巩固和发展社会主义，并没有现成的道路可循，必须在实践中进行艰苦的探索。</a:t>
            </a:r>
            <a:endParaRPr kumimoji="0" lang="zh-CN" altLang="en-US" sz="3200" b="1" kern="1200" cap="none" spc="0" normalizeH="0" baseline="0" noProof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文本框 25604"/>
          <p:cNvSpPr txBox="1"/>
          <p:nvPr/>
        </p:nvSpPr>
        <p:spPr>
          <a:xfrm>
            <a:off x="616585" y="857250"/>
            <a:ext cx="11225530" cy="1173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lnSpc>
                <a:spcPct val="11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3200" kern="1200" cap="none" spc="0" normalizeH="0" baseline="0" noProof="1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      </a:t>
            </a:r>
            <a:r>
              <a:rPr kumimoji="0" lang="zh-CN" altLang="en-US" sz="3200" kern="1200" cap="none" spc="0" normalizeH="0" baseline="0" noProof="1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（三）进行了改革开放新的伟大革命，开创、坚持、发展了中国特色社会主义。（</a:t>
            </a:r>
            <a:r>
              <a:rPr kumimoji="0" lang="zh-CN" altLang="en-US" sz="3200" kern="1200" cap="none" spc="0" normalizeH="0" baseline="0" noProof="1">
                <a:latin typeface="Times New Roman" panose="02020603050405020304" charset="0"/>
                <a:ea typeface="方正粗黑宋简体" panose="02000000000000000000" pitchFamily="2" charset="-122"/>
                <a:cs typeface="Times New Roman" panose="02020603050405020304" charset="0"/>
              </a:rPr>
              <a:t>1978年</a:t>
            </a:r>
            <a:r>
              <a:rPr kumimoji="0" lang="zh-CN" altLang="en-US" sz="3200" kern="1200" cap="none" spc="0" normalizeH="0" baseline="0" noProof="1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至今）</a:t>
            </a:r>
            <a:endParaRPr kumimoji="0" lang="zh-CN" altLang="en-US" sz="3200" kern="1200" cap="none" spc="0" normalizeH="0" baseline="0" noProof="1"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</p:txBody>
      </p:sp>
      <p:pic>
        <p:nvPicPr>
          <p:cNvPr id="2" name="图片 1" descr="dcc451da81cb39db3863c419b6f2592ca91830c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3375" y="2362835"/>
            <a:ext cx="3809365" cy="4215765"/>
          </a:xfrm>
          <a:prstGeom prst="rect">
            <a:avLst/>
          </a:prstGeom>
        </p:spPr>
      </p:pic>
      <p:pic>
        <p:nvPicPr>
          <p:cNvPr id="3" name="图片 2" descr="94cad1c8a786c917bfd99c12c93d70cf3ac757c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885" y="2277110"/>
            <a:ext cx="3365500" cy="4301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文本框 28675"/>
          <p:cNvSpPr txBox="1"/>
          <p:nvPr/>
        </p:nvSpPr>
        <p:spPr>
          <a:xfrm>
            <a:off x="1379854" y="61262"/>
            <a:ext cx="79565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ea"/>
              </a:rPr>
              <a:t>三、中国共产党的辉煌成就</a:t>
            </a:r>
            <a:endParaRPr kumimoji="0" lang="zh-CN" altLang="en-US" sz="36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+mn-ea"/>
              <a:sym typeface="+mn-ea"/>
            </a:endParaRPr>
          </a:p>
        </p:txBody>
      </p:sp>
      <p:sp>
        <p:nvSpPr>
          <p:cNvPr id="71684" name="文本框 28676"/>
          <p:cNvSpPr txBox="1"/>
          <p:nvPr/>
        </p:nvSpPr>
        <p:spPr>
          <a:xfrm>
            <a:off x="600710" y="748030"/>
            <a:ext cx="109912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3000" kern="1200" cap="none" spc="0" normalizeH="0" baseline="0" noProof="1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     </a:t>
            </a:r>
            <a:r>
              <a:rPr kumimoji="0" lang="zh-CN" altLang="en-US" sz="3000" kern="1200" cap="none" spc="0" normalizeH="0" baseline="0" noProof="1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（</a:t>
            </a:r>
            <a:r>
              <a:rPr kumimoji="0" lang="en-US" altLang="zh-CN" sz="3000" kern="1200" cap="none" spc="0" normalizeH="0" baseline="0" noProof="1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1</a:t>
            </a:r>
            <a:r>
              <a:rPr kumimoji="0" lang="zh-CN" altLang="en-US" sz="3000" kern="1200" cap="none" spc="0" normalizeH="0" baseline="0" noProof="1"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）国民经济保持持续健康快速发展，综合国力和国际竞争力显著提高，人民生活总体上达到小康水平。</a:t>
            </a:r>
            <a:endParaRPr kumimoji="0" lang="zh-CN" altLang="en-US" sz="3000" kern="1200" cap="none" spc="0" normalizeH="0" baseline="0" noProof="1"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6410" y="1946910"/>
            <a:ext cx="7579995" cy="4302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文本框 30724"/>
          <p:cNvSpPr txBox="1"/>
          <p:nvPr/>
        </p:nvSpPr>
        <p:spPr>
          <a:xfrm>
            <a:off x="1214120" y="135890"/>
            <a:ext cx="102028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dirty="0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（</a:t>
            </a:r>
            <a:r>
              <a:rPr lang="en-US" altLang="zh-CN" sz="3200" dirty="0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2</a:t>
            </a:r>
            <a:r>
              <a:rPr lang="zh-CN" altLang="en-US" sz="3200" dirty="0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）社会主义民主政治建设取得重要进展</a:t>
            </a:r>
            <a:endParaRPr lang="zh-CN" altLang="en-US" sz="3200" dirty="0">
              <a:solidFill>
                <a:srgbClr val="FFFF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</p:txBody>
      </p:sp>
      <p:sp>
        <p:nvSpPr>
          <p:cNvPr id="27653" name="文本框 30724"/>
          <p:cNvSpPr txBox="1"/>
          <p:nvPr/>
        </p:nvSpPr>
        <p:spPr>
          <a:xfrm>
            <a:off x="299085" y="1424305"/>
            <a:ext cx="6079490" cy="44208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zh-CN" altLang="en-US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改革开放以来，我国社会政治领域产生了</a:t>
            </a:r>
            <a:r>
              <a:rPr lang="zh-CN" altLang="en-US" sz="3200" b="1" dirty="0">
                <a:solidFill>
                  <a:srgbClr val="1552D1"/>
                </a:solidFill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“法治”、“人权”、</a:t>
            </a:r>
            <a:r>
              <a:rPr lang="en-US" altLang="zh-CN" sz="3200" b="1" dirty="0">
                <a:solidFill>
                  <a:srgbClr val="1552D1"/>
                </a:solidFill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“</a:t>
            </a:r>
            <a:r>
              <a:rPr lang="zh-CN" altLang="en-US" sz="3200" b="1" dirty="0">
                <a:solidFill>
                  <a:srgbClr val="1552D1"/>
                </a:solidFill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以人为本”</a:t>
            </a:r>
            <a:r>
              <a:rPr lang="zh-CN" altLang="en-US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等许多新的思想观念，有力地推动了中国民主政治的进步，完善制度和法律</a:t>
            </a:r>
            <a:r>
              <a:rPr lang="zh-CN" altLang="en-US" sz="3200" b="1" dirty="0">
                <a:solidFill>
                  <a:srgbClr val="1552D1"/>
                </a:solidFill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（物权法、监督法、行政许可法、反垄断法等得以实施）</a:t>
            </a:r>
            <a:r>
              <a:rPr lang="en-US" altLang="zh-CN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......</a:t>
            </a:r>
            <a:endParaRPr lang="en-US" altLang="zh-CN" sz="3200" b="1" dirty="0">
              <a:latin typeface="汉仪青云简" panose="00020600040101010101" charset="-122"/>
              <a:ea typeface="汉仪青云简" panose="00020600040101010101" charset="-122"/>
              <a:cs typeface="汉仪青云简" panose="00020600040101010101" charset="-122"/>
            </a:endParaRPr>
          </a:p>
        </p:txBody>
      </p:sp>
      <p:pic>
        <p:nvPicPr>
          <p:cNvPr id="2" name="图片 1" descr="src=http___www.kaoyan365.cn_uploadfile_2014_0807_20140807112142503.jpg&amp;refer=http___www.kaoyan365"/>
          <p:cNvPicPr>
            <a:picLocks noChangeAspect="1"/>
          </p:cNvPicPr>
          <p:nvPr/>
        </p:nvPicPr>
        <p:blipFill>
          <a:blip r:embed="rId1"/>
          <a:srcRect t="9339" r="2126" b="7032"/>
          <a:stretch>
            <a:fillRect/>
          </a:stretch>
        </p:blipFill>
        <p:spPr>
          <a:xfrm>
            <a:off x="6378575" y="1666875"/>
            <a:ext cx="5642610" cy="3360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文本框 31748"/>
          <p:cNvSpPr txBox="1"/>
          <p:nvPr/>
        </p:nvSpPr>
        <p:spPr>
          <a:xfrm>
            <a:off x="1198245" y="139057"/>
            <a:ext cx="781177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（</a:t>
            </a:r>
            <a:r>
              <a:rPr lang="en-US" altLang="zh-CN" sz="320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3</a:t>
            </a: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）社会主义</a:t>
            </a:r>
            <a:r>
              <a:rPr lang="zh-CN" altLang="en-US" sz="320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精神文明</a:t>
            </a: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建设成效显著</a:t>
            </a:r>
            <a:endParaRPr kumimoji="0" lang="zh-CN" altLang="en-US" sz="3200" kern="1200" cap="none" spc="0" normalizeH="0" baseline="0" noProof="1">
              <a:solidFill>
                <a:srgbClr val="FFFF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</p:txBody>
      </p:sp>
      <p:sp>
        <p:nvSpPr>
          <p:cNvPr id="75780" name="文本框 31749"/>
          <p:cNvSpPr txBox="1"/>
          <p:nvPr/>
        </p:nvSpPr>
        <p:spPr>
          <a:xfrm>
            <a:off x="372110" y="1306830"/>
            <a:ext cx="7138035" cy="4525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marR="0" indent="-457200" defTabSz="914400">
              <a:lnSpc>
                <a:spcPct val="140000"/>
              </a:lnSpc>
              <a:spcBef>
                <a:spcPct val="50000"/>
              </a:spcBef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en-US" altLang="zh-CN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1996</a:t>
            </a:r>
            <a:r>
              <a:rPr kumimoji="0" lang="zh-CN" altLang="en-US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年</a:t>
            </a:r>
            <a:r>
              <a:rPr kumimoji="0" lang="en-US" altLang="zh-CN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10</a:t>
            </a:r>
            <a:r>
              <a:rPr kumimoji="0" lang="zh-CN" altLang="en-US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月，党的十四届六中全会通过了</a:t>
            </a:r>
            <a:r>
              <a:rPr kumimoji="0" lang="en-US" altLang="zh-CN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《</a:t>
            </a:r>
            <a:r>
              <a:rPr kumimoji="0" lang="zh-CN" altLang="en-US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中共中央关于加强社会主义精神文明建设若干重要问题决议</a:t>
            </a:r>
            <a:r>
              <a:rPr kumimoji="0" lang="en-US" altLang="zh-CN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》</a:t>
            </a:r>
            <a:r>
              <a:rPr kumimoji="0" lang="zh-CN" altLang="en-US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。</a:t>
            </a:r>
            <a:endParaRPr kumimoji="0" lang="zh-CN" altLang="en-US" sz="2800" kern="1200" cap="none" spc="0" normalizeH="0" baseline="0" noProof="1">
              <a:solidFill>
                <a:srgbClr val="00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</a:endParaRPr>
          </a:p>
          <a:p>
            <a:pPr marL="457200" marR="0" indent="-457200" defTabSz="914400">
              <a:lnSpc>
                <a:spcPct val="140000"/>
              </a:lnSpc>
              <a:spcBef>
                <a:spcPct val="50000"/>
              </a:spcBef>
              <a:buClrTx/>
              <a:buSzPct val="60000"/>
              <a:buFont typeface="Wingdings" panose="05000000000000000000" charset="0"/>
              <a:buChar char="l"/>
              <a:defRPr/>
            </a:pPr>
            <a:r>
              <a:rPr kumimoji="0" lang="en-US" altLang="zh-CN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2011</a:t>
            </a:r>
            <a:r>
              <a:rPr kumimoji="0" lang="zh-CN" altLang="en-US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年</a:t>
            </a:r>
            <a:r>
              <a:rPr kumimoji="0" lang="en-US" altLang="zh-CN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10</a:t>
            </a:r>
            <a:r>
              <a:rPr kumimoji="0" lang="zh-CN" altLang="en-US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月，召开的党的十七届六中全会，审议通过了</a:t>
            </a:r>
            <a:r>
              <a:rPr kumimoji="0" lang="en-US" altLang="zh-CN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《</a:t>
            </a:r>
            <a:r>
              <a:rPr kumimoji="0" lang="zh-CN" altLang="en-US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关于深化文化体制改革，推动社会主义文化大发展大繁荣若干重大问题的决议</a:t>
            </a:r>
            <a:r>
              <a:rPr kumimoji="0" lang="en-US" altLang="zh-CN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》</a:t>
            </a:r>
            <a:r>
              <a:rPr kumimoji="0" lang="zh-CN" altLang="en-US" sz="28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</a:rPr>
              <a:t>。</a:t>
            </a:r>
            <a:endParaRPr kumimoji="0" lang="zh-CN" altLang="en-US" sz="2800" kern="1200" cap="none" spc="0" normalizeH="0" baseline="0" noProof="1">
              <a:solidFill>
                <a:srgbClr val="00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</a:endParaRPr>
          </a:p>
        </p:txBody>
      </p:sp>
      <p:pic>
        <p:nvPicPr>
          <p:cNvPr id="2" name="图片 1" descr="CgoOFVntmKKAIkQcAAG9xzKEl4I445"/>
          <p:cNvPicPr>
            <a:picLocks noChangeAspect="1"/>
          </p:cNvPicPr>
          <p:nvPr/>
        </p:nvPicPr>
        <p:blipFill>
          <a:blip r:embed="rId1"/>
          <a:srcRect t="8618" r="11440"/>
          <a:stretch>
            <a:fillRect/>
          </a:stretch>
        </p:blipFill>
        <p:spPr>
          <a:xfrm>
            <a:off x="7766685" y="1540510"/>
            <a:ext cx="4217670" cy="377761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/>
        </p:nvGraphicFramePr>
        <p:xfrm>
          <a:off x="748030" y="803910"/>
          <a:ext cx="11059160" cy="1687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6" name="矩形 15"/>
          <p:cNvSpPr/>
          <p:nvPr/>
        </p:nvSpPr>
        <p:spPr>
          <a:xfrm>
            <a:off x="791052" y="2890520"/>
            <a:ext cx="4972685" cy="3609975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潜心自学作为重要基点</a:t>
            </a:r>
            <a:endParaRPr lang="zh-CN" altLang="en-US" sz="2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高质量开展专题学习</a:t>
            </a:r>
            <a:endParaRPr lang="zh-CN" altLang="en-US" sz="2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组织多形式专题培训</a:t>
            </a:r>
            <a:endParaRPr lang="zh-CN" altLang="en-US" sz="2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开展革命传统教育</a:t>
            </a:r>
            <a:endParaRPr lang="zh-CN" altLang="en-US" sz="2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开展专题研究；组织专题宣讲</a:t>
            </a:r>
            <a:endParaRPr lang="zh-CN" altLang="en-US" sz="2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开展</a:t>
            </a:r>
            <a:r>
              <a:rPr lang="en-US" altLang="zh-CN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我为群众办实事</a:t>
            </a:r>
            <a:r>
              <a:rPr lang="en-US" altLang="zh-CN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实践活动</a:t>
            </a:r>
            <a:endParaRPr lang="zh-CN" altLang="en-US" sz="2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召开专题组织生活会和民主生活会</a:t>
            </a:r>
            <a:endParaRPr lang="zh-CN" altLang="en-US" sz="2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开展党史进校园系列活动</a:t>
            </a:r>
            <a:endParaRPr lang="zh-CN" altLang="en-US" sz="2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91052" y="2248535"/>
            <a:ext cx="1833880" cy="569596"/>
            <a:chOff x="5199914" y="4382949"/>
            <a:chExt cx="1853553" cy="564801"/>
          </a:xfrm>
        </p:grpSpPr>
        <p:sp>
          <p:nvSpPr>
            <p:cNvPr id="18" name="Rounded Rectangle 29"/>
            <p:cNvSpPr/>
            <p:nvPr/>
          </p:nvSpPr>
          <p:spPr>
            <a:xfrm>
              <a:off x="5199914" y="4382949"/>
              <a:ext cx="1853553" cy="564801"/>
            </a:xfrm>
            <a:prstGeom prst="roundRect">
              <a:avLst/>
            </a:prstGeom>
            <a:solidFill>
              <a:srgbClr val="D7494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  <a:cs typeface="+mn-cs"/>
                <a:sym typeface="字魂5号-无外润黑体" panose="00000500000000000000" pitchFamily="2" charset="-122"/>
              </a:endParaRPr>
            </a:p>
          </p:txBody>
        </p:sp>
        <p:sp>
          <p:nvSpPr>
            <p:cNvPr id="19" name="TextBox 59"/>
            <p:cNvSpPr>
              <a:spLocks noChangeArrowheads="1"/>
            </p:cNvSpPr>
            <p:nvPr/>
          </p:nvSpPr>
          <p:spPr bwMode="auto">
            <a:xfrm flipH="1">
              <a:off x="5380299" y="4452525"/>
              <a:ext cx="1562812" cy="45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/>
              <a:r>
                <a:rPr lang="zh-CN" altLang="en-US" sz="2400" kern="0" dirty="0">
                  <a:solidFill>
                    <a:schemeClr val="bg1"/>
                  </a:solidFill>
                  <a:latin typeface="华光小标宋_CNKI" panose="02000500000000000000" charset="-122"/>
                  <a:ea typeface="华光小标宋_CNKI" panose="02000500000000000000" charset="-122"/>
                  <a:sym typeface="字魂59号-创粗黑" panose="00000500000000000000" pitchFamily="2" charset="-122"/>
                </a:rPr>
                <a:t>学习形式</a:t>
              </a:r>
              <a:endParaRPr lang="zh-CN" altLang="en-US" sz="2400" kern="0" dirty="0">
                <a:solidFill>
                  <a:schemeClr val="bg1"/>
                </a:solidFill>
                <a:latin typeface="华光小标宋_CNKI" panose="02000500000000000000" charset="-122"/>
                <a:ea typeface="华光小标宋_CNKI" panose="02000500000000000000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035" y="2890520"/>
            <a:ext cx="4746625" cy="3057525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79625" y="138430"/>
            <a:ext cx="92944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</a:rPr>
              <a:t>广州市番禺区关于开展党史学习教育的工作安排</a:t>
            </a:r>
            <a:endParaRPr lang="zh-CN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文本框 32772"/>
          <p:cNvSpPr txBox="1"/>
          <p:nvPr/>
        </p:nvSpPr>
        <p:spPr>
          <a:xfrm>
            <a:off x="1394460" y="125094"/>
            <a:ext cx="90360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（</a:t>
            </a:r>
            <a:r>
              <a:rPr kumimoji="0" lang="en-US" altLang="zh-CN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4</a:t>
            </a: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）民族</a:t>
            </a:r>
            <a:r>
              <a:rPr lang="zh-CN" altLang="en-US" sz="320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政策</a:t>
            </a: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和宗教政策得到全面贯彻</a:t>
            </a:r>
            <a:endParaRPr kumimoji="0" lang="zh-CN" altLang="en-US" sz="3200" kern="1200" cap="none" spc="0" normalizeH="0" baseline="0" noProof="1">
              <a:solidFill>
                <a:srgbClr val="FFFF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</p:txBody>
      </p:sp>
      <p:pic>
        <p:nvPicPr>
          <p:cNvPr id="29700" name="图片 32774" descr="t01efa0b19f7fdd1e6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9420" y="972820"/>
            <a:ext cx="8405495" cy="54362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文本框 33796"/>
          <p:cNvSpPr txBox="1"/>
          <p:nvPr/>
        </p:nvSpPr>
        <p:spPr>
          <a:xfrm>
            <a:off x="1297304" y="109220"/>
            <a:ext cx="90360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（</a:t>
            </a:r>
            <a:r>
              <a:rPr kumimoji="0" lang="en-US" altLang="zh-CN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6</a:t>
            </a: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）祖国统一大业取得巨大进展</a:t>
            </a:r>
            <a:endParaRPr kumimoji="0" lang="zh-CN" altLang="en-US" sz="3200" kern="1200" cap="none" spc="0" normalizeH="0" baseline="0" noProof="1">
              <a:solidFill>
                <a:srgbClr val="FFFF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</p:txBody>
      </p:sp>
      <p:pic>
        <p:nvPicPr>
          <p:cNvPr id="30724" name="图片 33798" descr="cd050317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4540" y="1813560"/>
            <a:ext cx="3357245" cy="4018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图片 33802" descr="xin_3309051209171563125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025" y="1720850"/>
            <a:ext cx="3101975" cy="411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图片 33804" descr="4fe39fc6fc78db1822005843e2746a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45" y="945515"/>
            <a:ext cx="3571875" cy="296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7" name="图片 33808" descr="1005217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5" y="4051300"/>
            <a:ext cx="3663950" cy="2576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文本框 26628"/>
          <p:cNvSpPr txBox="1"/>
          <p:nvPr/>
        </p:nvSpPr>
        <p:spPr>
          <a:xfrm>
            <a:off x="637406" y="90170"/>
            <a:ext cx="10751185" cy="681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3200" kern="1200" cap="none" spc="0" normalizeH="0" baseline="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    </a:t>
            </a:r>
            <a:r>
              <a:rPr lang="zh-CN" altLang="en-US" sz="320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（</a:t>
            </a:r>
            <a:r>
              <a:rPr lang="en-US" altLang="zh-CN" sz="320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7</a:t>
            </a:r>
            <a:r>
              <a:rPr lang="zh-CN" altLang="en-US" sz="3200" noProof="1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）形成全方位、多层次、宽领域的对外开放格局</a:t>
            </a:r>
            <a:endParaRPr lang="zh-CN" altLang="en-US" sz="3200" noProof="1">
              <a:solidFill>
                <a:srgbClr val="FFFF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26628" name="图片 26630" descr="WT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8945" y="1306195"/>
            <a:ext cx="3879850" cy="2967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0" name="文本框 26635"/>
          <p:cNvSpPr txBox="1"/>
          <p:nvPr/>
        </p:nvSpPr>
        <p:spPr>
          <a:xfrm>
            <a:off x="493395" y="4563745"/>
            <a:ext cx="11205210" cy="18630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    2015</a:t>
            </a:r>
            <a:r>
              <a:rPr lang="zh-CN" altLang="en-US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年</a:t>
            </a:r>
            <a:r>
              <a:rPr lang="en-US" altLang="zh-CN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2</a:t>
            </a:r>
            <a:r>
              <a:rPr lang="zh-CN" altLang="en-US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月，</a:t>
            </a:r>
            <a:r>
              <a:rPr lang="en-US" altLang="zh-CN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《</a:t>
            </a:r>
            <a:r>
              <a:rPr lang="zh-CN" altLang="en-US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亚洲基础设施投资银行协定</a:t>
            </a:r>
            <a:r>
              <a:rPr lang="en-US" altLang="zh-CN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》</a:t>
            </a:r>
            <a:r>
              <a:rPr lang="zh-CN" altLang="en-US" sz="3200" b="1" dirty="0">
                <a:latin typeface="汉仪青云简" panose="00020600040101010101" charset="-122"/>
                <a:ea typeface="汉仪青云简" panose="00020600040101010101" charset="-122"/>
                <a:cs typeface="汉仪青云简" panose="00020600040101010101" charset="-122"/>
              </a:rPr>
              <a:t>正式生效，亚投行宣告成立，标志着全球迎来首个由中国倡议设立的多边金融机构，在国际经济治理体系改革进程中具有里程碑意义。</a:t>
            </a:r>
            <a:endParaRPr lang="zh-CN" altLang="en-US" sz="3200" b="1" dirty="0">
              <a:latin typeface="汉仪青云简" panose="00020600040101010101" charset="-122"/>
              <a:ea typeface="汉仪青云简" panose="00020600040101010101" charset="-122"/>
              <a:cs typeface="汉仪青云简" panose="00020600040101010101" charset="-122"/>
            </a:endParaRPr>
          </a:p>
        </p:txBody>
      </p:sp>
      <p:pic>
        <p:nvPicPr>
          <p:cNvPr id="2" name="图片 1" descr="Y6Sj-hrkkweh50049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705" y="1353820"/>
            <a:ext cx="4276725" cy="2919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文本框 37892"/>
          <p:cNvSpPr txBox="1"/>
          <p:nvPr/>
        </p:nvSpPr>
        <p:spPr>
          <a:xfrm>
            <a:off x="1118234" y="1624964"/>
            <a:ext cx="10146031" cy="385635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l" defTabSz="914400">
              <a:lnSpc>
                <a:spcPct val="17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3600" kern="1200" cap="none" spc="0" normalizeH="0" baseline="0" noProof="1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        </a:t>
            </a:r>
            <a:r>
              <a:rPr kumimoji="0" lang="zh-CN" altLang="en-US" sz="3600" kern="1200" cap="none" spc="0" normalizeH="0" baseline="0" noProof="1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</a:rPr>
              <a:t>改革开放取得的伟大成就，集中到一句话，就是“上了三个台阶”：经济建设上了一个大台阶，人们生活上了一个大台阶，综合国力上了一个大台阶。</a:t>
            </a:r>
            <a:endParaRPr kumimoji="0" lang="zh-CN" altLang="en-US" sz="3600" kern="1200" cap="none" spc="0" normalizeH="0" baseline="0" noProof="1">
              <a:solidFill>
                <a:schemeClr val="bg1"/>
              </a:solidFill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文本框 38915"/>
          <p:cNvSpPr txBox="1"/>
          <p:nvPr/>
        </p:nvSpPr>
        <p:spPr>
          <a:xfrm>
            <a:off x="2787015" y="84455"/>
            <a:ext cx="6311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+mn-ea"/>
                <a:sym typeface="+mn-ea"/>
              </a:rPr>
              <a:t>四、中国共产党的宝贵经验</a:t>
            </a:r>
            <a:endParaRPr lang="zh-CN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+mn-ea"/>
              <a:sym typeface="+mn-ea"/>
            </a:endParaRPr>
          </a:p>
        </p:txBody>
      </p:sp>
      <p:sp>
        <p:nvSpPr>
          <p:cNvPr id="84996" name="文本框 38916"/>
          <p:cNvSpPr txBox="1"/>
          <p:nvPr/>
        </p:nvSpPr>
        <p:spPr>
          <a:xfrm>
            <a:off x="367347" y="1377315"/>
            <a:ext cx="11457305" cy="4480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indent="565150" defTabSz="91440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altLang="zh-CN" sz="36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1.</a:t>
            </a:r>
            <a:r>
              <a:rPr kumimoji="0" lang="zh-CN" altLang="en-US" sz="36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必须始终坚持马克思主义基本原理同中国具体实践相结合，坚持科学理论的指导，坚定不移地走自己的路。</a:t>
            </a:r>
            <a:endParaRPr kumimoji="0" lang="zh-CN" altLang="en-US" sz="3600" kern="1200" cap="none" spc="0" normalizeH="0" baseline="0" noProof="1">
              <a:solidFill>
                <a:srgbClr val="00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华文中宋" panose="02010600040101010101" charset="-122"/>
            </a:endParaRPr>
          </a:p>
          <a:p>
            <a:pPr marR="0" indent="565150" defTabSz="91440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altLang="zh-CN" sz="36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2.</a:t>
            </a:r>
            <a:r>
              <a:rPr kumimoji="0" lang="zh-CN" altLang="en-US" sz="36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必须始终依靠人民群众，诚心诚意为人民谋利益。</a:t>
            </a:r>
            <a:endParaRPr kumimoji="0" lang="zh-CN" altLang="en-US" sz="3600" kern="1200" cap="none" spc="0" normalizeH="0" baseline="0" noProof="1">
              <a:solidFill>
                <a:srgbClr val="00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华文中宋" panose="02010600040101010101" charset="-122"/>
            </a:endParaRPr>
          </a:p>
          <a:p>
            <a:pPr marR="0" indent="565150" defTabSz="91440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altLang="zh-CN" sz="36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3.</a:t>
            </a:r>
            <a:r>
              <a:rPr kumimoji="0" lang="zh-CN" altLang="en-US" sz="3600" kern="1200" cap="none" spc="0" normalizeH="0" baseline="0" noProof="1">
                <a:solidFill>
                  <a:srgbClr val="00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华文中宋" panose="02010600040101010101" charset="-122"/>
              </a:rPr>
              <a:t>必须始终自觉地加强和改进党的建设，始终保持党的先进性。</a:t>
            </a:r>
            <a:endParaRPr kumimoji="0" lang="zh-CN" altLang="en-US" sz="3600" kern="1200" cap="none" spc="0" normalizeH="0" baseline="0" noProof="1">
              <a:solidFill>
                <a:srgbClr val="00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27116618_16137768236931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185" y="401320"/>
            <a:ext cx="10756265" cy="6055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3347165" y="106253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/>
            <a:r>
              <a:rPr lang="zh-CN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简" panose="00020600040101010101" charset="-122"/>
                <a:ea typeface="汉仪雅酷黑简" panose="00020600040101010101" charset="-122"/>
                <a:cs typeface="+mn-ea"/>
                <a:sym typeface="Source Han Sans CN"/>
              </a:rPr>
              <a:t>一、中国共产党的诞生</a:t>
            </a:r>
            <a:endParaRPr lang="zh-CN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雅酷黑简" panose="00020600040101010101" charset="-122"/>
              <a:ea typeface="汉仪雅酷黑简" panose="00020600040101010101" charset="-122"/>
              <a:cs typeface="+mn-ea"/>
              <a:sym typeface="Source Han Sans CN"/>
            </a:endParaRPr>
          </a:p>
        </p:txBody>
      </p:sp>
      <p:pic>
        <p:nvPicPr>
          <p:cNvPr id="7171" name="图片 7173" descr="t01824f10151215e72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7840" y="1511300"/>
            <a:ext cx="4321175" cy="375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5" name="文本框 7174"/>
          <p:cNvSpPr txBox="1"/>
          <p:nvPr/>
        </p:nvSpPr>
        <p:spPr>
          <a:xfrm>
            <a:off x="139700" y="5627370"/>
            <a:ext cx="50368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1"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1917</a:t>
            </a:r>
            <a:r>
              <a:rPr kumimoji="0" lang="zh-CN" altLang="en-US" sz="2800" b="1" kern="1200" cap="none" spc="0" normalizeH="0" baseline="0" noProof="1"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年俄国十月革命胜利</a:t>
            </a:r>
            <a:endParaRPr kumimoji="0" lang="zh-CN" altLang="en-US" sz="2800" b="1" kern="1200" cap="none" spc="0" normalizeH="0" baseline="0" noProof="1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5" name="图片 4" descr="src=http___wx4.sinaimg.cn_large_007oCTASly4gp4dvhzqusj30u00h0tac.jpg&amp;refer=http___wx4.sinaim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-354" r="-373" b="7437"/>
          <a:stretch>
            <a:fillRect/>
          </a:stretch>
        </p:blipFill>
        <p:spPr>
          <a:xfrm>
            <a:off x="5176520" y="1619250"/>
            <a:ext cx="6870700" cy="364998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872992" y="1813793"/>
            <a:ext cx="705231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Source Han Sans CN"/>
              </a:rPr>
              <a:t>巴黎和会上，强权战胜了公理，中国遭遇严重外交失败。</a:t>
            </a:r>
            <a:r>
              <a:rPr lang="en-US" altLang="zh-CN" sz="2800" dirty="0">
                <a:solidFill>
                  <a:schemeClr val="tx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Source Han Sans CN"/>
              </a:rPr>
              <a:t>1919</a:t>
            </a:r>
            <a:r>
              <a:rPr lang="zh-CN" altLang="en-US" sz="2800" dirty="0">
                <a:solidFill>
                  <a:schemeClr val="tx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Source Han Sans CN"/>
              </a:rPr>
              <a:t>年</a:t>
            </a:r>
            <a:r>
              <a:rPr lang="en-US" altLang="zh-CN" sz="2800" dirty="0">
                <a:solidFill>
                  <a:schemeClr val="tx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Source Han Sans CN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Source Han Sans CN"/>
              </a:rPr>
              <a:t>月</a:t>
            </a:r>
            <a:r>
              <a:rPr lang="zh-CN" altLang="en-US" sz="2800" dirty="0"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Source Han Sans CN"/>
              </a:rPr>
              <a:t>，</a:t>
            </a:r>
            <a:r>
              <a:rPr lang="zh-CN" altLang="en-US" sz="2800" dirty="0">
                <a:solidFill>
                  <a:schemeClr val="tx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Source Han Sans CN"/>
              </a:rPr>
              <a:t>以北京大学、北京高等师范学校学生为代表的青年学生，高呼“外争主权，内除国贼”“还我青岛”等口号，走上天安门广场游行示威。五四运动是中国新民主主义革命的开端，中国革命从此进入一个新的历史时期。</a:t>
            </a:r>
            <a:endParaRPr lang="zh-CN" altLang="en-US" sz="2800" dirty="0">
              <a:solidFill>
                <a:schemeClr val="tx1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  <a:sym typeface="Source Han Sans CN"/>
            </a:endParaRP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1287780"/>
            <a:ext cx="3338830" cy="194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3857625"/>
            <a:ext cx="3508375" cy="233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95" y="2696210"/>
            <a:ext cx="3477260" cy="2036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6874609" y="1049972"/>
            <a:ext cx="2715895" cy="666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小标宋简体" panose="03000509000000000000" pitchFamily="65" charset="-122"/>
                <a:sym typeface="Source Han Sans CN"/>
              </a:rPr>
              <a:t>五四运动</a:t>
            </a:r>
            <a:endParaRPr lang="zh-CN" altLang="en-US" sz="3200" b="1" dirty="0">
              <a:solidFill>
                <a:schemeClr val="bg1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  <a:cs typeface="方正小标宋简体" panose="03000509000000000000" pitchFamily="65" charset="-122"/>
              <a:sym typeface="Source Han Sans C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27317 -0.1449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-724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1.48148E-6 L 0.11927 0.49398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246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7 -4.81481E-6 L -0.28958 0.00602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文本框 9220"/>
          <p:cNvSpPr txBox="1"/>
          <p:nvPr/>
        </p:nvSpPr>
        <p:spPr>
          <a:xfrm>
            <a:off x="3356610" y="202565"/>
            <a:ext cx="49758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ea"/>
              </a:rPr>
              <a:t>中国共产党的早期组织</a:t>
            </a:r>
            <a:endParaRPr kumimoji="0" lang="zh-CN" altLang="en-US" sz="3200" kern="1200" cap="none" spc="0" normalizeH="0" baseline="0" noProof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  <a:sym typeface="+mn-ea"/>
            </a:endParaRPr>
          </a:p>
        </p:txBody>
      </p:sp>
      <p:sp>
        <p:nvSpPr>
          <p:cNvPr id="9220" name="Rectangle 3"/>
          <p:cNvSpPr/>
          <p:nvPr/>
        </p:nvSpPr>
        <p:spPr>
          <a:xfrm>
            <a:off x="1992313" y="1046480"/>
            <a:ext cx="8207375" cy="51625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u"/>
            </a:pPr>
            <a:endParaRPr lang="zh-CN" altLang="en-US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u"/>
            </a:pPr>
            <a:endParaRPr lang="zh-CN" altLang="en-US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</a:pPr>
            <a:endParaRPr lang="zh-CN" altLang="en-US" sz="2000" dirty="0">
              <a:latin typeface="Arial" panose="020B0604020202020204" pitchFamily="34" charset="0"/>
            </a:endParaRPr>
          </a:p>
        </p:txBody>
      </p:sp>
      <p:sp>
        <p:nvSpPr>
          <p:cNvPr id="26628" name="Rectangle 4"/>
          <p:cNvSpPr/>
          <p:nvPr/>
        </p:nvSpPr>
        <p:spPr>
          <a:xfrm>
            <a:off x="4687570" y="1046480"/>
            <a:ext cx="2991485" cy="71437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南陈北李相约建党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22" name="Rectangle 5"/>
          <p:cNvSpPr/>
          <p:nvPr/>
        </p:nvSpPr>
        <p:spPr>
          <a:xfrm>
            <a:off x="4656455" y="2441575"/>
            <a:ext cx="3022600" cy="9144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俄共远东局派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维经斯基等人来华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3" name="AutoShape 6"/>
          <p:cNvSpPr/>
          <p:nvPr/>
        </p:nvSpPr>
        <p:spPr>
          <a:xfrm rot="5400000">
            <a:off x="5818188" y="1858963"/>
            <a:ext cx="762000" cy="403225"/>
          </a:xfrm>
          <a:prstGeom prst="curvedDownArrow">
            <a:avLst>
              <a:gd name="adj1" fmla="val 38634"/>
              <a:gd name="adj2" fmla="val 94488"/>
              <a:gd name="adj3" fmla="val 332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32" name="Rectangle 8"/>
          <p:cNvSpPr/>
          <p:nvPr/>
        </p:nvSpPr>
        <p:spPr>
          <a:xfrm>
            <a:off x="737870" y="3951605"/>
            <a:ext cx="10818495" cy="2646680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342900" marR="0" lvl="0" indent="-485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rgbClr val="1552D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上海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共产党发起组于</a:t>
            </a:r>
            <a:r>
              <a:rPr kumimoji="0" lang="en-US" altLang="zh-CN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1920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年</a:t>
            </a:r>
            <a:r>
              <a:rPr kumimoji="0" lang="en-US" altLang="zh-CN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8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月建立。毛泽东、何叔衡在湖南进行建党活动。</a:t>
            </a:r>
            <a:endParaRPr kumimoji="0" lang="zh-CN" altLang="en-US" sz="240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  <a:p>
            <a:pPr marL="342900" marR="0" lvl="0" indent="-485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en-US" altLang="zh-CN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1920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年秋，董必武、陈谭秋、包惠僧等在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rgbClr val="1552D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武昌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成立武汉共产党。</a:t>
            </a:r>
            <a:endParaRPr kumimoji="0" lang="zh-CN" altLang="en-US" sz="240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  <a:p>
            <a:pPr marL="342900" marR="0" lvl="0" indent="-485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en-US" altLang="zh-CN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1920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年冬，王烬美、邓恩铭等建立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rgbClr val="1552D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山东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共产党小组。</a:t>
            </a:r>
            <a:endParaRPr kumimoji="0" lang="zh-CN" altLang="en-US" sz="240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  <a:p>
            <a:pPr marL="342900" marR="0" lvl="0" indent="-485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en-US" altLang="zh-CN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1921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年春，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rgbClr val="1552D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广州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建立共产党小组。</a:t>
            </a:r>
            <a:endParaRPr kumimoji="0" lang="zh-CN" altLang="en-US" sz="240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  <a:p>
            <a:pPr marL="342900" marR="0" lvl="0" indent="-485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en-US" altLang="zh-CN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1921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年</a:t>
            </a:r>
            <a:r>
              <a:rPr kumimoji="0" lang="en-US" altLang="zh-CN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3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、</a:t>
            </a:r>
            <a:r>
              <a:rPr kumimoji="0" lang="en-US" altLang="zh-CN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4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月间，在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rgbClr val="1552D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法国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的中国留学生中也建立了旅欧共产党巴黎小组。</a:t>
            </a:r>
            <a:endParaRPr kumimoji="0" lang="zh-CN" altLang="en-US" sz="240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  <a:p>
            <a:pPr marL="342900" marR="0" lvl="0" indent="-485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rgbClr val="1552D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日本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光小标宋_CNKI" panose="02000500000000000000" charset="-122"/>
                <a:ea typeface="华光小标宋_CNKI" panose="02000500000000000000" charset="-122"/>
                <a:cs typeface="华光小标宋_CNKI" panose="02000500000000000000" charset="-122"/>
              </a:rPr>
              <a:t>留学生中也建立了共产党小组，成员有施存统、周佛海两人。</a:t>
            </a:r>
            <a:endParaRPr kumimoji="0" lang="zh-CN" altLang="en-US" sz="240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光小标宋_CNKI" panose="02000500000000000000" charset="-122"/>
              <a:ea typeface="华光小标宋_CNKI" panose="02000500000000000000" charset="-122"/>
              <a:cs typeface="华光小标宋_CNKI" panose="02000500000000000000" charset="-122"/>
            </a:endParaRPr>
          </a:p>
        </p:txBody>
      </p:sp>
      <p:pic>
        <p:nvPicPr>
          <p:cNvPr id="2" name="图片 1" descr="12633897_21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0750" y="1129348"/>
            <a:ext cx="2060575" cy="2597150"/>
          </a:xfrm>
          <a:prstGeom prst="rect">
            <a:avLst/>
          </a:prstGeom>
          <a:noFill/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201204071818242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1097280"/>
            <a:ext cx="2146300" cy="272732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227" name="图片 18434" descr="a01fbf2c6178b406be7f612621a746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63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8" name="AutoShape 7"/>
          <p:cNvSpPr/>
          <p:nvPr/>
        </p:nvSpPr>
        <p:spPr>
          <a:xfrm rot="5400000">
            <a:off x="5956935" y="3495040"/>
            <a:ext cx="742950" cy="464820"/>
          </a:xfrm>
          <a:prstGeom prst="curvedDownArrow">
            <a:avLst>
              <a:gd name="adj1" fmla="val 45105"/>
              <a:gd name="adj2" fmla="val 100853"/>
              <a:gd name="adj3" fmla="val 332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文本框 11268"/>
          <p:cNvSpPr txBox="1"/>
          <p:nvPr/>
        </p:nvSpPr>
        <p:spPr>
          <a:xfrm>
            <a:off x="1575347" y="162694"/>
            <a:ext cx="8701166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  <a:cs typeface="+mn-ea"/>
                <a:sym typeface="+mn-ea"/>
              </a:rPr>
              <a:t>中国共产党第一次全体代表大会</a:t>
            </a:r>
            <a:endParaRPr kumimoji="0" lang="zh-CN" altLang="en-US" sz="3200" b="1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小标宋简体" panose="03000509000000000000" pitchFamily="65" charset="-122"/>
              <a:ea typeface="方正小标宋简体" panose="03000509000000000000" pitchFamily="65" charset="-122"/>
              <a:cs typeface="+mn-ea"/>
              <a:sym typeface="+mn-ea"/>
            </a:endParaRPr>
          </a:p>
        </p:txBody>
      </p:sp>
      <p:sp>
        <p:nvSpPr>
          <p:cNvPr id="50180" name="文本框 11269"/>
          <p:cNvSpPr txBox="1"/>
          <p:nvPr/>
        </p:nvSpPr>
        <p:spPr>
          <a:xfrm>
            <a:off x="972185" y="1321008"/>
            <a:ext cx="5332730" cy="1223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粗黑宋简体" panose="02000000000000000000" pitchFamily="2" charset="-122"/>
              </a:rPr>
              <a:t>时间：</a:t>
            </a:r>
            <a:r>
              <a:rPr kumimoji="0" lang="en-US" altLang="zh-CN" sz="32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粗黑宋简体" panose="02000000000000000000" pitchFamily="2" charset="-122"/>
              </a:rPr>
              <a:t>1921</a:t>
            </a:r>
            <a:r>
              <a:rPr kumimoji="0" lang="zh-CN" altLang="en-US" sz="32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粗黑宋简体" panose="02000000000000000000" pitchFamily="2" charset="-122"/>
              </a:rPr>
              <a:t>年</a:t>
            </a:r>
            <a:r>
              <a:rPr kumimoji="0" lang="en-US" altLang="zh-CN" sz="32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粗黑宋简体" panose="02000000000000000000" pitchFamily="2" charset="-122"/>
              </a:rPr>
              <a:t>7</a:t>
            </a:r>
            <a:r>
              <a:rPr kumimoji="0" lang="zh-CN" altLang="en-US" sz="32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粗黑宋简体" panose="02000000000000000000" pitchFamily="2" charset="-122"/>
              </a:rPr>
              <a:t>月</a:t>
            </a:r>
            <a:endParaRPr kumimoji="0" lang="zh-CN" altLang="en-US" sz="3200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小标宋简体" panose="03000509000000000000" pitchFamily="65" charset="-122"/>
              <a:ea typeface="方正小标宋简体" panose="03000509000000000000" pitchFamily="65" charset="-122"/>
              <a:cs typeface="方正粗黑宋简体" panose="02000000000000000000" pitchFamily="2" charset="-122"/>
            </a:endParaRPr>
          </a:p>
          <a:p>
            <a:pPr marR="0" defTabSz="91440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粗黑宋简体" panose="02000000000000000000" pitchFamily="2" charset="-122"/>
              </a:rPr>
              <a:t>地点：上海</a:t>
            </a:r>
            <a:r>
              <a:rPr kumimoji="0" lang="en-US" altLang="zh-CN" sz="32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粗黑宋简体" panose="02000000000000000000" pitchFamily="2" charset="-122"/>
              </a:rPr>
              <a:t>—</a:t>
            </a:r>
            <a:r>
              <a:rPr kumimoji="0" lang="zh-CN" altLang="en-US" sz="32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小标宋简体" panose="03000509000000000000" pitchFamily="65" charset="-122"/>
                <a:ea typeface="方正小标宋简体" panose="03000509000000000000" pitchFamily="65" charset="-122"/>
                <a:cs typeface="方正粗黑宋简体" panose="02000000000000000000" pitchFamily="2" charset="-122"/>
              </a:rPr>
              <a:t>浙江嘉兴南湖</a:t>
            </a:r>
            <a:endParaRPr kumimoji="0" lang="zh-CN" altLang="en-US" sz="3200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小标宋简体" panose="03000509000000000000" pitchFamily="65" charset="-122"/>
              <a:ea typeface="方正小标宋简体" panose="03000509000000000000" pitchFamily="65" charset="-122"/>
              <a:cs typeface="方正粗黑宋简体" panose="02000000000000000000" pitchFamily="2" charset="-122"/>
            </a:endParaRPr>
          </a:p>
        </p:txBody>
      </p:sp>
      <p:pic>
        <p:nvPicPr>
          <p:cNvPr id="6" name="图片 5" descr="src=http___image.thepaper.cn_www_image_13_356_301.jpg&amp;refer=http___image.thepaper"/>
          <p:cNvPicPr>
            <a:picLocks noChangeAspect="1"/>
          </p:cNvPicPr>
          <p:nvPr/>
        </p:nvPicPr>
        <p:blipFill>
          <a:blip r:embed="rId1"/>
          <a:srcRect l="19675" t="34471" r="10064" b="1208"/>
          <a:stretch>
            <a:fillRect/>
          </a:stretch>
        </p:blipFill>
        <p:spPr>
          <a:xfrm>
            <a:off x="7384415" y="3816717"/>
            <a:ext cx="4058285" cy="2566670"/>
          </a:xfrm>
          <a:prstGeom prst="roundRect">
            <a:avLst/>
          </a:prstGeom>
        </p:spPr>
      </p:pic>
      <p:pic>
        <p:nvPicPr>
          <p:cNvPr id="7" name="图片 6" descr="src=http___stc-new.8531.cn_assets_20190131_1548893355643_5c523cab159bb82a0fccc239.jpeg&amp;refer=http___stc-new.8531"/>
          <p:cNvPicPr>
            <a:picLocks noChangeAspect="1"/>
          </p:cNvPicPr>
          <p:nvPr/>
        </p:nvPicPr>
        <p:blipFill>
          <a:blip r:embed="rId2"/>
          <a:srcRect r="735" b="6972"/>
          <a:stretch>
            <a:fillRect/>
          </a:stretch>
        </p:blipFill>
        <p:spPr>
          <a:xfrm>
            <a:off x="7391400" y="925830"/>
            <a:ext cx="4051300" cy="2531745"/>
          </a:xfrm>
          <a:prstGeom prst="roundRect">
            <a:avLst/>
          </a:prstGeom>
        </p:spPr>
      </p:pic>
      <p:pic>
        <p:nvPicPr>
          <p:cNvPr id="2" name="图片 1" descr="e8de0933-94ca-452a-a9ee-b86af63a20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3119120"/>
            <a:ext cx="4769485" cy="317944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773" r="1083" b="1292"/>
          <a:stretch>
            <a:fillRect/>
          </a:stretch>
        </p:blipFill>
        <p:spPr>
          <a:xfrm>
            <a:off x="2345690" y="828675"/>
            <a:ext cx="8032750" cy="5952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文本框 15363"/>
          <p:cNvSpPr txBox="1"/>
          <p:nvPr/>
        </p:nvSpPr>
        <p:spPr>
          <a:xfrm>
            <a:off x="1965960" y="138741"/>
            <a:ext cx="79565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ea"/>
              </a:rPr>
              <a:t>中国共产党第一次全体代表大会</a:t>
            </a:r>
            <a:endParaRPr kumimoji="0" lang="zh-CN" altLang="en-US" sz="3200" kern="1200" cap="none" spc="0" normalizeH="0" baseline="0" noProof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  <a:sym typeface="+mn-ea"/>
            </a:endParaRPr>
          </a:p>
        </p:txBody>
      </p:sp>
      <p:sp>
        <p:nvSpPr>
          <p:cNvPr id="53254" name="文本框 15367"/>
          <p:cNvSpPr txBox="1"/>
          <p:nvPr/>
        </p:nvSpPr>
        <p:spPr>
          <a:xfrm>
            <a:off x="571499" y="1149985"/>
            <a:ext cx="11516996" cy="45573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4400">
              <a:lnSpc>
                <a:spcPct val="17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kern="1200" cap="none" spc="0" normalizeH="0" baseline="0" noProof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（1）</a:t>
            </a:r>
            <a:r>
              <a:rPr kumimoji="0" lang="zh-CN" altLang="en-US" sz="34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确定党的名称：中国共产党</a:t>
            </a:r>
            <a:endParaRPr kumimoji="0" lang="zh-CN" altLang="en-US" sz="3400" b="1" kern="1200" cap="none" spc="0" normalizeH="0" baseline="0" noProof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R="0" defTabSz="914400">
              <a:lnSpc>
                <a:spcPct val="17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kern="1200" cap="none" spc="0" normalizeH="0" baseline="0" noProof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（2）</a:t>
            </a:r>
            <a:r>
              <a:rPr kumimoji="0" lang="zh-CN" altLang="en-US" sz="34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奋斗目标：用革命军队与无产阶级一起推翻资产阶级政权，建立无产阶级专政，消灭资本家私有制。</a:t>
            </a:r>
            <a:endParaRPr kumimoji="0" lang="zh-CN" altLang="en-US" sz="3400" b="1" kern="1200" cap="none" spc="0" normalizeH="0" baseline="0" noProof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R="0" defTabSz="914400">
              <a:lnSpc>
                <a:spcPct val="17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kern="1200" cap="none" spc="0" normalizeH="0" baseline="0" noProof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（3）</a:t>
            </a:r>
            <a:r>
              <a:rPr kumimoji="0" lang="zh-CN" altLang="en-US" sz="34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中心工作：组织工人阶级，领导工人运动。</a:t>
            </a:r>
            <a:endParaRPr kumimoji="0" lang="zh-CN" altLang="en-US" sz="3400" b="1" kern="1200" cap="none" spc="0" normalizeH="0" baseline="0" noProof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R="0" defTabSz="914400">
              <a:lnSpc>
                <a:spcPct val="17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kern="1200" cap="none" spc="0" normalizeH="0" baseline="0" noProof="1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（4）</a:t>
            </a:r>
            <a:r>
              <a:rPr kumimoji="0" lang="zh-CN" altLang="en-US" sz="3400" b="1" kern="1200" cap="none" spc="0" normalizeH="0" baseline="0" noProof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成立党的中央机构：中央局</a:t>
            </a:r>
            <a:endParaRPr kumimoji="0" lang="zh-CN" altLang="en-US" sz="3400" b="1" kern="1200" cap="none" spc="0" normalizeH="0" baseline="0" noProof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160404"/>
  <p:tag name="KSO_WM_SCREEN_THEME_FLAG" val="Dlrq25wU2PGuGg5bbmjbDPkKjRQEKHuMNKMHWsaiSFCTU+uw4BfGjy08P3Ri7yXxfNBD5M11iilT2ZZ0wYT96QFGJ8cr0BeyBsbwIk4cQGw="/>
</p:tagLst>
</file>

<file path=ppt/tags/tag2.xml><?xml version="1.0" encoding="utf-8"?>
<p:tagLst xmlns:p="http://schemas.openxmlformats.org/presentationml/2006/main">
  <p:tag name="KSO_WM_UNIT_PLACING_PICTURE_USER_VIEWPORT" val="{&quot;height&quot;:5668,&quot;width&quot;:6805}"/>
  <p:tag name="KSO_WM_SCREEN_THEME_FLAG" val="Dlrq25wU2PGuGg5bbmjbDPkKjRQEKHuMNKMHWsaiSFCTU+uw4BfGjy08P3Ri7yXxfNBD5M11iilT2ZZ0wYT96QFGJ8cr0BeyBsbwIk4cQGw="/>
</p:tagLst>
</file>

<file path=ppt/tags/tag3.xml><?xml version="1.0" encoding="utf-8"?>
<p:tagLst xmlns:p="http://schemas.openxmlformats.org/presentationml/2006/main">
  <p:tag name="KSO_WM_UNIT_PLACING_PICTURE_USER_VIEWPORT" val="{&quot;height&quot;:5579,&quot;width&quot;:10502}"/>
  <p:tag name="KSO_WM_SCREEN_THEME_FLAG" val="Dlrq25wU2PGuGg5bbmjbDPkKjRQEKHuMNKMHWsaiSFCTU+uw4BfGjy08P3Ri7yXxfNBD5M11iilT2ZZ0wYT96QFGJ8cr0BeyBsbwIk4cQGw="/>
</p:tagLst>
</file>

<file path=ppt/tags/tag4.xml><?xml version="1.0" encoding="utf-8"?>
<p:tagLst xmlns:p="http://schemas.openxmlformats.org/presentationml/2006/main">
  <p:tag name="KSO_WM_UNIT_PLACING_PICTURE_USER_VIEWPORT" val="{&quot;height&quot;:11610,&quot;width&quot;:15195}"/>
  <p:tag name="KSO_WM_SCREEN_THEME_FLAG" val="Dlrq25wU2PGuGg5bbmjbDPkKjRQEKHuMNKMHWsaiSFCTU+uw4BfGjy08P3Ri7yXxfNBD5M11iilT2ZZ0wYT96QFGJ8cr0BeyBsbwIk4cQGw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PkKjRQEKHuMNKMHWsaiSFCTU+uw4BfGjy08P3Ri7yXxfNBD5M11iilT2ZZ0wYT96QFGJ8cr0BeyBsbwIk4cQGw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自定义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B2429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Calibri Light"/>
        <a:ea typeface="方正尚酷简体"/>
        <a:cs typeface=""/>
      </a:majorFont>
      <a:minorFont>
        <a:latin typeface="Calibri"/>
        <a:ea typeface="仿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FCFCF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56BDBC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涂豆思">
  <a:themeElements>
    <a:clrScheme name="自定义 3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C000"/>
      </a:hlink>
      <a:folHlink>
        <a:srgbClr val="FFC000"/>
      </a:folHlink>
    </a:clrScheme>
    <a:fontScheme name="自定义 2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涂豆思">
  <a:themeElements>
    <a:clrScheme name="自定义 3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C000"/>
      </a:hlink>
      <a:folHlink>
        <a:srgbClr val="FFC000"/>
      </a:folHlink>
    </a:clrScheme>
    <a:fontScheme name="自定义 2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3741</Words>
  <Application>WPS 演示</Application>
  <PresentationFormat>宽屏</PresentationFormat>
  <Paragraphs>193</Paragraphs>
  <Slides>35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35</vt:i4>
      </vt:variant>
    </vt:vector>
  </HeadingPairs>
  <TitlesOfParts>
    <vt:vector size="67" baseType="lpstr">
      <vt:lpstr>Arial</vt:lpstr>
      <vt:lpstr>宋体</vt:lpstr>
      <vt:lpstr>Wingdings</vt:lpstr>
      <vt:lpstr>Calibri Light</vt:lpstr>
      <vt:lpstr>Calibri</vt:lpstr>
      <vt:lpstr>微软雅黑</vt:lpstr>
      <vt:lpstr>李旭科书法 v1.4</vt:lpstr>
      <vt:lpstr>仿宋</vt:lpstr>
      <vt:lpstr>方正尚酷简体</vt:lpstr>
      <vt:lpstr>Segoe Print</vt:lpstr>
      <vt:lpstr>Wingdings</vt:lpstr>
      <vt:lpstr>方正小标宋简体</vt:lpstr>
      <vt:lpstr>华文中宋</vt:lpstr>
      <vt:lpstr>楷体_GB2312</vt:lpstr>
      <vt:lpstr>黑体</vt:lpstr>
      <vt:lpstr>华光小标宋_CNKI</vt:lpstr>
      <vt:lpstr>字魂5号-无外润黑体</vt:lpstr>
      <vt:lpstr>字魂59号-创粗黑</vt:lpstr>
      <vt:lpstr>方正粗黑宋简体</vt:lpstr>
      <vt:lpstr>汉仪雅酷黑简</vt:lpstr>
      <vt:lpstr>Source Han Sans CN</vt:lpstr>
      <vt:lpstr>Times New Roman</vt:lpstr>
      <vt:lpstr>Arial Unicode MS</vt:lpstr>
      <vt:lpstr>楷体</vt:lpstr>
      <vt:lpstr>汉仪青云简</vt:lpstr>
      <vt:lpstr>Arial Black</vt:lpstr>
      <vt:lpstr>Office 主题</vt:lpstr>
      <vt:lpstr>1_Office 主题</vt:lpstr>
      <vt:lpstr>2_Custom Design</vt:lpstr>
      <vt:lpstr>涂豆思</vt:lpstr>
      <vt:lpstr>1_涂豆思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中国共产党百年历程与宝贵经验（戴世锋）</dc:title>
  <dc:creator/>
  <cp:lastModifiedBy>司令1391943638</cp:lastModifiedBy>
  <cp:revision>918</cp:revision>
  <dcterms:created xsi:type="dcterms:W3CDTF">2017-07-24T01:45:00Z</dcterms:created>
  <dcterms:modified xsi:type="dcterms:W3CDTF">2021-06-23T03:44:05Z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24CD3058B2054DA9BF8918A3745AE155</vt:lpwstr>
  </property>
</Properties>
</file>