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theme" Target="theme/theme1.xml" Id="rId18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viewProps" Target="viewProps.xml" Id="rId17" /><Relationship Type="http://schemas.openxmlformats.org/officeDocument/2006/relationships/slide" Target="slides/slide1.xml" Id="rId2" /><Relationship Type="http://schemas.openxmlformats.org/officeDocument/2006/relationships/presProps" Target="presProps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slide" Target="slides/slide9.xml" Id="rId10" /><Relationship Type="http://schemas.openxmlformats.org/officeDocument/2006/relationships/tableStyles" Target="tableStyles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tags" Target="/ppt/tags/tag1.xml" Id="Rb922a483e8d14586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75656" y="836713"/>
            <a:ext cx="6192688" cy="936103"/>
          </a:xfrm>
          <a:solidFill>
            <a:srgbClr val="FFFF00"/>
          </a:solidFill>
        </p:spPr>
        <p:txBody>
          <a:bodyPr/>
          <a:lstStyle/>
          <a:p>
            <a:r>
              <a:rPr lang="en-US" altLang="zh-CN" b="1" dirty="0" smtClean="0">
                <a:solidFill>
                  <a:schemeClr val="accent6">
                    <a:lumMod val="50000"/>
                  </a:schemeClr>
                </a:solidFill>
                <a:latin typeface="方正粗黑宋简体" pitchFamily="2" charset="-122"/>
                <a:ea typeface="方正粗黑宋简体" pitchFamily="2" charset="-122"/>
              </a:rPr>
              <a:t>2021</a:t>
            </a:r>
            <a:r>
              <a:rPr lang="zh-CN" altLang="en-US" b="1" dirty="0" smtClean="0">
                <a:solidFill>
                  <a:schemeClr val="accent6">
                    <a:lumMod val="50000"/>
                  </a:schemeClr>
                </a:solidFill>
                <a:latin typeface="方正粗黑宋简体" pitchFamily="2" charset="-122"/>
                <a:ea typeface="方正粗黑宋简体" pitchFamily="2" charset="-122"/>
              </a:rPr>
              <a:t>中考周年大事复习</a:t>
            </a: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方正粗黑宋简体" pitchFamily="2" charset="-122"/>
              <a:ea typeface="方正粗黑宋简体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644008" y="5373216"/>
            <a:ext cx="3261742" cy="432048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FFFF00"/>
                </a:solidFill>
                <a:latin typeface="方正粗黑宋简体" pitchFamily="2" charset="-122"/>
                <a:ea typeface="方正粗黑宋简体" pitchFamily="2" charset="-122"/>
              </a:rPr>
              <a:t>阳原县第一中学    李宏东</a:t>
            </a:r>
            <a:endParaRPr lang="zh-CN" altLang="en-US" b="1" dirty="0">
              <a:solidFill>
                <a:srgbClr val="FFFF00"/>
              </a:solidFill>
              <a:latin typeface="方正粗黑宋简体" pitchFamily="2" charset="-122"/>
              <a:ea typeface="方正粗黑宋简体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1988840"/>
            <a:ext cx="6667500" cy="305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/>
          <a:lstStyle/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 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   辛亥革命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。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日，革命党人在湖北武昌发动起义，揭开了辛亥革命的序幕。辛亥革命推翻了清朝的统治，结束了我国两千多年的封建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帝制，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使民主共和观念深入人心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。</a:t>
            </a:r>
            <a:endParaRPr lang="en-US" altLang="zh-CN" b="1" dirty="0" smtClean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573016"/>
            <a:ext cx="5397500" cy="273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69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980728"/>
            <a:ext cx="7408333" cy="514543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1921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）新经济政策实行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1921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年春，在列宁的领导下，苏俄开始实施新经济政策，允许多种经济并存，大力发展商品经济，促进了国民经济迅速恢复和发展。 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）中国共产党成立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1921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中共一大在上海召开，会议通过党的纲领，确定党的奋斗目标、中心任务、选举新的领导机构中央局，选举陈独秀为中央局书记。中国共产党的诞生，是中国历史上开天辟地的大事，自从有了中国共产党，中国革命的面貌就焕然一新了。</a:t>
            </a:r>
          </a:p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(3)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华盛顿会议召开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1921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月九国代表参加的华盛顿会议召开。通过的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九国公约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名义上尊重中国的的独立和领土主权的完整，但核心内容是确立在华“门户开放”、“机会均等”，它打破了日本对中国的独占，使中国回复到几个帝国主义国家共同支配的局面。华盛顿会议建立了帝国主义在远东、太平洋地区的统治秩序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——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华盛顿体系。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98384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0197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1931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）九一八事变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1931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九一八事变爆发，日军借口柳条湖事件进攻中国东北军驻地北大营，炮轰沈阳城。由于国民政府的不抵抗政策，使日本迅速占领东北三省。九一八事变成为中国人民抗日战争的起点，揭开了世界反法西斯战争的序幕。 　</a:t>
            </a:r>
          </a:p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1941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）苏德战争爆发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1941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月，苏德战争爆发，二战规模扩大。莫斯科保卫战，打破了德军不可战胜的神话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）珍珠港事件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1941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日，日本偷袭太平洋美军基地珍珠港，太平洋战争爆发，第二次世界大战的规模进一步扩大，达到最大规模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962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124744"/>
            <a:ext cx="7408333" cy="500141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1951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）西藏和平解放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1951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年，西藏地方政府与中央人民政府谈判，双方达成和平解放西藏的协议，西藏获得和平解放。至此，祖国大陆获得统一，各族人民实现了大团结。</a:t>
            </a:r>
          </a:p>
          <a:p>
            <a:pPr>
              <a:lnSpc>
                <a:spcPts val="28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1971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）粉碎林彪反革命集团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1971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日，林彪等人乘飞机仓皇出逃，在蒙古温都尔汗机毁人亡，林彪反革命集团被粉碎。（九一三事件）。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）中国恢复在联合国合法席位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1971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日，第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届联合国大会上通过了提案，恢复了中华人民共和国在联合国的合法权利，这是中国外交的重大胜利，有利于中国在国际事务中发挥更大的作用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26376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2805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/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1991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）苏联解体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1991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年底，苏联解体，冷战结束，美苏两极格局结束，暂时形成了“一超多强”的局面，世界政治格局正朝着多极化方向发展，但是一个新的相对稳定的世界格局还没有定型。</a:t>
            </a:r>
          </a:p>
          <a:p>
            <a:pPr>
              <a:lnSpc>
                <a:spcPts val="30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2001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）亚太经合组织（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APEC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）第九次领导人非正式会议召开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周年，会议举办地上海。 　　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）中国加入世界贸易组织（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WTO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中国加入世界贸易组织，促进了改革开放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4909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1776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）美国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独立宣言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发表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245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1776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4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日，大陆会议发表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独立宣言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，宣告北美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个殖民地脱离英国独立，标志着美利坚合众国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——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美国的诞生，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独立宣言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被誉为“第一个人权宣言”。</a:t>
            </a:r>
          </a:p>
          <a:p>
            <a:pPr>
              <a:lnSpc>
                <a:spcPts val="32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1836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）英国的宪章运动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年，英国发起宪章运动，以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人民宪章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为政治纲领，工人们要求取得普选权，世界历史上无产阶级开始登上历史舞台。 </a:t>
            </a:r>
            <a:r>
              <a:rPr lang="zh-CN" altLang="en-US" dirty="0"/>
              <a:t>　</a:t>
            </a:r>
          </a:p>
          <a:p>
            <a:pPr>
              <a:lnSpc>
                <a:spcPts val="3200"/>
              </a:lnSpc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方正粗黑宋简体" pitchFamily="2" charset="-122"/>
                <a:ea typeface="方正粗黑宋简体" pitchFamily="2" charset="-122"/>
              </a:rPr>
              <a:t>一、</a:t>
            </a:r>
            <a:r>
              <a:rPr lang="en-US" altLang="zh-CN" sz="3200" dirty="0">
                <a:latin typeface="方正粗黑宋简体" pitchFamily="2" charset="-122"/>
                <a:ea typeface="方正粗黑宋简体" pitchFamily="2" charset="-122"/>
              </a:rPr>
              <a:t>2021</a:t>
            </a:r>
            <a:r>
              <a:rPr lang="zh-CN" altLang="en-US" sz="3200" dirty="0">
                <a:latin typeface="方正粗黑宋简体" pitchFamily="2" charset="-122"/>
                <a:ea typeface="方正粗黑宋简体" pitchFamily="2" charset="-122"/>
              </a:rPr>
              <a:t>年逢“五”周年的重大历史事件</a:t>
            </a:r>
          </a:p>
        </p:txBody>
      </p:sp>
    </p:spTree>
    <p:extLst>
      <p:ext uri="{BB962C8B-B14F-4D97-AF65-F5344CB8AC3E}">
        <p14:creationId xmlns:p14="http://schemas.microsoft.com/office/powerpoint/2010/main" val="427976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620688"/>
            <a:ext cx="7408333" cy="5505475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1856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）第二次鸦片战争爆发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165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月英法联军对中国发动了第二次鸦片战争，签订了一系列不平等条约，使中国半殖民化的程度加深了。在此期间 英法联军火烧圆明园，沙俄趁火打劫，侵占中国大片领土。</a:t>
            </a:r>
          </a:p>
          <a:p>
            <a:pPr marL="0" indent="0">
              <a:lnSpc>
                <a:spcPts val="2800"/>
              </a:lnSpc>
              <a:buNone/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4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1866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）孙中山诞辰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155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 孙中山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年出生，是中国革命的先行者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。</a:t>
            </a: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1876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28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）左宗棠率军收复新疆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145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年，左宗棠率清军分三路进军新疆，采取“先北后南，缓进急战”的策略，在各族人民的支持下，打败阿古柏，于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1878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年收复除伊犁以外的新疆。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1884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年新疆 建立行省，刘锦棠为第一任巡抚。 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28803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3543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/>
          <a:lstStyle/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1916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）凡尔登战役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1916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年，德法之间进行的凡尔登战役中，造成双方七十多万人的伤亡，被称为“凡尔登绞肉机”</a:t>
            </a:r>
          </a:p>
          <a:p>
            <a:pPr>
              <a:lnSpc>
                <a:spcPts val="32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1926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）北伐战争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1926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月，国民革命军开始北伐，蒋介石任总司令。湖南湖北是主战场；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7606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1936</a:t>
            </a:r>
            <a:r>
              <a:rPr lang="zh-CN" altLang="en-US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）红军长征胜利结束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月，红军三大主力在甘肃会宁会师，两万五千里长征胜利结束，粉碎了国民党反动派消灭红军的企图，保存了党和红军的基干力量，使中国革命转危为安。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）西安事变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日，张学良和杨虎城扣押蒋介石，最后蒋介石被迫接受“停止内战，联共抗日”的主张，西安事变得到和平解决，十年内战基本结束，抗日民族统一战线初步形成。 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）苏联新宪法颁布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1936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年，苏联通过新宪法，宣布苏联是“工农社会主义国家”，新宪法的制定，标志着苏联高度集中的经济政治体制形成。这一体制被称为“苏联模式”。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712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124744"/>
            <a:ext cx="7408333" cy="5001419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9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1946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）国共全面内战爆发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75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1946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月，国民党军队进攻中原解放区，全面内战爆发</a:t>
            </a:r>
          </a:p>
          <a:p>
            <a:pPr>
              <a:lnSpc>
                <a:spcPts val="30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）三大改造完成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年底，国家基本完成了对农业、手工业和资本主义工商业的社会主义改造，实现了把生产资料私有制转变为社会主义公有制的任务。我国初步建立起社会主义的基本制度，从此，进入社会主义初级阶段。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）苏伊士运河收归国有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65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1956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年，埃及宣布将苏伊士运河收归国有，由此引发了第二次中东战争（又称苏伊士运河战争）。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642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/>
          <a:lstStyle/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）文革开始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年五一六通知的发表，文化大革命爆发，这场动乱严重践踏了社会主义民主与法制，阻碍了中国社会经济的发展与进步。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）中国战略导弹部队成立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55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1966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年，中国开始组建战略导弹部队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(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第二炮兵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)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，主要担任核反击任务。</a:t>
            </a:r>
          </a:p>
          <a:p>
            <a:pPr>
              <a:lnSpc>
                <a:spcPts val="3000"/>
              </a:lnSpc>
            </a:pPr>
            <a:endParaRPr lang="zh-CN" altLang="en-US" b="1" dirty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0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）文革结束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45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1976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10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月，华国锋、叶剑英一举粉碎了江青反革命集团，“文化大革命”结束。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26376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3127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/>
          <a:lstStyle/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12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solidFill>
                  <a:srgbClr val="FF0000"/>
                </a:solidFill>
                <a:latin typeface="方正粗黑宋简体" pitchFamily="2" charset="-122"/>
                <a:ea typeface="方正粗黑宋简体" pitchFamily="2" charset="-122"/>
              </a:rPr>
              <a:t>1986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（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）“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863”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计划实施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1986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月，四位老科学家联合向中共中央建议发展高科技，经邓小平批示，形成了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《“863”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计划纲要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。</a:t>
            </a:r>
          </a:p>
          <a:p>
            <a:pPr marL="0" indent="0">
              <a:lnSpc>
                <a:spcPts val="3200"/>
              </a:lnSpc>
              <a:buNone/>
            </a:pP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(2)《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义务教育法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》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、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《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民法通则</a:t>
            </a:r>
            <a:r>
              <a:rPr lang="en-US" altLang="zh-CN" b="1" dirty="0" smtClean="0">
                <a:latin typeface="方正粗黑宋简体" pitchFamily="2" charset="-122"/>
                <a:ea typeface="方正粗黑宋简体" pitchFamily="2" charset="-122"/>
              </a:rPr>
              <a:t>》</a:t>
            </a: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颁布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35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周年  </a:t>
            </a:r>
            <a:r>
              <a:rPr lang="en-US" altLang="zh-CN" b="1" dirty="0">
                <a:latin typeface="方正粗黑宋简体" pitchFamily="2" charset="-122"/>
                <a:ea typeface="方正粗黑宋简体" pitchFamily="2" charset="-122"/>
              </a:rPr>
              <a:t>1986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年颁布，推动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了</a:t>
            </a:r>
            <a:endParaRPr lang="en-US" altLang="zh-CN" b="1" dirty="0" smtClean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中国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的民主法制</a:t>
            </a: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建设。</a:t>
            </a:r>
            <a:endParaRPr lang="en-US" altLang="zh-CN" b="1" dirty="0" smtClean="0">
              <a:latin typeface="方正粗黑宋简体" pitchFamily="2" charset="-122"/>
              <a:ea typeface="方正粗黑宋简体" pitchFamily="2" charset="-122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zh-CN" altLang="en-US" b="1" dirty="0" smtClean="0">
                <a:latin typeface="方正粗黑宋简体" pitchFamily="2" charset="-122"/>
                <a:ea typeface="方正粗黑宋简体" pitchFamily="2" charset="-122"/>
              </a:rPr>
              <a:t> </a:t>
            </a:r>
            <a:r>
              <a:rPr lang="zh-CN" altLang="en-US" b="1" dirty="0">
                <a:latin typeface="方正粗黑宋简体" pitchFamily="2" charset="-122"/>
                <a:ea typeface="方正粗黑宋简体" pitchFamily="2" charset="-122"/>
              </a:rPr>
              <a:t>　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780928"/>
            <a:ext cx="2635771" cy="349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54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8544096" cy="493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647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F5WEfYzW1pIcMJjUD/2svtqKl0wgEIfvo1/XLTQKbsbE1QZe1fmKGMixYOZafwnNp6yq+AzO8h1TTlpnpEQv3A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</TotalTime>
  <Words>1314</Words>
  <Application>Microsoft Office PowerPoint</Application>
  <PresentationFormat>全屏显示(4:3)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波形</vt:lpstr>
      <vt:lpstr>2021中考周年大事复习</vt:lpstr>
      <vt:lpstr>一、2021年逢“五”周年的重大历史事件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2021中考周年大事复习</dc:title>
  <dc:creator>lhd</dc:creator>
  <cp:lastModifiedBy>lhd</cp:lastModifiedBy>
  <cp:revision>5</cp:revision>
  <dcterms:created xsi:type="dcterms:W3CDTF">2021-02-18T06:56:44Z</dcterms:created>
  <dcterms:modified xsi:type="dcterms:W3CDTF">2021-02-18T07:29:35Z</dcterms:modified>
</cp:coreProperties>
</file>