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png" ContentType="image/png"/>
  <Default Extension="jpeg" ContentType="image/jpeg"/>
  <Default Extension="gif" ContentType="image/gif"/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914" r:id="rId2"/>
    <p:sldMasterId id="2147483917" r:id="rId3"/>
  </p:sldMasterIdLst>
  <p:notesMasterIdLst>
    <p:notesMasterId r:id="rId21"/>
  </p:notesMasterIdLst>
  <p:handoutMasterIdLst>
    <p:handoutMasterId r:id="rId22"/>
  </p:handoutMasterIdLst>
  <p:sldIdLst>
    <p:sldId id="357" r:id="rId4"/>
    <p:sldId id="387" r:id="rId5"/>
    <p:sldId id="415" r:id="rId6"/>
    <p:sldId id="414" r:id="rId7"/>
    <p:sldId id="371" r:id="rId8"/>
    <p:sldId id="416" r:id="rId9"/>
    <p:sldId id="388" r:id="rId10"/>
    <p:sldId id="390" r:id="rId11"/>
    <p:sldId id="376" r:id="rId12"/>
    <p:sldId id="401" r:id="rId13"/>
    <p:sldId id="407" r:id="rId14"/>
    <p:sldId id="406" r:id="rId15"/>
    <p:sldId id="408" r:id="rId16"/>
    <p:sldId id="409" r:id="rId17"/>
    <p:sldId id="419" r:id="rId18"/>
    <p:sldId id="410" r:id="rId19"/>
    <p:sldId id="366" r:id="rId20"/>
  </p:sldIdLst>
  <p:sldSz cx="12190413" cy="6859588"/>
  <p:notesSz cx="6858000" cy="9144000"/>
  <p:embeddedFontLst>
    <p:embeddedFont>
      <p:font typeface="黑体" pitchFamily="49" charset="-122"/>
      <p:regular r:id="rId23"/>
    </p:embeddedFont>
    <p:embeddedFont>
      <p:font typeface="楷体_GB2312" charset="-122"/>
      <p:regular r:id="rId24"/>
    </p:embeddedFont>
    <p:embeddedFont>
      <p:font typeface="Microsoft Sans Serif" pitchFamily="34" charset="0"/>
      <p:regular r:id="rId25"/>
    </p:embeddedFont>
    <p:embeddedFont>
      <p:font typeface="微软雅黑" pitchFamily="34" charset="-122"/>
      <p:regular r:id="rId26"/>
      <p:bold r:id="rId27"/>
    </p:embeddedFont>
    <p:embeddedFont>
      <p:font typeface="楷体" pitchFamily="49" charset="-122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607998" indent="-15081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1217583" indent="-303206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827168" indent="-455602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2436752" indent="-607998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0000"/>
    <a:srgbClr val="1984CC"/>
    <a:srgbClr val="CC6600"/>
    <a:srgbClr val="03136A"/>
    <a:srgbClr val="FFFF00"/>
    <a:srgbClr val="78ADCD"/>
    <a:srgbClr val="3575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91" autoAdjust="0"/>
    <p:restoredTop sz="97168" autoAdjust="0"/>
  </p:normalViewPr>
  <p:slideViewPr>
    <p:cSldViewPr>
      <p:cViewPr varScale="1">
        <p:scale>
          <a:sx n="68" d="100"/>
          <a:sy n="68" d="100"/>
        </p:scale>
        <p:origin x="-954" y="-108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0"/>
    </p:cViewPr>
  </p:sorterViewPr>
  <p:notesViewPr>
    <p:cSldViewPr>
      <p:cViewPr varScale="1">
        <p:scale>
          <a:sx n="48" d="100"/>
          <a:sy n="48" d="100"/>
        </p:scale>
        <p:origin x="-293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5.xml" Id="rId8" /><Relationship Type="http://schemas.openxmlformats.org/officeDocument/2006/relationships/slide" Target="slides/slide10.xml" Id="rId13" /><Relationship Type="http://schemas.openxmlformats.org/officeDocument/2006/relationships/slide" Target="slides/slide15.xml" Id="rId18" /><Relationship Type="http://schemas.openxmlformats.org/officeDocument/2006/relationships/font" Target="fonts/font4.fntdata" Id="rId26" /><Relationship Type="http://schemas.openxmlformats.org/officeDocument/2006/relationships/slideMaster" Target="slideMasters/slideMaster3.xml" Id="rId3" /><Relationship Type="http://schemas.openxmlformats.org/officeDocument/2006/relationships/notesMaster" Target="notesMasters/notesMaster1.xml" Id="rId21" /><Relationship Type="http://schemas.openxmlformats.org/officeDocument/2006/relationships/viewProps" Target="viewProps.xml" Id="rId34" /><Relationship Type="http://schemas.openxmlformats.org/officeDocument/2006/relationships/slide" Target="slides/slide4.xml" Id="rId7" /><Relationship Type="http://schemas.openxmlformats.org/officeDocument/2006/relationships/slide" Target="slides/slide9.xml" Id="rId12" /><Relationship Type="http://schemas.openxmlformats.org/officeDocument/2006/relationships/slide" Target="slides/slide14.xml" Id="rId17" /><Relationship Type="http://schemas.openxmlformats.org/officeDocument/2006/relationships/font" Target="fonts/font3.fntdata" Id="rId25" /><Relationship Type="http://schemas.openxmlformats.org/officeDocument/2006/relationships/presProps" Target="presProps.xml" Id="rId33" /><Relationship Type="http://schemas.openxmlformats.org/officeDocument/2006/relationships/slideMaster" Target="slideMasters/slideMaster2.xml" Id="rId2" /><Relationship Type="http://schemas.openxmlformats.org/officeDocument/2006/relationships/slide" Target="slides/slide13.xml" Id="rId16" /><Relationship Type="http://schemas.openxmlformats.org/officeDocument/2006/relationships/slide" Target="slides/slide17.xml" Id="rId20" /><Relationship Type="http://schemas.openxmlformats.org/officeDocument/2006/relationships/font" Target="fonts/font7.fntdata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3.xml" Id="rId6" /><Relationship Type="http://schemas.openxmlformats.org/officeDocument/2006/relationships/slide" Target="slides/slide8.xml" Id="rId11" /><Relationship Type="http://schemas.openxmlformats.org/officeDocument/2006/relationships/font" Target="fonts/font2.fntdata" Id="rId24" /><Relationship Type="http://schemas.openxmlformats.org/officeDocument/2006/relationships/font" Target="fonts/font10.fntdata" Id="rId32" /><Relationship Type="http://schemas.openxmlformats.org/officeDocument/2006/relationships/slide" Target="slides/slide2.xml" Id="rId5" /><Relationship Type="http://schemas.openxmlformats.org/officeDocument/2006/relationships/slide" Target="slides/slide12.xml" Id="rId15" /><Relationship Type="http://schemas.openxmlformats.org/officeDocument/2006/relationships/font" Target="fonts/font1.fntdata" Id="rId23" /><Relationship Type="http://schemas.openxmlformats.org/officeDocument/2006/relationships/font" Target="fonts/font6.fntdata" Id="rId28" /><Relationship Type="http://schemas.openxmlformats.org/officeDocument/2006/relationships/tableStyles" Target="tableStyles.xml" Id="rId36" /><Relationship Type="http://schemas.openxmlformats.org/officeDocument/2006/relationships/slide" Target="slides/slide7.xml" Id="rId10" /><Relationship Type="http://schemas.openxmlformats.org/officeDocument/2006/relationships/slide" Target="slides/slide16.xml" Id="rId19" /><Relationship Type="http://schemas.openxmlformats.org/officeDocument/2006/relationships/font" Target="fonts/font9.fntdata" Id="rId31" /><Relationship Type="http://schemas.openxmlformats.org/officeDocument/2006/relationships/slide" Target="slides/slide1.xml" Id="rId4" /><Relationship Type="http://schemas.openxmlformats.org/officeDocument/2006/relationships/slide" Target="slides/slide6.xml" Id="rId9" /><Relationship Type="http://schemas.openxmlformats.org/officeDocument/2006/relationships/slide" Target="slides/slide11.xml" Id="rId14" /><Relationship Type="http://schemas.openxmlformats.org/officeDocument/2006/relationships/handoutMaster" Target="handoutMasters/handoutMaster1.xml" Id="rId22" /><Relationship Type="http://schemas.openxmlformats.org/officeDocument/2006/relationships/font" Target="fonts/font5.fntdata" Id="rId27" /><Relationship Type="http://schemas.openxmlformats.org/officeDocument/2006/relationships/font" Target="fonts/font8.fntdata" Id="rId30" /><Relationship Type="http://schemas.openxmlformats.org/officeDocument/2006/relationships/theme" Target="theme/theme1.xml" Id="rId35" /><Relationship Type="http://schemas.openxmlformats.org/officeDocument/2006/relationships/tags" Target="/ppt/tags/tag1.xml" Id="Rf03e43a46751488c" 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image" Target="../media/image3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1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6FAB8-5D77-44C1-806C-D210A576F5A7}" type="doc">
      <dgm:prSet loTypeId="urn:microsoft.com/office/officeart/2005/8/layout/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A193A20-0348-4C4A-AB3C-3CD26B034DE9}">
      <dgm:prSet phldrT="[文本]" custT="1"/>
      <dgm:spPr/>
      <dgm:t>
        <a:bodyPr/>
        <a:lstStyle/>
        <a:p>
          <a:r>
            <a:rPr lang="zh-CN" altLang="en-US" sz="3200" b="1" dirty="0" smtClean="0">
              <a:latin typeface="黑体" pitchFamily="49" charset="-122"/>
              <a:ea typeface="黑体" pitchFamily="49" charset="-122"/>
            </a:rPr>
            <a:t>一轮复习</a:t>
          </a:r>
          <a:endParaRPr lang="zh-CN" altLang="en-US" sz="3200" b="1" dirty="0">
            <a:latin typeface="黑体" pitchFamily="49" charset="-122"/>
            <a:ea typeface="黑体" pitchFamily="49" charset="-122"/>
          </a:endParaRPr>
        </a:p>
      </dgm:t>
    </dgm:pt>
    <dgm:pt modelId="{0D3F387F-CBA1-40F0-B908-12D69AD6C7BC}" type="parTrans" cxnId="{F665B281-C2E7-4868-8C01-997DB05CCA98}">
      <dgm:prSet/>
      <dgm:spPr/>
      <dgm:t>
        <a:bodyPr/>
        <a:lstStyle/>
        <a:p>
          <a:endParaRPr lang="zh-CN" altLang="en-US"/>
        </a:p>
      </dgm:t>
    </dgm:pt>
    <dgm:pt modelId="{85F72AA9-A03B-4933-BD99-677738F82F7E}" type="sibTrans" cxnId="{F665B281-C2E7-4868-8C01-997DB05CCA98}">
      <dgm:prSet/>
      <dgm:spPr/>
      <dgm:t>
        <a:bodyPr/>
        <a:lstStyle/>
        <a:p>
          <a:endParaRPr lang="zh-CN" altLang="en-US"/>
        </a:p>
      </dgm:t>
    </dgm:pt>
    <dgm:pt modelId="{400510BF-13D0-4ED1-B9AA-FE9728D7571B}">
      <dgm:prSet phldrT="[文本]" custT="1"/>
      <dgm:spPr/>
      <dgm:t>
        <a:bodyPr/>
        <a:lstStyle/>
        <a:p>
          <a:r>
            <a:rPr lang="zh-CN" altLang="en-US" sz="3200" b="1" dirty="0" smtClean="0">
              <a:latin typeface="黑体" pitchFamily="49" charset="-122"/>
              <a:ea typeface="黑体" pitchFamily="49" charset="-122"/>
            </a:rPr>
            <a:t>二轮复习</a:t>
          </a:r>
          <a:endParaRPr lang="zh-CN" altLang="en-US" sz="3200" b="1" dirty="0">
            <a:latin typeface="黑体" pitchFamily="49" charset="-122"/>
            <a:ea typeface="黑体" pitchFamily="49" charset="-122"/>
          </a:endParaRPr>
        </a:p>
      </dgm:t>
    </dgm:pt>
    <dgm:pt modelId="{E6B873CA-F81D-44FF-88FC-4BE5226C7D78}" type="parTrans" cxnId="{DD8922E2-A169-4849-B83C-A410AAC7662E}">
      <dgm:prSet/>
      <dgm:spPr/>
      <dgm:t>
        <a:bodyPr/>
        <a:lstStyle/>
        <a:p>
          <a:endParaRPr lang="zh-CN" altLang="en-US"/>
        </a:p>
      </dgm:t>
    </dgm:pt>
    <dgm:pt modelId="{E9648471-2557-4EF6-A5E2-8ACA9765B174}" type="sibTrans" cxnId="{DD8922E2-A169-4849-B83C-A410AAC7662E}">
      <dgm:prSet/>
      <dgm:spPr/>
      <dgm:t>
        <a:bodyPr/>
        <a:lstStyle/>
        <a:p>
          <a:endParaRPr lang="zh-CN" altLang="en-US"/>
        </a:p>
      </dgm:t>
    </dgm:pt>
    <dgm:pt modelId="{DF93E739-61E3-4F3E-A6FE-142555484649}">
      <dgm:prSet phldrT="[文本]" custT="1"/>
      <dgm:spPr/>
      <dgm:t>
        <a:bodyPr/>
        <a:lstStyle/>
        <a:p>
          <a:r>
            <a:rPr lang="zh-CN" altLang="en-US" sz="2800" b="1" i="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突出主干</a:t>
          </a:r>
          <a:endParaRPr lang="zh-CN" altLang="en-US" sz="2800" b="1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gm:t>
    </dgm:pt>
    <dgm:pt modelId="{CE5AC493-BE7D-4B46-8915-18088CADE63D}" type="parTrans" cxnId="{C4A201ED-93C5-4EE4-9F41-37D57CD6C283}">
      <dgm:prSet/>
      <dgm:spPr/>
      <dgm:t>
        <a:bodyPr/>
        <a:lstStyle/>
        <a:p>
          <a:endParaRPr lang="zh-CN" altLang="en-US"/>
        </a:p>
      </dgm:t>
    </dgm:pt>
    <dgm:pt modelId="{29E2F81D-91B7-4A3F-9C19-783F5831B60F}" type="sibTrans" cxnId="{C4A201ED-93C5-4EE4-9F41-37D57CD6C283}">
      <dgm:prSet/>
      <dgm:spPr/>
      <dgm:t>
        <a:bodyPr/>
        <a:lstStyle/>
        <a:p>
          <a:endParaRPr lang="zh-CN" altLang="en-US"/>
        </a:p>
      </dgm:t>
    </dgm:pt>
    <dgm:pt modelId="{C6778FFA-60CB-4EE5-B481-BC3810463B2F}">
      <dgm:prSet phldrT="[文本]" custT="1"/>
      <dgm:spPr/>
      <dgm:t>
        <a:bodyPr/>
        <a:lstStyle/>
        <a:p>
          <a:r>
            <a:rPr lang="zh-CN" altLang="en-US" sz="3200" b="1" dirty="0" smtClean="0">
              <a:latin typeface="黑体" pitchFamily="49" charset="-122"/>
              <a:ea typeface="黑体" pitchFamily="49" charset="-122"/>
            </a:rPr>
            <a:t>三轮复习</a:t>
          </a:r>
          <a:endParaRPr lang="zh-CN" altLang="en-US" sz="3200" b="1" dirty="0">
            <a:latin typeface="黑体" pitchFamily="49" charset="-122"/>
            <a:ea typeface="黑体" pitchFamily="49" charset="-122"/>
          </a:endParaRPr>
        </a:p>
      </dgm:t>
    </dgm:pt>
    <dgm:pt modelId="{18615238-3B0C-4F4A-A08A-3E8855CF7DC7}" type="parTrans" cxnId="{1810A9A1-1A8F-4FD6-9344-1D4F8C1FAFD1}">
      <dgm:prSet/>
      <dgm:spPr/>
      <dgm:t>
        <a:bodyPr/>
        <a:lstStyle/>
        <a:p>
          <a:endParaRPr lang="zh-CN" altLang="en-US"/>
        </a:p>
      </dgm:t>
    </dgm:pt>
    <dgm:pt modelId="{41A73E40-C03F-4511-B066-DA7ABB4063F0}" type="sibTrans" cxnId="{1810A9A1-1A8F-4FD6-9344-1D4F8C1FAFD1}">
      <dgm:prSet/>
      <dgm:spPr/>
      <dgm:t>
        <a:bodyPr/>
        <a:lstStyle/>
        <a:p>
          <a:endParaRPr lang="zh-CN" altLang="en-US"/>
        </a:p>
      </dgm:t>
    </dgm:pt>
    <dgm:pt modelId="{D6CF4070-5247-438E-A22F-3E0640BA92FC}">
      <dgm:prSet phldrT="[文本]"/>
      <dgm:spPr/>
      <dgm:t>
        <a:bodyPr/>
        <a:lstStyle/>
        <a:p>
          <a:r>
            <a:rPr lang="zh-CN" altLang="en-US" b="1" i="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查漏</a:t>
          </a:r>
          <a:r>
            <a:rPr lang="en-US" altLang="zh-CN" b="1" i="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/>
          </a:r>
          <a:br>
            <a:rPr lang="en-US" altLang="zh-CN" b="1" i="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</a:br>
          <a:r>
            <a:rPr lang="zh-CN" altLang="en-US" b="1" i="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补缺</a:t>
          </a:r>
          <a:endParaRPr lang="zh-CN" altLang="en-US" b="1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gm:t>
    </dgm:pt>
    <dgm:pt modelId="{80830DA1-9CF2-4B49-91F5-3A1D601E0F60}" type="parTrans" cxnId="{1D1E905F-57E8-4EC5-96B5-2FAB134E4F59}">
      <dgm:prSet/>
      <dgm:spPr/>
      <dgm:t>
        <a:bodyPr/>
        <a:lstStyle/>
        <a:p>
          <a:endParaRPr lang="zh-CN" altLang="en-US"/>
        </a:p>
      </dgm:t>
    </dgm:pt>
    <dgm:pt modelId="{BC06BFB0-0BCB-4516-BA2F-6270441705A5}" type="sibTrans" cxnId="{1D1E905F-57E8-4EC5-96B5-2FAB134E4F59}">
      <dgm:prSet/>
      <dgm:spPr/>
      <dgm:t>
        <a:bodyPr/>
        <a:lstStyle/>
        <a:p>
          <a:endParaRPr lang="zh-CN" altLang="en-US"/>
        </a:p>
      </dgm:t>
    </dgm:pt>
    <dgm:pt modelId="{D2DF212B-7564-4245-95A9-9A89C5B66342}">
      <dgm:prSet phldrT="[文本]" custT="1"/>
      <dgm:spPr/>
      <dgm:t>
        <a:bodyPr/>
        <a:lstStyle/>
        <a:p>
          <a:r>
            <a:rPr lang="zh-CN" altLang="en-US" sz="30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知识</a:t>
          </a:r>
          <a:r>
            <a:rPr lang="en-US" altLang="zh-CN" sz="30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/>
          </a:r>
          <a:br>
            <a:rPr lang="en-US" altLang="zh-CN" sz="30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</a:br>
          <a:r>
            <a:rPr lang="zh-CN" altLang="en-US" sz="30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梳理</a:t>
          </a:r>
          <a:endParaRPr lang="zh-CN" altLang="en-US" sz="3000" b="1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gm:t>
    </dgm:pt>
    <dgm:pt modelId="{5C618B02-3CFE-466E-A036-D7C278C04A68}" type="sibTrans" cxnId="{ACFAEBEC-09C6-4938-A20A-37AC444FD47A}">
      <dgm:prSet/>
      <dgm:spPr/>
      <dgm:t>
        <a:bodyPr/>
        <a:lstStyle/>
        <a:p>
          <a:endParaRPr lang="zh-CN" altLang="en-US"/>
        </a:p>
      </dgm:t>
    </dgm:pt>
    <dgm:pt modelId="{58A40A6D-E8AA-4F54-870E-4471EE526CD7}" type="parTrans" cxnId="{ACFAEBEC-09C6-4938-A20A-37AC444FD47A}">
      <dgm:prSet/>
      <dgm:spPr/>
      <dgm:t>
        <a:bodyPr/>
        <a:lstStyle/>
        <a:p>
          <a:endParaRPr lang="zh-CN" altLang="en-US"/>
        </a:p>
      </dgm:t>
    </dgm:pt>
    <dgm:pt modelId="{D7ABD7F6-E16E-4911-AD6D-896F1D0FEFA3}">
      <dgm:prSet phldrT="[文本]" custT="1"/>
      <dgm:spPr/>
      <dgm:t>
        <a:bodyPr/>
        <a:lstStyle/>
        <a:p>
          <a:r>
            <a:rPr lang="zh-CN" altLang="en-US" sz="30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夯实</a:t>
          </a:r>
          <a:r>
            <a:rPr lang="en-US" altLang="zh-CN" sz="30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/>
          </a:r>
          <a:br>
            <a:rPr lang="en-US" altLang="zh-CN" sz="30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</a:br>
          <a:r>
            <a:rPr lang="zh-CN" altLang="en-US" sz="30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基础</a:t>
          </a:r>
          <a:endParaRPr lang="zh-CN" altLang="en-US" sz="3000" b="1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gm:t>
    </dgm:pt>
    <dgm:pt modelId="{C80F07AE-D170-4551-AF8F-6EBA3918BE6B}" type="parTrans" cxnId="{D20F4A70-3AB9-44E5-8E33-0448BA446E82}">
      <dgm:prSet/>
      <dgm:spPr/>
      <dgm:t>
        <a:bodyPr/>
        <a:lstStyle/>
        <a:p>
          <a:endParaRPr lang="zh-CN" altLang="en-US"/>
        </a:p>
      </dgm:t>
    </dgm:pt>
    <dgm:pt modelId="{389CB1DC-5291-4BCB-816F-B0AC936FEC9E}" type="sibTrans" cxnId="{D20F4A70-3AB9-44E5-8E33-0448BA446E82}">
      <dgm:prSet/>
      <dgm:spPr/>
      <dgm:t>
        <a:bodyPr/>
        <a:lstStyle/>
        <a:p>
          <a:endParaRPr lang="zh-CN" altLang="en-US"/>
        </a:p>
      </dgm:t>
    </dgm:pt>
    <dgm:pt modelId="{BE40A942-08F2-4F62-9050-0DF47C0BA33D}">
      <dgm:prSet phldrT="[文本]" custT="1"/>
      <dgm:spPr/>
      <dgm:t>
        <a:bodyPr/>
        <a:lstStyle/>
        <a:p>
          <a:r>
            <a:rPr lang="zh-CN" altLang="en-US" sz="2800" b="1" i="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强干弱枝</a:t>
          </a:r>
          <a:endParaRPr lang="zh-CN" altLang="en-US" sz="2800" b="1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gm:t>
    </dgm:pt>
    <dgm:pt modelId="{44B0971F-40B1-4F3D-8060-75D21D184257}" type="parTrans" cxnId="{60D7EA80-668B-4340-831E-B5978543B88A}">
      <dgm:prSet/>
      <dgm:spPr/>
      <dgm:t>
        <a:bodyPr/>
        <a:lstStyle/>
        <a:p>
          <a:endParaRPr lang="zh-CN" altLang="en-US"/>
        </a:p>
      </dgm:t>
    </dgm:pt>
    <dgm:pt modelId="{BA29A40F-2017-4621-8ED2-1D06E2970EDD}" type="sibTrans" cxnId="{60D7EA80-668B-4340-831E-B5978543B88A}">
      <dgm:prSet/>
      <dgm:spPr/>
      <dgm:t>
        <a:bodyPr/>
        <a:lstStyle/>
        <a:p>
          <a:endParaRPr lang="zh-CN" altLang="en-US"/>
        </a:p>
      </dgm:t>
    </dgm:pt>
    <dgm:pt modelId="{05DEF98B-BA7E-48A0-A5E5-E4D87F3E0D03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融会贯通</a:t>
          </a:r>
          <a:endParaRPr lang="zh-CN" altLang="en-US" sz="2800" b="1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gm:t>
    </dgm:pt>
    <dgm:pt modelId="{43E3F989-636C-4D7B-BE08-9BED1D696EC1}" type="parTrans" cxnId="{132250CD-976A-4ACB-BECE-628F249FE8DB}">
      <dgm:prSet/>
      <dgm:spPr/>
      <dgm:t>
        <a:bodyPr/>
        <a:lstStyle/>
        <a:p>
          <a:endParaRPr lang="zh-CN" altLang="en-US"/>
        </a:p>
      </dgm:t>
    </dgm:pt>
    <dgm:pt modelId="{00E9DBEA-76FF-4B7B-85A6-E164D4B21A3F}" type="sibTrans" cxnId="{132250CD-976A-4ACB-BECE-628F249FE8DB}">
      <dgm:prSet/>
      <dgm:spPr/>
      <dgm:t>
        <a:bodyPr/>
        <a:lstStyle/>
        <a:p>
          <a:endParaRPr lang="zh-CN" altLang="en-US"/>
        </a:p>
      </dgm:t>
    </dgm:pt>
    <dgm:pt modelId="{CE6C839B-79DA-41EA-ABB9-DA48679480C3}">
      <dgm:prSet phldrT="[文本]"/>
      <dgm:spPr/>
      <dgm:t>
        <a:bodyPr/>
        <a:lstStyle/>
        <a:p>
          <a:r>
            <a:rPr lang="zh-CN" altLang="en-US" b="1" i="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强化</a:t>
          </a:r>
          <a:r>
            <a:rPr lang="en-US" altLang="zh-CN" b="1" i="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/>
          </a:r>
          <a:br>
            <a:rPr lang="en-US" altLang="zh-CN" b="1" i="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</a:br>
          <a:r>
            <a:rPr lang="zh-CN" altLang="en-US" b="1" i="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训练</a:t>
          </a:r>
          <a:endParaRPr lang="zh-CN" altLang="en-US" b="1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gm:t>
    </dgm:pt>
    <dgm:pt modelId="{8DF35436-6285-49FD-8A7F-FE49F88DA3D7}" type="sibTrans" cxnId="{F9EDA624-59EF-41ED-AE76-B8DBCD3C21F7}">
      <dgm:prSet/>
      <dgm:spPr/>
      <dgm:t>
        <a:bodyPr/>
        <a:lstStyle/>
        <a:p>
          <a:endParaRPr lang="zh-CN" altLang="en-US"/>
        </a:p>
      </dgm:t>
    </dgm:pt>
    <dgm:pt modelId="{E0F220B7-EED0-447B-9A51-227090C636F0}" type="parTrans" cxnId="{F9EDA624-59EF-41ED-AE76-B8DBCD3C21F7}">
      <dgm:prSet/>
      <dgm:spPr/>
      <dgm:t>
        <a:bodyPr/>
        <a:lstStyle/>
        <a:p>
          <a:endParaRPr lang="zh-CN" altLang="en-US"/>
        </a:p>
      </dgm:t>
    </dgm:pt>
    <dgm:pt modelId="{718CC5BC-666E-405F-ABE6-025FD6CA9A15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形成网络</a:t>
          </a:r>
          <a:endParaRPr lang="zh-CN" altLang="en-US" sz="2800" b="1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gm:t>
    </dgm:pt>
    <dgm:pt modelId="{4207A902-F738-4660-ABD2-3C4A451A6F2D}" type="sibTrans" cxnId="{B4B0224C-A820-4AF2-8C34-12A7E18B8779}">
      <dgm:prSet/>
      <dgm:spPr/>
      <dgm:t>
        <a:bodyPr/>
        <a:lstStyle/>
        <a:p>
          <a:endParaRPr lang="zh-CN" altLang="en-US"/>
        </a:p>
      </dgm:t>
    </dgm:pt>
    <dgm:pt modelId="{409B14DA-D1F4-4FA2-902E-E81657D92AA9}" type="parTrans" cxnId="{B4B0224C-A820-4AF2-8C34-12A7E18B8779}">
      <dgm:prSet/>
      <dgm:spPr/>
      <dgm:t>
        <a:bodyPr/>
        <a:lstStyle/>
        <a:p>
          <a:endParaRPr lang="zh-CN" altLang="en-US"/>
        </a:p>
      </dgm:t>
    </dgm:pt>
    <dgm:pt modelId="{9A4728A5-97E8-4BAA-9950-09DB0181A134}" type="pres">
      <dgm:prSet presAssocID="{C316FAB8-5D77-44C1-806C-D210A576F5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F07BA76-5A4A-4A82-AA8F-D28577E9C389}" type="pres">
      <dgm:prSet presAssocID="{6A193A20-0348-4C4A-AB3C-3CD26B034DE9}" presName="composite" presStyleCnt="0"/>
      <dgm:spPr/>
    </dgm:pt>
    <dgm:pt modelId="{B1D9FD8E-1A03-481E-95A8-D6FB1EE2BDCC}" type="pres">
      <dgm:prSet presAssocID="{6A193A20-0348-4C4A-AB3C-3CD26B034DE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B496DC-00FE-46B9-9872-79BB16A6AE83}" type="pres">
      <dgm:prSet presAssocID="{6A193A20-0348-4C4A-AB3C-3CD26B034DE9}" presName="parSh" presStyleLbl="node1" presStyleIdx="0" presStyleCnt="3"/>
      <dgm:spPr/>
      <dgm:t>
        <a:bodyPr/>
        <a:lstStyle/>
        <a:p>
          <a:endParaRPr lang="zh-CN" altLang="en-US"/>
        </a:p>
      </dgm:t>
    </dgm:pt>
    <dgm:pt modelId="{220CD17F-CB95-49ED-A843-DB3383B2E8EA}" type="pres">
      <dgm:prSet presAssocID="{6A193A20-0348-4C4A-AB3C-3CD26B034DE9}" presName="desTx" presStyleLbl="fgAcc1" presStyleIdx="0" presStyleCnt="3" custScaleY="60873" custLinFactNeighborY="-177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A3D681-09E9-42C9-A247-7BFBAF075AEF}" type="pres">
      <dgm:prSet presAssocID="{85F72AA9-A03B-4933-BD99-677738F82F7E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F5B40D76-CC4E-495C-9B09-EED294A02F95}" type="pres">
      <dgm:prSet presAssocID="{85F72AA9-A03B-4933-BD99-677738F82F7E}" presName="connTx" presStyleLbl="sibTrans2D1" presStyleIdx="0" presStyleCnt="2"/>
      <dgm:spPr/>
      <dgm:t>
        <a:bodyPr/>
        <a:lstStyle/>
        <a:p>
          <a:endParaRPr lang="zh-CN" altLang="en-US"/>
        </a:p>
      </dgm:t>
    </dgm:pt>
    <dgm:pt modelId="{98F6F2AC-6475-430A-8AD7-ECFBA2BA8749}" type="pres">
      <dgm:prSet presAssocID="{400510BF-13D0-4ED1-B9AA-FE9728D7571B}" presName="composite" presStyleCnt="0"/>
      <dgm:spPr/>
    </dgm:pt>
    <dgm:pt modelId="{38D2DE5C-96E6-4919-B5DE-109C3F85421C}" type="pres">
      <dgm:prSet presAssocID="{400510BF-13D0-4ED1-B9AA-FE9728D7571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CF89CB-373E-45DB-AF84-117978AA433A}" type="pres">
      <dgm:prSet presAssocID="{400510BF-13D0-4ED1-B9AA-FE9728D7571B}" presName="parSh" presStyleLbl="node1" presStyleIdx="1" presStyleCnt="3"/>
      <dgm:spPr/>
      <dgm:t>
        <a:bodyPr/>
        <a:lstStyle/>
        <a:p>
          <a:endParaRPr lang="zh-CN" altLang="en-US"/>
        </a:p>
      </dgm:t>
    </dgm:pt>
    <dgm:pt modelId="{0FDAE7AE-D84B-4AD0-A7DB-B633FDC71A76}" type="pres">
      <dgm:prSet presAssocID="{400510BF-13D0-4ED1-B9AA-FE9728D7571B}" presName="desTx" presStyleLbl="fgAcc1" presStyleIdx="1" presStyleCnt="3" custScaleX="115311" custScaleY="60873" custLinFactNeighborY="-177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C12460-EDEE-4E1B-A57E-053F516CD7E0}" type="pres">
      <dgm:prSet presAssocID="{E9648471-2557-4EF6-A5E2-8ACA9765B174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533F5C58-3745-4798-B2C1-CE4614FC1123}" type="pres">
      <dgm:prSet presAssocID="{E9648471-2557-4EF6-A5E2-8ACA9765B174}" presName="connTx" presStyleLbl="sibTrans2D1" presStyleIdx="1" presStyleCnt="2"/>
      <dgm:spPr/>
      <dgm:t>
        <a:bodyPr/>
        <a:lstStyle/>
        <a:p>
          <a:endParaRPr lang="zh-CN" altLang="en-US"/>
        </a:p>
      </dgm:t>
    </dgm:pt>
    <dgm:pt modelId="{D9544884-73A5-40C6-BB64-583EA82D65A5}" type="pres">
      <dgm:prSet presAssocID="{C6778FFA-60CB-4EE5-B481-BC3810463B2F}" presName="composite" presStyleCnt="0"/>
      <dgm:spPr/>
    </dgm:pt>
    <dgm:pt modelId="{2F7C7C7B-D149-423E-8D97-0E06F9FA7F50}" type="pres">
      <dgm:prSet presAssocID="{C6778FFA-60CB-4EE5-B481-BC3810463B2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E357074-0FFD-4180-9849-6D91E335A84C}" type="pres">
      <dgm:prSet presAssocID="{C6778FFA-60CB-4EE5-B481-BC3810463B2F}" presName="parSh" presStyleLbl="node1" presStyleIdx="2" presStyleCnt="3"/>
      <dgm:spPr/>
      <dgm:t>
        <a:bodyPr/>
        <a:lstStyle/>
        <a:p>
          <a:endParaRPr lang="zh-CN" altLang="en-US"/>
        </a:p>
      </dgm:t>
    </dgm:pt>
    <dgm:pt modelId="{49AA6C9A-5209-4656-8032-654A894C065B}" type="pres">
      <dgm:prSet presAssocID="{C6778FFA-60CB-4EE5-B481-BC3810463B2F}" presName="desTx" presStyleLbl="fgAcc1" presStyleIdx="2" presStyleCnt="3" custScaleY="57149" custLinFactNeighborY="-1872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8B800C9-25A6-4892-A8FD-BDF6C72A78A5}" type="presOf" srcId="{D2DF212B-7564-4245-95A9-9A89C5B66342}" destId="{220CD17F-CB95-49ED-A843-DB3383B2E8EA}" srcOrd="0" destOrd="0" presId="urn:microsoft.com/office/officeart/2005/8/layout/process3"/>
    <dgm:cxn modelId="{60D7EA80-668B-4340-831E-B5978543B88A}" srcId="{400510BF-13D0-4ED1-B9AA-FE9728D7571B}" destId="{BE40A942-08F2-4F62-9050-0DF47C0BA33D}" srcOrd="3" destOrd="0" parTransId="{44B0971F-40B1-4F3D-8060-75D21D184257}" sibTransId="{BA29A40F-2017-4621-8ED2-1D06E2970EDD}"/>
    <dgm:cxn modelId="{9C9EE885-659C-419A-B670-FF37564DE25B}" type="presOf" srcId="{E9648471-2557-4EF6-A5E2-8ACA9765B174}" destId="{33C12460-EDEE-4E1B-A57E-053F516CD7E0}" srcOrd="0" destOrd="0" presId="urn:microsoft.com/office/officeart/2005/8/layout/process3"/>
    <dgm:cxn modelId="{2073A73A-A90E-48F1-BA7F-EC3B82D6B815}" type="presOf" srcId="{C6778FFA-60CB-4EE5-B481-BC3810463B2F}" destId="{2F7C7C7B-D149-423E-8D97-0E06F9FA7F50}" srcOrd="0" destOrd="0" presId="urn:microsoft.com/office/officeart/2005/8/layout/process3"/>
    <dgm:cxn modelId="{99A11BAC-B872-4F18-8875-91BCE549BF66}" type="presOf" srcId="{D6CF4070-5247-438E-A22F-3E0640BA92FC}" destId="{49AA6C9A-5209-4656-8032-654A894C065B}" srcOrd="0" destOrd="0" presId="urn:microsoft.com/office/officeart/2005/8/layout/process3"/>
    <dgm:cxn modelId="{DD8922E2-A169-4849-B83C-A410AAC7662E}" srcId="{C316FAB8-5D77-44C1-806C-D210A576F5A7}" destId="{400510BF-13D0-4ED1-B9AA-FE9728D7571B}" srcOrd="1" destOrd="0" parTransId="{E6B873CA-F81D-44FF-88FC-4BE5226C7D78}" sibTransId="{E9648471-2557-4EF6-A5E2-8ACA9765B174}"/>
    <dgm:cxn modelId="{CF16CCF7-F288-4068-AD54-42D5441FCFF0}" type="presOf" srcId="{718CC5BC-666E-405F-ABE6-025FD6CA9A15}" destId="{0FDAE7AE-D84B-4AD0-A7DB-B633FDC71A76}" srcOrd="0" destOrd="1" presId="urn:microsoft.com/office/officeart/2005/8/layout/process3"/>
    <dgm:cxn modelId="{D20F4A70-3AB9-44E5-8E33-0448BA446E82}" srcId="{6A193A20-0348-4C4A-AB3C-3CD26B034DE9}" destId="{D7ABD7F6-E16E-4911-AD6D-896F1D0FEFA3}" srcOrd="1" destOrd="0" parTransId="{C80F07AE-D170-4551-AF8F-6EBA3918BE6B}" sibTransId="{389CB1DC-5291-4BCB-816F-B0AC936FEC9E}"/>
    <dgm:cxn modelId="{ADB48990-F831-44A0-A3A4-15C7DFA68656}" type="presOf" srcId="{E9648471-2557-4EF6-A5E2-8ACA9765B174}" destId="{533F5C58-3745-4798-B2C1-CE4614FC1123}" srcOrd="1" destOrd="0" presId="urn:microsoft.com/office/officeart/2005/8/layout/process3"/>
    <dgm:cxn modelId="{2A7C4E6B-2B40-4C3E-B92B-590692C22BB3}" type="presOf" srcId="{400510BF-13D0-4ED1-B9AA-FE9728D7571B}" destId="{38D2DE5C-96E6-4919-B5DE-109C3F85421C}" srcOrd="0" destOrd="0" presId="urn:microsoft.com/office/officeart/2005/8/layout/process3"/>
    <dgm:cxn modelId="{733D8378-BB8A-4DF0-807B-7547E32E5AB8}" type="presOf" srcId="{DF93E739-61E3-4F3E-A6FE-142555484649}" destId="{0FDAE7AE-D84B-4AD0-A7DB-B633FDC71A76}" srcOrd="0" destOrd="2" presId="urn:microsoft.com/office/officeart/2005/8/layout/process3"/>
    <dgm:cxn modelId="{1810A9A1-1A8F-4FD6-9344-1D4F8C1FAFD1}" srcId="{C316FAB8-5D77-44C1-806C-D210A576F5A7}" destId="{C6778FFA-60CB-4EE5-B481-BC3810463B2F}" srcOrd="2" destOrd="0" parTransId="{18615238-3B0C-4F4A-A08A-3E8855CF7DC7}" sibTransId="{41A73E40-C03F-4511-B066-DA7ABB4063F0}"/>
    <dgm:cxn modelId="{592E494A-325B-43FF-96F2-4E70B35457FB}" type="presOf" srcId="{6A193A20-0348-4C4A-AB3C-3CD26B034DE9}" destId="{B1D9FD8E-1A03-481E-95A8-D6FB1EE2BDCC}" srcOrd="0" destOrd="0" presId="urn:microsoft.com/office/officeart/2005/8/layout/process3"/>
    <dgm:cxn modelId="{76915037-A692-401B-BC78-B6868A846E5E}" type="presOf" srcId="{D7ABD7F6-E16E-4911-AD6D-896F1D0FEFA3}" destId="{220CD17F-CB95-49ED-A843-DB3383B2E8EA}" srcOrd="0" destOrd="1" presId="urn:microsoft.com/office/officeart/2005/8/layout/process3"/>
    <dgm:cxn modelId="{FDD0B442-31DE-43C7-8A5E-9AA2F8C29BF1}" type="presOf" srcId="{C6778FFA-60CB-4EE5-B481-BC3810463B2F}" destId="{BE357074-0FFD-4180-9849-6D91E335A84C}" srcOrd="1" destOrd="0" presId="urn:microsoft.com/office/officeart/2005/8/layout/process3"/>
    <dgm:cxn modelId="{DAFD754D-6FD4-4EFE-9A92-F9DB5462D057}" type="presOf" srcId="{BE40A942-08F2-4F62-9050-0DF47C0BA33D}" destId="{0FDAE7AE-D84B-4AD0-A7DB-B633FDC71A76}" srcOrd="0" destOrd="3" presId="urn:microsoft.com/office/officeart/2005/8/layout/process3"/>
    <dgm:cxn modelId="{F9EDA624-59EF-41ED-AE76-B8DBCD3C21F7}" srcId="{C6778FFA-60CB-4EE5-B481-BC3810463B2F}" destId="{CE6C839B-79DA-41EA-ABB9-DA48679480C3}" srcOrd="1" destOrd="0" parTransId="{E0F220B7-EED0-447B-9A51-227090C636F0}" sibTransId="{8DF35436-6285-49FD-8A7F-FE49F88DA3D7}"/>
    <dgm:cxn modelId="{93236C91-7A44-4BFE-921B-D5DA420834FC}" type="presOf" srcId="{400510BF-13D0-4ED1-B9AA-FE9728D7571B}" destId="{B6CF89CB-373E-45DB-AF84-117978AA433A}" srcOrd="1" destOrd="0" presId="urn:microsoft.com/office/officeart/2005/8/layout/process3"/>
    <dgm:cxn modelId="{C4A201ED-93C5-4EE4-9F41-37D57CD6C283}" srcId="{400510BF-13D0-4ED1-B9AA-FE9728D7571B}" destId="{DF93E739-61E3-4F3E-A6FE-142555484649}" srcOrd="2" destOrd="0" parTransId="{CE5AC493-BE7D-4B46-8915-18088CADE63D}" sibTransId="{29E2F81D-91B7-4A3F-9C19-783F5831B60F}"/>
    <dgm:cxn modelId="{B4B0224C-A820-4AF2-8C34-12A7E18B8779}" srcId="{400510BF-13D0-4ED1-B9AA-FE9728D7571B}" destId="{718CC5BC-666E-405F-ABE6-025FD6CA9A15}" srcOrd="1" destOrd="0" parTransId="{409B14DA-D1F4-4FA2-902E-E81657D92AA9}" sibTransId="{4207A902-F738-4660-ABD2-3C4A451A6F2D}"/>
    <dgm:cxn modelId="{F3E09039-4E3E-4515-94F9-A7D745C8ED83}" type="presOf" srcId="{85F72AA9-A03B-4933-BD99-677738F82F7E}" destId="{F5B40D76-CC4E-495C-9B09-EED294A02F95}" srcOrd="1" destOrd="0" presId="urn:microsoft.com/office/officeart/2005/8/layout/process3"/>
    <dgm:cxn modelId="{8B675514-36FD-4B06-AC6E-9DBAF2E0D6D0}" type="presOf" srcId="{C316FAB8-5D77-44C1-806C-D210A576F5A7}" destId="{9A4728A5-97E8-4BAA-9950-09DB0181A134}" srcOrd="0" destOrd="0" presId="urn:microsoft.com/office/officeart/2005/8/layout/process3"/>
    <dgm:cxn modelId="{9BB4200F-B249-4896-B329-06C8A418A9ED}" type="presOf" srcId="{6A193A20-0348-4C4A-AB3C-3CD26B034DE9}" destId="{95B496DC-00FE-46B9-9872-79BB16A6AE83}" srcOrd="1" destOrd="0" presId="urn:microsoft.com/office/officeart/2005/8/layout/process3"/>
    <dgm:cxn modelId="{1B34D3C9-5824-4089-A9D4-85FB9E23FE29}" type="presOf" srcId="{CE6C839B-79DA-41EA-ABB9-DA48679480C3}" destId="{49AA6C9A-5209-4656-8032-654A894C065B}" srcOrd="0" destOrd="1" presId="urn:microsoft.com/office/officeart/2005/8/layout/process3"/>
    <dgm:cxn modelId="{A2FBC936-9D37-45F8-916E-4A77BFDBC8CE}" type="presOf" srcId="{85F72AA9-A03B-4933-BD99-677738F82F7E}" destId="{59A3D681-09E9-42C9-A247-7BFBAF075AEF}" srcOrd="0" destOrd="0" presId="urn:microsoft.com/office/officeart/2005/8/layout/process3"/>
    <dgm:cxn modelId="{132250CD-976A-4ACB-BECE-628F249FE8DB}" srcId="{400510BF-13D0-4ED1-B9AA-FE9728D7571B}" destId="{05DEF98B-BA7E-48A0-A5E5-E4D87F3E0D03}" srcOrd="0" destOrd="0" parTransId="{43E3F989-636C-4D7B-BE08-9BED1D696EC1}" sibTransId="{00E9DBEA-76FF-4B7B-85A6-E164D4B21A3F}"/>
    <dgm:cxn modelId="{F665B281-C2E7-4868-8C01-997DB05CCA98}" srcId="{C316FAB8-5D77-44C1-806C-D210A576F5A7}" destId="{6A193A20-0348-4C4A-AB3C-3CD26B034DE9}" srcOrd="0" destOrd="0" parTransId="{0D3F387F-CBA1-40F0-B908-12D69AD6C7BC}" sibTransId="{85F72AA9-A03B-4933-BD99-677738F82F7E}"/>
    <dgm:cxn modelId="{1D1E905F-57E8-4EC5-96B5-2FAB134E4F59}" srcId="{C6778FFA-60CB-4EE5-B481-BC3810463B2F}" destId="{D6CF4070-5247-438E-A22F-3E0640BA92FC}" srcOrd="0" destOrd="0" parTransId="{80830DA1-9CF2-4B49-91F5-3A1D601E0F60}" sibTransId="{BC06BFB0-0BCB-4516-BA2F-6270441705A5}"/>
    <dgm:cxn modelId="{ACFAEBEC-09C6-4938-A20A-37AC444FD47A}" srcId="{6A193A20-0348-4C4A-AB3C-3CD26B034DE9}" destId="{D2DF212B-7564-4245-95A9-9A89C5B66342}" srcOrd="0" destOrd="0" parTransId="{58A40A6D-E8AA-4F54-870E-4471EE526CD7}" sibTransId="{5C618B02-3CFE-466E-A036-D7C278C04A68}"/>
    <dgm:cxn modelId="{21A1C188-25F0-4B0B-B6E1-CDFE4108C1BE}" type="presOf" srcId="{05DEF98B-BA7E-48A0-A5E5-E4D87F3E0D03}" destId="{0FDAE7AE-D84B-4AD0-A7DB-B633FDC71A76}" srcOrd="0" destOrd="0" presId="urn:microsoft.com/office/officeart/2005/8/layout/process3"/>
    <dgm:cxn modelId="{24686CFF-C266-4AC2-BC19-074F27823C5A}" type="presParOf" srcId="{9A4728A5-97E8-4BAA-9950-09DB0181A134}" destId="{CF07BA76-5A4A-4A82-AA8F-D28577E9C389}" srcOrd="0" destOrd="0" presId="urn:microsoft.com/office/officeart/2005/8/layout/process3"/>
    <dgm:cxn modelId="{DAE6EDB6-D533-4DF9-AFF0-A7CFFD7424F3}" type="presParOf" srcId="{CF07BA76-5A4A-4A82-AA8F-D28577E9C389}" destId="{B1D9FD8E-1A03-481E-95A8-D6FB1EE2BDCC}" srcOrd="0" destOrd="0" presId="urn:microsoft.com/office/officeart/2005/8/layout/process3"/>
    <dgm:cxn modelId="{4C2DA435-7D86-40B1-875E-7DF473B722D4}" type="presParOf" srcId="{CF07BA76-5A4A-4A82-AA8F-D28577E9C389}" destId="{95B496DC-00FE-46B9-9872-79BB16A6AE83}" srcOrd="1" destOrd="0" presId="urn:microsoft.com/office/officeart/2005/8/layout/process3"/>
    <dgm:cxn modelId="{0E9308AF-2AED-4062-A9FD-295DF9C5B335}" type="presParOf" srcId="{CF07BA76-5A4A-4A82-AA8F-D28577E9C389}" destId="{220CD17F-CB95-49ED-A843-DB3383B2E8EA}" srcOrd="2" destOrd="0" presId="urn:microsoft.com/office/officeart/2005/8/layout/process3"/>
    <dgm:cxn modelId="{5706AC4C-FAD2-4F4D-84A8-94F2B91BD770}" type="presParOf" srcId="{9A4728A5-97E8-4BAA-9950-09DB0181A134}" destId="{59A3D681-09E9-42C9-A247-7BFBAF075AEF}" srcOrd="1" destOrd="0" presId="urn:microsoft.com/office/officeart/2005/8/layout/process3"/>
    <dgm:cxn modelId="{4BCB3C6C-9A89-4B4D-A6BE-E08F3C70D243}" type="presParOf" srcId="{59A3D681-09E9-42C9-A247-7BFBAF075AEF}" destId="{F5B40D76-CC4E-495C-9B09-EED294A02F95}" srcOrd="0" destOrd="0" presId="urn:microsoft.com/office/officeart/2005/8/layout/process3"/>
    <dgm:cxn modelId="{1EB969DC-02B7-431E-AEC8-82AE13F99A4A}" type="presParOf" srcId="{9A4728A5-97E8-4BAA-9950-09DB0181A134}" destId="{98F6F2AC-6475-430A-8AD7-ECFBA2BA8749}" srcOrd="2" destOrd="0" presId="urn:microsoft.com/office/officeart/2005/8/layout/process3"/>
    <dgm:cxn modelId="{99EF0B4E-8847-4A83-8040-888C2FF27260}" type="presParOf" srcId="{98F6F2AC-6475-430A-8AD7-ECFBA2BA8749}" destId="{38D2DE5C-96E6-4919-B5DE-109C3F85421C}" srcOrd="0" destOrd="0" presId="urn:microsoft.com/office/officeart/2005/8/layout/process3"/>
    <dgm:cxn modelId="{6F959805-DEF9-430D-B732-55697C336855}" type="presParOf" srcId="{98F6F2AC-6475-430A-8AD7-ECFBA2BA8749}" destId="{B6CF89CB-373E-45DB-AF84-117978AA433A}" srcOrd="1" destOrd="0" presId="urn:microsoft.com/office/officeart/2005/8/layout/process3"/>
    <dgm:cxn modelId="{3FC4BA14-6609-441E-B488-3118B521B29F}" type="presParOf" srcId="{98F6F2AC-6475-430A-8AD7-ECFBA2BA8749}" destId="{0FDAE7AE-D84B-4AD0-A7DB-B633FDC71A76}" srcOrd="2" destOrd="0" presId="urn:microsoft.com/office/officeart/2005/8/layout/process3"/>
    <dgm:cxn modelId="{46C2018F-D8A2-46DA-912F-03819022DECA}" type="presParOf" srcId="{9A4728A5-97E8-4BAA-9950-09DB0181A134}" destId="{33C12460-EDEE-4E1B-A57E-053F516CD7E0}" srcOrd="3" destOrd="0" presId="urn:microsoft.com/office/officeart/2005/8/layout/process3"/>
    <dgm:cxn modelId="{7D1572EB-FACA-400F-9271-B205343258CC}" type="presParOf" srcId="{33C12460-EDEE-4E1B-A57E-053F516CD7E0}" destId="{533F5C58-3745-4798-B2C1-CE4614FC1123}" srcOrd="0" destOrd="0" presId="urn:microsoft.com/office/officeart/2005/8/layout/process3"/>
    <dgm:cxn modelId="{0C58C640-4244-4976-B9EC-B6D0C875C70F}" type="presParOf" srcId="{9A4728A5-97E8-4BAA-9950-09DB0181A134}" destId="{D9544884-73A5-40C6-BB64-583EA82D65A5}" srcOrd="4" destOrd="0" presId="urn:microsoft.com/office/officeart/2005/8/layout/process3"/>
    <dgm:cxn modelId="{BC1F7E12-372C-4283-A892-FCC78586B692}" type="presParOf" srcId="{D9544884-73A5-40C6-BB64-583EA82D65A5}" destId="{2F7C7C7B-D149-423E-8D97-0E06F9FA7F50}" srcOrd="0" destOrd="0" presId="urn:microsoft.com/office/officeart/2005/8/layout/process3"/>
    <dgm:cxn modelId="{08ECD1EA-EF02-4FFE-807D-3EAD8871F6F1}" type="presParOf" srcId="{D9544884-73A5-40C6-BB64-583EA82D65A5}" destId="{BE357074-0FFD-4180-9849-6D91E335A84C}" srcOrd="1" destOrd="0" presId="urn:microsoft.com/office/officeart/2005/8/layout/process3"/>
    <dgm:cxn modelId="{F5474512-7237-4B81-BA70-B6E10A235357}" type="presParOf" srcId="{D9544884-73A5-40C6-BB64-583EA82D65A5}" destId="{49AA6C9A-5209-4656-8032-654A894C065B}" srcOrd="2" destOrd="0" presId="urn:microsoft.com/office/officeart/2005/8/layout/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9F958F-5DFE-42F0-9F3C-93E40B8F6B99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A2ECCDD-A8E5-4961-B1E2-2532E2FED442}">
      <dgm:prSet phldrT="[文本]"/>
      <dgm:spPr/>
      <dgm:t>
        <a:bodyPr/>
        <a:lstStyle/>
        <a:p>
          <a:r>
            <a:rPr lang="en-US" altLang="zh-CN" b="1" dirty="0" smtClean="0"/>
            <a:t>2</a:t>
          </a:r>
          <a:endParaRPr lang="zh-CN" altLang="en-US" b="1" dirty="0"/>
        </a:p>
      </dgm:t>
    </dgm:pt>
    <dgm:pt modelId="{AEF9686A-C144-4405-B97D-942B2B3A9A0F}" type="parTrans" cxnId="{FDB9C9BB-8B36-4E11-A381-55911FF6FC75}">
      <dgm:prSet/>
      <dgm:spPr/>
      <dgm:t>
        <a:bodyPr/>
        <a:lstStyle/>
        <a:p>
          <a:endParaRPr lang="zh-CN" altLang="en-US"/>
        </a:p>
      </dgm:t>
    </dgm:pt>
    <dgm:pt modelId="{C3C601FE-F004-4A91-A22D-09709B468E8B}" type="sibTrans" cxnId="{FDB9C9BB-8B36-4E11-A381-55911FF6FC75}">
      <dgm:prSet/>
      <dgm:spPr/>
      <dgm:t>
        <a:bodyPr/>
        <a:lstStyle/>
        <a:p>
          <a:endParaRPr lang="zh-CN" altLang="en-US"/>
        </a:p>
      </dgm:t>
    </dgm:pt>
    <dgm:pt modelId="{7BFE0BC4-0395-4003-ACE4-67625C402E51}">
      <dgm:prSet phldrT="[文本]" custT="1"/>
      <dgm:spPr/>
      <dgm:t>
        <a:bodyPr/>
        <a:lstStyle/>
        <a:p>
          <a:r>
            <a:rPr lang="zh-CN" altLang="en-US" sz="3200" b="1" dirty="0" smtClean="0">
              <a:solidFill>
                <a:srgbClr val="000000"/>
              </a:solidFill>
            </a:rPr>
            <a:t>突出时代特征、主干知识及事件间联系</a:t>
          </a:r>
          <a:endParaRPr lang="zh-CN" altLang="en-US" sz="3200" b="1" dirty="0">
            <a:solidFill>
              <a:srgbClr val="000000"/>
            </a:solidFill>
          </a:endParaRPr>
        </a:p>
      </dgm:t>
    </dgm:pt>
    <dgm:pt modelId="{9D6A1B10-030F-4183-B6E6-A3D7AEA97507}" type="parTrans" cxnId="{F9E45CA0-E90A-4F43-ABB9-79F709841C46}">
      <dgm:prSet/>
      <dgm:spPr/>
      <dgm:t>
        <a:bodyPr/>
        <a:lstStyle/>
        <a:p>
          <a:endParaRPr lang="zh-CN" altLang="en-US"/>
        </a:p>
      </dgm:t>
    </dgm:pt>
    <dgm:pt modelId="{A05A90AE-86F2-4239-9F72-6D285EBD4D42}" type="sibTrans" cxnId="{F9E45CA0-E90A-4F43-ABB9-79F709841C46}">
      <dgm:prSet/>
      <dgm:spPr/>
      <dgm:t>
        <a:bodyPr/>
        <a:lstStyle/>
        <a:p>
          <a:endParaRPr lang="zh-CN" altLang="en-US"/>
        </a:p>
      </dgm:t>
    </dgm:pt>
    <dgm:pt modelId="{B6058DD5-1FCE-41F3-93FD-AE4EEB00F545}">
      <dgm:prSet phldrT="[文本]"/>
      <dgm:spPr/>
      <dgm:t>
        <a:bodyPr/>
        <a:lstStyle/>
        <a:p>
          <a:r>
            <a:rPr lang="en-US" altLang="zh-CN" b="1" dirty="0" smtClean="0"/>
            <a:t>4</a:t>
          </a:r>
          <a:endParaRPr lang="zh-CN" altLang="en-US" b="1" dirty="0"/>
        </a:p>
      </dgm:t>
    </dgm:pt>
    <dgm:pt modelId="{29773C93-8033-4480-A48D-460604E7D6E5}" type="parTrans" cxnId="{29DC9D46-95A2-48C5-BF2B-B939AE40ECD5}">
      <dgm:prSet/>
      <dgm:spPr/>
      <dgm:t>
        <a:bodyPr/>
        <a:lstStyle/>
        <a:p>
          <a:endParaRPr lang="zh-CN" altLang="en-US"/>
        </a:p>
      </dgm:t>
    </dgm:pt>
    <dgm:pt modelId="{D6296DCD-04CC-4C5C-8A66-4795488C5760}" type="sibTrans" cxnId="{29DC9D46-95A2-48C5-BF2B-B939AE40ECD5}">
      <dgm:prSet/>
      <dgm:spPr/>
      <dgm:t>
        <a:bodyPr/>
        <a:lstStyle/>
        <a:p>
          <a:endParaRPr lang="zh-CN" altLang="en-US"/>
        </a:p>
      </dgm:t>
    </dgm:pt>
    <dgm:pt modelId="{1F891A7A-4F0D-46C8-8670-18F858874262}">
      <dgm:prSet phldrT="[文本]" custT="1"/>
      <dgm:spPr/>
      <dgm:t>
        <a:bodyPr/>
        <a:lstStyle/>
        <a:p>
          <a:r>
            <a:rPr lang="zh-CN" altLang="en-US" sz="3200" b="1" dirty="0" smtClean="0">
              <a:solidFill>
                <a:srgbClr val="000000"/>
              </a:solidFill>
            </a:rPr>
            <a:t>增强比较意识，在对比中区分知识，增强辨别能力</a:t>
          </a:r>
          <a:endParaRPr lang="zh-CN" altLang="en-US" sz="3200" b="1" dirty="0">
            <a:solidFill>
              <a:srgbClr val="000000"/>
            </a:solidFill>
          </a:endParaRPr>
        </a:p>
      </dgm:t>
    </dgm:pt>
    <dgm:pt modelId="{FA76EECA-230B-4A35-B8B9-8CA1344AA907}" type="parTrans" cxnId="{A2369E7B-D635-4908-A966-1CB6B34B5CE9}">
      <dgm:prSet/>
      <dgm:spPr/>
      <dgm:t>
        <a:bodyPr/>
        <a:lstStyle/>
        <a:p>
          <a:endParaRPr lang="zh-CN" altLang="en-US"/>
        </a:p>
      </dgm:t>
    </dgm:pt>
    <dgm:pt modelId="{AE191BF7-A3E5-4044-8338-2AF06BEA07E7}" type="sibTrans" cxnId="{A2369E7B-D635-4908-A966-1CB6B34B5CE9}">
      <dgm:prSet/>
      <dgm:spPr/>
      <dgm:t>
        <a:bodyPr/>
        <a:lstStyle/>
        <a:p>
          <a:endParaRPr lang="zh-CN" altLang="en-US"/>
        </a:p>
      </dgm:t>
    </dgm:pt>
    <dgm:pt modelId="{061C6C0A-10ED-402B-B26F-F00E0F3AE4F9}">
      <dgm:prSet phldrT="[文本]"/>
      <dgm:spPr/>
      <dgm:t>
        <a:bodyPr/>
        <a:lstStyle/>
        <a:p>
          <a:r>
            <a:rPr lang="en-US" altLang="zh-CN" b="1" dirty="0" smtClean="0"/>
            <a:t>6</a:t>
          </a:r>
          <a:endParaRPr lang="zh-CN" altLang="en-US" b="1" dirty="0"/>
        </a:p>
      </dgm:t>
    </dgm:pt>
    <dgm:pt modelId="{781244AD-424D-4FEE-9437-F93C74A10D64}" type="parTrans" cxnId="{BBDC25D2-F7A9-404B-8ABA-578BDF36106A}">
      <dgm:prSet/>
      <dgm:spPr/>
      <dgm:t>
        <a:bodyPr/>
        <a:lstStyle/>
        <a:p>
          <a:endParaRPr lang="zh-CN" altLang="en-US"/>
        </a:p>
      </dgm:t>
    </dgm:pt>
    <dgm:pt modelId="{6C4F6EF2-75D9-4EA0-920D-DFF4B4EA348D}" type="sibTrans" cxnId="{BBDC25D2-F7A9-404B-8ABA-578BDF36106A}">
      <dgm:prSet/>
      <dgm:spPr/>
      <dgm:t>
        <a:bodyPr/>
        <a:lstStyle/>
        <a:p>
          <a:endParaRPr lang="zh-CN" altLang="en-US"/>
        </a:p>
      </dgm:t>
    </dgm:pt>
    <dgm:pt modelId="{0DE1AA48-51F2-45A5-B112-5BD38C55F63E}">
      <dgm:prSet phldrT="[文本]" custT="1"/>
      <dgm:spPr/>
      <dgm:t>
        <a:bodyPr/>
        <a:lstStyle/>
        <a:p>
          <a:r>
            <a:rPr lang="zh-CN" altLang="en-US" sz="3200" b="1" dirty="0" smtClean="0">
              <a:solidFill>
                <a:srgbClr val="000000"/>
              </a:solidFill>
            </a:rPr>
            <a:t>能灵活建立主题小专题</a:t>
          </a:r>
          <a:endParaRPr lang="zh-CN" altLang="en-US" sz="3200" b="1" dirty="0">
            <a:solidFill>
              <a:srgbClr val="000000"/>
            </a:solidFill>
          </a:endParaRPr>
        </a:p>
      </dgm:t>
    </dgm:pt>
    <dgm:pt modelId="{33EFC57B-5EAF-4887-90AF-A528AE1AA5C5}" type="parTrans" cxnId="{345429CB-080D-422F-B289-D581B2A7665B}">
      <dgm:prSet/>
      <dgm:spPr/>
      <dgm:t>
        <a:bodyPr/>
        <a:lstStyle/>
        <a:p>
          <a:endParaRPr lang="zh-CN" altLang="en-US"/>
        </a:p>
      </dgm:t>
    </dgm:pt>
    <dgm:pt modelId="{E37A945B-80E2-477E-9676-406B5044ED4E}" type="sibTrans" cxnId="{345429CB-080D-422F-B289-D581B2A7665B}">
      <dgm:prSet/>
      <dgm:spPr/>
      <dgm:t>
        <a:bodyPr/>
        <a:lstStyle/>
        <a:p>
          <a:endParaRPr lang="zh-CN" altLang="en-US"/>
        </a:p>
      </dgm:t>
    </dgm:pt>
    <dgm:pt modelId="{6A0A9CEC-5113-414F-AB29-8D7128969099}">
      <dgm:prSet custT="1"/>
      <dgm:spPr/>
      <dgm:t>
        <a:bodyPr/>
        <a:lstStyle/>
        <a:p>
          <a:r>
            <a:rPr lang="zh-CN" altLang="en-US" sz="3200" b="1" dirty="0" smtClean="0">
              <a:solidFill>
                <a:srgbClr val="000000"/>
              </a:solidFill>
            </a:rPr>
            <a:t>明确每个阶段的时间，加强时空观</a:t>
          </a:r>
          <a:endParaRPr lang="zh-CN" altLang="en-US" sz="3200" b="1" dirty="0">
            <a:solidFill>
              <a:srgbClr val="000000"/>
            </a:solidFill>
          </a:endParaRPr>
        </a:p>
      </dgm:t>
    </dgm:pt>
    <dgm:pt modelId="{6572FDF8-7C07-4D4D-B386-2BC37CB1C6C3}" type="parTrans" cxnId="{AB1FB892-4B9A-4D89-A50F-96E2EA7A3944}">
      <dgm:prSet/>
      <dgm:spPr/>
      <dgm:t>
        <a:bodyPr/>
        <a:lstStyle/>
        <a:p>
          <a:endParaRPr lang="zh-CN" altLang="en-US"/>
        </a:p>
      </dgm:t>
    </dgm:pt>
    <dgm:pt modelId="{F87B2694-2CD0-4E3D-ABC1-840281641675}" type="sibTrans" cxnId="{AB1FB892-4B9A-4D89-A50F-96E2EA7A3944}">
      <dgm:prSet/>
      <dgm:spPr/>
      <dgm:t>
        <a:bodyPr/>
        <a:lstStyle/>
        <a:p>
          <a:endParaRPr lang="zh-CN" altLang="en-US"/>
        </a:p>
      </dgm:t>
    </dgm:pt>
    <dgm:pt modelId="{09FF58BA-050E-47E4-AA29-8F9474895473}">
      <dgm:prSet/>
      <dgm:spPr/>
      <dgm:t>
        <a:bodyPr/>
        <a:lstStyle/>
        <a:p>
          <a:r>
            <a:rPr lang="en-US" altLang="zh-CN" b="1" dirty="0" smtClean="0"/>
            <a:t>1</a:t>
          </a:r>
          <a:endParaRPr lang="zh-CN" altLang="en-US" b="1" dirty="0"/>
        </a:p>
      </dgm:t>
    </dgm:pt>
    <dgm:pt modelId="{C9E50E65-22DC-48BF-9A4C-71C5D2F5BD34}" type="parTrans" cxnId="{23828F85-9C30-4859-BCEA-D83CD1E6869B}">
      <dgm:prSet/>
      <dgm:spPr/>
      <dgm:t>
        <a:bodyPr/>
        <a:lstStyle/>
        <a:p>
          <a:endParaRPr lang="zh-CN" altLang="en-US"/>
        </a:p>
      </dgm:t>
    </dgm:pt>
    <dgm:pt modelId="{33EA1652-4124-4C2F-9079-4ACDB88BC922}" type="sibTrans" cxnId="{23828F85-9C30-4859-BCEA-D83CD1E6869B}">
      <dgm:prSet/>
      <dgm:spPr/>
      <dgm:t>
        <a:bodyPr/>
        <a:lstStyle/>
        <a:p>
          <a:endParaRPr lang="zh-CN" altLang="en-US"/>
        </a:p>
      </dgm:t>
    </dgm:pt>
    <dgm:pt modelId="{B9C4A991-6FEF-4DFE-BB1A-786C497787AE}">
      <dgm:prSet custT="1"/>
      <dgm:spPr/>
      <dgm:t>
        <a:bodyPr/>
        <a:lstStyle/>
        <a:p>
          <a:r>
            <a:rPr lang="zh-CN" altLang="en-US" sz="3200" b="1" dirty="0" smtClean="0">
              <a:solidFill>
                <a:srgbClr val="000000"/>
              </a:solidFill>
            </a:rPr>
            <a:t>能够运用多元史观评价历史事件</a:t>
          </a:r>
          <a:endParaRPr lang="zh-CN" altLang="en-US" sz="3200" b="1" dirty="0">
            <a:solidFill>
              <a:srgbClr val="000000"/>
            </a:solidFill>
          </a:endParaRPr>
        </a:p>
      </dgm:t>
    </dgm:pt>
    <dgm:pt modelId="{DE8E587C-6772-44D8-AF99-CD4BBD3C11F2}" type="parTrans" cxnId="{187A69CE-CBA1-4755-B18A-1914C98C459D}">
      <dgm:prSet/>
      <dgm:spPr/>
      <dgm:t>
        <a:bodyPr/>
        <a:lstStyle/>
        <a:p>
          <a:endParaRPr lang="zh-CN" altLang="en-US"/>
        </a:p>
      </dgm:t>
    </dgm:pt>
    <dgm:pt modelId="{B01F0499-A69B-46C5-8279-B6F5EDEA9ECC}" type="sibTrans" cxnId="{187A69CE-CBA1-4755-B18A-1914C98C459D}">
      <dgm:prSet/>
      <dgm:spPr/>
      <dgm:t>
        <a:bodyPr/>
        <a:lstStyle/>
        <a:p>
          <a:endParaRPr lang="zh-CN" altLang="en-US"/>
        </a:p>
      </dgm:t>
    </dgm:pt>
    <dgm:pt modelId="{E648F600-4FC0-4EE0-8131-0CA6491CE6EF}">
      <dgm:prSet/>
      <dgm:spPr/>
      <dgm:t>
        <a:bodyPr/>
        <a:lstStyle/>
        <a:p>
          <a:r>
            <a:rPr lang="en-US" altLang="zh-CN" b="1" dirty="0" smtClean="0"/>
            <a:t>3</a:t>
          </a:r>
          <a:endParaRPr lang="zh-CN" altLang="en-US" b="1" dirty="0"/>
        </a:p>
      </dgm:t>
    </dgm:pt>
    <dgm:pt modelId="{1BCC073F-2C23-4DE1-B23A-2A344A42E8F8}" type="parTrans" cxnId="{362A5788-087D-4F03-974B-37BB5965C73A}">
      <dgm:prSet/>
      <dgm:spPr/>
      <dgm:t>
        <a:bodyPr/>
        <a:lstStyle/>
        <a:p>
          <a:endParaRPr lang="zh-CN" altLang="en-US"/>
        </a:p>
      </dgm:t>
    </dgm:pt>
    <dgm:pt modelId="{DF7C4C8D-54CE-4A93-BA8F-387247DFC8F9}" type="sibTrans" cxnId="{362A5788-087D-4F03-974B-37BB5965C73A}">
      <dgm:prSet/>
      <dgm:spPr/>
      <dgm:t>
        <a:bodyPr/>
        <a:lstStyle/>
        <a:p>
          <a:endParaRPr lang="zh-CN" altLang="en-US"/>
        </a:p>
      </dgm:t>
    </dgm:pt>
    <dgm:pt modelId="{881E674E-F818-4B54-86C9-03F248D2F942}">
      <dgm:prSet custT="1"/>
      <dgm:spPr/>
      <dgm:t>
        <a:bodyPr/>
        <a:lstStyle/>
        <a:p>
          <a:r>
            <a:rPr lang="zh-CN" altLang="en-US" sz="3200" b="1" dirty="0" smtClean="0">
              <a:solidFill>
                <a:srgbClr val="000000"/>
              </a:solidFill>
            </a:rPr>
            <a:t>在阶段特征、阶段历史中，渗透古今中外大通史观</a:t>
          </a:r>
          <a:endParaRPr lang="zh-CN" altLang="en-US" sz="3200" b="1" dirty="0">
            <a:solidFill>
              <a:srgbClr val="000000"/>
            </a:solidFill>
          </a:endParaRPr>
        </a:p>
      </dgm:t>
    </dgm:pt>
    <dgm:pt modelId="{683D1192-1693-4744-9907-4F2585B1FEFD}" type="parTrans" cxnId="{F259BFB3-FAD5-4291-ACFB-03A1E829011C}">
      <dgm:prSet/>
      <dgm:spPr/>
      <dgm:t>
        <a:bodyPr/>
        <a:lstStyle/>
        <a:p>
          <a:endParaRPr lang="zh-CN" altLang="en-US"/>
        </a:p>
      </dgm:t>
    </dgm:pt>
    <dgm:pt modelId="{3372C351-509D-4E5D-AB0A-72A93A244B69}" type="sibTrans" cxnId="{F259BFB3-FAD5-4291-ACFB-03A1E829011C}">
      <dgm:prSet/>
      <dgm:spPr/>
      <dgm:t>
        <a:bodyPr/>
        <a:lstStyle/>
        <a:p>
          <a:endParaRPr lang="zh-CN" altLang="en-US"/>
        </a:p>
      </dgm:t>
    </dgm:pt>
    <dgm:pt modelId="{1D11A009-B49D-4C6D-A2AD-D99FFA73C530}">
      <dgm:prSet/>
      <dgm:spPr/>
      <dgm:t>
        <a:bodyPr/>
        <a:lstStyle/>
        <a:p>
          <a:r>
            <a:rPr lang="en-US" altLang="zh-CN" b="1" dirty="0" smtClean="0"/>
            <a:t>5</a:t>
          </a:r>
          <a:endParaRPr lang="zh-CN" altLang="en-US" b="1" dirty="0"/>
        </a:p>
      </dgm:t>
    </dgm:pt>
    <dgm:pt modelId="{DEB1AD61-6202-4B37-B2F5-1E86691DB7E7}" type="parTrans" cxnId="{E30E296C-AE16-4B32-9860-E6290A1E360B}">
      <dgm:prSet/>
      <dgm:spPr/>
      <dgm:t>
        <a:bodyPr/>
        <a:lstStyle/>
        <a:p>
          <a:endParaRPr lang="zh-CN" altLang="en-US"/>
        </a:p>
      </dgm:t>
    </dgm:pt>
    <dgm:pt modelId="{103B75FC-B4F5-4190-9188-3F6B61C82C02}" type="sibTrans" cxnId="{E30E296C-AE16-4B32-9860-E6290A1E360B}">
      <dgm:prSet/>
      <dgm:spPr/>
      <dgm:t>
        <a:bodyPr/>
        <a:lstStyle/>
        <a:p>
          <a:endParaRPr lang="zh-CN" altLang="en-US"/>
        </a:p>
      </dgm:t>
    </dgm:pt>
    <dgm:pt modelId="{53540BBA-43C4-4CCF-B4D3-0D1DC1E1D122}" type="pres">
      <dgm:prSet presAssocID="{579F958F-5DFE-42F0-9F3C-93E40B8F6B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A37CAC7-166A-4533-88DD-708BEB507BC5}" type="pres">
      <dgm:prSet presAssocID="{09FF58BA-050E-47E4-AA29-8F9474895473}" presName="composite" presStyleCnt="0"/>
      <dgm:spPr/>
    </dgm:pt>
    <dgm:pt modelId="{940382C5-6797-4481-B34D-24A9EADE64CF}" type="pres">
      <dgm:prSet presAssocID="{09FF58BA-050E-47E4-AA29-8F9474895473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E4F3BC-B3DF-41A2-8A22-720B1159B343}" type="pres">
      <dgm:prSet presAssocID="{09FF58BA-050E-47E4-AA29-8F9474895473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9F6055-64E7-4EDB-B179-E325F12688B0}" type="pres">
      <dgm:prSet presAssocID="{33EA1652-4124-4C2F-9079-4ACDB88BC922}" presName="sp" presStyleCnt="0"/>
      <dgm:spPr/>
    </dgm:pt>
    <dgm:pt modelId="{BA4EF4DC-3079-4B5C-9B61-1B7725C9658B}" type="pres">
      <dgm:prSet presAssocID="{4A2ECCDD-A8E5-4961-B1E2-2532E2FED442}" presName="composite" presStyleCnt="0"/>
      <dgm:spPr/>
    </dgm:pt>
    <dgm:pt modelId="{72D8159C-80BA-4DAD-854B-D8A1E968772B}" type="pres">
      <dgm:prSet presAssocID="{4A2ECCDD-A8E5-4961-B1E2-2532E2FED44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AB4D78-45CA-4A56-81E5-CE7EE43F2CF0}" type="pres">
      <dgm:prSet presAssocID="{4A2ECCDD-A8E5-4961-B1E2-2532E2FED442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843378-45CF-4BA7-9A82-92D474715CD4}" type="pres">
      <dgm:prSet presAssocID="{C3C601FE-F004-4A91-A22D-09709B468E8B}" presName="sp" presStyleCnt="0"/>
      <dgm:spPr/>
    </dgm:pt>
    <dgm:pt modelId="{CD48A12E-57A0-4541-B88B-586B1CF116BB}" type="pres">
      <dgm:prSet presAssocID="{E648F600-4FC0-4EE0-8131-0CA6491CE6EF}" presName="composite" presStyleCnt="0"/>
      <dgm:spPr/>
    </dgm:pt>
    <dgm:pt modelId="{68C36CF0-8F2A-487E-A863-102F6F0896F6}" type="pres">
      <dgm:prSet presAssocID="{E648F600-4FC0-4EE0-8131-0CA6491CE6EF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D78D8D-EB7D-4D02-AFCD-2D3DB21AD23F}" type="pres">
      <dgm:prSet presAssocID="{E648F600-4FC0-4EE0-8131-0CA6491CE6EF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B14F76-CACA-4ED4-85E8-561687D9CE54}" type="pres">
      <dgm:prSet presAssocID="{DF7C4C8D-54CE-4A93-BA8F-387247DFC8F9}" presName="sp" presStyleCnt="0"/>
      <dgm:spPr/>
    </dgm:pt>
    <dgm:pt modelId="{27FDC827-7DA7-40E9-BD51-A847A8098DF2}" type="pres">
      <dgm:prSet presAssocID="{B6058DD5-1FCE-41F3-93FD-AE4EEB00F545}" presName="composite" presStyleCnt="0"/>
      <dgm:spPr/>
    </dgm:pt>
    <dgm:pt modelId="{9F7EC4CB-03E1-4D32-B993-F8AD3D130141}" type="pres">
      <dgm:prSet presAssocID="{B6058DD5-1FCE-41F3-93FD-AE4EEB00F54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5ABF80-422E-4FDD-BFF7-94C71A252399}" type="pres">
      <dgm:prSet presAssocID="{B6058DD5-1FCE-41F3-93FD-AE4EEB00F54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30C534-AFE0-4C2C-95B7-B6FDAC892F14}" type="pres">
      <dgm:prSet presAssocID="{D6296DCD-04CC-4C5C-8A66-4795488C5760}" presName="sp" presStyleCnt="0"/>
      <dgm:spPr/>
    </dgm:pt>
    <dgm:pt modelId="{077759C3-36B1-42FF-B1EE-FD3E03472FB4}" type="pres">
      <dgm:prSet presAssocID="{1D11A009-B49D-4C6D-A2AD-D99FFA73C530}" presName="composite" presStyleCnt="0"/>
      <dgm:spPr/>
    </dgm:pt>
    <dgm:pt modelId="{E5FA8DA4-0FDF-4564-9CD8-CF0A14D38F17}" type="pres">
      <dgm:prSet presAssocID="{1D11A009-B49D-4C6D-A2AD-D99FFA73C53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5B5F87-7C9C-41DA-8598-BAB45790CE3A}" type="pres">
      <dgm:prSet presAssocID="{1D11A009-B49D-4C6D-A2AD-D99FFA73C530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0B9892-D476-4D1C-9C75-2C65B2C45879}" type="pres">
      <dgm:prSet presAssocID="{103B75FC-B4F5-4190-9188-3F6B61C82C02}" presName="sp" presStyleCnt="0"/>
      <dgm:spPr/>
    </dgm:pt>
    <dgm:pt modelId="{46971002-B8DA-4B1E-B999-C840DBF55C30}" type="pres">
      <dgm:prSet presAssocID="{061C6C0A-10ED-402B-B26F-F00E0F3AE4F9}" presName="composite" presStyleCnt="0"/>
      <dgm:spPr/>
    </dgm:pt>
    <dgm:pt modelId="{56CB0A85-5665-4E3F-9941-2B87644ABCFA}" type="pres">
      <dgm:prSet presAssocID="{061C6C0A-10ED-402B-B26F-F00E0F3AE4F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91ED05-BCA3-42EA-B915-96F6EF8DA16C}" type="pres">
      <dgm:prSet presAssocID="{061C6C0A-10ED-402B-B26F-F00E0F3AE4F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4957853-45E0-42DC-9E80-D99A3FA60F69}" type="presOf" srcId="{1F891A7A-4F0D-46C8-8670-18F858874262}" destId="{C05ABF80-422E-4FDD-BFF7-94C71A252399}" srcOrd="0" destOrd="0" presId="urn:microsoft.com/office/officeart/2005/8/layout/chevron2"/>
    <dgm:cxn modelId="{1141B502-0F0D-48EF-8A1C-1C0BC081674A}" type="presOf" srcId="{7BFE0BC4-0395-4003-ACE4-67625C402E51}" destId="{61AB4D78-45CA-4A56-81E5-CE7EE43F2CF0}" srcOrd="0" destOrd="0" presId="urn:microsoft.com/office/officeart/2005/8/layout/chevron2"/>
    <dgm:cxn modelId="{2853454F-3243-4D1E-9681-994B74258AC4}" type="presOf" srcId="{1D11A009-B49D-4C6D-A2AD-D99FFA73C530}" destId="{E5FA8DA4-0FDF-4564-9CD8-CF0A14D38F17}" srcOrd="0" destOrd="0" presId="urn:microsoft.com/office/officeart/2005/8/layout/chevron2"/>
    <dgm:cxn modelId="{5BA81C66-590E-4646-9493-973F3FE83792}" type="presOf" srcId="{881E674E-F818-4B54-86C9-03F248D2F942}" destId="{0B5B5F87-7C9C-41DA-8598-BAB45790CE3A}" srcOrd="0" destOrd="0" presId="urn:microsoft.com/office/officeart/2005/8/layout/chevron2"/>
    <dgm:cxn modelId="{CA0DA550-E41F-42FB-AF4F-0788C76C2474}" type="presOf" srcId="{B9C4A991-6FEF-4DFE-BB1A-786C497787AE}" destId="{BDD78D8D-EB7D-4D02-AFCD-2D3DB21AD23F}" srcOrd="0" destOrd="0" presId="urn:microsoft.com/office/officeart/2005/8/layout/chevron2"/>
    <dgm:cxn modelId="{29DC9D46-95A2-48C5-BF2B-B939AE40ECD5}" srcId="{579F958F-5DFE-42F0-9F3C-93E40B8F6B99}" destId="{B6058DD5-1FCE-41F3-93FD-AE4EEB00F545}" srcOrd="3" destOrd="0" parTransId="{29773C93-8033-4480-A48D-460604E7D6E5}" sibTransId="{D6296DCD-04CC-4C5C-8A66-4795488C5760}"/>
    <dgm:cxn modelId="{E30E296C-AE16-4B32-9860-E6290A1E360B}" srcId="{579F958F-5DFE-42F0-9F3C-93E40B8F6B99}" destId="{1D11A009-B49D-4C6D-A2AD-D99FFA73C530}" srcOrd="4" destOrd="0" parTransId="{DEB1AD61-6202-4B37-B2F5-1E86691DB7E7}" sibTransId="{103B75FC-B4F5-4190-9188-3F6B61C82C02}"/>
    <dgm:cxn modelId="{B7CABC21-0267-4866-9252-CDFDCA47D497}" type="presOf" srcId="{579F958F-5DFE-42F0-9F3C-93E40B8F6B99}" destId="{53540BBA-43C4-4CCF-B4D3-0D1DC1E1D122}" srcOrd="0" destOrd="0" presId="urn:microsoft.com/office/officeart/2005/8/layout/chevron2"/>
    <dgm:cxn modelId="{F9E45CA0-E90A-4F43-ABB9-79F709841C46}" srcId="{4A2ECCDD-A8E5-4961-B1E2-2532E2FED442}" destId="{7BFE0BC4-0395-4003-ACE4-67625C402E51}" srcOrd="0" destOrd="0" parTransId="{9D6A1B10-030F-4183-B6E6-A3D7AEA97507}" sibTransId="{A05A90AE-86F2-4239-9F72-6D285EBD4D42}"/>
    <dgm:cxn modelId="{187A69CE-CBA1-4755-B18A-1914C98C459D}" srcId="{E648F600-4FC0-4EE0-8131-0CA6491CE6EF}" destId="{B9C4A991-6FEF-4DFE-BB1A-786C497787AE}" srcOrd="0" destOrd="0" parTransId="{DE8E587C-6772-44D8-AF99-CD4BBD3C11F2}" sibTransId="{B01F0499-A69B-46C5-8279-B6F5EDEA9ECC}"/>
    <dgm:cxn modelId="{866A24F3-C537-40DB-A209-225FB28E32C4}" type="presOf" srcId="{09FF58BA-050E-47E4-AA29-8F9474895473}" destId="{940382C5-6797-4481-B34D-24A9EADE64CF}" srcOrd="0" destOrd="0" presId="urn:microsoft.com/office/officeart/2005/8/layout/chevron2"/>
    <dgm:cxn modelId="{AB1FB892-4B9A-4D89-A50F-96E2EA7A3944}" srcId="{09FF58BA-050E-47E4-AA29-8F9474895473}" destId="{6A0A9CEC-5113-414F-AB29-8D7128969099}" srcOrd="0" destOrd="0" parTransId="{6572FDF8-7C07-4D4D-B386-2BC37CB1C6C3}" sibTransId="{F87B2694-2CD0-4E3D-ABC1-840281641675}"/>
    <dgm:cxn modelId="{9D2E1D26-6284-4131-B916-53AF283ABDFA}" type="presOf" srcId="{B6058DD5-1FCE-41F3-93FD-AE4EEB00F545}" destId="{9F7EC4CB-03E1-4D32-B993-F8AD3D130141}" srcOrd="0" destOrd="0" presId="urn:microsoft.com/office/officeart/2005/8/layout/chevron2"/>
    <dgm:cxn modelId="{D46200FE-30D2-42EE-927D-97858235B1DC}" type="presOf" srcId="{0DE1AA48-51F2-45A5-B112-5BD38C55F63E}" destId="{D991ED05-BCA3-42EA-B915-96F6EF8DA16C}" srcOrd="0" destOrd="0" presId="urn:microsoft.com/office/officeart/2005/8/layout/chevron2"/>
    <dgm:cxn modelId="{BBDC25D2-F7A9-404B-8ABA-578BDF36106A}" srcId="{579F958F-5DFE-42F0-9F3C-93E40B8F6B99}" destId="{061C6C0A-10ED-402B-B26F-F00E0F3AE4F9}" srcOrd="5" destOrd="0" parTransId="{781244AD-424D-4FEE-9437-F93C74A10D64}" sibTransId="{6C4F6EF2-75D9-4EA0-920D-DFF4B4EA348D}"/>
    <dgm:cxn modelId="{362A5788-087D-4F03-974B-37BB5965C73A}" srcId="{579F958F-5DFE-42F0-9F3C-93E40B8F6B99}" destId="{E648F600-4FC0-4EE0-8131-0CA6491CE6EF}" srcOrd="2" destOrd="0" parTransId="{1BCC073F-2C23-4DE1-B23A-2A344A42E8F8}" sibTransId="{DF7C4C8D-54CE-4A93-BA8F-387247DFC8F9}"/>
    <dgm:cxn modelId="{FDB9C9BB-8B36-4E11-A381-55911FF6FC75}" srcId="{579F958F-5DFE-42F0-9F3C-93E40B8F6B99}" destId="{4A2ECCDD-A8E5-4961-B1E2-2532E2FED442}" srcOrd="1" destOrd="0" parTransId="{AEF9686A-C144-4405-B97D-942B2B3A9A0F}" sibTransId="{C3C601FE-F004-4A91-A22D-09709B468E8B}"/>
    <dgm:cxn modelId="{345429CB-080D-422F-B289-D581B2A7665B}" srcId="{061C6C0A-10ED-402B-B26F-F00E0F3AE4F9}" destId="{0DE1AA48-51F2-45A5-B112-5BD38C55F63E}" srcOrd="0" destOrd="0" parTransId="{33EFC57B-5EAF-4887-90AF-A528AE1AA5C5}" sibTransId="{E37A945B-80E2-477E-9676-406B5044ED4E}"/>
    <dgm:cxn modelId="{5627AE86-5614-4A12-9078-1C7ADB7E20FF}" type="presOf" srcId="{E648F600-4FC0-4EE0-8131-0CA6491CE6EF}" destId="{68C36CF0-8F2A-487E-A863-102F6F0896F6}" srcOrd="0" destOrd="0" presId="urn:microsoft.com/office/officeart/2005/8/layout/chevron2"/>
    <dgm:cxn modelId="{F0ED065A-093A-4E5A-94AE-DBCAADB7E62E}" type="presOf" srcId="{4A2ECCDD-A8E5-4961-B1E2-2532E2FED442}" destId="{72D8159C-80BA-4DAD-854B-D8A1E968772B}" srcOrd="0" destOrd="0" presId="urn:microsoft.com/office/officeart/2005/8/layout/chevron2"/>
    <dgm:cxn modelId="{F259BFB3-FAD5-4291-ACFB-03A1E829011C}" srcId="{1D11A009-B49D-4C6D-A2AD-D99FFA73C530}" destId="{881E674E-F818-4B54-86C9-03F248D2F942}" srcOrd="0" destOrd="0" parTransId="{683D1192-1693-4744-9907-4F2585B1FEFD}" sibTransId="{3372C351-509D-4E5D-AB0A-72A93A244B69}"/>
    <dgm:cxn modelId="{6B566FD8-8F3F-4868-B877-7E772D6C297B}" type="presOf" srcId="{6A0A9CEC-5113-414F-AB29-8D7128969099}" destId="{4EE4F3BC-B3DF-41A2-8A22-720B1159B343}" srcOrd="0" destOrd="0" presId="urn:microsoft.com/office/officeart/2005/8/layout/chevron2"/>
    <dgm:cxn modelId="{A2369E7B-D635-4908-A966-1CB6B34B5CE9}" srcId="{B6058DD5-1FCE-41F3-93FD-AE4EEB00F545}" destId="{1F891A7A-4F0D-46C8-8670-18F858874262}" srcOrd="0" destOrd="0" parTransId="{FA76EECA-230B-4A35-B8B9-8CA1344AA907}" sibTransId="{AE191BF7-A3E5-4044-8338-2AF06BEA07E7}"/>
    <dgm:cxn modelId="{23828F85-9C30-4859-BCEA-D83CD1E6869B}" srcId="{579F958F-5DFE-42F0-9F3C-93E40B8F6B99}" destId="{09FF58BA-050E-47E4-AA29-8F9474895473}" srcOrd="0" destOrd="0" parTransId="{C9E50E65-22DC-48BF-9A4C-71C5D2F5BD34}" sibTransId="{33EA1652-4124-4C2F-9079-4ACDB88BC922}"/>
    <dgm:cxn modelId="{64A69A3C-7DFF-4B39-99B0-219CB380C7D9}" type="presOf" srcId="{061C6C0A-10ED-402B-B26F-F00E0F3AE4F9}" destId="{56CB0A85-5665-4E3F-9941-2B87644ABCFA}" srcOrd="0" destOrd="0" presId="urn:microsoft.com/office/officeart/2005/8/layout/chevron2"/>
    <dgm:cxn modelId="{13D8CE43-A75E-42F9-8969-FA1747AEAB0B}" type="presParOf" srcId="{53540BBA-43C4-4CCF-B4D3-0D1DC1E1D122}" destId="{9A37CAC7-166A-4533-88DD-708BEB507BC5}" srcOrd="0" destOrd="0" presId="urn:microsoft.com/office/officeart/2005/8/layout/chevron2"/>
    <dgm:cxn modelId="{24A84A33-9108-4F82-9476-7A5C8CB97592}" type="presParOf" srcId="{9A37CAC7-166A-4533-88DD-708BEB507BC5}" destId="{940382C5-6797-4481-B34D-24A9EADE64CF}" srcOrd="0" destOrd="0" presId="urn:microsoft.com/office/officeart/2005/8/layout/chevron2"/>
    <dgm:cxn modelId="{86B5115F-BAD1-426A-B35D-9735E85FE395}" type="presParOf" srcId="{9A37CAC7-166A-4533-88DD-708BEB507BC5}" destId="{4EE4F3BC-B3DF-41A2-8A22-720B1159B343}" srcOrd="1" destOrd="0" presId="urn:microsoft.com/office/officeart/2005/8/layout/chevron2"/>
    <dgm:cxn modelId="{D3BC6A08-0B18-49A9-9D9F-D5132A46ED65}" type="presParOf" srcId="{53540BBA-43C4-4CCF-B4D3-0D1DC1E1D122}" destId="{389F6055-64E7-4EDB-B179-E325F12688B0}" srcOrd="1" destOrd="0" presId="urn:microsoft.com/office/officeart/2005/8/layout/chevron2"/>
    <dgm:cxn modelId="{C694E060-DF25-400B-9650-604D1501B9ED}" type="presParOf" srcId="{53540BBA-43C4-4CCF-B4D3-0D1DC1E1D122}" destId="{BA4EF4DC-3079-4B5C-9B61-1B7725C9658B}" srcOrd="2" destOrd="0" presId="urn:microsoft.com/office/officeart/2005/8/layout/chevron2"/>
    <dgm:cxn modelId="{3028DA1B-7BFE-43C7-AA96-FB4ACF161180}" type="presParOf" srcId="{BA4EF4DC-3079-4B5C-9B61-1B7725C9658B}" destId="{72D8159C-80BA-4DAD-854B-D8A1E968772B}" srcOrd="0" destOrd="0" presId="urn:microsoft.com/office/officeart/2005/8/layout/chevron2"/>
    <dgm:cxn modelId="{B3975AEC-A2C0-47B6-88BB-470B8ED05BF6}" type="presParOf" srcId="{BA4EF4DC-3079-4B5C-9B61-1B7725C9658B}" destId="{61AB4D78-45CA-4A56-81E5-CE7EE43F2CF0}" srcOrd="1" destOrd="0" presId="urn:microsoft.com/office/officeart/2005/8/layout/chevron2"/>
    <dgm:cxn modelId="{F370A87C-3B83-4FB9-AEE7-A6913484C675}" type="presParOf" srcId="{53540BBA-43C4-4CCF-B4D3-0D1DC1E1D122}" destId="{C7843378-45CF-4BA7-9A82-92D474715CD4}" srcOrd="3" destOrd="0" presId="urn:microsoft.com/office/officeart/2005/8/layout/chevron2"/>
    <dgm:cxn modelId="{EA7B12F9-0907-4A51-B5F0-40A3BA9FE325}" type="presParOf" srcId="{53540BBA-43C4-4CCF-B4D3-0D1DC1E1D122}" destId="{CD48A12E-57A0-4541-B88B-586B1CF116BB}" srcOrd="4" destOrd="0" presId="urn:microsoft.com/office/officeart/2005/8/layout/chevron2"/>
    <dgm:cxn modelId="{2E55F08A-BE56-4BBE-9E7B-49BD874DE793}" type="presParOf" srcId="{CD48A12E-57A0-4541-B88B-586B1CF116BB}" destId="{68C36CF0-8F2A-487E-A863-102F6F0896F6}" srcOrd="0" destOrd="0" presId="urn:microsoft.com/office/officeart/2005/8/layout/chevron2"/>
    <dgm:cxn modelId="{A983CA11-CF76-41B0-90DF-A93883619A9E}" type="presParOf" srcId="{CD48A12E-57A0-4541-B88B-586B1CF116BB}" destId="{BDD78D8D-EB7D-4D02-AFCD-2D3DB21AD23F}" srcOrd="1" destOrd="0" presId="urn:microsoft.com/office/officeart/2005/8/layout/chevron2"/>
    <dgm:cxn modelId="{1574AA77-A96E-4DCA-88A0-F0FE96B8C54C}" type="presParOf" srcId="{53540BBA-43C4-4CCF-B4D3-0D1DC1E1D122}" destId="{D6B14F76-CACA-4ED4-85E8-561687D9CE54}" srcOrd="5" destOrd="0" presId="urn:microsoft.com/office/officeart/2005/8/layout/chevron2"/>
    <dgm:cxn modelId="{FE901E0D-E90A-49D4-8C2E-337D8B910A80}" type="presParOf" srcId="{53540BBA-43C4-4CCF-B4D3-0D1DC1E1D122}" destId="{27FDC827-7DA7-40E9-BD51-A847A8098DF2}" srcOrd="6" destOrd="0" presId="urn:microsoft.com/office/officeart/2005/8/layout/chevron2"/>
    <dgm:cxn modelId="{38B58DF1-5543-4EFA-AEA6-4931C5067AAE}" type="presParOf" srcId="{27FDC827-7DA7-40E9-BD51-A847A8098DF2}" destId="{9F7EC4CB-03E1-4D32-B993-F8AD3D130141}" srcOrd="0" destOrd="0" presId="urn:microsoft.com/office/officeart/2005/8/layout/chevron2"/>
    <dgm:cxn modelId="{BBDCF33B-B607-4D72-A7B0-87F5C8CF5B4D}" type="presParOf" srcId="{27FDC827-7DA7-40E9-BD51-A847A8098DF2}" destId="{C05ABF80-422E-4FDD-BFF7-94C71A252399}" srcOrd="1" destOrd="0" presId="urn:microsoft.com/office/officeart/2005/8/layout/chevron2"/>
    <dgm:cxn modelId="{6AD9B499-2CE9-4D47-B778-174016EB72AD}" type="presParOf" srcId="{53540BBA-43C4-4CCF-B4D3-0D1DC1E1D122}" destId="{9C30C534-AFE0-4C2C-95B7-B6FDAC892F14}" srcOrd="7" destOrd="0" presId="urn:microsoft.com/office/officeart/2005/8/layout/chevron2"/>
    <dgm:cxn modelId="{74079213-84BF-4A1C-A095-DFB1C980B389}" type="presParOf" srcId="{53540BBA-43C4-4CCF-B4D3-0D1DC1E1D122}" destId="{077759C3-36B1-42FF-B1EE-FD3E03472FB4}" srcOrd="8" destOrd="0" presId="urn:microsoft.com/office/officeart/2005/8/layout/chevron2"/>
    <dgm:cxn modelId="{39158D83-FEAC-4E86-A040-9B52EEA8E04C}" type="presParOf" srcId="{077759C3-36B1-42FF-B1EE-FD3E03472FB4}" destId="{E5FA8DA4-0FDF-4564-9CD8-CF0A14D38F17}" srcOrd="0" destOrd="0" presId="urn:microsoft.com/office/officeart/2005/8/layout/chevron2"/>
    <dgm:cxn modelId="{9060E08C-9CFC-4F14-81D2-01CA92B7F303}" type="presParOf" srcId="{077759C3-36B1-42FF-B1EE-FD3E03472FB4}" destId="{0B5B5F87-7C9C-41DA-8598-BAB45790CE3A}" srcOrd="1" destOrd="0" presId="urn:microsoft.com/office/officeart/2005/8/layout/chevron2"/>
    <dgm:cxn modelId="{FFF7A61D-25FA-4BDE-A80D-8483297CF66A}" type="presParOf" srcId="{53540BBA-43C4-4CCF-B4D3-0D1DC1E1D122}" destId="{340B9892-D476-4D1C-9C75-2C65B2C45879}" srcOrd="9" destOrd="0" presId="urn:microsoft.com/office/officeart/2005/8/layout/chevron2"/>
    <dgm:cxn modelId="{5A04BBC9-6BB0-48D5-98D6-42ECA0E7AA52}" type="presParOf" srcId="{53540BBA-43C4-4CCF-B4D3-0D1DC1E1D122}" destId="{46971002-B8DA-4B1E-B999-C840DBF55C30}" srcOrd="10" destOrd="0" presId="urn:microsoft.com/office/officeart/2005/8/layout/chevron2"/>
    <dgm:cxn modelId="{26E45795-FF1C-4FD5-A9B0-1D3935566340}" type="presParOf" srcId="{46971002-B8DA-4B1E-B999-C840DBF55C30}" destId="{56CB0A85-5665-4E3F-9941-2B87644ABCFA}" srcOrd="0" destOrd="0" presId="urn:microsoft.com/office/officeart/2005/8/layout/chevron2"/>
    <dgm:cxn modelId="{A2E97E37-F982-4360-8A22-26FEAC11C566}" type="presParOf" srcId="{46971002-B8DA-4B1E-B999-C840DBF55C30}" destId="{D991ED05-BCA3-42EA-B915-96F6EF8DA16C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6AB1E-6E9D-436A-910A-C96616FF4E9C}" type="doc">
      <dgm:prSet loTypeId="urn:microsoft.com/office/officeart/2005/8/layout/chevron1" loCatId="process" qsTypeId="urn:microsoft.com/office/officeart/2005/8/quickstyle/3d2" qsCatId="3D" csTypeId="urn:microsoft.com/office/officeart/2005/8/colors/colorful2" csCatId="colorful" phldr="1"/>
      <dgm:spPr/>
    </dgm:pt>
    <dgm:pt modelId="{6E673CB6-ED9C-4BF1-84E4-202787CA8029}">
      <dgm:prSet phldrT="[文本]" custT="1"/>
      <dgm:spPr/>
      <dgm:t>
        <a:bodyPr/>
        <a:lstStyle/>
        <a:p>
          <a:r>
            <a:rPr lang="zh-CN" altLang="en-US" sz="36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重基础</a:t>
          </a:r>
          <a:endParaRPr lang="zh-CN" altLang="en-US" sz="3600" b="1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5D85E204-7291-42B5-8D2B-55B7B2321696}" type="parTrans" cxnId="{A5133EE3-D58F-4F0C-B562-A00887A36B4B}">
      <dgm:prSet/>
      <dgm:spPr/>
      <dgm:t>
        <a:bodyPr/>
        <a:lstStyle/>
        <a:p>
          <a:endParaRPr lang="zh-CN" altLang="en-US"/>
        </a:p>
      </dgm:t>
    </dgm:pt>
    <dgm:pt modelId="{A661494A-3725-4103-A611-73614280FF2D}" type="sibTrans" cxnId="{A5133EE3-D58F-4F0C-B562-A00887A36B4B}">
      <dgm:prSet/>
      <dgm:spPr/>
      <dgm:t>
        <a:bodyPr/>
        <a:lstStyle/>
        <a:p>
          <a:endParaRPr lang="zh-CN" altLang="en-US"/>
        </a:p>
      </dgm:t>
    </dgm:pt>
    <dgm:pt modelId="{13BDD329-7BDF-4DEC-9589-F170D4324913}">
      <dgm:prSet phldrT="[文本]" custT="1"/>
      <dgm:spPr>
        <a:solidFill>
          <a:srgbClr val="0000FF"/>
        </a:solidFill>
      </dgm:spPr>
      <dgm:t>
        <a:bodyPr/>
        <a:lstStyle/>
        <a:p>
          <a:r>
            <a:rPr lang="zh-CN" altLang="en-US" sz="36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重整合</a:t>
          </a:r>
          <a:endParaRPr lang="zh-CN" altLang="en-US" sz="3600" b="1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4BC5D57B-15D6-4BFA-B75A-26A36FAD205C}" type="parTrans" cxnId="{0BCAFF9D-2A2B-4950-8490-0A57A6FFB26C}">
      <dgm:prSet/>
      <dgm:spPr/>
      <dgm:t>
        <a:bodyPr/>
        <a:lstStyle/>
        <a:p>
          <a:endParaRPr lang="zh-CN" altLang="en-US"/>
        </a:p>
      </dgm:t>
    </dgm:pt>
    <dgm:pt modelId="{C5C395F7-761E-48D3-88C5-34244CBED0E1}" type="sibTrans" cxnId="{0BCAFF9D-2A2B-4950-8490-0A57A6FFB26C}">
      <dgm:prSet/>
      <dgm:spPr/>
      <dgm:t>
        <a:bodyPr/>
        <a:lstStyle/>
        <a:p>
          <a:endParaRPr lang="zh-CN" altLang="en-US"/>
        </a:p>
      </dgm:t>
    </dgm:pt>
    <dgm:pt modelId="{6E0A3A0B-FDA8-4574-BDCC-FEACCF9DFB05}">
      <dgm:prSet phldrT="[文本]" custT="1"/>
      <dgm:spPr>
        <a:solidFill>
          <a:srgbClr val="00B0F0"/>
        </a:solidFill>
      </dgm:spPr>
      <dgm:t>
        <a:bodyPr/>
        <a:lstStyle/>
        <a:p>
          <a:r>
            <a:rPr lang="zh-CN" altLang="en-US" sz="36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重强化</a:t>
          </a:r>
          <a:endParaRPr lang="zh-CN" altLang="en-US" sz="3600" b="1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2FE997B0-9A0C-405F-84B5-821B08558FED}" type="parTrans" cxnId="{74F98E74-193D-4C71-9365-E98DB762517D}">
      <dgm:prSet/>
      <dgm:spPr/>
      <dgm:t>
        <a:bodyPr/>
        <a:lstStyle/>
        <a:p>
          <a:endParaRPr lang="zh-CN" altLang="en-US"/>
        </a:p>
      </dgm:t>
    </dgm:pt>
    <dgm:pt modelId="{B59BAAE5-7513-4AD5-ABA4-DFA9AFEE3F00}" type="sibTrans" cxnId="{74F98E74-193D-4C71-9365-E98DB762517D}">
      <dgm:prSet/>
      <dgm:spPr/>
      <dgm:t>
        <a:bodyPr/>
        <a:lstStyle/>
        <a:p>
          <a:endParaRPr lang="zh-CN" altLang="en-US"/>
        </a:p>
      </dgm:t>
    </dgm:pt>
    <dgm:pt modelId="{61345CE0-5013-4A08-A473-9EC14DD4BD1C}" type="pres">
      <dgm:prSet presAssocID="{7D66AB1E-6E9D-436A-910A-C96616FF4E9C}" presName="Name0" presStyleCnt="0">
        <dgm:presLayoutVars>
          <dgm:dir/>
          <dgm:animLvl val="lvl"/>
          <dgm:resizeHandles val="exact"/>
        </dgm:presLayoutVars>
      </dgm:prSet>
      <dgm:spPr/>
    </dgm:pt>
    <dgm:pt modelId="{F54D7387-9DB5-4415-9108-588AC61B210E}" type="pres">
      <dgm:prSet presAssocID="{6E673CB6-ED9C-4BF1-84E4-202787CA8029}" presName="parTxOnly" presStyleLbl="node1" presStyleIdx="0" presStyleCnt="3" custScaleY="65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5BAB13-1B92-4CB4-B68A-7B7EB2FCD7F6}" type="pres">
      <dgm:prSet presAssocID="{A661494A-3725-4103-A611-73614280FF2D}" presName="parTxOnlySpace" presStyleCnt="0"/>
      <dgm:spPr/>
    </dgm:pt>
    <dgm:pt modelId="{62E6459A-2DE9-486C-878D-B04E9998D293}" type="pres">
      <dgm:prSet presAssocID="{13BDD329-7BDF-4DEC-9589-F170D4324913}" presName="parTxOnly" presStyleLbl="node1" presStyleIdx="1" presStyleCnt="3" custScaleY="65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CE0ABD-2D2F-4D18-9B51-D9136EC90D8B}" type="pres">
      <dgm:prSet presAssocID="{C5C395F7-761E-48D3-88C5-34244CBED0E1}" presName="parTxOnlySpace" presStyleCnt="0"/>
      <dgm:spPr/>
    </dgm:pt>
    <dgm:pt modelId="{A68A82BF-0EA7-4939-A433-E1FF808BFC58}" type="pres">
      <dgm:prSet presAssocID="{6E0A3A0B-FDA8-4574-BDCC-FEACCF9DFB05}" presName="parTxOnly" presStyleLbl="node1" presStyleIdx="2" presStyleCnt="3" custScaleY="65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DEAD3C6-F1E4-4738-A081-904E7DADE153}" type="presOf" srcId="{13BDD329-7BDF-4DEC-9589-F170D4324913}" destId="{62E6459A-2DE9-486C-878D-B04E9998D293}" srcOrd="0" destOrd="0" presId="urn:microsoft.com/office/officeart/2005/8/layout/chevron1"/>
    <dgm:cxn modelId="{0BCAFF9D-2A2B-4950-8490-0A57A6FFB26C}" srcId="{7D66AB1E-6E9D-436A-910A-C96616FF4E9C}" destId="{13BDD329-7BDF-4DEC-9589-F170D4324913}" srcOrd="1" destOrd="0" parTransId="{4BC5D57B-15D6-4BFA-B75A-26A36FAD205C}" sibTransId="{C5C395F7-761E-48D3-88C5-34244CBED0E1}"/>
    <dgm:cxn modelId="{1FDC1F52-075F-42C8-87E8-B31D29C97434}" type="presOf" srcId="{6E673CB6-ED9C-4BF1-84E4-202787CA8029}" destId="{F54D7387-9DB5-4415-9108-588AC61B210E}" srcOrd="0" destOrd="0" presId="urn:microsoft.com/office/officeart/2005/8/layout/chevron1"/>
    <dgm:cxn modelId="{A5133EE3-D58F-4F0C-B562-A00887A36B4B}" srcId="{7D66AB1E-6E9D-436A-910A-C96616FF4E9C}" destId="{6E673CB6-ED9C-4BF1-84E4-202787CA8029}" srcOrd="0" destOrd="0" parTransId="{5D85E204-7291-42B5-8D2B-55B7B2321696}" sibTransId="{A661494A-3725-4103-A611-73614280FF2D}"/>
    <dgm:cxn modelId="{74F98E74-193D-4C71-9365-E98DB762517D}" srcId="{7D66AB1E-6E9D-436A-910A-C96616FF4E9C}" destId="{6E0A3A0B-FDA8-4574-BDCC-FEACCF9DFB05}" srcOrd="2" destOrd="0" parTransId="{2FE997B0-9A0C-405F-84B5-821B08558FED}" sibTransId="{B59BAAE5-7513-4AD5-ABA4-DFA9AFEE3F00}"/>
    <dgm:cxn modelId="{C8F9C328-B9FA-4AE5-B10F-1A80BD14743F}" type="presOf" srcId="{6E0A3A0B-FDA8-4574-BDCC-FEACCF9DFB05}" destId="{A68A82BF-0EA7-4939-A433-E1FF808BFC58}" srcOrd="0" destOrd="0" presId="urn:microsoft.com/office/officeart/2005/8/layout/chevron1"/>
    <dgm:cxn modelId="{02CA3746-A808-4996-95F2-A97BDAA6FF75}" type="presOf" srcId="{7D66AB1E-6E9D-436A-910A-C96616FF4E9C}" destId="{61345CE0-5013-4A08-A473-9EC14DD4BD1C}" srcOrd="0" destOrd="0" presId="urn:microsoft.com/office/officeart/2005/8/layout/chevron1"/>
    <dgm:cxn modelId="{187E2C8F-9D8F-4469-B87B-77940609B565}" type="presParOf" srcId="{61345CE0-5013-4A08-A473-9EC14DD4BD1C}" destId="{F54D7387-9DB5-4415-9108-588AC61B210E}" srcOrd="0" destOrd="0" presId="urn:microsoft.com/office/officeart/2005/8/layout/chevron1"/>
    <dgm:cxn modelId="{821410D4-0229-4424-9831-2A807B52AD40}" type="presParOf" srcId="{61345CE0-5013-4A08-A473-9EC14DD4BD1C}" destId="{895BAB13-1B92-4CB4-B68A-7B7EB2FCD7F6}" srcOrd="1" destOrd="0" presId="urn:microsoft.com/office/officeart/2005/8/layout/chevron1"/>
    <dgm:cxn modelId="{3CE481A2-FFCD-4A15-9340-5FD73A15698E}" type="presParOf" srcId="{61345CE0-5013-4A08-A473-9EC14DD4BD1C}" destId="{62E6459A-2DE9-486C-878D-B04E9998D293}" srcOrd="2" destOrd="0" presId="urn:microsoft.com/office/officeart/2005/8/layout/chevron1"/>
    <dgm:cxn modelId="{041ED0A6-5EA0-4935-B0C0-FDBB1DEB381A}" type="presParOf" srcId="{61345CE0-5013-4A08-A473-9EC14DD4BD1C}" destId="{4BCE0ABD-2D2F-4D18-9B51-D9136EC90D8B}" srcOrd="3" destOrd="0" presId="urn:microsoft.com/office/officeart/2005/8/layout/chevron1"/>
    <dgm:cxn modelId="{35EF4540-7F49-4D1F-84CD-31F10C08C15B}" type="presParOf" srcId="{61345CE0-5013-4A08-A473-9EC14DD4BD1C}" destId="{A68A82BF-0EA7-4939-A433-E1FF808BFC58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57621-65A9-4403-A072-99C451C41361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D5EE7F1-EE67-4E32-9CFC-BC19901F9664}">
      <dgm:prSet phldrT="[文本]"/>
      <dgm:spPr/>
      <dgm:t>
        <a:bodyPr/>
        <a:lstStyle/>
        <a:p>
          <a:r>
            <a:rPr lang="zh-CN" altLang="en-US" sz="2300" b="1" dirty="0" smtClean="0">
              <a:solidFill>
                <a:schemeClr val="bg1"/>
              </a:solidFill>
              <a:ea typeface="宋体" pitchFamily="2" charset="-122"/>
            </a:rPr>
            <a:t>费时较多，却“开书就会，合书就忘”</a:t>
          </a:r>
          <a:endParaRPr lang="zh-CN" altLang="en-US" sz="2300" dirty="0">
            <a:solidFill>
              <a:schemeClr val="bg1"/>
            </a:solidFill>
          </a:endParaRPr>
        </a:p>
      </dgm:t>
    </dgm:pt>
    <dgm:pt modelId="{93A5670D-B69A-41D4-BE4C-D19458D286F1}" type="parTrans" cxnId="{337DA1DA-3E91-4494-BA59-A48EA1D0ADC7}">
      <dgm:prSet/>
      <dgm:spPr/>
      <dgm:t>
        <a:bodyPr/>
        <a:lstStyle/>
        <a:p>
          <a:endParaRPr lang="zh-CN" altLang="en-US"/>
        </a:p>
      </dgm:t>
    </dgm:pt>
    <dgm:pt modelId="{4DC63AA9-4C20-4AC5-9F74-063942152B71}" type="sibTrans" cxnId="{337DA1DA-3E91-4494-BA59-A48EA1D0ADC7}">
      <dgm:prSet/>
      <dgm:spPr/>
      <dgm:t>
        <a:bodyPr/>
        <a:lstStyle/>
        <a:p>
          <a:endParaRPr lang="zh-CN" altLang="en-US"/>
        </a:p>
      </dgm:t>
    </dgm:pt>
    <dgm:pt modelId="{5EF2D6D2-2756-472B-A5C9-D492B03333E3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ea typeface="宋体" pitchFamily="2" charset="-122"/>
            </a:rPr>
            <a:t>不能有效梳理历史知识，没有形成完整的知识体系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B4D669F7-351E-45BA-A8D6-9C8F13F86FEB}" type="parTrans" cxnId="{9BB90E50-F226-4468-AEA4-E4EE273D5B99}">
      <dgm:prSet/>
      <dgm:spPr/>
      <dgm:t>
        <a:bodyPr/>
        <a:lstStyle/>
        <a:p>
          <a:endParaRPr lang="zh-CN" altLang="en-US"/>
        </a:p>
      </dgm:t>
    </dgm:pt>
    <dgm:pt modelId="{7375D3A6-B5BA-463C-8155-89341E83E9C6}" type="sibTrans" cxnId="{9BB90E50-F226-4468-AEA4-E4EE273D5B99}">
      <dgm:prSet/>
      <dgm:spPr/>
      <dgm:t>
        <a:bodyPr/>
        <a:lstStyle/>
        <a:p>
          <a:endParaRPr lang="zh-CN" altLang="en-US"/>
        </a:p>
      </dgm:t>
    </dgm:pt>
    <dgm:pt modelId="{1107CE49-22F0-45B9-A503-34CFF6E2B727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ea typeface="宋体" pitchFamily="2" charset="-122"/>
            </a:rPr>
            <a:t>缺乏科学的记忆、学习方法和良好的学习习惯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A933A72D-DAF9-4AD0-A140-DFCEB8CE8C43}" type="parTrans" cxnId="{EBF799E3-4CD2-4796-95EA-780062C420CB}">
      <dgm:prSet/>
      <dgm:spPr/>
      <dgm:t>
        <a:bodyPr/>
        <a:lstStyle/>
        <a:p>
          <a:endParaRPr lang="zh-CN" altLang="en-US"/>
        </a:p>
      </dgm:t>
    </dgm:pt>
    <dgm:pt modelId="{E6232A52-C546-489C-A823-0FCB0F7AEB82}" type="sibTrans" cxnId="{EBF799E3-4CD2-4796-95EA-780062C420CB}">
      <dgm:prSet/>
      <dgm:spPr/>
      <dgm:t>
        <a:bodyPr/>
        <a:lstStyle/>
        <a:p>
          <a:endParaRPr lang="zh-CN" altLang="en-US"/>
        </a:p>
      </dgm:t>
    </dgm:pt>
    <dgm:pt modelId="{C4892C0A-3A3F-4CC9-B04C-E09711B6552E}">
      <dgm:prSet phldrT="[文本]"/>
      <dgm:spPr/>
      <dgm:t>
        <a:bodyPr/>
        <a:lstStyle/>
        <a:p>
          <a:r>
            <a:rPr lang="zh-CN" altLang="en-US" sz="2300" b="1" dirty="0" smtClean="0">
              <a:solidFill>
                <a:schemeClr val="bg1"/>
              </a:solidFill>
              <a:ea typeface="宋体" pitchFamily="2" charset="-122"/>
            </a:rPr>
            <a:t>书本知识掌握较好，但在遇到新材料、新问题时，无法有效调用所学知识解答问题</a:t>
          </a:r>
          <a:endParaRPr lang="zh-CN" altLang="en-US" sz="2300" dirty="0">
            <a:solidFill>
              <a:schemeClr val="bg1"/>
            </a:solidFill>
          </a:endParaRPr>
        </a:p>
      </dgm:t>
    </dgm:pt>
    <dgm:pt modelId="{8CDA9147-C356-4558-BA9E-BDAA64F93958}" type="parTrans" cxnId="{4A3B39AF-04C2-4827-9BAF-722D043A8009}">
      <dgm:prSet/>
      <dgm:spPr/>
      <dgm:t>
        <a:bodyPr/>
        <a:lstStyle/>
        <a:p>
          <a:endParaRPr lang="zh-CN" altLang="en-US"/>
        </a:p>
      </dgm:t>
    </dgm:pt>
    <dgm:pt modelId="{64C57D59-C66A-4001-A2A2-252EED92E37C}" type="sibTrans" cxnId="{4A3B39AF-04C2-4827-9BAF-722D043A8009}">
      <dgm:prSet/>
      <dgm:spPr/>
      <dgm:t>
        <a:bodyPr/>
        <a:lstStyle/>
        <a:p>
          <a:endParaRPr lang="zh-CN" altLang="en-US"/>
        </a:p>
      </dgm:t>
    </dgm:pt>
    <dgm:pt modelId="{7AEF7100-D166-45B4-90C7-E19702CD5CB0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ea typeface="宋体" pitchFamily="2" charset="-122"/>
            </a:rPr>
            <a:t>平时复习时不能多角度、多层次地思考问题、解决问题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74C1DC2B-31FB-4F3E-A7EE-0B0FA3447AF4}" type="parTrans" cxnId="{90B9C8E3-C86A-4EB2-BEE3-91B1549B6389}">
      <dgm:prSet/>
      <dgm:spPr/>
      <dgm:t>
        <a:bodyPr/>
        <a:lstStyle/>
        <a:p>
          <a:endParaRPr lang="zh-CN" altLang="en-US"/>
        </a:p>
      </dgm:t>
    </dgm:pt>
    <dgm:pt modelId="{6B91AB63-18A8-4EA4-B277-67BF8A4F17F3}" type="sibTrans" cxnId="{90B9C8E3-C86A-4EB2-BEE3-91B1549B6389}">
      <dgm:prSet/>
      <dgm:spPr/>
      <dgm:t>
        <a:bodyPr/>
        <a:lstStyle/>
        <a:p>
          <a:endParaRPr lang="zh-CN" altLang="en-US"/>
        </a:p>
      </dgm:t>
    </dgm:pt>
    <dgm:pt modelId="{CFECEC43-FD9E-4D3E-892C-634DDFE92514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ea typeface="宋体" pitchFamily="2" charset="-122"/>
            </a:rPr>
            <a:t>缺乏获取、解读有效信息的能力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5135A9AE-91E3-49F5-8447-FEA8C513DA33}" type="parTrans" cxnId="{EE125CC2-730E-4CE9-B5D3-E1592D0D47E8}">
      <dgm:prSet/>
      <dgm:spPr/>
      <dgm:t>
        <a:bodyPr/>
        <a:lstStyle/>
        <a:p>
          <a:endParaRPr lang="zh-CN" altLang="en-US"/>
        </a:p>
      </dgm:t>
    </dgm:pt>
    <dgm:pt modelId="{9EB84305-955F-44D2-B193-05C18B1B10D7}" type="sibTrans" cxnId="{EE125CC2-730E-4CE9-B5D3-E1592D0D47E8}">
      <dgm:prSet/>
      <dgm:spPr/>
      <dgm:t>
        <a:bodyPr/>
        <a:lstStyle/>
        <a:p>
          <a:endParaRPr lang="zh-CN" altLang="en-US"/>
        </a:p>
      </dgm:t>
    </dgm:pt>
    <dgm:pt modelId="{A553C546-40D6-46B3-9885-4A7181534AB2}">
      <dgm:prSet phldrT="[文本]"/>
      <dgm:spPr/>
      <dgm:t>
        <a:bodyPr/>
        <a:lstStyle/>
        <a:p>
          <a:r>
            <a:rPr lang="zh-CN" altLang="en-US" sz="2400" b="1" dirty="0" smtClean="0">
              <a:solidFill>
                <a:schemeClr val="bg1"/>
              </a:solidFill>
              <a:ea typeface="宋体" pitchFamily="2" charset="-122"/>
            </a:rPr>
            <a:t>平时成绩不错，一遇大型考试，成绩就不太理想</a:t>
          </a:r>
          <a:endParaRPr lang="zh-CN" altLang="en-US" sz="2400" dirty="0">
            <a:solidFill>
              <a:schemeClr val="bg1"/>
            </a:solidFill>
          </a:endParaRPr>
        </a:p>
      </dgm:t>
    </dgm:pt>
    <dgm:pt modelId="{66B4AB36-2814-4868-8BC6-40CAFD612769}" type="parTrans" cxnId="{377E30DD-4AC8-4C25-BC10-4728225BBC60}">
      <dgm:prSet/>
      <dgm:spPr/>
      <dgm:t>
        <a:bodyPr/>
        <a:lstStyle/>
        <a:p>
          <a:endParaRPr lang="zh-CN" altLang="en-US"/>
        </a:p>
      </dgm:t>
    </dgm:pt>
    <dgm:pt modelId="{2CA250D0-A5FE-4B13-97CA-2629BF41BBFF}" type="sibTrans" cxnId="{377E30DD-4AC8-4C25-BC10-4728225BBC60}">
      <dgm:prSet/>
      <dgm:spPr/>
      <dgm:t>
        <a:bodyPr/>
        <a:lstStyle/>
        <a:p>
          <a:endParaRPr lang="zh-CN" altLang="en-US"/>
        </a:p>
      </dgm:t>
    </dgm:pt>
    <dgm:pt modelId="{9BE25EA7-E548-45B0-AB8C-82B310561E9C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ea typeface="宋体" pitchFamily="2" charset="-122"/>
            </a:rPr>
            <a:t>缺乏对主干知识的“深加工”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A973D543-E17A-466F-B886-4B3037075242}" type="parTrans" cxnId="{47D83B98-4863-474B-9348-F7D292E559A0}">
      <dgm:prSet/>
      <dgm:spPr/>
      <dgm:t>
        <a:bodyPr/>
        <a:lstStyle/>
        <a:p>
          <a:endParaRPr lang="zh-CN" altLang="en-US"/>
        </a:p>
      </dgm:t>
    </dgm:pt>
    <dgm:pt modelId="{72A2E590-A56B-48E3-8100-9207BCD65AB5}" type="sibTrans" cxnId="{47D83B98-4863-474B-9348-F7D292E559A0}">
      <dgm:prSet/>
      <dgm:spPr/>
      <dgm:t>
        <a:bodyPr/>
        <a:lstStyle/>
        <a:p>
          <a:endParaRPr lang="zh-CN" altLang="en-US"/>
        </a:p>
      </dgm:t>
    </dgm:pt>
    <dgm:pt modelId="{2D024405-5212-4302-8A6F-C2655182BB09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ea typeface="宋体" pitchFamily="2" charset="-122"/>
            </a:rPr>
            <a:t>没有形成科学的答题方法与习惯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F31F2317-AD3A-409A-ADDD-E3A9B932D7FE}" type="parTrans" cxnId="{6C0167C3-8008-49F7-8A46-C0C5782103CE}">
      <dgm:prSet/>
      <dgm:spPr/>
      <dgm:t>
        <a:bodyPr/>
        <a:lstStyle/>
        <a:p>
          <a:endParaRPr lang="zh-CN" altLang="en-US"/>
        </a:p>
      </dgm:t>
    </dgm:pt>
    <dgm:pt modelId="{65469901-3B8E-4301-B4E0-AE11E7B8E243}" type="sibTrans" cxnId="{6C0167C3-8008-49F7-8A46-C0C5782103CE}">
      <dgm:prSet/>
      <dgm:spPr/>
      <dgm:t>
        <a:bodyPr/>
        <a:lstStyle/>
        <a:p>
          <a:endParaRPr lang="zh-CN" altLang="en-US"/>
        </a:p>
      </dgm:t>
    </dgm:pt>
    <dgm:pt modelId="{F77D1BB0-B747-4BD9-8E21-55906DC80B5C}" type="pres">
      <dgm:prSet presAssocID="{78057621-65A9-4403-A072-99C451C4136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6FD60A7-50C0-4B96-8238-74AF229757C5}" type="pres">
      <dgm:prSet presAssocID="{2D5EE7F1-EE67-4E32-9CFC-BC19901F9664}" presName="comp" presStyleCnt="0"/>
      <dgm:spPr/>
    </dgm:pt>
    <dgm:pt modelId="{7EE38464-8AD4-45D8-AEBE-A2D23A25C9A5}" type="pres">
      <dgm:prSet presAssocID="{2D5EE7F1-EE67-4E32-9CFC-BC19901F9664}" presName="box" presStyleLbl="node1" presStyleIdx="0" presStyleCnt="3"/>
      <dgm:spPr/>
      <dgm:t>
        <a:bodyPr/>
        <a:lstStyle/>
        <a:p>
          <a:endParaRPr lang="zh-CN" altLang="en-US"/>
        </a:p>
      </dgm:t>
    </dgm:pt>
    <dgm:pt modelId="{B74F3A74-D74A-402B-81A8-451D97C470A9}" type="pres">
      <dgm:prSet presAssocID="{2D5EE7F1-EE67-4E32-9CFC-BC19901F966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27D219-9DBD-43B8-8B7E-1D618CFDD2DF}" type="pres">
      <dgm:prSet presAssocID="{2D5EE7F1-EE67-4E32-9CFC-BC19901F96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89E907-DB90-4585-A9A6-38C4FC87F06A}" type="pres">
      <dgm:prSet presAssocID="{4DC63AA9-4C20-4AC5-9F74-063942152B71}" presName="spacer" presStyleCnt="0"/>
      <dgm:spPr/>
    </dgm:pt>
    <dgm:pt modelId="{62BC46FD-3A90-4551-AE77-04E7FBD987AA}" type="pres">
      <dgm:prSet presAssocID="{C4892C0A-3A3F-4CC9-B04C-E09711B6552E}" presName="comp" presStyleCnt="0"/>
      <dgm:spPr/>
    </dgm:pt>
    <dgm:pt modelId="{39B2D6CA-A93D-4F47-8BEC-5851C835F160}" type="pres">
      <dgm:prSet presAssocID="{C4892C0A-3A3F-4CC9-B04C-E09711B6552E}" presName="box" presStyleLbl="node1" presStyleIdx="1" presStyleCnt="3"/>
      <dgm:spPr/>
      <dgm:t>
        <a:bodyPr/>
        <a:lstStyle/>
        <a:p>
          <a:endParaRPr lang="zh-CN" altLang="en-US"/>
        </a:p>
      </dgm:t>
    </dgm:pt>
    <dgm:pt modelId="{1A39228C-5975-437E-92A2-A17F9E7B0DDA}" type="pres">
      <dgm:prSet presAssocID="{C4892C0A-3A3F-4CC9-B04C-E09711B6552E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98DC2CC-B4E1-477A-B5F4-B3C907D43421}" type="pres">
      <dgm:prSet presAssocID="{C4892C0A-3A3F-4CC9-B04C-E09711B6552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1512EE-1B1E-4616-B6AD-B81B25D6DAC7}" type="pres">
      <dgm:prSet presAssocID="{64C57D59-C66A-4001-A2A2-252EED92E37C}" presName="spacer" presStyleCnt="0"/>
      <dgm:spPr/>
    </dgm:pt>
    <dgm:pt modelId="{954D818F-9C3F-4D1C-BC90-3C48A61AC0DE}" type="pres">
      <dgm:prSet presAssocID="{A553C546-40D6-46B3-9885-4A7181534AB2}" presName="comp" presStyleCnt="0"/>
      <dgm:spPr/>
    </dgm:pt>
    <dgm:pt modelId="{A6196F9F-0BC4-48FF-B528-401D84EFA500}" type="pres">
      <dgm:prSet presAssocID="{A553C546-40D6-46B3-9885-4A7181534AB2}" presName="box" presStyleLbl="node1" presStyleIdx="2" presStyleCnt="3"/>
      <dgm:spPr/>
      <dgm:t>
        <a:bodyPr/>
        <a:lstStyle/>
        <a:p>
          <a:endParaRPr lang="zh-CN" altLang="en-US"/>
        </a:p>
      </dgm:t>
    </dgm:pt>
    <dgm:pt modelId="{1A625264-4A14-4DB5-AFF1-777F19A0934B}" type="pres">
      <dgm:prSet presAssocID="{A553C546-40D6-46B3-9885-4A7181534AB2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8BE107C-0DA1-4E87-A3D1-98F02B2C6096}" type="pres">
      <dgm:prSet presAssocID="{A553C546-40D6-46B3-9885-4A7181534AB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FEFDBC5-78A8-4386-8C4A-5067961B922F}" type="presOf" srcId="{CFECEC43-FD9E-4D3E-892C-634DDFE92514}" destId="{698DC2CC-B4E1-477A-B5F4-B3C907D43421}" srcOrd="1" destOrd="2" presId="urn:microsoft.com/office/officeart/2005/8/layout/vList4"/>
    <dgm:cxn modelId="{EBF799E3-4CD2-4796-95EA-780062C420CB}" srcId="{2D5EE7F1-EE67-4E32-9CFC-BC19901F9664}" destId="{1107CE49-22F0-45B9-A503-34CFF6E2B727}" srcOrd="1" destOrd="0" parTransId="{A933A72D-DAF9-4AD0-A140-DFCEB8CE8C43}" sibTransId="{E6232A52-C546-489C-A823-0FCB0F7AEB82}"/>
    <dgm:cxn modelId="{2B172B1C-5A86-4AB8-8F77-A5EED1C79E7A}" type="presOf" srcId="{5EF2D6D2-2756-472B-A5C9-D492B03333E3}" destId="{7EE38464-8AD4-45D8-AEBE-A2D23A25C9A5}" srcOrd="0" destOrd="1" presId="urn:microsoft.com/office/officeart/2005/8/layout/vList4"/>
    <dgm:cxn modelId="{0A9F4E60-E8E8-404E-9BB3-E72E2292091E}" type="presOf" srcId="{7AEF7100-D166-45B4-90C7-E19702CD5CB0}" destId="{698DC2CC-B4E1-477A-B5F4-B3C907D43421}" srcOrd="1" destOrd="1" presId="urn:microsoft.com/office/officeart/2005/8/layout/vList4"/>
    <dgm:cxn modelId="{9BB90E50-F226-4468-AEA4-E4EE273D5B99}" srcId="{2D5EE7F1-EE67-4E32-9CFC-BC19901F9664}" destId="{5EF2D6D2-2756-472B-A5C9-D492B03333E3}" srcOrd="0" destOrd="0" parTransId="{B4D669F7-351E-45BA-A8D6-9C8F13F86FEB}" sibTransId="{7375D3A6-B5BA-463C-8155-89341E83E9C6}"/>
    <dgm:cxn modelId="{605548ED-8FC9-4F36-BC5D-AA408795B5D6}" type="presOf" srcId="{9BE25EA7-E548-45B0-AB8C-82B310561E9C}" destId="{A6196F9F-0BC4-48FF-B528-401D84EFA500}" srcOrd="0" destOrd="1" presId="urn:microsoft.com/office/officeart/2005/8/layout/vList4"/>
    <dgm:cxn modelId="{55DB1C29-CD2D-4F54-99B4-CD7084488531}" type="presOf" srcId="{1107CE49-22F0-45B9-A503-34CFF6E2B727}" destId="{7EE38464-8AD4-45D8-AEBE-A2D23A25C9A5}" srcOrd="0" destOrd="2" presId="urn:microsoft.com/office/officeart/2005/8/layout/vList4"/>
    <dgm:cxn modelId="{B5CDF454-EDAB-4B0C-AE0B-DD7EBF158EEC}" type="presOf" srcId="{2D5EE7F1-EE67-4E32-9CFC-BC19901F9664}" destId="{7D27D219-9DBD-43B8-8B7E-1D618CFDD2DF}" srcOrd="1" destOrd="0" presId="urn:microsoft.com/office/officeart/2005/8/layout/vList4"/>
    <dgm:cxn modelId="{8B3D67F9-EE31-498C-BAAD-A9B2534C60A5}" type="presOf" srcId="{5EF2D6D2-2756-472B-A5C9-D492B03333E3}" destId="{7D27D219-9DBD-43B8-8B7E-1D618CFDD2DF}" srcOrd="1" destOrd="1" presId="urn:microsoft.com/office/officeart/2005/8/layout/vList4"/>
    <dgm:cxn modelId="{224234DB-F137-4E56-AD8F-4A65FF65C49D}" type="presOf" srcId="{A553C546-40D6-46B3-9885-4A7181534AB2}" destId="{C8BE107C-0DA1-4E87-A3D1-98F02B2C6096}" srcOrd="1" destOrd="0" presId="urn:microsoft.com/office/officeart/2005/8/layout/vList4"/>
    <dgm:cxn modelId="{2F5EFB13-1A97-42E2-AD3C-7065C625493A}" type="presOf" srcId="{A553C546-40D6-46B3-9885-4A7181534AB2}" destId="{A6196F9F-0BC4-48FF-B528-401D84EFA500}" srcOrd="0" destOrd="0" presId="urn:microsoft.com/office/officeart/2005/8/layout/vList4"/>
    <dgm:cxn modelId="{337DA1DA-3E91-4494-BA59-A48EA1D0ADC7}" srcId="{78057621-65A9-4403-A072-99C451C41361}" destId="{2D5EE7F1-EE67-4E32-9CFC-BC19901F9664}" srcOrd="0" destOrd="0" parTransId="{93A5670D-B69A-41D4-BE4C-D19458D286F1}" sibTransId="{4DC63AA9-4C20-4AC5-9F74-063942152B71}"/>
    <dgm:cxn modelId="{672B96EA-FF9F-45B5-B4C3-2840DA9CE46A}" type="presOf" srcId="{2D024405-5212-4302-8A6F-C2655182BB09}" destId="{C8BE107C-0DA1-4E87-A3D1-98F02B2C6096}" srcOrd="1" destOrd="2" presId="urn:microsoft.com/office/officeart/2005/8/layout/vList4"/>
    <dgm:cxn modelId="{3157479A-48F7-46B3-BDEB-519C83B209A6}" type="presOf" srcId="{2D024405-5212-4302-8A6F-C2655182BB09}" destId="{A6196F9F-0BC4-48FF-B528-401D84EFA500}" srcOrd="0" destOrd="2" presId="urn:microsoft.com/office/officeart/2005/8/layout/vList4"/>
    <dgm:cxn modelId="{50C8F5BE-6C7F-47E7-BF99-EEF2A1054598}" type="presOf" srcId="{C4892C0A-3A3F-4CC9-B04C-E09711B6552E}" destId="{39B2D6CA-A93D-4F47-8BEC-5851C835F160}" srcOrd="0" destOrd="0" presId="urn:microsoft.com/office/officeart/2005/8/layout/vList4"/>
    <dgm:cxn modelId="{6C0167C3-8008-49F7-8A46-C0C5782103CE}" srcId="{A553C546-40D6-46B3-9885-4A7181534AB2}" destId="{2D024405-5212-4302-8A6F-C2655182BB09}" srcOrd="1" destOrd="0" parTransId="{F31F2317-AD3A-409A-ADDD-E3A9B932D7FE}" sibTransId="{65469901-3B8E-4301-B4E0-AE11E7B8E243}"/>
    <dgm:cxn modelId="{DDB071B7-5689-4575-8AAD-82AC058EC443}" type="presOf" srcId="{C4892C0A-3A3F-4CC9-B04C-E09711B6552E}" destId="{698DC2CC-B4E1-477A-B5F4-B3C907D43421}" srcOrd="1" destOrd="0" presId="urn:microsoft.com/office/officeart/2005/8/layout/vList4"/>
    <dgm:cxn modelId="{47D83B98-4863-474B-9348-F7D292E559A0}" srcId="{A553C546-40D6-46B3-9885-4A7181534AB2}" destId="{9BE25EA7-E548-45B0-AB8C-82B310561E9C}" srcOrd="0" destOrd="0" parTransId="{A973D543-E17A-466F-B886-4B3037075242}" sibTransId="{72A2E590-A56B-48E3-8100-9207BCD65AB5}"/>
    <dgm:cxn modelId="{D3072DAE-61F9-4ABB-AA4C-D0643FCC5867}" type="presOf" srcId="{2D5EE7F1-EE67-4E32-9CFC-BC19901F9664}" destId="{7EE38464-8AD4-45D8-AEBE-A2D23A25C9A5}" srcOrd="0" destOrd="0" presId="urn:microsoft.com/office/officeart/2005/8/layout/vList4"/>
    <dgm:cxn modelId="{C41492C5-B9C2-4F8C-BB49-E3C1881CDE91}" type="presOf" srcId="{7AEF7100-D166-45B4-90C7-E19702CD5CB0}" destId="{39B2D6CA-A93D-4F47-8BEC-5851C835F160}" srcOrd="0" destOrd="1" presId="urn:microsoft.com/office/officeart/2005/8/layout/vList4"/>
    <dgm:cxn modelId="{90B9C8E3-C86A-4EB2-BEE3-91B1549B6389}" srcId="{C4892C0A-3A3F-4CC9-B04C-E09711B6552E}" destId="{7AEF7100-D166-45B4-90C7-E19702CD5CB0}" srcOrd="0" destOrd="0" parTransId="{74C1DC2B-31FB-4F3E-A7EE-0B0FA3447AF4}" sibTransId="{6B91AB63-18A8-4EA4-B277-67BF8A4F17F3}"/>
    <dgm:cxn modelId="{A1AFADA3-EC17-42FB-A4F6-EF587BA714CA}" type="presOf" srcId="{78057621-65A9-4403-A072-99C451C41361}" destId="{F77D1BB0-B747-4BD9-8E21-55906DC80B5C}" srcOrd="0" destOrd="0" presId="urn:microsoft.com/office/officeart/2005/8/layout/vList4"/>
    <dgm:cxn modelId="{2C325D2A-F0FB-4BE1-B757-C9D89DE27082}" type="presOf" srcId="{CFECEC43-FD9E-4D3E-892C-634DDFE92514}" destId="{39B2D6CA-A93D-4F47-8BEC-5851C835F160}" srcOrd="0" destOrd="2" presId="urn:microsoft.com/office/officeart/2005/8/layout/vList4"/>
    <dgm:cxn modelId="{377E30DD-4AC8-4C25-BC10-4728225BBC60}" srcId="{78057621-65A9-4403-A072-99C451C41361}" destId="{A553C546-40D6-46B3-9885-4A7181534AB2}" srcOrd="2" destOrd="0" parTransId="{66B4AB36-2814-4868-8BC6-40CAFD612769}" sibTransId="{2CA250D0-A5FE-4B13-97CA-2629BF41BBFF}"/>
    <dgm:cxn modelId="{F6935BAB-D8A9-42BC-9686-9C7377F469C8}" type="presOf" srcId="{9BE25EA7-E548-45B0-AB8C-82B310561E9C}" destId="{C8BE107C-0DA1-4E87-A3D1-98F02B2C6096}" srcOrd="1" destOrd="1" presId="urn:microsoft.com/office/officeart/2005/8/layout/vList4"/>
    <dgm:cxn modelId="{5BA54ACA-D1E6-454E-AE5F-639A5D16644C}" type="presOf" srcId="{1107CE49-22F0-45B9-A503-34CFF6E2B727}" destId="{7D27D219-9DBD-43B8-8B7E-1D618CFDD2DF}" srcOrd="1" destOrd="2" presId="urn:microsoft.com/office/officeart/2005/8/layout/vList4"/>
    <dgm:cxn modelId="{4A3B39AF-04C2-4827-9BAF-722D043A8009}" srcId="{78057621-65A9-4403-A072-99C451C41361}" destId="{C4892C0A-3A3F-4CC9-B04C-E09711B6552E}" srcOrd="1" destOrd="0" parTransId="{8CDA9147-C356-4558-BA9E-BDAA64F93958}" sibTransId="{64C57D59-C66A-4001-A2A2-252EED92E37C}"/>
    <dgm:cxn modelId="{EE125CC2-730E-4CE9-B5D3-E1592D0D47E8}" srcId="{C4892C0A-3A3F-4CC9-B04C-E09711B6552E}" destId="{CFECEC43-FD9E-4D3E-892C-634DDFE92514}" srcOrd="1" destOrd="0" parTransId="{5135A9AE-91E3-49F5-8447-FEA8C513DA33}" sibTransId="{9EB84305-955F-44D2-B193-05C18B1B10D7}"/>
    <dgm:cxn modelId="{3EEDE946-D126-4C6F-8B64-04525857DB53}" type="presParOf" srcId="{F77D1BB0-B747-4BD9-8E21-55906DC80B5C}" destId="{26FD60A7-50C0-4B96-8238-74AF229757C5}" srcOrd="0" destOrd="0" presId="urn:microsoft.com/office/officeart/2005/8/layout/vList4"/>
    <dgm:cxn modelId="{8FBD2B0F-343E-4ABC-8051-4C311EDB5DF7}" type="presParOf" srcId="{26FD60A7-50C0-4B96-8238-74AF229757C5}" destId="{7EE38464-8AD4-45D8-AEBE-A2D23A25C9A5}" srcOrd="0" destOrd="0" presId="urn:microsoft.com/office/officeart/2005/8/layout/vList4"/>
    <dgm:cxn modelId="{131F9482-C6C1-408A-AA73-6160D218D85F}" type="presParOf" srcId="{26FD60A7-50C0-4B96-8238-74AF229757C5}" destId="{B74F3A74-D74A-402B-81A8-451D97C470A9}" srcOrd="1" destOrd="0" presId="urn:microsoft.com/office/officeart/2005/8/layout/vList4"/>
    <dgm:cxn modelId="{04713886-7895-4563-BA6C-62CF65BDD5BB}" type="presParOf" srcId="{26FD60A7-50C0-4B96-8238-74AF229757C5}" destId="{7D27D219-9DBD-43B8-8B7E-1D618CFDD2DF}" srcOrd="2" destOrd="0" presId="urn:microsoft.com/office/officeart/2005/8/layout/vList4"/>
    <dgm:cxn modelId="{0D0630D8-29CA-47E9-A553-5514FF77C7B4}" type="presParOf" srcId="{F77D1BB0-B747-4BD9-8E21-55906DC80B5C}" destId="{5E89E907-DB90-4585-A9A6-38C4FC87F06A}" srcOrd="1" destOrd="0" presId="urn:microsoft.com/office/officeart/2005/8/layout/vList4"/>
    <dgm:cxn modelId="{BC192A64-C745-4FE0-8DB7-63A03E90605F}" type="presParOf" srcId="{F77D1BB0-B747-4BD9-8E21-55906DC80B5C}" destId="{62BC46FD-3A90-4551-AE77-04E7FBD987AA}" srcOrd="2" destOrd="0" presId="urn:microsoft.com/office/officeart/2005/8/layout/vList4"/>
    <dgm:cxn modelId="{412D17F6-0DE5-4B9C-B46F-B00B17AF8EDD}" type="presParOf" srcId="{62BC46FD-3A90-4551-AE77-04E7FBD987AA}" destId="{39B2D6CA-A93D-4F47-8BEC-5851C835F160}" srcOrd="0" destOrd="0" presId="urn:microsoft.com/office/officeart/2005/8/layout/vList4"/>
    <dgm:cxn modelId="{DDCD4F97-E51F-43D0-8CD7-BE90C015D161}" type="presParOf" srcId="{62BC46FD-3A90-4551-AE77-04E7FBD987AA}" destId="{1A39228C-5975-437E-92A2-A17F9E7B0DDA}" srcOrd="1" destOrd="0" presId="urn:microsoft.com/office/officeart/2005/8/layout/vList4"/>
    <dgm:cxn modelId="{38764792-64CF-4D03-B0FD-35A2EA8E4363}" type="presParOf" srcId="{62BC46FD-3A90-4551-AE77-04E7FBD987AA}" destId="{698DC2CC-B4E1-477A-B5F4-B3C907D43421}" srcOrd="2" destOrd="0" presId="urn:microsoft.com/office/officeart/2005/8/layout/vList4"/>
    <dgm:cxn modelId="{ACDF33C4-D52C-4EA2-9AA7-E53C7895326A}" type="presParOf" srcId="{F77D1BB0-B747-4BD9-8E21-55906DC80B5C}" destId="{E21512EE-1B1E-4616-B6AD-B81B25D6DAC7}" srcOrd="3" destOrd="0" presId="urn:microsoft.com/office/officeart/2005/8/layout/vList4"/>
    <dgm:cxn modelId="{23D2603B-E0C7-4D3F-8219-B9C155158C44}" type="presParOf" srcId="{F77D1BB0-B747-4BD9-8E21-55906DC80B5C}" destId="{954D818F-9C3F-4D1C-BC90-3C48A61AC0DE}" srcOrd="4" destOrd="0" presId="urn:microsoft.com/office/officeart/2005/8/layout/vList4"/>
    <dgm:cxn modelId="{0496F2AE-AF9C-4D12-9AA4-7BD1149DA7C4}" type="presParOf" srcId="{954D818F-9C3F-4D1C-BC90-3C48A61AC0DE}" destId="{A6196F9F-0BC4-48FF-B528-401D84EFA500}" srcOrd="0" destOrd="0" presId="urn:microsoft.com/office/officeart/2005/8/layout/vList4"/>
    <dgm:cxn modelId="{1C482719-FC4E-4FE7-8748-8A6B97D8DC5C}" type="presParOf" srcId="{954D818F-9C3F-4D1C-BC90-3C48A61AC0DE}" destId="{1A625264-4A14-4DB5-AFF1-777F19A0934B}" srcOrd="1" destOrd="0" presId="urn:microsoft.com/office/officeart/2005/8/layout/vList4"/>
    <dgm:cxn modelId="{7BA2731F-17E5-42D9-804F-3B0FCB80B19C}" type="presParOf" srcId="{954D818F-9C3F-4D1C-BC90-3C48A61AC0DE}" destId="{C8BE107C-0DA1-4E87-A3D1-98F02B2C6096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7AC040-2656-43B3-8BA7-8607721D61D5}" type="doc">
      <dgm:prSet loTypeId="urn:microsoft.com/office/officeart/2005/8/layout/radial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F88CE925-906C-4757-9BE3-071DAA378A25}">
      <dgm:prSet phldrT="[文本]" custT="1"/>
      <dgm:spPr/>
      <dgm:t>
        <a:bodyPr/>
        <a:lstStyle/>
        <a:p>
          <a:r>
            <a:rPr lang="zh-CN" altLang="en-US" sz="3200" b="1" dirty="0" smtClean="0"/>
            <a:t>历史学科核心素养</a:t>
          </a:r>
          <a:endParaRPr lang="zh-CN" altLang="en-US" sz="3200" b="1" dirty="0"/>
        </a:p>
      </dgm:t>
    </dgm:pt>
    <dgm:pt modelId="{88449041-334A-4DE0-A3AA-70242AF216F6}" type="parTrans" cxnId="{59788A21-C763-463A-A244-C6C88A4E7E46}">
      <dgm:prSet/>
      <dgm:spPr/>
      <dgm:t>
        <a:bodyPr/>
        <a:lstStyle/>
        <a:p>
          <a:endParaRPr lang="zh-CN" altLang="en-US"/>
        </a:p>
      </dgm:t>
    </dgm:pt>
    <dgm:pt modelId="{6888F270-B7EF-48FE-B202-40306BFA3CF3}" type="sibTrans" cxnId="{59788A21-C763-463A-A244-C6C88A4E7E46}">
      <dgm:prSet/>
      <dgm:spPr/>
      <dgm:t>
        <a:bodyPr/>
        <a:lstStyle/>
        <a:p>
          <a:endParaRPr lang="zh-CN" altLang="en-US"/>
        </a:p>
      </dgm:t>
    </dgm:pt>
    <dgm:pt modelId="{5ABAF4FA-D874-4712-A4DC-19D5487E74D6}">
      <dgm:prSet phldrT="[文本]" custT="1"/>
      <dgm:spPr/>
      <dgm:t>
        <a:bodyPr/>
        <a:lstStyle/>
        <a:p>
          <a:r>
            <a:rPr lang="zh-CN" altLang="en-US" sz="3200" b="1" dirty="0" smtClean="0"/>
            <a:t>唯物史观</a:t>
          </a:r>
          <a:endParaRPr lang="zh-CN" altLang="en-US" sz="3200" b="1" dirty="0"/>
        </a:p>
      </dgm:t>
    </dgm:pt>
    <dgm:pt modelId="{B5BBE8B4-3EF9-4286-821A-53013169B090}" type="parTrans" cxnId="{B14E825F-C5D3-47C9-8E2F-D498C8ADB077}">
      <dgm:prSet/>
      <dgm:spPr/>
      <dgm:t>
        <a:bodyPr/>
        <a:lstStyle/>
        <a:p>
          <a:endParaRPr lang="zh-CN" altLang="en-US"/>
        </a:p>
      </dgm:t>
    </dgm:pt>
    <dgm:pt modelId="{1D64B47F-0102-4012-836A-65BD06358EA2}" type="sibTrans" cxnId="{B14E825F-C5D3-47C9-8E2F-D498C8ADB077}">
      <dgm:prSet/>
      <dgm:spPr/>
      <dgm:t>
        <a:bodyPr/>
        <a:lstStyle/>
        <a:p>
          <a:endParaRPr lang="zh-CN" altLang="en-US"/>
        </a:p>
      </dgm:t>
    </dgm:pt>
    <dgm:pt modelId="{CC494D9E-FFA6-4AEE-8DCE-7364A99CEF2F}">
      <dgm:prSet phldrT="[文本]" custT="1"/>
      <dgm:spPr>
        <a:solidFill>
          <a:srgbClr val="92D050"/>
        </a:solidFill>
      </dgm:spPr>
      <dgm:t>
        <a:bodyPr/>
        <a:lstStyle/>
        <a:p>
          <a:r>
            <a:rPr lang="zh-CN" altLang="en-US" sz="3200" b="1" dirty="0" smtClean="0"/>
            <a:t>时空观念</a:t>
          </a:r>
          <a:endParaRPr lang="zh-CN" altLang="en-US" sz="3200" b="1" dirty="0"/>
        </a:p>
      </dgm:t>
    </dgm:pt>
    <dgm:pt modelId="{2C3638B6-2726-4BA3-BB53-E90CD5A121E5}" type="parTrans" cxnId="{8970BE2C-368F-4371-BF5A-610FF99DCC2E}">
      <dgm:prSet/>
      <dgm:spPr/>
      <dgm:t>
        <a:bodyPr/>
        <a:lstStyle/>
        <a:p>
          <a:endParaRPr lang="zh-CN" altLang="en-US"/>
        </a:p>
      </dgm:t>
    </dgm:pt>
    <dgm:pt modelId="{102E0C27-0D07-4B54-90F3-BC4DDC08620C}" type="sibTrans" cxnId="{8970BE2C-368F-4371-BF5A-610FF99DCC2E}">
      <dgm:prSet/>
      <dgm:spPr>
        <a:solidFill>
          <a:srgbClr val="92D050"/>
        </a:solidFill>
      </dgm:spPr>
      <dgm:t>
        <a:bodyPr/>
        <a:lstStyle/>
        <a:p>
          <a:endParaRPr lang="zh-CN" altLang="en-US"/>
        </a:p>
      </dgm:t>
    </dgm:pt>
    <dgm:pt modelId="{49E557D6-BC04-4984-A52E-555A08FA870A}">
      <dgm:prSet phldrT="[文本]" custT="1"/>
      <dgm:spPr/>
      <dgm:t>
        <a:bodyPr/>
        <a:lstStyle/>
        <a:p>
          <a:r>
            <a:rPr lang="zh-CN" altLang="en-US" sz="3200" b="1" dirty="0" smtClean="0"/>
            <a:t>史料实证</a:t>
          </a:r>
          <a:endParaRPr lang="zh-CN" altLang="en-US" sz="3200" b="1" dirty="0"/>
        </a:p>
      </dgm:t>
    </dgm:pt>
    <dgm:pt modelId="{9DE9D0A3-2274-4197-8056-11AB8040952C}" type="parTrans" cxnId="{34004F2E-6418-4803-913D-084A97A95BFC}">
      <dgm:prSet/>
      <dgm:spPr/>
      <dgm:t>
        <a:bodyPr/>
        <a:lstStyle/>
        <a:p>
          <a:endParaRPr lang="zh-CN" altLang="en-US"/>
        </a:p>
      </dgm:t>
    </dgm:pt>
    <dgm:pt modelId="{ED008079-927C-48D4-9AE7-099484A3C43A}" type="sibTrans" cxnId="{34004F2E-6418-4803-913D-084A97A95BFC}">
      <dgm:prSet/>
      <dgm:spPr/>
      <dgm:t>
        <a:bodyPr/>
        <a:lstStyle/>
        <a:p>
          <a:endParaRPr lang="zh-CN" altLang="en-US"/>
        </a:p>
      </dgm:t>
    </dgm:pt>
    <dgm:pt modelId="{9AA4A56F-7F44-4138-A1FE-DB4391785BA4}">
      <dgm:prSet phldrT="[文本]" custT="1"/>
      <dgm:spPr>
        <a:solidFill>
          <a:srgbClr val="1984CC"/>
        </a:solidFill>
      </dgm:spPr>
      <dgm:t>
        <a:bodyPr/>
        <a:lstStyle/>
        <a:p>
          <a:r>
            <a:rPr lang="zh-CN" altLang="en-US" sz="3200" b="1" dirty="0" smtClean="0"/>
            <a:t>家国情怀</a:t>
          </a:r>
          <a:endParaRPr lang="zh-CN" altLang="en-US" sz="3200" b="1" dirty="0"/>
        </a:p>
      </dgm:t>
    </dgm:pt>
    <dgm:pt modelId="{F0A36089-647C-4286-AA2A-98E23DE2E7A9}" type="parTrans" cxnId="{20D536B5-210A-49AC-BD06-AA03EE015164}">
      <dgm:prSet/>
      <dgm:spPr/>
      <dgm:t>
        <a:bodyPr/>
        <a:lstStyle/>
        <a:p>
          <a:endParaRPr lang="zh-CN" altLang="en-US"/>
        </a:p>
      </dgm:t>
    </dgm:pt>
    <dgm:pt modelId="{1B27CDB8-EAAC-437C-BDFC-458145F0B942}" type="sibTrans" cxnId="{20D536B5-210A-49AC-BD06-AA03EE015164}">
      <dgm:prSet/>
      <dgm:spPr>
        <a:solidFill>
          <a:srgbClr val="1984CC"/>
        </a:solidFill>
      </dgm:spPr>
      <dgm:t>
        <a:bodyPr/>
        <a:lstStyle/>
        <a:p>
          <a:endParaRPr lang="zh-CN" altLang="en-US"/>
        </a:p>
      </dgm:t>
    </dgm:pt>
    <dgm:pt modelId="{C954D9A1-0E8F-45F1-B254-5E48C06E4FD5}">
      <dgm:prSet phldrT="[文本]" custT="1"/>
      <dgm:spPr/>
      <dgm:t>
        <a:bodyPr/>
        <a:lstStyle/>
        <a:p>
          <a:r>
            <a:rPr lang="zh-CN" altLang="en-US" sz="3200" b="1" dirty="0" smtClean="0"/>
            <a:t>历史解释</a:t>
          </a:r>
          <a:endParaRPr lang="zh-CN" altLang="en-US" sz="3200" b="1" dirty="0"/>
        </a:p>
      </dgm:t>
    </dgm:pt>
    <dgm:pt modelId="{991B4C2A-ECF3-4BE0-BAD4-13D8DBD2BD10}" type="parTrans" cxnId="{AEF8539D-E45B-4247-A081-C91F527E0B65}">
      <dgm:prSet/>
      <dgm:spPr/>
      <dgm:t>
        <a:bodyPr/>
        <a:lstStyle/>
        <a:p>
          <a:endParaRPr lang="zh-CN" altLang="en-US"/>
        </a:p>
      </dgm:t>
    </dgm:pt>
    <dgm:pt modelId="{B734A49C-64B2-454C-AD36-54C397B28A60}" type="sibTrans" cxnId="{AEF8539D-E45B-4247-A081-C91F527E0B65}">
      <dgm:prSet/>
      <dgm:spPr/>
      <dgm:t>
        <a:bodyPr/>
        <a:lstStyle/>
        <a:p>
          <a:endParaRPr lang="zh-CN" altLang="en-US"/>
        </a:p>
      </dgm:t>
    </dgm:pt>
    <dgm:pt modelId="{2A26FDC4-7F5D-4246-ADA6-01385DFA4F22}" type="pres">
      <dgm:prSet presAssocID="{F67AC040-2656-43B3-8BA7-8607721D61D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F3E4715-DFF3-4672-94D2-746C0A0AEA6E}" type="pres">
      <dgm:prSet presAssocID="{F88CE925-906C-4757-9BE3-071DAA378A25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2AD088E5-3761-4F29-8351-BAFEF0A4EE8B}" type="pres">
      <dgm:prSet presAssocID="{5ABAF4FA-D874-4712-A4DC-19D5487E74D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A18060-540C-4B45-A11C-A7A7DE3FA64F}" type="pres">
      <dgm:prSet presAssocID="{5ABAF4FA-D874-4712-A4DC-19D5487E74D6}" presName="dummy" presStyleCnt="0"/>
      <dgm:spPr/>
    </dgm:pt>
    <dgm:pt modelId="{3F0E8630-858C-449F-B98F-6DF1A32123F2}" type="pres">
      <dgm:prSet presAssocID="{1D64B47F-0102-4012-836A-65BD06358EA2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C0304E32-2E92-4D00-AB1E-BFBC78B90D90}" type="pres">
      <dgm:prSet presAssocID="{CC494D9E-FFA6-4AEE-8DCE-7364A99CEF2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6A88A0-6761-4121-8801-7F1A25937797}" type="pres">
      <dgm:prSet presAssocID="{CC494D9E-FFA6-4AEE-8DCE-7364A99CEF2F}" presName="dummy" presStyleCnt="0"/>
      <dgm:spPr/>
    </dgm:pt>
    <dgm:pt modelId="{21D19B88-98C2-42DF-90AD-FE524DE4D0DB}" type="pres">
      <dgm:prSet presAssocID="{102E0C27-0D07-4B54-90F3-BC4DDC08620C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BAA5E118-F9B9-45E5-9C90-0BA6AD799C12}" type="pres">
      <dgm:prSet presAssocID="{49E557D6-BC04-4984-A52E-555A08FA87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7BBC8B-9BB8-4392-8F74-B95B53C6189F}" type="pres">
      <dgm:prSet presAssocID="{49E557D6-BC04-4984-A52E-555A08FA870A}" presName="dummy" presStyleCnt="0"/>
      <dgm:spPr/>
    </dgm:pt>
    <dgm:pt modelId="{9EE2EB0F-8B55-4ACC-8AAD-EC9ADB5D02D5}" type="pres">
      <dgm:prSet presAssocID="{ED008079-927C-48D4-9AE7-099484A3C43A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5C00831D-950D-4EF1-A2C6-9C1F51C5C988}" type="pres">
      <dgm:prSet presAssocID="{C954D9A1-0E8F-45F1-B254-5E48C06E4FD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EBAE38-5A25-4600-891E-6548ADB6E9EF}" type="pres">
      <dgm:prSet presAssocID="{C954D9A1-0E8F-45F1-B254-5E48C06E4FD5}" presName="dummy" presStyleCnt="0"/>
      <dgm:spPr/>
    </dgm:pt>
    <dgm:pt modelId="{28B9DCAD-E70F-4991-8382-495DE11166FD}" type="pres">
      <dgm:prSet presAssocID="{B734A49C-64B2-454C-AD36-54C397B28A60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747E549D-D17C-4A6D-AF14-824D5D768396}" type="pres">
      <dgm:prSet presAssocID="{9AA4A56F-7F44-4138-A1FE-DB4391785BA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25C596-6328-4CDD-9987-9489C7F5AA91}" type="pres">
      <dgm:prSet presAssocID="{9AA4A56F-7F44-4138-A1FE-DB4391785BA4}" presName="dummy" presStyleCnt="0"/>
      <dgm:spPr/>
    </dgm:pt>
    <dgm:pt modelId="{C44AE2AD-EFBA-4D07-AE9C-A36C3A5EB7A9}" type="pres">
      <dgm:prSet presAssocID="{1B27CDB8-EAAC-437C-BDFC-458145F0B942}" presName="sibTrans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8970BE2C-368F-4371-BF5A-610FF99DCC2E}" srcId="{F88CE925-906C-4757-9BE3-071DAA378A25}" destId="{CC494D9E-FFA6-4AEE-8DCE-7364A99CEF2F}" srcOrd="1" destOrd="0" parTransId="{2C3638B6-2726-4BA3-BB53-E90CD5A121E5}" sibTransId="{102E0C27-0D07-4B54-90F3-BC4DDC08620C}"/>
    <dgm:cxn modelId="{0028824F-48E0-4E4D-BB21-9C0AE8A98142}" type="presOf" srcId="{B734A49C-64B2-454C-AD36-54C397B28A60}" destId="{28B9DCAD-E70F-4991-8382-495DE11166FD}" srcOrd="0" destOrd="0" presId="urn:microsoft.com/office/officeart/2005/8/layout/radial6"/>
    <dgm:cxn modelId="{5A82C8D8-296E-4B80-95B7-616284005FF5}" type="presOf" srcId="{9AA4A56F-7F44-4138-A1FE-DB4391785BA4}" destId="{747E549D-D17C-4A6D-AF14-824D5D768396}" srcOrd="0" destOrd="0" presId="urn:microsoft.com/office/officeart/2005/8/layout/radial6"/>
    <dgm:cxn modelId="{B9D20D1D-AB5F-41F1-A122-8CB32A5D1886}" type="presOf" srcId="{5ABAF4FA-D874-4712-A4DC-19D5487E74D6}" destId="{2AD088E5-3761-4F29-8351-BAFEF0A4EE8B}" srcOrd="0" destOrd="0" presId="urn:microsoft.com/office/officeart/2005/8/layout/radial6"/>
    <dgm:cxn modelId="{D8092EF0-B754-48C5-9BAA-77C44579B0D2}" type="presOf" srcId="{CC494D9E-FFA6-4AEE-8DCE-7364A99CEF2F}" destId="{C0304E32-2E92-4D00-AB1E-BFBC78B90D90}" srcOrd="0" destOrd="0" presId="urn:microsoft.com/office/officeart/2005/8/layout/radial6"/>
    <dgm:cxn modelId="{B14E825F-C5D3-47C9-8E2F-D498C8ADB077}" srcId="{F88CE925-906C-4757-9BE3-071DAA378A25}" destId="{5ABAF4FA-D874-4712-A4DC-19D5487E74D6}" srcOrd="0" destOrd="0" parTransId="{B5BBE8B4-3EF9-4286-821A-53013169B090}" sibTransId="{1D64B47F-0102-4012-836A-65BD06358EA2}"/>
    <dgm:cxn modelId="{73F1F2E9-2314-4CCE-838B-300FC03D90FA}" type="presOf" srcId="{49E557D6-BC04-4984-A52E-555A08FA870A}" destId="{BAA5E118-F9B9-45E5-9C90-0BA6AD799C12}" srcOrd="0" destOrd="0" presId="urn:microsoft.com/office/officeart/2005/8/layout/radial6"/>
    <dgm:cxn modelId="{136D5164-653B-4C71-8BA1-7105938F1B7B}" type="presOf" srcId="{1B27CDB8-EAAC-437C-BDFC-458145F0B942}" destId="{C44AE2AD-EFBA-4D07-AE9C-A36C3A5EB7A9}" srcOrd="0" destOrd="0" presId="urn:microsoft.com/office/officeart/2005/8/layout/radial6"/>
    <dgm:cxn modelId="{20D536B5-210A-49AC-BD06-AA03EE015164}" srcId="{F88CE925-906C-4757-9BE3-071DAA378A25}" destId="{9AA4A56F-7F44-4138-A1FE-DB4391785BA4}" srcOrd="4" destOrd="0" parTransId="{F0A36089-647C-4286-AA2A-98E23DE2E7A9}" sibTransId="{1B27CDB8-EAAC-437C-BDFC-458145F0B942}"/>
    <dgm:cxn modelId="{56D9BA8E-DA13-4C39-9F53-E557233588AC}" type="presOf" srcId="{F67AC040-2656-43B3-8BA7-8607721D61D5}" destId="{2A26FDC4-7F5D-4246-ADA6-01385DFA4F22}" srcOrd="0" destOrd="0" presId="urn:microsoft.com/office/officeart/2005/8/layout/radial6"/>
    <dgm:cxn modelId="{C1B32571-EDCE-44B8-930C-C7FBAA59AB42}" type="presOf" srcId="{ED008079-927C-48D4-9AE7-099484A3C43A}" destId="{9EE2EB0F-8B55-4ACC-8AAD-EC9ADB5D02D5}" srcOrd="0" destOrd="0" presId="urn:microsoft.com/office/officeart/2005/8/layout/radial6"/>
    <dgm:cxn modelId="{DAFB48F0-5CF6-49D6-BA8B-C51147C53BEE}" type="presOf" srcId="{C954D9A1-0E8F-45F1-B254-5E48C06E4FD5}" destId="{5C00831D-950D-4EF1-A2C6-9C1F51C5C988}" srcOrd="0" destOrd="0" presId="urn:microsoft.com/office/officeart/2005/8/layout/radial6"/>
    <dgm:cxn modelId="{D940130B-2808-4D65-B845-B7856791A60F}" type="presOf" srcId="{F88CE925-906C-4757-9BE3-071DAA378A25}" destId="{9F3E4715-DFF3-4672-94D2-746C0A0AEA6E}" srcOrd="0" destOrd="0" presId="urn:microsoft.com/office/officeart/2005/8/layout/radial6"/>
    <dgm:cxn modelId="{34004F2E-6418-4803-913D-084A97A95BFC}" srcId="{F88CE925-906C-4757-9BE3-071DAA378A25}" destId="{49E557D6-BC04-4984-A52E-555A08FA870A}" srcOrd="2" destOrd="0" parTransId="{9DE9D0A3-2274-4197-8056-11AB8040952C}" sibTransId="{ED008079-927C-48D4-9AE7-099484A3C43A}"/>
    <dgm:cxn modelId="{CE84A76E-5EB4-4DA8-88B3-097DF3F3D39B}" type="presOf" srcId="{102E0C27-0D07-4B54-90F3-BC4DDC08620C}" destId="{21D19B88-98C2-42DF-90AD-FE524DE4D0DB}" srcOrd="0" destOrd="0" presId="urn:microsoft.com/office/officeart/2005/8/layout/radial6"/>
    <dgm:cxn modelId="{AEF8539D-E45B-4247-A081-C91F527E0B65}" srcId="{F88CE925-906C-4757-9BE3-071DAA378A25}" destId="{C954D9A1-0E8F-45F1-B254-5E48C06E4FD5}" srcOrd="3" destOrd="0" parTransId="{991B4C2A-ECF3-4BE0-BAD4-13D8DBD2BD10}" sibTransId="{B734A49C-64B2-454C-AD36-54C397B28A60}"/>
    <dgm:cxn modelId="{0D510129-FFC5-4EEB-A056-BC10833486EE}" type="presOf" srcId="{1D64B47F-0102-4012-836A-65BD06358EA2}" destId="{3F0E8630-858C-449F-B98F-6DF1A32123F2}" srcOrd="0" destOrd="0" presId="urn:microsoft.com/office/officeart/2005/8/layout/radial6"/>
    <dgm:cxn modelId="{59788A21-C763-463A-A244-C6C88A4E7E46}" srcId="{F67AC040-2656-43B3-8BA7-8607721D61D5}" destId="{F88CE925-906C-4757-9BE3-071DAA378A25}" srcOrd="0" destOrd="0" parTransId="{88449041-334A-4DE0-A3AA-70242AF216F6}" sibTransId="{6888F270-B7EF-48FE-B202-40306BFA3CF3}"/>
    <dgm:cxn modelId="{05C32018-5B6D-46A8-806E-E41874B0BAC4}" type="presParOf" srcId="{2A26FDC4-7F5D-4246-ADA6-01385DFA4F22}" destId="{9F3E4715-DFF3-4672-94D2-746C0A0AEA6E}" srcOrd="0" destOrd="0" presId="urn:microsoft.com/office/officeart/2005/8/layout/radial6"/>
    <dgm:cxn modelId="{F8C47C4B-3757-426A-8802-45D00AACACB5}" type="presParOf" srcId="{2A26FDC4-7F5D-4246-ADA6-01385DFA4F22}" destId="{2AD088E5-3761-4F29-8351-BAFEF0A4EE8B}" srcOrd="1" destOrd="0" presId="urn:microsoft.com/office/officeart/2005/8/layout/radial6"/>
    <dgm:cxn modelId="{787124A3-4C73-4BB5-9623-8BE1B619B1F1}" type="presParOf" srcId="{2A26FDC4-7F5D-4246-ADA6-01385DFA4F22}" destId="{E0A18060-540C-4B45-A11C-A7A7DE3FA64F}" srcOrd="2" destOrd="0" presId="urn:microsoft.com/office/officeart/2005/8/layout/radial6"/>
    <dgm:cxn modelId="{A9851D36-2E75-4C9E-B9A6-EF2AB8A131C0}" type="presParOf" srcId="{2A26FDC4-7F5D-4246-ADA6-01385DFA4F22}" destId="{3F0E8630-858C-449F-B98F-6DF1A32123F2}" srcOrd="3" destOrd="0" presId="urn:microsoft.com/office/officeart/2005/8/layout/radial6"/>
    <dgm:cxn modelId="{082729DE-690E-408D-9C4D-1389786A02D3}" type="presParOf" srcId="{2A26FDC4-7F5D-4246-ADA6-01385DFA4F22}" destId="{C0304E32-2E92-4D00-AB1E-BFBC78B90D90}" srcOrd="4" destOrd="0" presId="urn:microsoft.com/office/officeart/2005/8/layout/radial6"/>
    <dgm:cxn modelId="{C786C896-663B-4CD6-BC1A-4036AA3A5CA5}" type="presParOf" srcId="{2A26FDC4-7F5D-4246-ADA6-01385DFA4F22}" destId="{576A88A0-6761-4121-8801-7F1A25937797}" srcOrd="5" destOrd="0" presId="urn:microsoft.com/office/officeart/2005/8/layout/radial6"/>
    <dgm:cxn modelId="{CBE32940-6E11-4A69-B3C9-847BC699587F}" type="presParOf" srcId="{2A26FDC4-7F5D-4246-ADA6-01385DFA4F22}" destId="{21D19B88-98C2-42DF-90AD-FE524DE4D0DB}" srcOrd="6" destOrd="0" presId="urn:microsoft.com/office/officeart/2005/8/layout/radial6"/>
    <dgm:cxn modelId="{09A0FC7B-04EF-4318-A594-4E66052A6EAA}" type="presParOf" srcId="{2A26FDC4-7F5D-4246-ADA6-01385DFA4F22}" destId="{BAA5E118-F9B9-45E5-9C90-0BA6AD799C12}" srcOrd="7" destOrd="0" presId="urn:microsoft.com/office/officeart/2005/8/layout/radial6"/>
    <dgm:cxn modelId="{301BBE93-76C2-44DC-B9E8-10682955D675}" type="presParOf" srcId="{2A26FDC4-7F5D-4246-ADA6-01385DFA4F22}" destId="{AC7BBC8B-9BB8-4392-8F74-B95B53C6189F}" srcOrd="8" destOrd="0" presId="urn:microsoft.com/office/officeart/2005/8/layout/radial6"/>
    <dgm:cxn modelId="{1A14D614-A163-4C0B-90CD-06E23EBEA5C6}" type="presParOf" srcId="{2A26FDC4-7F5D-4246-ADA6-01385DFA4F22}" destId="{9EE2EB0F-8B55-4ACC-8AAD-EC9ADB5D02D5}" srcOrd="9" destOrd="0" presId="urn:microsoft.com/office/officeart/2005/8/layout/radial6"/>
    <dgm:cxn modelId="{0194E2B9-D58D-4CD5-9BB5-0ADB2085253F}" type="presParOf" srcId="{2A26FDC4-7F5D-4246-ADA6-01385DFA4F22}" destId="{5C00831D-950D-4EF1-A2C6-9C1F51C5C988}" srcOrd="10" destOrd="0" presId="urn:microsoft.com/office/officeart/2005/8/layout/radial6"/>
    <dgm:cxn modelId="{86A30D9A-C097-4F95-9EA2-8F538195BFAB}" type="presParOf" srcId="{2A26FDC4-7F5D-4246-ADA6-01385DFA4F22}" destId="{31EBAE38-5A25-4600-891E-6548ADB6E9EF}" srcOrd="11" destOrd="0" presId="urn:microsoft.com/office/officeart/2005/8/layout/radial6"/>
    <dgm:cxn modelId="{C06C27B8-15C9-42A2-B944-190E2C9259B2}" type="presParOf" srcId="{2A26FDC4-7F5D-4246-ADA6-01385DFA4F22}" destId="{28B9DCAD-E70F-4991-8382-495DE11166FD}" srcOrd="12" destOrd="0" presId="urn:microsoft.com/office/officeart/2005/8/layout/radial6"/>
    <dgm:cxn modelId="{A5E45C72-D71A-435E-B39F-1FC46E666478}" type="presParOf" srcId="{2A26FDC4-7F5D-4246-ADA6-01385DFA4F22}" destId="{747E549D-D17C-4A6D-AF14-824D5D768396}" srcOrd="13" destOrd="0" presId="urn:microsoft.com/office/officeart/2005/8/layout/radial6"/>
    <dgm:cxn modelId="{0F0D8500-9A9A-4429-A449-713967E85FBD}" type="presParOf" srcId="{2A26FDC4-7F5D-4246-ADA6-01385DFA4F22}" destId="{6725C596-6328-4CDD-9987-9489C7F5AA91}" srcOrd="14" destOrd="0" presId="urn:microsoft.com/office/officeart/2005/8/layout/radial6"/>
    <dgm:cxn modelId="{1573FC78-42F7-45B5-8C6B-CAB5786C2B3F}" type="presParOf" srcId="{2A26FDC4-7F5D-4246-ADA6-01385DFA4F22}" destId="{C44AE2AD-EFBA-4D07-AE9C-A36C3A5EB7A9}" srcOrd="15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81100D-EAAB-42B0-86C2-3FB2C2A4F8B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8868924-D427-4F1F-9874-52C893124598}">
      <dgm:prSet phldrT="[文本]"/>
      <dgm:spPr/>
      <dgm:t>
        <a:bodyPr/>
        <a:lstStyle/>
        <a:p>
          <a:r>
            <a:rPr lang="en-US" altLang="zh-CN" b="1" dirty="0" smtClean="0"/>
            <a:t>1</a:t>
          </a:r>
          <a:endParaRPr lang="zh-CN" altLang="en-US" b="1" dirty="0"/>
        </a:p>
      </dgm:t>
    </dgm:pt>
    <dgm:pt modelId="{0AE659D1-872F-47EF-B50F-2CBD1653D19E}" type="parTrans" cxnId="{7DD94D49-3E14-4E7E-8F19-D418DC8AA70C}">
      <dgm:prSet/>
      <dgm:spPr/>
      <dgm:t>
        <a:bodyPr/>
        <a:lstStyle/>
        <a:p>
          <a:endParaRPr lang="zh-CN" altLang="en-US"/>
        </a:p>
      </dgm:t>
    </dgm:pt>
    <dgm:pt modelId="{B64DA825-BE29-4DC1-9A0D-08953D9C5F19}" type="sibTrans" cxnId="{7DD94D49-3E14-4E7E-8F19-D418DC8AA70C}">
      <dgm:prSet/>
      <dgm:spPr>
        <a:solidFill>
          <a:srgbClr val="1984CC"/>
        </a:solidFill>
      </dgm:spPr>
      <dgm:t>
        <a:bodyPr/>
        <a:lstStyle/>
        <a:p>
          <a:endParaRPr lang="zh-CN" altLang="en-US"/>
        </a:p>
      </dgm:t>
    </dgm:pt>
    <dgm:pt modelId="{B7768790-85C5-40C2-92CE-05A91E8F6752}">
      <dgm:prSet phldrT="[文本]" custT="1"/>
      <dgm:spPr/>
      <dgm:t>
        <a:bodyPr/>
        <a:lstStyle/>
        <a:p>
          <a:r>
            <a:rPr lang="zh-CN" altLang="en-US" sz="1600" b="1" dirty="0" smtClean="0">
              <a:solidFill>
                <a:srgbClr val="000000"/>
              </a:solidFill>
            </a:rPr>
            <a:t>从历史的角度认识中国国情，具有家国情怀，认同祖国</a:t>
          </a:r>
          <a:endParaRPr lang="zh-CN" altLang="en-US" sz="1600" b="1" dirty="0">
            <a:solidFill>
              <a:srgbClr val="000000"/>
            </a:solidFill>
          </a:endParaRPr>
        </a:p>
      </dgm:t>
    </dgm:pt>
    <dgm:pt modelId="{268D8F80-1718-4381-978B-E9F5863376E6}" type="parTrans" cxnId="{E400FBE0-0A08-4FAF-A4EC-67364E67A011}">
      <dgm:prSet/>
      <dgm:spPr/>
      <dgm:t>
        <a:bodyPr/>
        <a:lstStyle/>
        <a:p>
          <a:endParaRPr lang="zh-CN" altLang="en-US"/>
        </a:p>
      </dgm:t>
    </dgm:pt>
    <dgm:pt modelId="{7E37A194-856B-43C7-BCFC-E0701129BA46}" type="sibTrans" cxnId="{E400FBE0-0A08-4FAF-A4EC-67364E67A011}">
      <dgm:prSet/>
      <dgm:spPr/>
      <dgm:t>
        <a:bodyPr/>
        <a:lstStyle/>
        <a:p>
          <a:endParaRPr lang="zh-CN" altLang="en-US"/>
        </a:p>
      </dgm:t>
    </dgm:pt>
    <dgm:pt modelId="{0B39C865-8E6A-48EA-BAE8-65491DF52EFF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000000"/>
              </a:solidFill>
            </a:rPr>
            <a:t>认识中华民族多元一体的历史发展趋势，具有民族自信心和自豪感</a:t>
          </a:r>
          <a:endParaRPr lang="zh-CN" altLang="en-US" b="1" dirty="0">
            <a:solidFill>
              <a:srgbClr val="000000"/>
            </a:solidFill>
          </a:endParaRPr>
        </a:p>
      </dgm:t>
    </dgm:pt>
    <dgm:pt modelId="{2D069C67-DCC3-44B7-B2E0-10B6469B5412}" type="parTrans" cxnId="{C5B74954-CB2C-4F0B-A2C6-393464D47BD7}">
      <dgm:prSet/>
      <dgm:spPr/>
      <dgm:t>
        <a:bodyPr/>
        <a:lstStyle/>
        <a:p>
          <a:endParaRPr lang="zh-CN" altLang="en-US"/>
        </a:p>
      </dgm:t>
    </dgm:pt>
    <dgm:pt modelId="{28C60020-A82E-487F-B91E-99DB5BB0EC5B}" type="sibTrans" cxnId="{C5B74954-CB2C-4F0B-A2C6-393464D47BD7}">
      <dgm:prSet/>
      <dgm:spPr/>
      <dgm:t>
        <a:bodyPr/>
        <a:lstStyle/>
        <a:p>
          <a:endParaRPr lang="zh-CN" altLang="en-US"/>
        </a:p>
      </dgm:t>
    </dgm:pt>
    <dgm:pt modelId="{8E917A30-748E-4EA5-8995-1EE797D40F80}">
      <dgm:prSet phldrT="[文本]"/>
      <dgm:spPr/>
      <dgm:t>
        <a:bodyPr/>
        <a:lstStyle/>
        <a:p>
          <a:r>
            <a:rPr lang="en-US" altLang="zh-CN" b="1" dirty="0" smtClean="0"/>
            <a:t>6</a:t>
          </a:r>
          <a:endParaRPr lang="zh-CN" altLang="en-US" b="1" dirty="0"/>
        </a:p>
      </dgm:t>
    </dgm:pt>
    <dgm:pt modelId="{9352B37F-5A3B-475E-A925-6725872AC66A}" type="parTrans" cxnId="{BF89DA71-46DC-4768-8EB4-DE14340ADACB}">
      <dgm:prSet/>
      <dgm:spPr/>
      <dgm:t>
        <a:bodyPr/>
        <a:lstStyle/>
        <a:p>
          <a:endParaRPr lang="zh-CN" altLang="en-US"/>
        </a:p>
      </dgm:t>
    </dgm:pt>
    <dgm:pt modelId="{12AC001B-9FFF-4439-A339-2884B8C96EE3}" type="sibTrans" cxnId="{BF89DA71-46DC-4768-8EB4-DE14340ADACB}">
      <dgm:prSet/>
      <dgm:spPr/>
      <dgm:t>
        <a:bodyPr/>
        <a:lstStyle/>
        <a:p>
          <a:endParaRPr lang="zh-CN" altLang="en-US"/>
        </a:p>
      </dgm:t>
    </dgm:pt>
    <dgm:pt modelId="{21FA73AC-BEB5-474D-B120-B26AA97E8D37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000000"/>
              </a:solidFill>
            </a:rPr>
            <a:t>确立积极进取的人生态度，塑造健全的人格，树立正确的三观</a:t>
          </a:r>
          <a:endParaRPr lang="zh-CN" altLang="en-US" b="1" dirty="0">
            <a:solidFill>
              <a:srgbClr val="000000"/>
            </a:solidFill>
          </a:endParaRPr>
        </a:p>
      </dgm:t>
    </dgm:pt>
    <dgm:pt modelId="{8D85074C-2B09-4571-9AE3-F73202061350}" type="parTrans" cxnId="{86AD7C00-DF61-4E55-A25C-CB05A65C948F}">
      <dgm:prSet/>
      <dgm:spPr/>
      <dgm:t>
        <a:bodyPr/>
        <a:lstStyle/>
        <a:p>
          <a:endParaRPr lang="zh-CN" altLang="en-US"/>
        </a:p>
      </dgm:t>
    </dgm:pt>
    <dgm:pt modelId="{FFF89444-7E55-4504-A082-199FE935D831}" type="sibTrans" cxnId="{86AD7C00-DF61-4E55-A25C-CB05A65C948F}">
      <dgm:prSet/>
      <dgm:spPr/>
      <dgm:t>
        <a:bodyPr/>
        <a:lstStyle/>
        <a:p>
          <a:endParaRPr lang="zh-CN" altLang="en-US"/>
        </a:p>
      </dgm:t>
    </dgm:pt>
    <dgm:pt modelId="{9E61FC37-015C-48C8-B1A2-EDB6BC3CE66A}">
      <dgm:prSet/>
      <dgm:spPr/>
      <dgm:t>
        <a:bodyPr/>
        <a:lstStyle/>
        <a:p>
          <a:r>
            <a:rPr lang="en-US" altLang="zh-CN" b="1" dirty="0" smtClean="0"/>
            <a:t>5</a:t>
          </a:r>
          <a:endParaRPr lang="zh-CN" altLang="en-US" b="1" dirty="0"/>
        </a:p>
      </dgm:t>
    </dgm:pt>
    <dgm:pt modelId="{49D11541-C30A-4600-B17E-5155081F34EE}" type="parTrans" cxnId="{8DFBBCB7-D0E5-4E75-8BE1-691D2690DC5B}">
      <dgm:prSet/>
      <dgm:spPr/>
      <dgm:t>
        <a:bodyPr/>
        <a:lstStyle/>
        <a:p>
          <a:endParaRPr lang="zh-CN" altLang="en-US"/>
        </a:p>
      </dgm:t>
    </dgm:pt>
    <dgm:pt modelId="{CFBC0071-81A1-4C81-BAAB-133C8FDF6793}" type="sibTrans" cxnId="{8DFBBCB7-D0E5-4E75-8BE1-691D2690DC5B}">
      <dgm:prSet/>
      <dgm:spPr>
        <a:solidFill>
          <a:srgbClr val="1984CC"/>
        </a:solidFill>
      </dgm:spPr>
      <dgm:t>
        <a:bodyPr/>
        <a:lstStyle/>
        <a:p>
          <a:endParaRPr lang="zh-CN" altLang="en-US"/>
        </a:p>
      </dgm:t>
    </dgm:pt>
    <dgm:pt modelId="{1D913632-067B-439E-A598-CC4A1515E7CC}">
      <dgm:prSet/>
      <dgm:spPr/>
      <dgm:t>
        <a:bodyPr/>
        <a:lstStyle/>
        <a:p>
          <a:r>
            <a:rPr lang="en-US" altLang="zh-CN" b="1" dirty="0" smtClean="0"/>
            <a:t>4</a:t>
          </a:r>
          <a:endParaRPr lang="zh-CN" altLang="en-US" b="1" dirty="0"/>
        </a:p>
      </dgm:t>
    </dgm:pt>
    <dgm:pt modelId="{2250185C-FE21-409A-909A-C32F8A46E463}" type="parTrans" cxnId="{31871813-CC10-4B85-B9E8-41B432B518C6}">
      <dgm:prSet/>
      <dgm:spPr/>
      <dgm:t>
        <a:bodyPr/>
        <a:lstStyle/>
        <a:p>
          <a:endParaRPr lang="zh-CN" altLang="en-US"/>
        </a:p>
      </dgm:t>
    </dgm:pt>
    <dgm:pt modelId="{8F78061B-EA8C-480D-9FC3-AA57368963D5}" type="sibTrans" cxnId="{31871813-CC10-4B85-B9E8-41B432B518C6}">
      <dgm:prSet/>
      <dgm:spPr>
        <a:solidFill>
          <a:srgbClr val="1984CC"/>
        </a:solidFill>
      </dgm:spPr>
      <dgm:t>
        <a:bodyPr/>
        <a:lstStyle/>
        <a:p>
          <a:endParaRPr lang="zh-CN" altLang="en-US"/>
        </a:p>
      </dgm:t>
    </dgm:pt>
    <dgm:pt modelId="{BC43D282-7B45-4A53-8FEE-D4C5F9D2A9E3}">
      <dgm:prSet/>
      <dgm:spPr/>
      <dgm:t>
        <a:bodyPr/>
        <a:lstStyle/>
        <a:p>
          <a:r>
            <a:rPr lang="en-US" altLang="zh-CN" b="1" dirty="0" smtClean="0"/>
            <a:t>3</a:t>
          </a:r>
          <a:endParaRPr lang="zh-CN" altLang="en-US" b="1" dirty="0"/>
        </a:p>
      </dgm:t>
    </dgm:pt>
    <dgm:pt modelId="{48AE2864-81F3-4B2C-8FF4-4158C4ED548B}" type="parTrans" cxnId="{A3A04FAB-2C86-42B2-AB2A-AE8DE1600D09}">
      <dgm:prSet/>
      <dgm:spPr/>
      <dgm:t>
        <a:bodyPr/>
        <a:lstStyle/>
        <a:p>
          <a:endParaRPr lang="zh-CN" altLang="en-US"/>
        </a:p>
      </dgm:t>
    </dgm:pt>
    <dgm:pt modelId="{7F361168-5B23-4A34-8C4A-9B63D88BD1DE}" type="sibTrans" cxnId="{A3A04FAB-2C86-42B2-AB2A-AE8DE1600D09}">
      <dgm:prSet/>
      <dgm:spPr>
        <a:solidFill>
          <a:srgbClr val="1984CC"/>
        </a:solidFill>
      </dgm:spPr>
      <dgm:t>
        <a:bodyPr/>
        <a:lstStyle/>
        <a:p>
          <a:endParaRPr lang="zh-CN" altLang="en-US"/>
        </a:p>
      </dgm:t>
    </dgm:pt>
    <dgm:pt modelId="{048F0086-F263-4A19-B0A7-AAA408EFE53B}">
      <dgm:prSet phldrT="[文本]"/>
      <dgm:spPr/>
      <dgm:t>
        <a:bodyPr/>
        <a:lstStyle/>
        <a:p>
          <a:r>
            <a:rPr lang="en-US" altLang="zh-CN" b="1" dirty="0" smtClean="0"/>
            <a:t>2</a:t>
          </a:r>
          <a:endParaRPr lang="zh-CN" altLang="en-US" b="1" dirty="0"/>
        </a:p>
      </dgm:t>
    </dgm:pt>
    <dgm:pt modelId="{5CC0FDE7-3204-4B48-A6BC-B48620D8687A}" type="sibTrans" cxnId="{E8E6DB1E-DD61-4AB5-ADF0-CA382E874AFF}">
      <dgm:prSet/>
      <dgm:spPr>
        <a:solidFill>
          <a:srgbClr val="1984CC"/>
        </a:solidFill>
      </dgm:spPr>
      <dgm:t>
        <a:bodyPr/>
        <a:lstStyle/>
        <a:p>
          <a:endParaRPr lang="zh-CN" altLang="en-US"/>
        </a:p>
      </dgm:t>
    </dgm:pt>
    <dgm:pt modelId="{E774E350-4549-4676-A92B-BF7148E79436}" type="parTrans" cxnId="{E8E6DB1E-DD61-4AB5-ADF0-CA382E874AFF}">
      <dgm:prSet/>
      <dgm:spPr/>
      <dgm:t>
        <a:bodyPr/>
        <a:lstStyle/>
        <a:p>
          <a:endParaRPr lang="zh-CN" altLang="en-US"/>
        </a:p>
      </dgm:t>
    </dgm:pt>
    <dgm:pt modelId="{5182ADFA-9304-4575-B773-29F1E17226C9}">
      <dgm:prSet/>
      <dgm:spPr/>
      <dgm:t>
        <a:bodyPr/>
        <a:lstStyle/>
        <a:p>
          <a:r>
            <a:rPr lang="zh-CN" altLang="en-US" b="1" dirty="0" smtClean="0">
              <a:solidFill>
                <a:srgbClr val="000000"/>
              </a:solidFill>
            </a:rPr>
            <a:t>认同中华优秀传统文化，认识中华文明的历史价值和现实意义</a:t>
          </a:r>
          <a:endParaRPr lang="zh-CN" altLang="en-US" b="1" dirty="0">
            <a:solidFill>
              <a:srgbClr val="000000"/>
            </a:solidFill>
          </a:endParaRPr>
        </a:p>
      </dgm:t>
    </dgm:pt>
    <dgm:pt modelId="{3C8C8E64-B03D-4C68-BD37-F6100687767D}" type="parTrans" cxnId="{0B9AABC9-BBBB-403A-9D72-CAC5CDE01CA8}">
      <dgm:prSet/>
      <dgm:spPr/>
      <dgm:t>
        <a:bodyPr/>
        <a:lstStyle/>
        <a:p>
          <a:endParaRPr lang="zh-CN" altLang="en-US"/>
        </a:p>
      </dgm:t>
    </dgm:pt>
    <dgm:pt modelId="{3907D4AB-9D63-4903-8494-7CFB90C94863}" type="sibTrans" cxnId="{0B9AABC9-BBBB-403A-9D72-CAC5CDE01CA8}">
      <dgm:prSet/>
      <dgm:spPr/>
      <dgm:t>
        <a:bodyPr/>
        <a:lstStyle/>
        <a:p>
          <a:endParaRPr lang="zh-CN" altLang="en-US"/>
        </a:p>
      </dgm:t>
    </dgm:pt>
    <dgm:pt modelId="{8C8B829A-1AD4-4221-A6E8-BD4C17ADD534}">
      <dgm:prSet/>
      <dgm:spPr/>
      <dgm:t>
        <a:bodyPr/>
        <a:lstStyle/>
        <a:p>
          <a:r>
            <a:rPr lang="zh-CN" altLang="en-US" b="1" dirty="0" smtClean="0">
              <a:solidFill>
                <a:srgbClr val="000000"/>
              </a:solidFill>
            </a:rPr>
            <a:t>认同社会主义核心价值观，树立道路、理论、制度、文化四个自信</a:t>
          </a:r>
          <a:endParaRPr lang="zh-CN" altLang="en-US" b="1" dirty="0">
            <a:solidFill>
              <a:srgbClr val="000000"/>
            </a:solidFill>
          </a:endParaRPr>
        </a:p>
      </dgm:t>
    </dgm:pt>
    <dgm:pt modelId="{05703263-5EDC-472B-BB8B-BB2C3D6C41BE}" type="parTrans" cxnId="{A5639046-A4B8-4839-A916-49A2CB4FD8C3}">
      <dgm:prSet/>
      <dgm:spPr/>
      <dgm:t>
        <a:bodyPr/>
        <a:lstStyle/>
        <a:p>
          <a:endParaRPr lang="zh-CN" altLang="en-US"/>
        </a:p>
      </dgm:t>
    </dgm:pt>
    <dgm:pt modelId="{AA66EA83-3570-4004-8EC0-134B1CA9D1E9}" type="sibTrans" cxnId="{A5639046-A4B8-4839-A916-49A2CB4FD8C3}">
      <dgm:prSet/>
      <dgm:spPr/>
      <dgm:t>
        <a:bodyPr/>
        <a:lstStyle/>
        <a:p>
          <a:endParaRPr lang="zh-CN" altLang="en-US"/>
        </a:p>
      </dgm:t>
    </dgm:pt>
    <dgm:pt modelId="{23EDC99A-8D9D-4B69-82F4-4F9E6345B01B}">
      <dgm:prSet/>
      <dgm:spPr/>
      <dgm:t>
        <a:bodyPr/>
        <a:lstStyle/>
        <a:p>
          <a:r>
            <a:rPr lang="zh-CN" altLang="en-US" b="1" dirty="0" smtClean="0">
              <a:solidFill>
                <a:srgbClr val="000000"/>
              </a:solidFill>
            </a:rPr>
            <a:t>理解和尊重世界各国各民族的文化传，具有广阔的国际视野</a:t>
          </a:r>
          <a:endParaRPr lang="zh-CN" altLang="en-US" b="1" dirty="0">
            <a:solidFill>
              <a:srgbClr val="000000"/>
            </a:solidFill>
          </a:endParaRPr>
        </a:p>
      </dgm:t>
    </dgm:pt>
    <dgm:pt modelId="{9F546A6A-5EA1-4FBC-B51C-39A1587370F0}" type="parTrans" cxnId="{A7D07D9C-223F-459B-894C-44F50593024C}">
      <dgm:prSet/>
      <dgm:spPr/>
      <dgm:t>
        <a:bodyPr/>
        <a:lstStyle/>
        <a:p>
          <a:endParaRPr lang="zh-CN" altLang="en-US"/>
        </a:p>
      </dgm:t>
    </dgm:pt>
    <dgm:pt modelId="{867F3DEB-D1A3-4F0B-B6D7-C61B1C066102}" type="sibTrans" cxnId="{A7D07D9C-223F-459B-894C-44F50593024C}">
      <dgm:prSet/>
      <dgm:spPr/>
      <dgm:t>
        <a:bodyPr/>
        <a:lstStyle/>
        <a:p>
          <a:endParaRPr lang="zh-CN" altLang="en-US"/>
        </a:p>
      </dgm:t>
    </dgm:pt>
    <dgm:pt modelId="{A6EC2D13-2F96-4B22-8DAB-F039CA7332C8}" type="pres">
      <dgm:prSet presAssocID="{0581100D-EAAB-42B0-86C2-3FB2C2A4F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B6F3C52-68FE-41C6-B93B-762D85CAAA3B}" type="pres">
      <dgm:prSet presAssocID="{0581100D-EAAB-42B0-86C2-3FB2C2A4F8B8}" presName="tSp" presStyleCnt="0"/>
      <dgm:spPr/>
    </dgm:pt>
    <dgm:pt modelId="{878EED0F-9A21-4C8A-A5AF-344C79332C03}" type="pres">
      <dgm:prSet presAssocID="{0581100D-EAAB-42B0-86C2-3FB2C2A4F8B8}" presName="bSp" presStyleCnt="0"/>
      <dgm:spPr/>
    </dgm:pt>
    <dgm:pt modelId="{6C4A0F53-5BF7-4E4D-85AD-DA4332551287}" type="pres">
      <dgm:prSet presAssocID="{0581100D-EAAB-42B0-86C2-3FB2C2A4F8B8}" presName="process" presStyleCnt="0"/>
      <dgm:spPr/>
    </dgm:pt>
    <dgm:pt modelId="{C726571A-F454-4537-B46D-459AEF39962A}" type="pres">
      <dgm:prSet presAssocID="{78868924-D427-4F1F-9874-52C893124598}" presName="composite1" presStyleCnt="0"/>
      <dgm:spPr/>
    </dgm:pt>
    <dgm:pt modelId="{BB58B229-6815-4AB4-949C-0C37CA077106}" type="pres">
      <dgm:prSet presAssocID="{78868924-D427-4F1F-9874-52C893124598}" presName="dummyNode1" presStyleLbl="node1" presStyleIdx="0" presStyleCnt="6"/>
      <dgm:spPr/>
    </dgm:pt>
    <dgm:pt modelId="{A364F7B3-D8E0-4825-8974-01297C0E5D75}" type="pres">
      <dgm:prSet presAssocID="{78868924-D427-4F1F-9874-52C893124598}" presName="childNode1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EF7B9B-7AB5-49B8-9DFD-ACD21D2EB4E0}" type="pres">
      <dgm:prSet presAssocID="{78868924-D427-4F1F-9874-52C893124598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CF656B-CB03-4532-B99B-1E0BEF19F558}" type="pres">
      <dgm:prSet presAssocID="{78868924-D427-4F1F-9874-52C893124598}" presName="parentNode1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9FDAE0-F947-4642-9F8C-4D942D447EBE}" type="pres">
      <dgm:prSet presAssocID="{78868924-D427-4F1F-9874-52C893124598}" presName="connSite1" presStyleCnt="0"/>
      <dgm:spPr/>
    </dgm:pt>
    <dgm:pt modelId="{B965F4A2-87B7-4725-85BB-285A2C4B2F4D}" type="pres">
      <dgm:prSet presAssocID="{B64DA825-BE29-4DC1-9A0D-08953D9C5F19}" presName="Name9" presStyleLbl="sibTrans2D1" presStyleIdx="0" presStyleCnt="5"/>
      <dgm:spPr/>
      <dgm:t>
        <a:bodyPr/>
        <a:lstStyle/>
        <a:p>
          <a:endParaRPr lang="zh-CN" altLang="en-US"/>
        </a:p>
      </dgm:t>
    </dgm:pt>
    <dgm:pt modelId="{34EC8523-C4CE-4A7D-810B-5B0B868F4E77}" type="pres">
      <dgm:prSet presAssocID="{048F0086-F263-4A19-B0A7-AAA408EFE53B}" presName="composite2" presStyleCnt="0"/>
      <dgm:spPr/>
    </dgm:pt>
    <dgm:pt modelId="{C7F7667A-0465-40B2-AD8E-407F3D1140D1}" type="pres">
      <dgm:prSet presAssocID="{048F0086-F263-4A19-B0A7-AAA408EFE53B}" presName="dummyNode2" presStyleLbl="node1" presStyleIdx="0" presStyleCnt="6"/>
      <dgm:spPr/>
    </dgm:pt>
    <dgm:pt modelId="{3A2DF518-8FBE-48FF-B1BE-161C5D429B78}" type="pres">
      <dgm:prSet presAssocID="{048F0086-F263-4A19-B0A7-AAA408EFE53B}" presName="childNode2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F3310E-5195-41A3-8B35-F82E9A55204D}" type="pres">
      <dgm:prSet presAssocID="{048F0086-F263-4A19-B0A7-AAA408EFE53B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DF9B78-D2E7-43F4-9E3C-2C6E63AC2A27}" type="pres">
      <dgm:prSet presAssocID="{048F0086-F263-4A19-B0A7-AAA408EFE53B}" presName="parentNode2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561CE6-CC19-4336-9546-E90ED4E53652}" type="pres">
      <dgm:prSet presAssocID="{048F0086-F263-4A19-B0A7-AAA408EFE53B}" presName="connSite2" presStyleCnt="0"/>
      <dgm:spPr/>
    </dgm:pt>
    <dgm:pt modelId="{BB97C74A-7F02-4BB9-9009-D2CFF724989A}" type="pres">
      <dgm:prSet presAssocID="{5CC0FDE7-3204-4B48-A6BC-B48620D8687A}" presName="Name18" presStyleLbl="sibTrans2D1" presStyleIdx="1" presStyleCnt="5"/>
      <dgm:spPr/>
      <dgm:t>
        <a:bodyPr/>
        <a:lstStyle/>
        <a:p>
          <a:endParaRPr lang="zh-CN" altLang="en-US"/>
        </a:p>
      </dgm:t>
    </dgm:pt>
    <dgm:pt modelId="{C53D6564-8771-40E9-893A-9E67ABE5BCEB}" type="pres">
      <dgm:prSet presAssocID="{BC43D282-7B45-4A53-8FEE-D4C5F9D2A9E3}" presName="composite1" presStyleCnt="0"/>
      <dgm:spPr/>
    </dgm:pt>
    <dgm:pt modelId="{2F95961C-FADD-4929-B44F-6C215B2B8FA8}" type="pres">
      <dgm:prSet presAssocID="{BC43D282-7B45-4A53-8FEE-D4C5F9D2A9E3}" presName="dummyNode1" presStyleLbl="node1" presStyleIdx="1" presStyleCnt="6"/>
      <dgm:spPr/>
    </dgm:pt>
    <dgm:pt modelId="{87485613-CB5A-4138-8244-D044C2863536}" type="pres">
      <dgm:prSet presAssocID="{BC43D282-7B45-4A53-8FEE-D4C5F9D2A9E3}" presName="childNode1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8E7487-D978-463C-B774-76A0E7A5F2A7}" type="pres">
      <dgm:prSet presAssocID="{BC43D282-7B45-4A53-8FEE-D4C5F9D2A9E3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2084C5-0CCB-4D3A-A429-D19436E90FD7}" type="pres">
      <dgm:prSet presAssocID="{BC43D282-7B45-4A53-8FEE-D4C5F9D2A9E3}" presName="parentNode1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58FE28-C7E2-4975-BDC9-F22F2A9AC917}" type="pres">
      <dgm:prSet presAssocID="{BC43D282-7B45-4A53-8FEE-D4C5F9D2A9E3}" presName="connSite1" presStyleCnt="0"/>
      <dgm:spPr/>
    </dgm:pt>
    <dgm:pt modelId="{F2FC800A-8405-4457-96DB-9BD84DBC3A3B}" type="pres">
      <dgm:prSet presAssocID="{7F361168-5B23-4A34-8C4A-9B63D88BD1DE}" presName="Name9" presStyleLbl="sibTrans2D1" presStyleIdx="2" presStyleCnt="5"/>
      <dgm:spPr/>
      <dgm:t>
        <a:bodyPr/>
        <a:lstStyle/>
        <a:p>
          <a:endParaRPr lang="zh-CN" altLang="en-US"/>
        </a:p>
      </dgm:t>
    </dgm:pt>
    <dgm:pt modelId="{F32F18D0-7969-44E6-A0E4-3EE3D7350A3B}" type="pres">
      <dgm:prSet presAssocID="{1D913632-067B-439E-A598-CC4A1515E7CC}" presName="composite2" presStyleCnt="0"/>
      <dgm:spPr/>
    </dgm:pt>
    <dgm:pt modelId="{B0DD13BA-CBA3-4845-980F-512FB82C5FF4}" type="pres">
      <dgm:prSet presAssocID="{1D913632-067B-439E-A598-CC4A1515E7CC}" presName="dummyNode2" presStyleLbl="node1" presStyleIdx="2" presStyleCnt="6"/>
      <dgm:spPr/>
    </dgm:pt>
    <dgm:pt modelId="{9E296D8E-A0D1-4CDB-A52D-28A30E280B78}" type="pres">
      <dgm:prSet presAssocID="{1D913632-067B-439E-A598-CC4A1515E7CC}" presName="childNode2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D9A8F1-89DD-47F7-89F2-4082D505FD14}" type="pres">
      <dgm:prSet presAssocID="{1D913632-067B-439E-A598-CC4A1515E7CC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42630C-3278-4715-BFF9-0D57FBAC1D2F}" type="pres">
      <dgm:prSet presAssocID="{1D913632-067B-439E-A598-CC4A1515E7CC}" presName="parentNode2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22553E-1933-49E1-BEB8-DF156782236A}" type="pres">
      <dgm:prSet presAssocID="{1D913632-067B-439E-A598-CC4A1515E7CC}" presName="connSite2" presStyleCnt="0"/>
      <dgm:spPr/>
    </dgm:pt>
    <dgm:pt modelId="{CFD55F22-6762-47D6-A305-4B1E97D44441}" type="pres">
      <dgm:prSet presAssocID="{8F78061B-EA8C-480D-9FC3-AA57368963D5}" presName="Name18" presStyleLbl="sibTrans2D1" presStyleIdx="3" presStyleCnt="5"/>
      <dgm:spPr/>
      <dgm:t>
        <a:bodyPr/>
        <a:lstStyle/>
        <a:p>
          <a:endParaRPr lang="zh-CN" altLang="en-US"/>
        </a:p>
      </dgm:t>
    </dgm:pt>
    <dgm:pt modelId="{D4B175C9-E4F8-46FD-B437-08113CF9CD19}" type="pres">
      <dgm:prSet presAssocID="{9E61FC37-015C-48C8-B1A2-EDB6BC3CE66A}" presName="composite1" presStyleCnt="0"/>
      <dgm:spPr/>
    </dgm:pt>
    <dgm:pt modelId="{D051C878-574C-4984-B2C1-8E8C50FB35AF}" type="pres">
      <dgm:prSet presAssocID="{9E61FC37-015C-48C8-B1A2-EDB6BC3CE66A}" presName="dummyNode1" presStyleLbl="node1" presStyleIdx="3" presStyleCnt="6"/>
      <dgm:spPr/>
    </dgm:pt>
    <dgm:pt modelId="{C46A428E-EBEF-4FF3-9538-A31B5605F1A4}" type="pres">
      <dgm:prSet presAssocID="{9E61FC37-015C-48C8-B1A2-EDB6BC3CE66A}" presName="childNode1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A4D59E-4D61-4C5F-826C-63268A8337FE}" type="pres">
      <dgm:prSet presAssocID="{9E61FC37-015C-48C8-B1A2-EDB6BC3CE66A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96AC51-007D-4FA1-9620-90ADC1C603FC}" type="pres">
      <dgm:prSet presAssocID="{9E61FC37-015C-48C8-B1A2-EDB6BC3CE66A}" presName="parentNode1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8260E6-4D7C-4308-AF81-EC6FEFEB9717}" type="pres">
      <dgm:prSet presAssocID="{9E61FC37-015C-48C8-B1A2-EDB6BC3CE66A}" presName="connSite1" presStyleCnt="0"/>
      <dgm:spPr/>
    </dgm:pt>
    <dgm:pt modelId="{BFC01B04-B750-4DC1-A3D2-39BBB0009822}" type="pres">
      <dgm:prSet presAssocID="{CFBC0071-81A1-4C81-BAAB-133C8FDF6793}" presName="Name9" presStyleLbl="sibTrans2D1" presStyleIdx="4" presStyleCnt="5"/>
      <dgm:spPr/>
      <dgm:t>
        <a:bodyPr/>
        <a:lstStyle/>
        <a:p>
          <a:endParaRPr lang="zh-CN" altLang="en-US"/>
        </a:p>
      </dgm:t>
    </dgm:pt>
    <dgm:pt modelId="{403B902E-8020-4D33-933A-11C77C7EBBBD}" type="pres">
      <dgm:prSet presAssocID="{8E917A30-748E-4EA5-8995-1EE797D40F80}" presName="composite2" presStyleCnt="0"/>
      <dgm:spPr/>
    </dgm:pt>
    <dgm:pt modelId="{DDA90159-939D-4662-9236-9C6484441BC7}" type="pres">
      <dgm:prSet presAssocID="{8E917A30-748E-4EA5-8995-1EE797D40F80}" presName="dummyNode2" presStyleLbl="node1" presStyleIdx="4" presStyleCnt="6"/>
      <dgm:spPr/>
    </dgm:pt>
    <dgm:pt modelId="{36B92A44-7D2A-418C-8829-47F355922219}" type="pres">
      <dgm:prSet presAssocID="{8E917A30-748E-4EA5-8995-1EE797D40F80}" presName="childNode2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EA25E2-5DEE-4EC0-AE81-4C2845527615}" type="pres">
      <dgm:prSet presAssocID="{8E917A30-748E-4EA5-8995-1EE797D40F80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BB3CD9-9B12-48AD-BF76-955A4B4E6393}" type="pres">
      <dgm:prSet presAssocID="{8E917A30-748E-4EA5-8995-1EE797D40F80}" presName="parentNode2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7CC313-6EAF-40C5-9FBB-0994645F0D59}" type="pres">
      <dgm:prSet presAssocID="{8E917A30-748E-4EA5-8995-1EE797D40F80}" presName="connSite2" presStyleCnt="0"/>
      <dgm:spPr/>
    </dgm:pt>
  </dgm:ptLst>
  <dgm:cxnLst>
    <dgm:cxn modelId="{3DA0E601-14BB-45D6-8175-DF056137E64C}" type="presOf" srcId="{5182ADFA-9304-4575-B773-29F1E17226C9}" destId="{488E7487-D978-463C-B774-76A0E7A5F2A7}" srcOrd="1" destOrd="0" presId="urn:microsoft.com/office/officeart/2005/8/layout/hProcess4"/>
    <dgm:cxn modelId="{1395D8EF-2F8A-4D81-B291-023BC7BD0028}" type="presOf" srcId="{7F361168-5B23-4A34-8C4A-9B63D88BD1DE}" destId="{F2FC800A-8405-4457-96DB-9BD84DBC3A3B}" srcOrd="0" destOrd="0" presId="urn:microsoft.com/office/officeart/2005/8/layout/hProcess4"/>
    <dgm:cxn modelId="{442E3F35-8F24-4592-81BE-F399F0BAC9F5}" type="presOf" srcId="{048F0086-F263-4A19-B0A7-AAA408EFE53B}" destId="{69DF9B78-D2E7-43F4-9E3C-2C6E63AC2A27}" srcOrd="0" destOrd="0" presId="urn:microsoft.com/office/officeart/2005/8/layout/hProcess4"/>
    <dgm:cxn modelId="{1259E496-3AD9-48D7-A72F-04468C4DD24C}" type="presOf" srcId="{8E917A30-748E-4EA5-8995-1EE797D40F80}" destId="{1CBB3CD9-9B12-48AD-BF76-955A4B4E6393}" srcOrd="0" destOrd="0" presId="urn:microsoft.com/office/officeart/2005/8/layout/hProcess4"/>
    <dgm:cxn modelId="{60837A43-9D30-4DF1-9C81-1861BD2BA4E1}" type="presOf" srcId="{21FA73AC-BEB5-474D-B120-B26AA97E8D37}" destId="{A6EA25E2-5DEE-4EC0-AE81-4C2845527615}" srcOrd="1" destOrd="0" presId="urn:microsoft.com/office/officeart/2005/8/layout/hProcess4"/>
    <dgm:cxn modelId="{0B9AABC9-BBBB-403A-9D72-CAC5CDE01CA8}" srcId="{BC43D282-7B45-4A53-8FEE-D4C5F9D2A9E3}" destId="{5182ADFA-9304-4575-B773-29F1E17226C9}" srcOrd="0" destOrd="0" parTransId="{3C8C8E64-B03D-4C68-BD37-F6100687767D}" sibTransId="{3907D4AB-9D63-4903-8494-7CFB90C94863}"/>
    <dgm:cxn modelId="{7DD94D49-3E14-4E7E-8F19-D418DC8AA70C}" srcId="{0581100D-EAAB-42B0-86C2-3FB2C2A4F8B8}" destId="{78868924-D427-4F1F-9874-52C893124598}" srcOrd="0" destOrd="0" parTransId="{0AE659D1-872F-47EF-B50F-2CBD1653D19E}" sibTransId="{B64DA825-BE29-4DC1-9A0D-08953D9C5F19}"/>
    <dgm:cxn modelId="{A60425A5-E9ED-4B80-A38D-EF4888CFA2F5}" type="presOf" srcId="{8F78061B-EA8C-480D-9FC3-AA57368963D5}" destId="{CFD55F22-6762-47D6-A305-4B1E97D44441}" srcOrd="0" destOrd="0" presId="urn:microsoft.com/office/officeart/2005/8/layout/hProcess4"/>
    <dgm:cxn modelId="{5E061D50-DE07-4621-8006-ECFC4A164664}" type="presOf" srcId="{23EDC99A-8D9D-4B69-82F4-4F9E6345B01B}" destId="{2CA4D59E-4D61-4C5F-826C-63268A8337FE}" srcOrd="1" destOrd="0" presId="urn:microsoft.com/office/officeart/2005/8/layout/hProcess4"/>
    <dgm:cxn modelId="{B34C6664-7326-4224-BCAC-C13F500CC714}" type="presOf" srcId="{23EDC99A-8D9D-4B69-82F4-4F9E6345B01B}" destId="{C46A428E-EBEF-4FF3-9538-A31B5605F1A4}" srcOrd="0" destOrd="0" presId="urn:microsoft.com/office/officeart/2005/8/layout/hProcess4"/>
    <dgm:cxn modelId="{1A075C17-5DE4-499B-9AB9-A2718D377B8F}" type="presOf" srcId="{0B39C865-8E6A-48EA-BAE8-65491DF52EFF}" destId="{3A2DF518-8FBE-48FF-B1BE-161C5D429B78}" srcOrd="0" destOrd="0" presId="urn:microsoft.com/office/officeart/2005/8/layout/hProcess4"/>
    <dgm:cxn modelId="{89493BC0-F81E-4228-AEB2-CE61192CE8D9}" type="presOf" srcId="{0B39C865-8E6A-48EA-BAE8-65491DF52EFF}" destId="{A1F3310E-5195-41A3-8B35-F82E9A55204D}" srcOrd="1" destOrd="0" presId="urn:microsoft.com/office/officeart/2005/8/layout/hProcess4"/>
    <dgm:cxn modelId="{A3A04FAB-2C86-42B2-AB2A-AE8DE1600D09}" srcId="{0581100D-EAAB-42B0-86C2-3FB2C2A4F8B8}" destId="{BC43D282-7B45-4A53-8FEE-D4C5F9D2A9E3}" srcOrd="2" destOrd="0" parTransId="{48AE2864-81F3-4B2C-8FF4-4158C4ED548B}" sibTransId="{7F361168-5B23-4A34-8C4A-9B63D88BD1DE}"/>
    <dgm:cxn modelId="{D44A47F6-4904-48EA-83FF-639620C76179}" type="presOf" srcId="{0581100D-EAAB-42B0-86C2-3FB2C2A4F8B8}" destId="{A6EC2D13-2F96-4B22-8DAB-F039CA7332C8}" srcOrd="0" destOrd="0" presId="urn:microsoft.com/office/officeart/2005/8/layout/hProcess4"/>
    <dgm:cxn modelId="{A5639046-A4B8-4839-A916-49A2CB4FD8C3}" srcId="{1D913632-067B-439E-A598-CC4A1515E7CC}" destId="{8C8B829A-1AD4-4221-A6E8-BD4C17ADD534}" srcOrd="0" destOrd="0" parTransId="{05703263-5EDC-472B-BB8B-BB2C3D6C41BE}" sibTransId="{AA66EA83-3570-4004-8EC0-134B1CA9D1E9}"/>
    <dgm:cxn modelId="{996F4197-E9C7-4EC8-811D-F136D31F6393}" type="presOf" srcId="{BC43D282-7B45-4A53-8FEE-D4C5F9D2A9E3}" destId="{742084C5-0CCB-4D3A-A429-D19436E90FD7}" srcOrd="0" destOrd="0" presId="urn:microsoft.com/office/officeart/2005/8/layout/hProcess4"/>
    <dgm:cxn modelId="{E400FBE0-0A08-4FAF-A4EC-67364E67A011}" srcId="{78868924-D427-4F1F-9874-52C893124598}" destId="{B7768790-85C5-40C2-92CE-05A91E8F6752}" srcOrd="0" destOrd="0" parTransId="{268D8F80-1718-4381-978B-E9F5863376E6}" sibTransId="{7E37A194-856B-43C7-BCFC-E0701129BA46}"/>
    <dgm:cxn modelId="{2FF62658-EDDD-42AB-967B-0A5A51CD79BC}" type="presOf" srcId="{21FA73AC-BEB5-474D-B120-B26AA97E8D37}" destId="{36B92A44-7D2A-418C-8829-47F355922219}" srcOrd="0" destOrd="0" presId="urn:microsoft.com/office/officeart/2005/8/layout/hProcess4"/>
    <dgm:cxn modelId="{8DFBBCB7-D0E5-4E75-8BE1-691D2690DC5B}" srcId="{0581100D-EAAB-42B0-86C2-3FB2C2A4F8B8}" destId="{9E61FC37-015C-48C8-B1A2-EDB6BC3CE66A}" srcOrd="4" destOrd="0" parTransId="{49D11541-C30A-4600-B17E-5155081F34EE}" sibTransId="{CFBC0071-81A1-4C81-BAAB-133C8FDF6793}"/>
    <dgm:cxn modelId="{E8E6DB1E-DD61-4AB5-ADF0-CA382E874AFF}" srcId="{0581100D-EAAB-42B0-86C2-3FB2C2A4F8B8}" destId="{048F0086-F263-4A19-B0A7-AAA408EFE53B}" srcOrd="1" destOrd="0" parTransId="{E774E350-4549-4676-A92B-BF7148E79436}" sibTransId="{5CC0FDE7-3204-4B48-A6BC-B48620D8687A}"/>
    <dgm:cxn modelId="{C5B74954-CB2C-4F0B-A2C6-393464D47BD7}" srcId="{048F0086-F263-4A19-B0A7-AAA408EFE53B}" destId="{0B39C865-8E6A-48EA-BAE8-65491DF52EFF}" srcOrd="0" destOrd="0" parTransId="{2D069C67-DCC3-44B7-B2E0-10B6469B5412}" sibTransId="{28C60020-A82E-487F-B91E-99DB5BB0EC5B}"/>
    <dgm:cxn modelId="{A7D07D9C-223F-459B-894C-44F50593024C}" srcId="{9E61FC37-015C-48C8-B1A2-EDB6BC3CE66A}" destId="{23EDC99A-8D9D-4B69-82F4-4F9E6345B01B}" srcOrd="0" destOrd="0" parTransId="{9F546A6A-5EA1-4FBC-B51C-39A1587370F0}" sibTransId="{867F3DEB-D1A3-4F0B-B6D7-C61B1C066102}"/>
    <dgm:cxn modelId="{E8906618-CE9A-459D-82E8-1E3B97CB68FC}" type="presOf" srcId="{B7768790-85C5-40C2-92CE-05A91E8F6752}" destId="{A364F7B3-D8E0-4825-8974-01297C0E5D75}" srcOrd="0" destOrd="0" presId="urn:microsoft.com/office/officeart/2005/8/layout/hProcess4"/>
    <dgm:cxn modelId="{1528C42B-1006-43B9-90B2-530FF30A8E69}" type="presOf" srcId="{78868924-D427-4F1F-9874-52C893124598}" destId="{F3CF656B-CB03-4532-B99B-1E0BEF19F558}" srcOrd="0" destOrd="0" presId="urn:microsoft.com/office/officeart/2005/8/layout/hProcess4"/>
    <dgm:cxn modelId="{86AD7C00-DF61-4E55-A25C-CB05A65C948F}" srcId="{8E917A30-748E-4EA5-8995-1EE797D40F80}" destId="{21FA73AC-BEB5-474D-B120-B26AA97E8D37}" srcOrd="0" destOrd="0" parTransId="{8D85074C-2B09-4571-9AE3-F73202061350}" sibTransId="{FFF89444-7E55-4504-A082-199FE935D831}"/>
    <dgm:cxn modelId="{55FA0267-5650-4D49-B604-5B4F3554697E}" type="presOf" srcId="{8C8B829A-1AD4-4221-A6E8-BD4C17ADD534}" destId="{9E296D8E-A0D1-4CDB-A52D-28A30E280B78}" srcOrd="0" destOrd="0" presId="urn:microsoft.com/office/officeart/2005/8/layout/hProcess4"/>
    <dgm:cxn modelId="{BF89DA71-46DC-4768-8EB4-DE14340ADACB}" srcId="{0581100D-EAAB-42B0-86C2-3FB2C2A4F8B8}" destId="{8E917A30-748E-4EA5-8995-1EE797D40F80}" srcOrd="5" destOrd="0" parTransId="{9352B37F-5A3B-475E-A925-6725872AC66A}" sibTransId="{12AC001B-9FFF-4439-A339-2884B8C96EE3}"/>
    <dgm:cxn modelId="{2455ABE2-DEFC-43D1-B1C0-B2CAA7C8C117}" type="presOf" srcId="{9E61FC37-015C-48C8-B1A2-EDB6BC3CE66A}" destId="{5596AC51-007D-4FA1-9620-90ADC1C603FC}" srcOrd="0" destOrd="0" presId="urn:microsoft.com/office/officeart/2005/8/layout/hProcess4"/>
    <dgm:cxn modelId="{227DFF2E-ADE1-48F2-85AA-76D6CE5F1EE3}" type="presOf" srcId="{8C8B829A-1AD4-4221-A6E8-BD4C17ADD534}" destId="{77D9A8F1-89DD-47F7-89F2-4082D505FD14}" srcOrd="1" destOrd="0" presId="urn:microsoft.com/office/officeart/2005/8/layout/hProcess4"/>
    <dgm:cxn modelId="{6483999F-A962-4AAE-940A-4CD31969AFBD}" type="presOf" srcId="{CFBC0071-81A1-4C81-BAAB-133C8FDF6793}" destId="{BFC01B04-B750-4DC1-A3D2-39BBB0009822}" srcOrd="0" destOrd="0" presId="urn:microsoft.com/office/officeart/2005/8/layout/hProcess4"/>
    <dgm:cxn modelId="{A60657CE-62A1-4E10-8E17-F5521B48E165}" type="presOf" srcId="{5182ADFA-9304-4575-B773-29F1E17226C9}" destId="{87485613-CB5A-4138-8244-D044C2863536}" srcOrd="0" destOrd="0" presId="urn:microsoft.com/office/officeart/2005/8/layout/hProcess4"/>
    <dgm:cxn modelId="{8944D1B8-8722-4845-B1A9-2229C43353BB}" type="presOf" srcId="{5CC0FDE7-3204-4B48-A6BC-B48620D8687A}" destId="{BB97C74A-7F02-4BB9-9009-D2CFF724989A}" srcOrd="0" destOrd="0" presId="urn:microsoft.com/office/officeart/2005/8/layout/hProcess4"/>
    <dgm:cxn modelId="{0838FC42-3611-4D2C-A5A9-AC9C8F2D1E49}" type="presOf" srcId="{B7768790-85C5-40C2-92CE-05A91E8F6752}" destId="{FAEF7B9B-7AB5-49B8-9DFD-ACD21D2EB4E0}" srcOrd="1" destOrd="0" presId="urn:microsoft.com/office/officeart/2005/8/layout/hProcess4"/>
    <dgm:cxn modelId="{31871813-CC10-4B85-B9E8-41B432B518C6}" srcId="{0581100D-EAAB-42B0-86C2-3FB2C2A4F8B8}" destId="{1D913632-067B-439E-A598-CC4A1515E7CC}" srcOrd="3" destOrd="0" parTransId="{2250185C-FE21-409A-909A-C32F8A46E463}" sibTransId="{8F78061B-EA8C-480D-9FC3-AA57368963D5}"/>
    <dgm:cxn modelId="{0E917F46-53BF-408A-87C8-256D36C9EC5A}" type="presOf" srcId="{1D913632-067B-439E-A598-CC4A1515E7CC}" destId="{2A42630C-3278-4715-BFF9-0D57FBAC1D2F}" srcOrd="0" destOrd="0" presId="urn:microsoft.com/office/officeart/2005/8/layout/hProcess4"/>
    <dgm:cxn modelId="{BFDE2D35-F357-4AAC-A5DB-BF14166A3B72}" type="presOf" srcId="{B64DA825-BE29-4DC1-9A0D-08953D9C5F19}" destId="{B965F4A2-87B7-4725-85BB-285A2C4B2F4D}" srcOrd="0" destOrd="0" presId="urn:microsoft.com/office/officeart/2005/8/layout/hProcess4"/>
    <dgm:cxn modelId="{DA4A614F-F3E3-4A1D-A880-026CF3132095}" type="presParOf" srcId="{A6EC2D13-2F96-4B22-8DAB-F039CA7332C8}" destId="{5B6F3C52-68FE-41C6-B93B-762D85CAAA3B}" srcOrd="0" destOrd="0" presId="urn:microsoft.com/office/officeart/2005/8/layout/hProcess4"/>
    <dgm:cxn modelId="{DB1DDE7C-188C-42FF-9529-9144330FD6EA}" type="presParOf" srcId="{A6EC2D13-2F96-4B22-8DAB-F039CA7332C8}" destId="{878EED0F-9A21-4C8A-A5AF-344C79332C03}" srcOrd="1" destOrd="0" presId="urn:microsoft.com/office/officeart/2005/8/layout/hProcess4"/>
    <dgm:cxn modelId="{00C8DCFF-0883-4C20-9331-0B98085D2BBF}" type="presParOf" srcId="{A6EC2D13-2F96-4B22-8DAB-F039CA7332C8}" destId="{6C4A0F53-5BF7-4E4D-85AD-DA4332551287}" srcOrd="2" destOrd="0" presId="urn:microsoft.com/office/officeart/2005/8/layout/hProcess4"/>
    <dgm:cxn modelId="{ABD263C5-8E82-4CD8-B2B8-D15708960071}" type="presParOf" srcId="{6C4A0F53-5BF7-4E4D-85AD-DA4332551287}" destId="{C726571A-F454-4537-B46D-459AEF39962A}" srcOrd="0" destOrd="0" presId="urn:microsoft.com/office/officeart/2005/8/layout/hProcess4"/>
    <dgm:cxn modelId="{4DAE192B-6D1A-4C2B-B0F4-291B55E1DC38}" type="presParOf" srcId="{C726571A-F454-4537-B46D-459AEF39962A}" destId="{BB58B229-6815-4AB4-949C-0C37CA077106}" srcOrd="0" destOrd="0" presId="urn:microsoft.com/office/officeart/2005/8/layout/hProcess4"/>
    <dgm:cxn modelId="{F938D736-5D3A-4984-B5FF-FBD91CEC4D35}" type="presParOf" srcId="{C726571A-F454-4537-B46D-459AEF39962A}" destId="{A364F7B3-D8E0-4825-8974-01297C0E5D75}" srcOrd="1" destOrd="0" presId="urn:microsoft.com/office/officeart/2005/8/layout/hProcess4"/>
    <dgm:cxn modelId="{2292087E-F80E-44F4-9D55-4B8362AE3488}" type="presParOf" srcId="{C726571A-F454-4537-B46D-459AEF39962A}" destId="{FAEF7B9B-7AB5-49B8-9DFD-ACD21D2EB4E0}" srcOrd="2" destOrd="0" presId="urn:microsoft.com/office/officeart/2005/8/layout/hProcess4"/>
    <dgm:cxn modelId="{FDA69712-7D7D-4E08-BF6A-AAE5EA8FFDAE}" type="presParOf" srcId="{C726571A-F454-4537-B46D-459AEF39962A}" destId="{F3CF656B-CB03-4532-B99B-1E0BEF19F558}" srcOrd="3" destOrd="0" presId="urn:microsoft.com/office/officeart/2005/8/layout/hProcess4"/>
    <dgm:cxn modelId="{BC2780E2-B2C1-40A3-8F5D-28C1A83EFE37}" type="presParOf" srcId="{C726571A-F454-4537-B46D-459AEF39962A}" destId="{8A9FDAE0-F947-4642-9F8C-4D942D447EBE}" srcOrd="4" destOrd="0" presId="urn:microsoft.com/office/officeart/2005/8/layout/hProcess4"/>
    <dgm:cxn modelId="{9D527D4D-2C0D-4020-BB96-DCB0E4BB8A83}" type="presParOf" srcId="{6C4A0F53-5BF7-4E4D-85AD-DA4332551287}" destId="{B965F4A2-87B7-4725-85BB-285A2C4B2F4D}" srcOrd="1" destOrd="0" presId="urn:microsoft.com/office/officeart/2005/8/layout/hProcess4"/>
    <dgm:cxn modelId="{E1E5AAC7-C8A3-41B7-A815-1338EC3C1F1F}" type="presParOf" srcId="{6C4A0F53-5BF7-4E4D-85AD-DA4332551287}" destId="{34EC8523-C4CE-4A7D-810B-5B0B868F4E77}" srcOrd="2" destOrd="0" presId="urn:microsoft.com/office/officeart/2005/8/layout/hProcess4"/>
    <dgm:cxn modelId="{02C52B74-A430-4F03-AFF4-17E5540963BB}" type="presParOf" srcId="{34EC8523-C4CE-4A7D-810B-5B0B868F4E77}" destId="{C7F7667A-0465-40B2-AD8E-407F3D1140D1}" srcOrd="0" destOrd="0" presId="urn:microsoft.com/office/officeart/2005/8/layout/hProcess4"/>
    <dgm:cxn modelId="{E38E5DDA-CF37-43A3-8B56-FA81868D793A}" type="presParOf" srcId="{34EC8523-C4CE-4A7D-810B-5B0B868F4E77}" destId="{3A2DF518-8FBE-48FF-B1BE-161C5D429B78}" srcOrd="1" destOrd="0" presId="urn:microsoft.com/office/officeart/2005/8/layout/hProcess4"/>
    <dgm:cxn modelId="{A5891ACF-7B2E-4C50-A2A0-D9C2F4F8A6B0}" type="presParOf" srcId="{34EC8523-C4CE-4A7D-810B-5B0B868F4E77}" destId="{A1F3310E-5195-41A3-8B35-F82E9A55204D}" srcOrd="2" destOrd="0" presId="urn:microsoft.com/office/officeart/2005/8/layout/hProcess4"/>
    <dgm:cxn modelId="{20380F3A-07F5-4823-A6B2-B44F99B96A65}" type="presParOf" srcId="{34EC8523-C4CE-4A7D-810B-5B0B868F4E77}" destId="{69DF9B78-D2E7-43F4-9E3C-2C6E63AC2A27}" srcOrd="3" destOrd="0" presId="urn:microsoft.com/office/officeart/2005/8/layout/hProcess4"/>
    <dgm:cxn modelId="{5021ADE2-FCF0-4FDF-A8B9-BBDC7FE4964E}" type="presParOf" srcId="{34EC8523-C4CE-4A7D-810B-5B0B868F4E77}" destId="{71561CE6-CC19-4336-9546-E90ED4E53652}" srcOrd="4" destOrd="0" presId="urn:microsoft.com/office/officeart/2005/8/layout/hProcess4"/>
    <dgm:cxn modelId="{3344AC53-F567-480A-8467-9B3CBB61B3C6}" type="presParOf" srcId="{6C4A0F53-5BF7-4E4D-85AD-DA4332551287}" destId="{BB97C74A-7F02-4BB9-9009-D2CFF724989A}" srcOrd="3" destOrd="0" presId="urn:microsoft.com/office/officeart/2005/8/layout/hProcess4"/>
    <dgm:cxn modelId="{600046B3-DAEF-426F-93CD-F971C7A4FDC4}" type="presParOf" srcId="{6C4A0F53-5BF7-4E4D-85AD-DA4332551287}" destId="{C53D6564-8771-40E9-893A-9E67ABE5BCEB}" srcOrd="4" destOrd="0" presId="urn:microsoft.com/office/officeart/2005/8/layout/hProcess4"/>
    <dgm:cxn modelId="{139E5300-A45C-409D-B53A-69DF4BC27774}" type="presParOf" srcId="{C53D6564-8771-40E9-893A-9E67ABE5BCEB}" destId="{2F95961C-FADD-4929-B44F-6C215B2B8FA8}" srcOrd="0" destOrd="0" presId="urn:microsoft.com/office/officeart/2005/8/layout/hProcess4"/>
    <dgm:cxn modelId="{1C898014-1301-40C6-810C-08391530FE18}" type="presParOf" srcId="{C53D6564-8771-40E9-893A-9E67ABE5BCEB}" destId="{87485613-CB5A-4138-8244-D044C2863536}" srcOrd="1" destOrd="0" presId="urn:microsoft.com/office/officeart/2005/8/layout/hProcess4"/>
    <dgm:cxn modelId="{5D9B9D31-1599-4660-91D8-072E40BE0B78}" type="presParOf" srcId="{C53D6564-8771-40E9-893A-9E67ABE5BCEB}" destId="{488E7487-D978-463C-B774-76A0E7A5F2A7}" srcOrd="2" destOrd="0" presId="urn:microsoft.com/office/officeart/2005/8/layout/hProcess4"/>
    <dgm:cxn modelId="{AC4CF1E1-A1AB-49B8-8DC4-1B11707ED131}" type="presParOf" srcId="{C53D6564-8771-40E9-893A-9E67ABE5BCEB}" destId="{742084C5-0CCB-4D3A-A429-D19436E90FD7}" srcOrd="3" destOrd="0" presId="urn:microsoft.com/office/officeart/2005/8/layout/hProcess4"/>
    <dgm:cxn modelId="{4FBD6752-0ECE-4A7A-ABB9-F3A2EA0B8842}" type="presParOf" srcId="{C53D6564-8771-40E9-893A-9E67ABE5BCEB}" destId="{FA58FE28-C7E2-4975-BDC9-F22F2A9AC917}" srcOrd="4" destOrd="0" presId="urn:microsoft.com/office/officeart/2005/8/layout/hProcess4"/>
    <dgm:cxn modelId="{7169FB5D-77D6-47EA-A1BA-E73A1E600884}" type="presParOf" srcId="{6C4A0F53-5BF7-4E4D-85AD-DA4332551287}" destId="{F2FC800A-8405-4457-96DB-9BD84DBC3A3B}" srcOrd="5" destOrd="0" presId="urn:microsoft.com/office/officeart/2005/8/layout/hProcess4"/>
    <dgm:cxn modelId="{5BAE36C0-7F88-498B-984A-38DD51544D9D}" type="presParOf" srcId="{6C4A0F53-5BF7-4E4D-85AD-DA4332551287}" destId="{F32F18D0-7969-44E6-A0E4-3EE3D7350A3B}" srcOrd="6" destOrd="0" presId="urn:microsoft.com/office/officeart/2005/8/layout/hProcess4"/>
    <dgm:cxn modelId="{E8A55362-8202-4B7B-BF80-66B3C85F6FA2}" type="presParOf" srcId="{F32F18D0-7969-44E6-A0E4-3EE3D7350A3B}" destId="{B0DD13BA-CBA3-4845-980F-512FB82C5FF4}" srcOrd="0" destOrd="0" presId="urn:microsoft.com/office/officeart/2005/8/layout/hProcess4"/>
    <dgm:cxn modelId="{90FB249D-3C17-4E0C-A705-298E0CCF8F67}" type="presParOf" srcId="{F32F18D0-7969-44E6-A0E4-3EE3D7350A3B}" destId="{9E296D8E-A0D1-4CDB-A52D-28A30E280B78}" srcOrd="1" destOrd="0" presId="urn:microsoft.com/office/officeart/2005/8/layout/hProcess4"/>
    <dgm:cxn modelId="{FE8CA9FB-5BFF-4115-8854-8052567FD537}" type="presParOf" srcId="{F32F18D0-7969-44E6-A0E4-3EE3D7350A3B}" destId="{77D9A8F1-89DD-47F7-89F2-4082D505FD14}" srcOrd="2" destOrd="0" presId="urn:microsoft.com/office/officeart/2005/8/layout/hProcess4"/>
    <dgm:cxn modelId="{6ECA4846-BFA5-4C38-A194-FD99D4A6098B}" type="presParOf" srcId="{F32F18D0-7969-44E6-A0E4-3EE3D7350A3B}" destId="{2A42630C-3278-4715-BFF9-0D57FBAC1D2F}" srcOrd="3" destOrd="0" presId="urn:microsoft.com/office/officeart/2005/8/layout/hProcess4"/>
    <dgm:cxn modelId="{AE3BCC29-B0AE-4CFD-85EB-7DB630398722}" type="presParOf" srcId="{F32F18D0-7969-44E6-A0E4-3EE3D7350A3B}" destId="{4F22553E-1933-49E1-BEB8-DF156782236A}" srcOrd="4" destOrd="0" presId="urn:microsoft.com/office/officeart/2005/8/layout/hProcess4"/>
    <dgm:cxn modelId="{FF874FB4-0879-4420-8522-69D43E86EBA9}" type="presParOf" srcId="{6C4A0F53-5BF7-4E4D-85AD-DA4332551287}" destId="{CFD55F22-6762-47D6-A305-4B1E97D44441}" srcOrd="7" destOrd="0" presId="urn:microsoft.com/office/officeart/2005/8/layout/hProcess4"/>
    <dgm:cxn modelId="{9F44DA0D-A9D1-406B-A5CE-314B8DE564DA}" type="presParOf" srcId="{6C4A0F53-5BF7-4E4D-85AD-DA4332551287}" destId="{D4B175C9-E4F8-46FD-B437-08113CF9CD19}" srcOrd="8" destOrd="0" presId="urn:microsoft.com/office/officeart/2005/8/layout/hProcess4"/>
    <dgm:cxn modelId="{C1406370-D542-42F4-A8CD-9E7596E42FFF}" type="presParOf" srcId="{D4B175C9-E4F8-46FD-B437-08113CF9CD19}" destId="{D051C878-574C-4984-B2C1-8E8C50FB35AF}" srcOrd="0" destOrd="0" presId="urn:microsoft.com/office/officeart/2005/8/layout/hProcess4"/>
    <dgm:cxn modelId="{B55FFB67-CF2D-43EF-ACE5-2BCFAE25CD53}" type="presParOf" srcId="{D4B175C9-E4F8-46FD-B437-08113CF9CD19}" destId="{C46A428E-EBEF-4FF3-9538-A31B5605F1A4}" srcOrd="1" destOrd="0" presId="urn:microsoft.com/office/officeart/2005/8/layout/hProcess4"/>
    <dgm:cxn modelId="{FAA38B05-1F4C-457D-B991-0D93840575DD}" type="presParOf" srcId="{D4B175C9-E4F8-46FD-B437-08113CF9CD19}" destId="{2CA4D59E-4D61-4C5F-826C-63268A8337FE}" srcOrd="2" destOrd="0" presId="urn:microsoft.com/office/officeart/2005/8/layout/hProcess4"/>
    <dgm:cxn modelId="{99380B85-FBC3-44D9-A01B-9CE32EA97A56}" type="presParOf" srcId="{D4B175C9-E4F8-46FD-B437-08113CF9CD19}" destId="{5596AC51-007D-4FA1-9620-90ADC1C603FC}" srcOrd="3" destOrd="0" presId="urn:microsoft.com/office/officeart/2005/8/layout/hProcess4"/>
    <dgm:cxn modelId="{6D16BB54-DA5A-436C-880A-1ED5232327F1}" type="presParOf" srcId="{D4B175C9-E4F8-46FD-B437-08113CF9CD19}" destId="{F88260E6-4D7C-4308-AF81-EC6FEFEB9717}" srcOrd="4" destOrd="0" presId="urn:microsoft.com/office/officeart/2005/8/layout/hProcess4"/>
    <dgm:cxn modelId="{D91F7301-4B44-459C-BA73-E8A12016D857}" type="presParOf" srcId="{6C4A0F53-5BF7-4E4D-85AD-DA4332551287}" destId="{BFC01B04-B750-4DC1-A3D2-39BBB0009822}" srcOrd="9" destOrd="0" presId="urn:microsoft.com/office/officeart/2005/8/layout/hProcess4"/>
    <dgm:cxn modelId="{F0D61043-EC45-4E95-B415-9FC8CEE8CC91}" type="presParOf" srcId="{6C4A0F53-5BF7-4E4D-85AD-DA4332551287}" destId="{403B902E-8020-4D33-933A-11C77C7EBBBD}" srcOrd="10" destOrd="0" presId="urn:microsoft.com/office/officeart/2005/8/layout/hProcess4"/>
    <dgm:cxn modelId="{C4624A53-8F6C-4B2B-B819-63AF4D99BE34}" type="presParOf" srcId="{403B902E-8020-4D33-933A-11C77C7EBBBD}" destId="{DDA90159-939D-4662-9236-9C6484441BC7}" srcOrd="0" destOrd="0" presId="urn:microsoft.com/office/officeart/2005/8/layout/hProcess4"/>
    <dgm:cxn modelId="{BD0C157B-FEDA-4CC4-99B9-69E6BAE5E051}" type="presParOf" srcId="{403B902E-8020-4D33-933A-11C77C7EBBBD}" destId="{36B92A44-7D2A-418C-8829-47F355922219}" srcOrd="1" destOrd="0" presId="urn:microsoft.com/office/officeart/2005/8/layout/hProcess4"/>
    <dgm:cxn modelId="{BB373A80-14AF-4304-A4A5-C16EA8B5B627}" type="presParOf" srcId="{403B902E-8020-4D33-933A-11C77C7EBBBD}" destId="{A6EA25E2-5DEE-4EC0-AE81-4C2845527615}" srcOrd="2" destOrd="0" presId="urn:microsoft.com/office/officeart/2005/8/layout/hProcess4"/>
    <dgm:cxn modelId="{9D7153E5-E1FA-4B63-88C9-4882104E2617}" type="presParOf" srcId="{403B902E-8020-4D33-933A-11C77C7EBBBD}" destId="{1CBB3CD9-9B12-48AD-BF76-955A4B4E6393}" srcOrd="3" destOrd="0" presId="urn:microsoft.com/office/officeart/2005/8/layout/hProcess4"/>
    <dgm:cxn modelId="{832B602B-4645-442F-ACC0-0F69F5577A6A}" type="presParOf" srcId="{403B902E-8020-4D33-933A-11C77C7EBBBD}" destId="{FE7CC313-6EAF-40C5-9FBB-0994645F0D59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0F8398-DED8-4C83-BD1E-F5CB804D604E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0B48BED-09BB-4AAE-848C-32884D79298F}">
      <dgm:prSet phldrT="[文本]" phldr="1"/>
      <dgm:spPr/>
      <dgm:t>
        <a:bodyPr/>
        <a:lstStyle/>
        <a:p>
          <a:endParaRPr lang="zh-CN" altLang="en-US" dirty="0"/>
        </a:p>
      </dgm:t>
    </dgm:pt>
    <dgm:pt modelId="{86FB1FF1-3B02-40B8-B57A-88B99769771D}" type="parTrans" cxnId="{2B487A8C-7A24-4A18-B39F-FF2702DC7A23}">
      <dgm:prSet/>
      <dgm:spPr/>
      <dgm:t>
        <a:bodyPr/>
        <a:lstStyle/>
        <a:p>
          <a:endParaRPr lang="zh-CN" altLang="en-US"/>
        </a:p>
      </dgm:t>
    </dgm:pt>
    <dgm:pt modelId="{C6667CAA-1B63-4DCB-8388-6BA46E783F42}" type="sibTrans" cxnId="{2B487A8C-7A24-4A18-B39F-FF2702DC7A23}">
      <dgm:prSet/>
      <dgm:spPr/>
      <dgm:t>
        <a:bodyPr/>
        <a:lstStyle/>
        <a:p>
          <a:endParaRPr lang="zh-CN" altLang="en-US"/>
        </a:p>
      </dgm:t>
    </dgm:pt>
    <dgm:pt modelId="{544471E1-42D7-44D9-BB9D-D0A9E7E0ED67}">
      <dgm:prSet phldrT="[文本]"/>
      <dgm:spPr/>
      <dgm:t>
        <a:bodyPr/>
        <a:lstStyle/>
        <a:p>
          <a:r>
            <a:rPr lang="zh-CN" altLang="en-US" b="1" i="0" dirty="0" smtClean="0"/>
            <a:t>指导思想</a:t>
          </a:r>
          <a:endParaRPr lang="zh-CN" altLang="en-US" dirty="0"/>
        </a:p>
      </dgm:t>
    </dgm:pt>
    <dgm:pt modelId="{DE52F404-2469-484A-8B3B-C685388AD47F}" type="parTrans" cxnId="{3E6065BE-93B2-4BE2-8D0E-121A10AA5FBB}">
      <dgm:prSet/>
      <dgm:spPr/>
      <dgm:t>
        <a:bodyPr/>
        <a:lstStyle/>
        <a:p>
          <a:endParaRPr lang="zh-CN" altLang="en-US"/>
        </a:p>
      </dgm:t>
    </dgm:pt>
    <dgm:pt modelId="{D022951C-8993-487D-B3DA-421505224800}" type="sibTrans" cxnId="{3E6065BE-93B2-4BE2-8D0E-121A10AA5FBB}">
      <dgm:prSet/>
      <dgm:spPr/>
      <dgm:t>
        <a:bodyPr/>
        <a:lstStyle/>
        <a:p>
          <a:endParaRPr lang="zh-CN" altLang="en-US"/>
        </a:p>
      </dgm:t>
    </dgm:pt>
    <dgm:pt modelId="{50E92400-777B-47B3-B546-38C00ECA62D5}">
      <dgm:prSet phldrT="[文本]"/>
      <dgm:spPr/>
      <dgm:t>
        <a:bodyPr/>
        <a:lstStyle/>
        <a:p>
          <a:r>
            <a:rPr lang="zh-CN" altLang="en-US" b="1" i="0" dirty="0" smtClean="0"/>
            <a:t>目标要求</a:t>
          </a:r>
          <a:endParaRPr lang="zh-CN" altLang="en-US" dirty="0"/>
        </a:p>
      </dgm:t>
    </dgm:pt>
    <dgm:pt modelId="{5D14AEC7-C192-480E-81F7-9286BCA894C8}" type="parTrans" cxnId="{9E1BD0FF-A4B8-4B34-9450-FA13441D24BF}">
      <dgm:prSet/>
      <dgm:spPr/>
      <dgm:t>
        <a:bodyPr/>
        <a:lstStyle/>
        <a:p>
          <a:endParaRPr lang="zh-CN" altLang="en-US"/>
        </a:p>
      </dgm:t>
    </dgm:pt>
    <dgm:pt modelId="{8C69BB16-3ABF-43E7-B984-30F92BF2C986}" type="sibTrans" cxnId="{9E1BD0FF-A4B8-4B34-9450-FA13441D24BF}">
      <dgm:prSet/>
      <dgm:spPr/>
      <dgm:t>
        <a:bodyPr/>
        <a:lstStyle/>
        <a:p>
          <a:endParaRPr lang="zh-CN" altLang="en-US"/>
        </a:p>
      </dgm:t>
    </dgm:pt>
    <dgm:pt modelId="{1466E8BC-5478-419B-86BF-62C707D4365B}">
      <dgm:prSet phldrT="[文本]"/>
      <dgm:spPr/>
      <dgm:t>
        <a:bodyPr/>
        <a:lstStyle/>
        <a:p>
          <a:r>
            <a:rPr lang="zh-CN" altLang="en-US" b="1" dirty="0" smtClean="0"/>
            <a:t>基本方法</a:t>
          </a:r>
          <a:endParaRPr lang="zh-CN" altLang="en-US" b="1" dirty="0"/>
        </a:p>
      </dgm:t>
    </dgm:pt>
    <dgm:pt modelId="{DA0FC8B5-7EC9-4F1A-B360-9C5863426DF2}" type="parTrans" cxnId="{E88FF0B2-1BB8-4117-A8B0-628BBCF58F24}">
      <dgm:prSet/>
      <dgm:spPr/>
      <dgm:t>
        <a:bodyPr/>
        <a:lstStyle/>
        <a:p>
          <a:endParaRPr lang="zh-CN" altLang="en-US"/>
        </a:p>
      </dgm:t>
    </dgm:pt>
    <dgm:pt modelId="{187C31EF-5142-4A9F-A96B-9515C0E131AC}" type="sibTrans" cxnId="{E88FF0B2-1BB8-4117-A8B0-628BBCF58F24}">
      <dgm:prSet/>
      <dgm:spPr/>
      <dgm:t>
        <a:bodyPr/>
        <a:lstStyle/>
        <a:p>
          <a:endParaRPr lang="zh-CN" altLang="en-US"/>
        </a:p>
      </dgm:t>
    </dgm:pt>
    <dgm:pt modelId="{57E14F77-DCDE-4315-A4EF-8A6621DAE276}">
      <dgm:prSet phldrT="[文本]"/>
      <dgm:spPr/>
      <dgm:t>
        <a:bodyPr/>
        <a:lstStyle/>
        <a:p>
          <a:r>
            <a:rPr lang="zh-CN" altLang="en-US" b="1" dirty="0" smtClean="0"/>
            <a:t>能力要求</a:t>
          </a:r>
          <a:endParaRPr lang="zh-CN" altLang="en-US" b="1" dirty="0"/>
        </a:p>
      </dgm:t>
    </dgm:pt>
    <dgm:pt modelId="{2B3C4224-FF67-4966-8103-00EF05B441D0}" type="parTrans" cxnId="{C61BDA07-FA48-40F9-A460-CA6F3926CBFC}">
      <dgm:prSet/>
      <dgm:spPr/>
      <dgm:t>
        <a:bodyPr/>
        <a:lstStyle/>
        <a:p>
          <a:endParaRPr lang="zh-CN" altLang="en-US"/>
        </a:p>
      </dgm:t>
    </dgm:pt>
    <dgm:pt modelId="{EBBD73B1-94E7-4108-A942-948092C8BB84}" type="sibTrans" cxnId="{C61BDA07-FA48-40F9-A460-CA6F3926CBFC}">
      <dgm:prSet/>
      <dgm:spPr/>
      <dgm:t>
        <a:bodyPr/>
        <a:lstStyle/>
        <a:p>
          <a:endParaRPr lang="zh-CN" altLang="en-US"/>
        </a:p>
      </dgm:t>
    </dgm:pt>
    <dgm:pt modelId="{D2E3B278-C715-41C8-AC32-C7B15DE96F0B}" type="pres">
      <dgm:prSet presAssocID="{040F8398-DED8-4C83-BD1E-F5CB804D60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9C8077B-3D3E-4698-8F52-E10471640F2E}" type="pres">
      <dgm:prSet presAssocID="{B0B48BED-09BB-4AAE-848C-32884D79298F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BB1AF0AD-8E2C-4A0A-9EE9-54F1F548F7F9}" type="pres">
      <dgm:prSet presAssocID="{544471E1-42D7-44D9-BB9D-D0A9E7E0ED67}" presName="node" presStyleLbl="node1" presStyleIdx="0" presStyleCnt="4" custRadScaleRad="104065" custRadScaleInc="-1274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A680CD-2B0A-431F-8713-2C9DF408AB8F}" type="pres">
      <dgm:prSet presAssocID="{544471E1-42D7-44D9-BB9D-D0A9E7E0ED67}" presName="dummy" presStyleCnt="0"/>
      <dgm:spPr/>
    </dgm:pt>
    <dgm:pt modelId="{C1D325D1-B12B-4BAB-8DCC-F7958B775DC6}" type="pres">
      <dgm:prSet presAssocID="{D022951C-8993-487D-B3DA-421505224800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96C9CF03-0610-4405-B39E-C61CF5CD60C9}" type="pres">
      <dgm:prSet presAssocID="{50E92400-777B-47B3-B546-38C00ECA62D5}" presName="node" presStyleLbl="node1" presStyleIdx="1" presStyleCnt="4" custRadScaleRad="10677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9C2D62-F8A0-4179-BB3B-1A013EBADF63}" type="pres">
      <dgm:prSet presAssocID="{50E92400-777B-47B3-B546-38C00ECA62D5}" presName="dummy" presStyleCnt="0"/>
      <dgm:spPr/>
    </dgm:pt>
    <dgm:pt modelId="{79418E71-1CA2-4F90-B6E9-634ECEB88DB8}" type="pres">
      <dgm:prSet presAssocID="{8C69BB16-3ABF-43E7-B984-30F92BF2C986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C0936540-421E-4830-A8E0-2B7AA34EDB66}" type="pres">
      <dgm:prSet presAssocID="{1466E8BC-5478-419B-86BF-62C707D4365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F96B68-3F33-4F41-BE77-D0E35CFB22C5}" type="pres">
      <dgm:prSet presAssocID="{1466E8BC-5478-419B-86BF-62C707D4365B}" presName="dummy" presStyleCnt="0"/>
      <dgm:spPr/>
    </dgm:pt>
    <dgm:pt modelId="{B4A63436-57A0-4408-9AEF-7619CB735610}" type="pres">
      <dgm:prSet presAssocID="{187C31EF-5142-4A9F-A96B-9515C0E131AC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2F156693-F03A-416F-9BC9-F9DD67D12354}" type="pres">
      <dgm:prSet presAssocID="{57E14F77-DCDE-4315-A4EF-8A6621DAE276}" presName="node" presStyleLbl="node1" presStyleIdx="3" presStyleCnt="4" custRadScaleRad="11548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7A779A-E58B-4D6D-8D14-F147ED02C11F}" type="pres">
      <dgm:prSet presAssocID="{57E14F77-DCDE-4315-A4EF-8A6621DAE276}" presName="dummy" presStyleCnt="0"/>
      <dgm:spPr/>
    </dgm:pt>
    <dgm:pt modelId="{B0EAB460-3600-4B90-B55D-73D649FCC4C5}" type="pres">
      <dgm:prSet presAssocID="{EBBD73B1-94E7-4108-A942-948092C8BB84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5D77BC1D-C2BF-4D83-99B5-B8C0EA69A361}" type="presOf" srcId="{B0B48BED-09BB-4AAE-848C-32884D79298F}" destId="{19C8077B-3D3E-4698-8F52-E10471640F2E}" srcOrd="0" destOrd="0" presId="urn:microsoft.com/office/officeart/2005/8/layout/radial6"/>
    <dgm:cxn modelId="{E88FF0B2-1BB8-4117-A8B0-628BBCF58F24}" srcId="{B0B48BED-09BB-4AAE-848C-32884D79298F}" destId="{1466E8BC-5478-419B-86BF-62C707D4365B}" srcOrd="2" destOrd="0" parTransId="{DA0FC8B5-7EC9-4F1A-B360-9C5863426DF2}" sibTransId="{187C31EF-5142-4A9F-A96B-9515C0E131AC}"/>
    <dgm:cxn modelId="{DCBC4105-CF38-4863-B0D9-3369A17AB7BF}" type="presOf" srcId="{50E92400-777B-47B3-B546-38C00ECA62D5}" destId="{96C9CF03-0610-4405-B39E-C61CF5CD60C9}" srcOrd="0" destOrd="0" presId="urn:microsoft.com/office/officeart/2005/8/layout/radial6"/>
    <dgm:cxn modelId="{A0E98814-3D8E-4ADB-AA12-D0373A940F74}" type="presOf" srcId="{040F8398-DED8-4C83-BD1E-F5CB804D604E}" destId="{D2E3B278-C715-41C8-AC32-C7B15DE96F0B}" srcOrd="0" destOrd="0" presId="urn:microsoft.com/office/officeart/2005/8/layout/radial6"/>
    <dgm:cxn modelId="{DFAC1852-6373-4754-A797-DA8ECD5AA62C}" type="presOf" srcId="{544471E1-42D7-44D9-BB9D-D0A9E7E0ED67}" destId="{BB1AF0AD-8E2C-4A0A-9EE9-54F1F548F7F9}" srcOrd="0" destOrd="0" presId="urn:microsoft.com/office/officeart/2005/8/layout/radial6"/>
    <dgm:cxn modelId="{9E1BD0FF-A4B8-4B34-9450-FA13441D24BF}" srcId="{B0B48BED-09BB-4AAE-848C-32884D79298F}" destId="{50E92400-777B-47B3-B546-38C00ECA62D5}" srcOrd="1" destOrd="0" parTransId="{5D14AEC7-C192-480E-81F7-9286BCA894C8}" sibTransId="{8C69BB16-3ABF-43E7-B984-30F92BF2C986}"/>
    <dgm:cxn modelId="{C61BDA07-FA48-40F9-A460-CA6F3926CBFC}" srcId="{B0B48BED-09BB-4AAE-848C-32884D79298F}" destId="{57E14F77-DCDE-4315-A4EF-8A6621DAE276}" srcOrd="3" destOrd="0" parTransId="{2B3C4224-FF67-4966-8103-00EF05B441D0}" sibTransId="{EBBD73B1-94E7-4108-A942-948092C8BB84}"/>
    <dgm:cxn modelId="{2B487A8C-7A24-4A18-B39F-FF2702DC7A23}" srcId="{040F8398-DED8-4C83-BD1E-F5CB804D604E}" destId="{B0B48BED-09BB-4AAE-848C-32884D79298F}" srcOrd="0" destOrd="0" parTransId="{86FB1FF1-3B02-40B8-B57A-88B99769771D}" sibTransId="{C6667CAA-1B63-4DCB-8388-6BA46E783F42}"/>
    <dgm:cxn modelId="{3E6065BE-93B2-4BE2-8D0E-121A10AA5FBB}" srcId="{B0B48BED-09BB-4AAE-848C-32884D79298F}" destId="{544471E1-42D7-44D9-BB9D-D0A9E7E0ED67}" srcOrd="0" destOrd="0" parTransId="{DE52F404-2469-484A-8B3B-C685388AD47F}" sibTransId="{D022951C-8993-487D-B3DA-421505224800}"/>
    <dgm:cxn modelId="{0B46836D-6F60-422B-9C1D-E192D609BF4E}" type="presOf" srcId="{1466E8BC-5478-419B-86BF-62C707D4365B}" destId="{C0936540-421E-4830-A8E0-2B7AA34EDB66}" srcOrd="0" destOrd="0" presId="urn:microsoft.com/office/officeart/2005/8/layout/radial6"/>
    <dgm:cxn modelId="{61FA0B37-67EA-46D6-BE7C-2F0AB62E772A}" type="presOf" srcId="{8C69BB16-3ABF-43E7-B984-30F92BF2C986}" destId="{79418E71-1CA2-4F90-B6E9-634ECEB88DB8}" srcOrd="0" destOrd="0" presId="urn:microsoft.com/office/officeart/2005/8/layout/radial6"/>
    <dgm:cxn modelId="{227D0135-54A0-479F-B40F-95D9A2A1593E}" type="presOf" srcId="{187C31EF-5142-4A9F-A96B-9515C0E131AC}" destId="{B4A63436-57A0-4408-9AEF-7619CB735610}" srcOrd="0" destOrd="0" presId="urn:microsoft.com/office/officeart/2005/8/layout/radial6"/>
    <dgm:cxn modelId="{CAB141B1-4AFA-4705-8D6A-81CEC3758479}" type="presOf" srcId="{D022951C-8993-487D-B3DA-421505224800}" destId="{C1D325D1-B12B-4BAB-8DCC-F7958B775DC6}" srcOrd="0" destOrd="0" presId="urn:microsoft.com/office/officeart/2005/8/layout/radial6"/>
    <dgm:cxn modelId="{64795698-AC2C-43D3-9CA5-E38F8E8DA1FB}" type="presOf" srcId="{EBBD73B1-94E7-4108-A942-948092C8BB84}" destId="{B0EAB460-3600-4B90-B55D-73D649FCC4C5}" srcOrd="0" destOrd="0" presId="urn:microsoft.com/office/officeart/2005/8/layout/radial6"/>
    <dgm:cxn modelId="{58EE3909-2A49-4225-A69D-C38F1A672FDB}" type="presOf" srcId="{57E14F77-DCDE-4315-A4EF-8A6621DAE276}" destId="{2F156693-F03A-416F-9BC9-F9DD67D12354}" srcOrd="0" destOrd="0" presId="urn:microsoft.com/office/officeart/2005/8/layout/radial6"/>
    <dgm:cxn modelId="{FA115AFB-4FCB-4336-88C1-D2F382401BBA}" type="presParOf" srcId="{D2E3B278-C715-41C8-AC32-C7B15DE96F0B}" destId="{19C8077B-3D3E-4698-8F52-E10471640F2E}" srcOrd="0" destOrd="0" presId="urn:microsoft.com/office/officeart/2005/8/layout/radial6"/>
    <dgm:cxn modelId="{5E2908D2-A5A1-43E1-BFB4-69CE316DB63E}" type="presParOf" srcId="{D2E3B278-C715-41C8-AC32-C7B15DE96F0B}" destId="{BB1AF0AD-8E2C-4A0A-9EE9-54F1F548F7F9}" srcOrd="1" destOrd="0" presId="urn:microsoft.com/office/officeart/2005/8/layout/radial6"/>
    <dgm:cxn modelId="{FF96D6B9-A55B-441E-9327-35401190F046}" type="presParOf" srcId="{D2E3B278-C715-41C8-AC32-C7B15DE96F0B}" destId="{09A680CD-2B0A-431F-8713-2C9DF408AB8F}" srcOrd="2" destOrd="0" presId="urn:microsoft.com/office/officeart/2005/8/layout/radial6"/>
    <dgm:cxn modelId="{C6534AB0-D24D-4DCE-B218-EC33DE6C18B6}" type="presParOf" srcId="{D2E3B278-C715-41C8-AC32-C7B15DE96F0B}" destId="{C1D325D1-B12B-4BAB-8DCC-F7958B775DC6}" srcOrd="3" destOrd="0" presId="urn:microsoft.com/office/officeart/2005/8/layout/radial6"/>
    <dgm:cxn modelId="{4D007A78-A08E-40AA-A8D8-7AA8A0E2C728}" type="presParOf" srcId="{D2E3B278-C715-41C8-AC32-C7B15DE96F0B}" destId="{96C9CF03-0610-4405-B39E-C61CF5CD60C9}" srcOrd="4" destOrd="0" presId="urn:microsoft.com/office/officeart/2005/8/layout/radial6"/>
    <dgm:cxn modelId="{BC4192CD-B056-4F6D-8251-028320923A53}" type="presParOf" srcId="{D2E3B278-C715-41C8-AC32-C7B15DE96F0B}" destId="{7B9C2D62-F8A0-4179-BB3B-1A013EBADF63}" srcOrd="5" destOrd="0" presId="urn:microsoft.com/office/officeart/2005/8/layout/radial6"/>
    <dgm:cxn modelId="{DD5E8E37-BBFE-44F2-9D75-B692ECA7FB85}" type="presParOf" srcId="{D2E3B278-C715-41C8-AC32-C7B15DE96F0B}" destId="{79418E71-1CA2-4F90-B6E9-634ECEB88DB8}" srcOrd="6" destOrd="0" presId="urn:microsoft.com/office/officeart/2005/8/layout/radial6"/>
    <dgm:cxn modelId="{836944D9-4D46-4E5B-8A17-89ABCD125B73}" type="presParOf" srcId="{D2E3B278-C715-41C8-AC32-C7B15DE96F0B}" destId="{C0936540-421E-4830-A8E0-2B7AA34EDB66}" srcOrd="7" destOrd="0" presId="urn:microsoft.com/office/officeart/2005/8/layout/radial6"/>
    <dgm:cxn modelId="{C76644F2-4CD6-466C-9EA0-D7677CB3B007}" type="presParOf" srcId="{D2E3B278-C715-41C8-AC32-C7B15DE96F0B}" destId="{2BF96B68-3F33-4F41-BE77-D0E35CFB22C5}" srcOrd="8" destOrd="0" presId="urn:microsoft.com/office/officeart/2005/8/layout/radial6"/>
    <dgm:cxn modelId="{67299C33-7FCA-4E82-8341-EECE316AEE36}" type="presParOf" srcId="{D2E3B278-C715-41C8-AC32-C7B15DE96F0B}" destId="{B4A63436-57A0-4408-9AEF-7619CB735610}" srcOrd="9" destOrd="0" presId="urn:microsoft.com/office/officeart/2005/8/layout/radial6"/>
    <dgm:cxn modelId="{4BD60EC8-BA01-4E63-9008-7EAFBC0D03C9}" type="presParOf" srcId="{D2E3B278-C715-41C8-AC32-C7B15DE96F0B}" destId="{2F156693-F03A-416F-9BC9-F9DD67D12354}" srcOrd="10" destOrd="0" presId="urn:microsoft.com/office/officeart/2005/8/layout/radial6"/>
    <dgm:cxn modelId="{187D0CEA-495A-4E9C-8B18-0134C2BB3B72}" type="presParOf" srcId="{D2E3B278-C715-41C8-AC32-C7B15DE96F0B}" destId="{E07A779A-E58B-4D6D-8D14-F147ED02C11F}" srcOrd="11" destOrd="0" presId="urn:microsoft.com/office/officeart/2005/8/layout/radial6"/>
    <dgm:cxn modelId="{1AE2B8E6-C52B-4B4C-8F5C-25FFBC11EF1C}" type="presParOf" srcId="{D2E3B278-C715-41C8-AC32-C7B15DE96F0B}" destId="{B0EAB460-3600-4B90-B55D-73D649FCC4C5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EFD4D9-B572-4CED-94F7-FD62FC0CB5B0}" type="doc">
      <dgm:prSet loTypeId="urn:microsoft.com/office/officeart/2005/8/layout/radial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6AFD32F-6A4A-417A-A588-B6501B652838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3E6C423A-9306-40D4-9BE1-88BF21DF9FA8}" type="parTrans" cxnId="{8559ADC5-525D-455A-996D-9A7F2C7CEBA7}">
      <dgm:prSet/>
      <dgm:spPr/>
      <dgm:t>
        <a:bodyPr/>
        <a:lstStyle/>
        <a:p>
          <a:endParaRPr lang="zh-CN" altLang="en-US"/>
        </a:p>
      </dgm:t>
    </dgm:pt>
    <dgm:pt modelId="{233F13E7-B4C7-4B83-BCFB-14AB98DFD08C}" type="sibTrans" cxnId="{8559ADC5-525D-455A-996D-9A7F2C7CEBA7}">
      <dgm:prSet/>
      <dgm:spPr/>
      <dgm:t>
        <a:bodyPr/>
        <a:lstStyle/>
        <a:p>
          <a:endParaRPr lang="zh-CN" altLang="en-US"/>
        </a:p>
      </dgm:t>
    </dgm:pt>
    <dgm:pt modelId="{C5FABC66-F81F-4BC2-894C-8692A79E99E1}">
      <dgm:prSet phldrT="[文本]" custT="1"/>
      <dgm:spPr/>
      <dgm:t>
        <a:bodyPr/>
        <a:lstStyle/>
        <a:p>
          <a:r>
            <a:rPr lang="zh-CN" altLang="en-US" sz="3200" b="1" dirty="0" smtClean="0">
              <a:solidFill>
                <a:srgbClr val="000000"/>
              </a:solidFill>
            </a:rPr>
            <a:t>突破一个难点</a:t>
          </a:r>
          <a:endParaRPr lang="zh-CN" altLang="en-US" sz="3200" b="1" dirty="0">
            <a:solidFill>
              <a:srgbClr val="000000"/>
            </a:solidFill>
          </a:endParaRPr>
        </a:p>
      </dgm:t>
    </dgm:pt>
    <dgm:pt modelId="{9C1FA1DD-7132-4166-A119-F7608C0829EA}" type="parTrans" cxnId="{3A1DEDFB-3E2E-4D99-B5F6-0ABD3A1DE0AA}">
      <dgm:prSet/>
      <dgm:spPr/>
      <dgm:t>
        <a:bodyPr/>
        <a:lstStyle/>
        <a:p>
          <a:endParaRPr lang="zh-CN" altLang="en-US"/>
        </a:p>
      </dgm:t>
    </dgm:pt>
    <dgm:pt modelId="{213828B5-CF3B-4315-9745-AB48BBABD25A}" type="sibTrans" cxnId="{3A1DEDFB-3E2E-4D99-B5F6-0ABD3A1DE0AA}">
      <dgm:prSet/>
      <dgm:spPr/>
      <dgm:t>
        <a:bodyPr/>
        <a:lstStyle/>
        <a:p>
          <a:endParaRPr lang="zh-CN" altLang="en-US"/>
        </a:p>
      </dgm:t>
    </dgm:pt>
    <dgm:pt modelId="{AFB9593E-85DF-44E7-AC6F-30999A126100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EB445F08-7581-433C-B493-4DF018E7B27D}" type="parTrans" cxnId="{7DEF88E1-F8CC-4957-A12B-0A82CBAC63CF}">
      <dgm:prSet/>
      <dgm:spPr/>
      <dgm:t>
        <a:bodyPr/>
        <a:lstStyle/>
        <a:p>
          <a:endParaRPr lang="zh-CN" altLang="en-US"/>
        </a:p>
      </dgm:t>
    </dgm:pt>
    <dgm:pt modelId="{C7F8D66F-C510-4A7C-9249-E9F3D377A1D4}" type="sibTrans" cxnId="{7DEF88E1-F8CC-4957-A12B-0A82CBAC63CF}">
      <dgm:prSet/>
      <dgm:spPr/>
      <dgm:t>
        <a:bodyPr/>
        <a:lstStyle/>
        <a:p>
          <a:endParaRPr lang="zh-CN" altLang="en-US"/>
        </a:p>
      </dgm:t>
    </dgm:pt>
    <dgm:pt modelId="{1CA99161-6B32-4E2B-B12E-AD7122EEBB6C}">
      <dgm:prSet phldrT="[文本]" custT="1"/>
      <dgm:spPr/>
      <dgm:t>
        <a:bodyPr/>
        <a:lstStyle/>
        <a:p>
          <a:r>
            <a:rPr lang="zh-CN" altLang="en-US" sz="3200" b="1" dirty="0" smtClean="0">
              <a:solidFill>
                <a:srgbClr val="000000"/>
              </a:solidFill>
            </a:rPr>
            <a:t>突出三大主线</a:t>
          </a:r>
          <a:endParaRPr lang="zh-CN" altLang="en-US" sz="3200" b="1" dirty="0">
            <a:solidFill>
              <a:srgbClr val="000000"/>
            </a:solidFill>
          </a:endParaRPr>
        </a:p>
      </dgm:t>
    </dgm:pt>
    <dgm:pt modelId="{78B5AF46-DC2B-4F5E-AD85-AAB076959B76}" type="parTrans" cxnId="{54932D51-3736-4370-8063-40F5F4F7445F}">
      <dgm:prSet/>
      <dgm:spPr/>
      <dgm:t>
        <a:bodyPr/>
        <a:lstStyle/>
        <a:p>
          <a:endParaRPr lang="zh-CN" altLang="en-US"/>
        </a:p>
      </dgm:t>
    </dgm:pt>
    <dgm:pt modelId="{05BC1C11-3AB6-4B48-B07A-6E681DF5B783}" type="sibTrans" cxnId="{54932D51-3736-4370-8063-40F5F4F7445F}">
      <dgm:prSet/>
      <dgm:spPr/>
      <dgm:t>
        <a:bodyPr/>
        <a:lstStyle/>
        <a:p>
          <a:endParaRPr lang="zh-CN" altLang="en-US"/>
        </a:p>
      </dgm:t>
    </dgm:pt>
    <dgm:pt modelId="{EF9A8991-97B6-4776-BAC7-36C790CDA63E}">
      <dgm:prSet phldrT="[文本]"/>
      <dgm:spPr/>
      <dgm:t>
        <a:bodyPr/>
        <a:lstStyle/>
        <a:p>
          <a:r>
            <a:rPr lang="en-US" altLang="zh-CN" dirty="0" smtClean="0"/>
            <a:t>4</a:t>
          </a:r>
          <a:endParaRPr lang="zh-CN" altLang="en-US" dirty="0"/>
        </a:p>
      </dgm:t>
    </dgm:pt>
    <dgm:pt modelId="{64D87E96-B051-4A71-A95C-74B58C5AD5D6}" type="parTrans" cxnId="{5F0DFD4D-8D94-4164-8580-F93125DC6F61}">
      <dgm:prSet/>
      <dgm:spPr/>
      <dgm:t>
        <a:bodyPr/>
        <a:lstStyle/>
        <a:p>
          <a:endParaRPr lang="zh-CN" altLang="en-US"/>
        </a:p>
      </dgm:t>
    </dgm:pt>
    <dgm:pt modelId="{A0F65D71-571C-4105-A982-D0403C1B03EE}" type="sibTrans" cxnId="{5F0DFD4D-8D94-4164-8580-F93125DC6F61}">
      <dgm:prSet/>
      <dgm:spPr/>
      <dgm:t>
        <a:bodyPr/>
        <a:lstStyle/>
        <a:p>
          <a:endParaRPr lang="zh-CN" altLang="en-US"/>
        </a:p>
      </dgm:t>
    </dgm:pt>
    <dgm:pt modelId="{B0E122D2-8644-4DE6-A819-C6C7592BBD62}">
      <dgm:prSet phldrT="[文本]" custT="1"/>
      <dgm:spPr/>
      <dgm:t>
        <a:bodyPr/>
        <a:lstStyle/>
        <a:p>
          <a:r>
            <a:rPr lang="zh-CN" altLang="en-US" sz="3200" b="1" dirty="0" smtClean="0">
              <a:solidFill>
                <a:srgbClr val="000000"/>
              </a:solidFill>
            </a:rPr>
            <a:t>强化四个意识</a:t>
          </a:r>
          <a:endParaRPr lang="zh-CN" altLang="en-US" sz="3200" b="1" dirty="0">
            <a:solidFill>
              <a:srgbClr val="000000"/>
            </a:solidFill>
          </a:endParaRPr>
        </a:p>
      </dgm:t>
    </dgm:pt>
    <dgm:pt modelId="{A37DC6D3-EF3F-4F05-AE46-A9454C6DA276}" type="parTrans" cxnId="{9FF2B44F-5B8D-4FD0-A1FD-A7163CFF3289}">
      <dgm:prSet/>
      <dgm:spPr/>
      <dgm:t>
        <a:bodyPr/>
        <a:lstStyle/>
        <a:p>
          <a:endParaRPr lang="zh-CN" altLang="en-US"/>
        </a:p>
      </dgm:t>
    </dgm:pt>
    <dgm:pt modelId="{237994E7-900E-4ABA-966A-9B597F6FE20C}" type="sibTrans" cxnId="{9FF2B44F-5B8D-4FD0-A1FD-A7163CFF3289}">
      <dgm:prSet/>
      <dgm:spPr/>
      <dgm:t>
        <a:bodyPr/>
        <a:lstStyle/>
        <a:p>
          <a:endParaRPr lang="zh-CN" altLang="en-US"/>
        </a:p>
      </dgm:t>
    </dgm:pt>
    <dgm:pt modelId="{C9703B62-92F8-4E99-9D20-6896AAFACDFB}">
      <dgm:prSet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42643E5C-4725-4700-B315-950A053C3126}" type="parTrans" cxnId="{60CB0951-8C51-4F2D-85EB-082A07F5A39A}">
      <dgm:prSet/>
      <dgm:spPr/>
      <dgm:t>
        <a:bodyPr/>
        <a:lstStyle/>
        <a:p>
          <a:endParaRPr lang="zh-CN" altLang="en-US"/>
        </a:p>
      </dgm:t>
    </dgm:pt>
    <dgm:pt modelId="{42E0E010-2147-492D-BC9B-70672E9B0807}" type="sibTrans" cxnId="{60CB0951-8C51-4F2D-85EB-082A07F5A39A}">
      <dgm:prSet/>
      <dgm:spPr/>
      <dgm:t>
        <a:bodyPr/>
        <a:lstStyle/>
        <a:p>
          <a:endParaRPr lang="zh-CN" altLang="en-US"/>
        </a:p>
      </dgm:t>
    </dgm:pt>
    <dgm:pt modelId="{121BC65F-3FF2-4346-AA31-026778F2CD64}">
      <dgm:prSet custT="1"/>
      <dgm:spPr/>
      <dgm:t>
        <a:bodyPr/>
        <a:lstStyle/>
        <a:p>
          <a:r>
            <a:rPr lang="zh-CN" altLang="en-US" sz="3200" b="1" dirty="0" smtClean="0">
              <a:solidFill>
                <a:srgbClr val="000000"/>
              </a:solidFill>
            </a:rPr>
            <a:t>实现两大转变</a:t>
          </a:r>
          <a:endParaRPr lang="zh-CN" altLang="en-US" sz="3200" b="1" dirty="0">
            <a:solidFill>
              <a:srgbClr val="000000"/>
            </a:solidFill>
          </a:endParaRPr>
        </a:p>
      </dgm:t>
    </dgm:pt>
    <dgm:pt modelId="{6DAE1FB0-E136-487F-B54B-F84C00DADE6E}" type="parTrans" cxnId="{E8B7CAB2-32C2-47A8-B7BC-7233483B0A1F}">
      <dgm:prSet/>
      <dgm:spPr/>
      <dgm:t>
        <a:bodyPr/>
        <a:lstStyle/>
        <a:p>
          <a:endParaRPr lang="zh-CN" altLang="en-US"/>
        </a:p>
      </dgm:t>
    </dgm:pt>
    <dgm:pt modelId="{27061C14-3EF9-4999-BE57-722696BD5A72}" type="sibTrans" cxnId="{E8B7CAB2-32C2-47A8-B7BC-7233483B0A1F}">
      <dgm:prSet/>
      <dgm:spPr/>
      <dgm:t>
        <a:bodyPr/>
        <a:lstStyle/>
        <a:p>
          <a:endParaRPr lang="zh-CN" altLang="en-US"/>
        </a:p>
      </dgm:t>
    </dgm:pt>
    <dgm:pt modelId="{62125821-BEE6-47F3-9C18-B4C7958397FB}" type="pres">
      <dgm:prSet presAssocID="{92EFD4D9-B572-4CED-94F7-FD62FC0CB5B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4A07F6A-F024-47D5-8AD9-D1547245F4F6}" type="pres">
      <dgm:prSet presAssocID="{92EFD4D9-B572-4CED-94F7-FD62FC0CB5B0}" presName="cycle" presStyleCnt="0"/>
      <dgm:spPr/>
    </dgm:pt>
    <dgm:pt modelId="{41A60219-F114-4E88-A005-D6D65EDD3CC9}" type="pres">
      <dgm:prSet presAssocID="{92EFD4D9-B572-4CED-94F7-FD62FC0CB5B0}" presName="centerShape" presStyleCnt="0"/>
      <dgm:spPr/>
    </dgm:pt>
    <dgm:pt modelId="{75D15A21-4E37-4C1D-8F76-FA5633969403}" type="pres">
      <dgm:prSet presAssocID="{92EFD4D9-B572-4CED-94F7-FD62FC0CB5B0}" presName="connSite" presStyleLbl="node1" presStyleIdx="0" presStyleCnt="5"/>
      <dgm:spPr/>
    </dgm:pt>
    <dgm:pt modelId="{0E9AAB2B-A4D2-4EF8-972B-A0B0D2895BC3}" type="pres">
      <dgm:prSet presAssocID="{92EFD4D9-B572-4CED-94F7-FD62FC0CB5B0}" presName="visible" presStyleLbl="node1" presStyleIdx="0" presStyleCnt="5" custLinFactNeighborX="-1019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63A545-9E59-4EBF-B26C-5AB0D80B8108}" type="pres">
      <dgm:prSet presAssocID="{3E6C423A-9306-40D4-9BE1-88BF21DF9FA8}" presName="Name25" presStyleLbl="parChTrans1D1" presStyleIdx="0" presStyleCnt="4"/>
      <dgm:spPr/>
      <dgm:t>
        <a:bodyPr/>
        <a:lstStyle/>
        <a:p>
          <a:endParaRPr lang="zh-CN" altLang="en-US"/>
        </a:p>
      </dgm:t>
    </dgm:pt>
    <dgm:pt modelId="{FF6D510D-62FF-41B8-BD42-A79F15B04F42}" type="pres">
      <dgm:prSet presAssocID="{16AFD32F-6A4A-417A-A588-B6501B652838}" presName="node" presStyleCnt="0"/>
      <dgm:spPr/>
    </dgm:pt>
    <dgm:pt modelId="{F613E57A-4D06-400C-BA80-392F3DC45A54}" type="pres">
      <dgm:prSet presAssocID="{16AFD32F-6A4A-417A-A588-B6501B652838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0700E5-2194-49F4-B367-112545894D15}" type="pres">
      <dgm:prSet presAssocID="{16AFD32F-6A4A-417A-A588-B6501B652838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2E61C9-C9CD-4CB2-8FAC-F61E90CAB21E}" type="pres">
      <dgm:prSet presAssocID="{42643E5C-4725-4700-B315-950A053C3126}" presName="Name25" presStyleLbl="parChTrans1D1" presStyleIdx="1" presStyleCnt="4"/>
      <dgm:spPr/>
      <dgm:t>
        <a:bodyPr/>
        <a:lstStyle/>
        <a:p>
          <a:endParaRPr lang="zh-CN" altLang="en-US"/>
        </a:p>
      </dgm:t>
    </dgm:pt>
    <dgm:pt modelId="{333ACD08-D50C-4FD5-A7EA-6F93CB4402B1}" type="pres">
      <dgm:prSet presAssocID="{C9703B62-92F8-4E99-9D20-6896AAFACDFB}" presName="node" presStyleCnt="0"/>
      <dgm:spPr/>
    </dgm:pt>
    <dgm:pt modelId="{2811F49A-DCBA-4C5E-92A9-7375B3C2E687}" type="pres">
      <dgm:prSet presAssocID="{C9703B62-92F8-4E99-9D20-6896AAFACDFB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A404AF-A1A2-4236-83C5-AA5681A4F4C6}" type="pres">
      <dgm:prSet presAssocID="{C9703B62-92F8-4E99-9D20-6896AAFACDFB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3E1F3E-AF32-4B03-9EE6-F781984B593F}" type="pres">
      <dgm:prSet presAssocID="{EB445F08-7581-433C-B493-4DF018E7B27D}" presName="Name25" presStyleLbl="parChTrans1D1" presStyleIdx="2" presStyleCnt="4"/>
      <dgm:spPr/>
      <dgm:t>
        <a:bodyPr/>
        <a:lstStyle/>
        <a:p>
          <a:endParaRPr lang="zh-CN" altLang="en-US"/>
        </a:p>
      </dgm:t>
    </dgm:pt>
    <dgm:pt modelId="{5DA21E0F-41EA-4AFD-9A5C-5A3BA9C01A55}" type="pres">
      <dgm:prSet presAssocID="{AFB9593E-85DF-44E7-AC6F-30999A126100}" presName="node" presStyleCnt="0"/>
      <dgm:spPr/>
    </dgm:pt>
    <dgm:pt modelId="{F321CFD8-BC6C-4D20-B905-863C51B430A7}" type="pres">
      <dgm:prSet presAssocID="{AFB9593E-85DF-44E7-AC6F-30999A126100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F250C4-BEA6-4F43-986C-577C9E0FBF48}" type="pres">
      <dgm:prSet presAssocID="{AFB9593E-85DF-44E7-AC6F-30999A126100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EF25C9-F569-46A8-B0D7-D72D0AFB6420}" type="pres">
      <dgm:prSet presAssocID="{64D87E96-B051-4A71-A95C-74B58C5AD5D6}" presName="Name25" presStyleLbl="parChTrans1D1" presStyleIdx="3" presStyleCnt="4"/>
      <dgm:spPr/>
      <dgm:t>
        <a:bodyPr/>
        <a:lstStyle/>
        <a:p>
          <a:endParaRPr lang="zh-CN" altLang="en-US"/>
        </a:p>
      </dgm:t>
    </dgm:pt>
    <dgm:pt modelId="{0EC187F9-D9B3-49E1-8FC8-9CEEE0AA2EB4}" type="pres">
      <dgm:prSet presAssocID="{EF9A8991-97B6-4776-BAC7-36C790CDA63E}" presName="node" presStyleCnt="0"/>
      <dgm:spPr/>
    </dgm:pt>
    <dgm:pt modelId="{AF2013FE-278E-4A6D-A002-FB4CCB56CAA6}" type="pres">
      <dgm:prSet presAssocID="{EF9A8991-97B6-4776-BAC7-36C790CDA63E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9F4DBE-4A61-4707-8009-4C8E78EA21D3}" type="pres">
      <dgm:prSet presAssocID="{EF9A8991-97B6-4776-BAC7-36C790CDA63E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FF2B44F-5B8D-4FD0-A1FD-A7163CFF3289}" srcId="{EF9A8991-97B6-4776-BAC7-36C790CDA63E}" destId="{B0E122D2-8644-4DE6-A819-C6C7592BBD62}" srcOrd="0" destOrd="0" parTransId="{A37DC6D3-EF3F-4F05-AE46-A9454C6DA276}" sibTransId="{237994E7-900E-4ABA-966A-9B597F6FE20C}"/>
    <dgm:cxn modelId="{B3AC1F34-C41C-4166-977F-610ECD43352B}" type="presOf" srcId="{3E6C423A-9306-40D4-9BE1-88BF21DF9FA8}" destId="{6563A545-9E59-4EBF-B26C-5AB0D80B8108}" srcOrd="0" destOrd="0" presId="urn:microsoft.com/office/officeart/2005/8/layout/radial2"/>
    <dgm:cxn modelId="{E518B3E8-9C0A-44F0-A548-379A7E25C6CE}" type="presOf" srcId="{EF9A8991-97B6-4776-BAC7-36C790CDA63E}" destId="{AF2013FE-278E-4A6D-A002-FB4CCB56CAA6}" srcOrd="0" destOrd="0" presId="urn:microsoft.com/office/officeart/2005/8/layout/radial2"/>
    <dgm:cxn modelId="{54932D51-3736-4370-8063-40F5F4F7445F}" srcId="{AFB9593E-85DF-44E7-AC6F-30999A126100}" destId="{1CA99161-6B32-4E2B-B12E-AD7122EEBB6C}" srcOrd="0" destOrd="0" parTransId="{78B5AF46-DC2B-4F5E-AD85-AAB076959B76}" sibTransId="{05BC1C11-3AB6-4B48-B07A-6E681DF5B783}"/>
    <dgm:cxn modelId="{3A1DEDFB-3E2E-4D99-B5F6-0ABD3A1DE0AA}" srcId="{16AFD32F-6A4A-417A-A588-B6501B652838}" destId="{C5FABC66-F81F-4BC2-894C-8692A79E99E1}" srcOrd="0" destOrd="0" parTransId="{9C1FA1DD-7132-4166-A119-F7608C0829EA}" sibTransId="{213828B5-CF3B-4315-9745-AB48BBABD25A}"/>
    <dgm:cxn modelId="{5603D5B9-D298-4265-B513-FD2B175BCD53}" type="presOf" srcId="{1CA99161-6B32-4E2B-B12E-AD7122EEBB6C}" destId="{7EF250C4-BEA6-4F43-986C-577C9E0FBF48}" srcOrd="0" destOrd="0" presId="urn:microsoft.com/office/officeart/2005/8/layout/radial2"/>
    <dgm:cxn modelId="{7DEF88E1-F8CC-4957-A12B-0A82CBAC63CF}" srcId="{92EFD4D9-B572-4CED-94F7-FD62FC0CB5B0}" destId="{AFB9593E-85DF-44E7-AC6F-30999A126100}" srcOrd="2" destOrd="0" parTransId="{EB445F08-7581-433C-B493-4DF018E7B27D}" sibTransId="{C7F8D66F-C510-4A7C-9249-E9F3D377A1D4}"/>
    <dgm:cxn modelId="{5F0DFD4D-8D94-4164-8580-F93125DC6F61}" srcId="{92EFD4D9-B572-4CED-94F7-FD62FC0CB5B0}" destId="{EF9A8991-97B6-4776-BAC7-36C790CDA63E}" srcOrd="3" destOrd="0" parTransId="{64D87E96-B051-4A71-A95C-74B58C5AD5D6}" sibTransId="{A0F65D71-571C-4105-A982-D0403C1B03EE}"/>
    <dgm:cxn modelId="{54183D5A-A8D8-43D2-B34A-A86EF58C9E63}" type="presOf" srcId="{16AFD32F-6A4A-417A-A588-B6501B652838}" destId="{F613E57A-4D06-400C-BA80-392F3DC45A54}" srcOrd="0" destOrd="0" presId="urn:microsoft.com/office/officeart/2005/8/layout/radial2"/>
    <dgm:cxn modelId="{3EE315DF-4462-4CBF-BBEB-F92169A73576}" type="presOf" srcId="{92EFD4D9-B572-4CED-94F7-FD62FC0CB5B0}" destId="{62125821-BEE6-47F3-9C18-B4C7958397FB}" srcOrd="0" destOrd="0" presId="urn:microsoft.com/office/officeart/2005/8/layout/radial2"/>
    <dgm:cxn modelId="{E8B7CAB2-32C2-47A8-B7BC-7233483B0A1F}" srcId="{C9703B62-92F8-4E99-9D20-6896AAFACDFB}" destId="{121BC65F-3FF2-4346-AA31-026778F2CD64}" srcOrd="0" destOrd="0" parTransId="{6DAE1FB0-E136-487F-B54B-F84C00DADE6E}" sibTransId="{27061C14-3EF9-4999-BE57-722696BD5A72}"/>
    <dgm:cxn modelId="{42EA15F2-0FEE-4066-9426-AE78582628DC}" type="presOf" srcId="{B0E122D2-8644-4DE6-A819-C6C7592BBD62}" destId="{BA9F4DBE-4A61-4707-8009-4C8E78EA21D3}" srcOrd="0" destOrd="0" presId="urn:microsoft.com/office/officeart/2005/8/layout/radial2"/>
    <dgm:cxn modelId="{0892C90E-F634-47B7-867B-676C748A45F5}" type="presOf" srcId="{AFB9593E-85DF-44E7-AC6F-30999A126100}" destId="{F321CFD8-BC6C-4D20-B905-863C51B430A7}" srcOrd="0" destOrd="0" presId="urn:microsoft.com/office/officeart/2005/8/layout/radial2"/>
    <dgm:cxn modelId="{3061C2A3-855D-4CBD-A1E8-4A901F0FCFD7}" type="presOf" srcId="{C5FABC66-F81F-4BC2-894C-8692A79E99E1}" destId="{220700E5-2194-49F4-B367-112545894D15}" srcOrd="0" destOrd="0" presId="urn:microsoft.com/office/officeart/2005/8/layout/radial2"/>
    <dgm:cxn modelId="{4FE53CBF-2E3F-4727-8B22-92D8A9CF8510}" type="presOf" srcId="{42643E5C-4725-4700-B315-950A053C3126}" destId="{642E61C9-C9CD-4CB2-8FAC-F61E90CAB21E}" srcOrd="0" destOrd="0" presId="urn:microsoft.com/office/officeart/2005/8/layout/radial2"/>
    <dgm:cxn modelId="{21641AE7-B461-4B03-971D-380833545E16}" type="presOf" srcId="{64D87E96-B051-4A71-A95C-74B58C5AD5D6}" destId="{1FEF25C9-F569-46A8-B0D7-D72D0AFB6420}" srcOrd="0" destOrd="0" presId="urn:microsoft.com/office/officeart/2005/8/layout/radial2"/>
    <dgm:cxn modelId="{60CB0951-8C51-4F2D-85EB-082A07F5A39A}" srcId="{92EFD4D9-B572-4CED-94F7-FD62FC0CB5B0}" destId="{C9703B62-92F8-4E99-9D20-6896AAFACDFB}" srcOrd="1" destOrd="0" parTransId="{42643E5C-4725-4700-B315-950A053C3126}" sibTransId="{42E0E010-2147-492D-BC9B-70672E9B0807}"/>
    <dgm:cxn modelId="{1110E5AE-9880-46F0-8CB4-44D1A88C1DC5}" type="presOf" srcId="{C9703B62-92F8-4E99-9D20-6896AAFACDFB}" destId="{2811F49A-DCBA-4C5E-92A9-7375B3C2E687}" srcOrd="0" destOrd="0" presId="urn:microsoft.com/office/officeart/2005/8/layout/radial2"/>
    <dgm:cxn modelId="{2CC56FD1-3C93-4A59-8550-F8DC4A5E9810}" type="presOf" srcId="{121BC65F-3FF2-4346-AA31-026778F2CD64}" destId="{75A404AF-A1A2-4236-83C5-AA5681A4F4C6}" srcOrd="0" destOrd="0" presId="urn:microsoft.com/office/officeart/2005/8/layout/radial2"/>
    <dgm:cxn modelId="{8559ADC5-525D-455A-996D-9A7F2C7CEBA7}" srcId="{92EFD4D9-B572-4CED-94F7-FD62FC0CB5B0}" destId="{16AFD32F-6A4A-417A-A588-B6501B652838}" srcOrd="0" destOrd="0" parTransId="{3E6C423A-9306-40D4-9BE1-88BF21DF9FA8}" sibTransId="{233F13E7-B4C7-4B83-BCFB-14AB98DFD08C}"/>
    <dgm:cxn modelId="{9259EA23-95FA-466A-8C82-3D21817901F3}" type="presOf" srcId="{EB445F08-7581-433C-B493-4DF018E7B27D}" destId="{6A3E1F3E-AF32-4B03-9EE6-F781984B593F}" srcOrd="0" destOrd="0" presId="urn:microsoft.com/office/officeart/2005/8/layout/radial2"/>
    <dgm:cxn modelId="{69A02688-96B4-4343-BED4-9EF585418CDF}" type="presParOf" srcId="{62125821-BEE6-47F3-9C18-B4C7958397FB}" destId="{74A07F6A-F024-47D5-8AD9-D1547245F4F6}" srcOrd="0" destOrd="0" presId="urn:microsoft.com/office/officeart/2005/8/layout/radial2"/>
    <dgm:cxn modelId="{0A03925E-8767-41CE-B72D-AF4BFD4D6789}" type="presParOf" srcId="{74A07F6A-F024-47D5-8AD9-D1547245F4F6}" destId="{41A60219-F114-4E88-A005-D6D65EDD3CC9}" srcOrd="0" destOrd="0" presId="urn:microsoft.com/office/officeart/2005/8/layout/radial2"/>
    <dgm:cxn modelId="{A77C4940-012E-4400-9B65-CC75D83CE4EB}" type="presParOf" srcId="{41A60219-F114-4E88-A005-D6D65EDD3CC9}" destId="{75D15A21-4E37-4C1D-8F76-FA5633969403}" srcOrd="0" destOrd="0" presId="urn:microsoft.com/office/officeart/2005/8/layout/radial2"/>
    <dgm:cxn modelId="{6AC71384-8820-4C09-B6D6-AD925080FDC9}" type="presParOf" srcId="{41A60219-F114-4E88-A005-D6D65EDD3CC9}" destId="{0E9AAB2B-A4D2-4EF8-972B-A0B0D2895BC3}" srcOrd="1" destOrd="0" presId="urn:microsoft.com/office/officeart/2005/8/layout/radial2"/>
    <dgm:cxn modelId="{311E4FA6-2462-428C-A154-C33376DD0841}" type="presParOf" srcId="{74A07F6A-F024-47D5-8AD9-D1547245F4F6}" destId="{6563A545-9E59-4EBF-B26C-5AB0D80B8108}" srcOrd="1" destOrd="0" presId="urn:microsoft.com/office/officeart/2005/8/layout/radial2"/>
    <dgm:cxn modelId="{19749271-F293-480D-887D-ACC8B758ADE3}" type="presParOf" srcId="{74A07F6A-F024-47D5-8AD9-D1547245F4F6}" destId="{FF6D510D-62FF-41B8-BD42-A79F15B04F42}" srcOrd="2" destOrd="0" presId="urn:microsoft.com/office/officeart/2005/8/layout/radial2"/>
    <dgm:cxn modelId="{79529F07-51C8-4DC5-AC1E-40F6E4139A7A}" type="presParOf" srcId="{FF6D510D-62FF-41B8-BD42-A79F15B04F42}" destId="{F613E57A-4D06-400C-BA80-392F3DC45A54}" srcOrd="0" destOrd="0" presId="urn:microsoft.com/office/officeart/2005/8/layout/radial2"/>
    <dgm:cxn modelId="{3D448A56-A5F7-405B-92F2-089CBC5BB6DC}" type="presParOf" srcId="{FF6D510D-62FF-41B8-BD42-A79F15B04F42}" destId="{220700E5-2194-49F4-B367-112545894D15}" srcOrd="1" destOrd="0" presId="urn:microsoft.com/office/officeart/2005/8/layout/radial2"/>
    <dgm:cxn modelId="{6DC4BA38-150A-4AD5-B6E8-7762364CFA8A}" type="presParOf" srcId="{74A07F6A-F024-47D5-8AD9-D1547245F4F6}" destId="{642E61C9-C9CD-4CB2-8FAC-F61E90CAB21E}" srcOrd="3" destOrd="0" presId="urn:microsoft.com/office/officeart/2005/8/layout/radial2"/>
    <dgm:cxn modelId="{CAE269A9-476B-4D98-9828-8241854034DE}" type="presParOf" srcId="{74A07F6A-F024-47D5-8AD9-D1547245F4F6}" destId="{333ACD08-D50C-4FD5-A7EA-6F93CB4402B1}" srcOrd="4" destOrd="0" presId="urn:microsoft.com/office/officeart/2005/8/layout/radial2"/>
    <dgm:cxn modelId="{B20537E1-1426-4486-877D-7F5AB860CFD4}" type="presParOf" srcId="{333ACD08-D50C-4FD5-A7EA-6F93CB4402B1}" destId="{2811F49A-DCBA-4C5E-92A9-7375B3C2E687}" srcOrd="0" destOrd="0" presId="urn:microsoft.com/office/officeart/2005/8/layout/radial2"/>
    <dgm:cxn modelId="{7E8BDF7C-F5B0-4432-8355-DF203D8CBCDD}" type="presParOf" srcId="{333ACD08-D50C-4FD5-A7EA-6F93CB4402B1}" destId="{75A404AF-A1A2-4236-83C5-AA5681A4F4C6}" srcOrd="1" destOrd="0" presId="urn:microsoft.com/office/officeart/2005/8/layout/radial2"/>
    <dgm:cxn modelId="{8C532025-400C-444B-AB65-FF75CFFC499D}" type="presParOf" srcId="{74A07F6A-F024-47D5-8AD9-D1547245F4F6}" destId="{6A3E1F3E-AF32-4B03-9EE6-F781984B593F}" srcOrd="5" destOrd="0" presId="urn:microsoft.com/office/officeart/2005/8/layout/radial2"/>
    <dgm:cxn modelId="{0EDFB570-EE94-4D94-853B-56E310F33A02}" type="presParOf" srcId="{74A07F6A-F024-47D5-8AD9-D1547245F4F6}" destId="{5DA21E0F-41EA-4AFD-9A5C-5A3BA9C01A55}" srcOrd="6" destOrd="0" presId="urn:microsoft.com/office/officeart/2005/8/layout/radial2"/>
    <dgm:cxn modelId="{5F4C262C-EC85-4250-870F-D73EE8AE43DB}" type="presParOf" srcId="{5DA21E0F-41EA-4AFD-9A5C-5A3BA9C01A55}" destId="{F321CFD8-BC6C-4D20-B905-863C51B430A7}" srcOrd="0" destOrd="0" presId="urn:microsoft.com/office/officeart/2005/8/layout/radial2"/>
    <dgm:cxn modelId="{0B96C288-5A2E-4B25-AFA8-FE5DC4AF3725}" type="presParOf" srcId="{5DA21E0F-41EA-4AFD-9A5C-5A3BA9C01A55}" destId="{7EF250C4-BEA6-4F43-986C-577C9E0FBF48}" srcOrd="1" destOrd="0" presId="urn:microsoft.com/office/officeart/2005/8/layout/radial2"/>
    <dgm:cxn modelId="{E41245CE-5816-4CB8-84A0-F5601571ECDF}" type="presParOf" srcId="{74A07F6A-F024-47D5-8AD9-D1547245F4F6}" destId="{1FEF25C9-F569-46A8-B0D7-D72D0AFB6420}" srcOrd="7" destOrd="0" presId="urn:microsoft.com/office/officeart/2005/8/layout/radial2"/>
    <dgm:cxn modelId="{10FA3B2D-7E0C-43E0-AA64-CA9068AF5B0D}" type="presParOf" srcId="{74A07F6A-F024-47D5-8AD9-D1547245F4F6}" destId="{0EC187F9-D9B3-49E1-8FC8-9CEEE0AA2EB4}" srcOrd="8" destOrd="0" presId="urn:microsoft.com/office/officeart/2005/8/layout/radial2"/>
    <dgm:cxn modelId="{4797F28F-3B40-4E2A-85EB-F87DBF032CEE}" type="presParOf" srcId="{0EC187F9-D9B3-49E1-8FC8-9CEEE0AA2EB4}" destId="{AF2013FE-278E-4A6D-A002-FB4CCB56CAA6}" srcOrd="0" destOrd="0" presId="urn:microsoft.com/office/officeart/2005/8/layout/radial2"/>
    <dgm:cxn modelId="{EEF21C45-DAE9-484F-9E27-69A422F41C9E}" type="presParOf" srcId="{0EC187F9-D9B3-49E1-8FC8-9CEEE0AA2EB4}" destId="{BA9F4DBE-4A61-4707-8009-4C8E78EA21D3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966B09-6009-44B2-8201-8F3BE4F3E0F7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115C180-8521-4DD0-8A0C-EF243FA3D756}">
      <dgm:prSet phldrT="[文本]"/>
      <dgm:spPr/>
      <dgm:t>
        <a:bodyPr/>
        <a:lstStyle/>
        <a:p>
          <a:r>
            <a:rPr lang="zh-CN" altLang="en-US" b="1" dirty="0" smtClean="0"/>
            <a:t>古代史</a:t>
          </a:r>
          <a:endParaRPr lang="zh-CN" altLang="en-US" b="1" dirty="0"/>
        </a:p>
      </dgm:t>
    </dgm:pt>
    <dgm:pt modelId="{3112187A-1A84-4DA4-B7E9-DDAD8D2773EF}" type="parTrans" cxnId="{E2B7AFF9-1180-4846-979E-3857115F89A0}">
      <dgm:prSet/>
      <dgm:spPr/>
      <dgm:t>
        <a:bodyPr/>
        <a:lstStyle/>
        <a:p>
          <a:endParaRPr lang="zh-CN" altLang="en-US"/>
        </a:p>
      </dgm:t>
    </dgm:pt>
    <dgm:pt modelId="{E7D38635-04D7-486C-A616-5729DA2072C9}" type="sibTrans" cxnId="{E2B7AFF9-1180-4846-979E-3857115F89A0}">
      <dgm:prSet/>
      <dgm:spPr/>
      <dgm:t>
        <a:bodyPr/>
        <a:lstStyle/>
        <a:p>
          <a:endParaRPr lang="zh-CN" altLang="en-US"/>
        </a:p>
      </dgm:t>
    </dgm:pt>
    <dgm:pt modelId="{D526DC1A-726B-47FF-829D-C94B2A9745D4}">
      <dgm:prSet phldrT="[文本]"/>
      <dgm:spPr/>
      <dgm:t>
        <a:bodyPr/>
        <a:lstStyle/>
        <a:p>
          <a:r>
            <a:rPr lang="zh-CN" altLang="en-US" b="1" dirty="0" smtClean="0"/>
            <a:t>近代史</a:t>
          </a:r>
          <a:endParaRPr lang="zh-CN" altLang="en-US" b="1" dirty="0"/>
        </a:p>
      </dgm:t>
    </dgm:pt>
    <dgm:pt modelId="{3CB3BC3D-AC9C-46C8-B877-B6BCC6C02B42}" type="parTrans" cxnId="{A1D016D0-DAE6-4D05-89DA-62D69D2CA38E}">
      <dgm:prSet/>
      <dgm:spPr/>
      <dgm:t>
        <a:bodyPr/>
        <a:lstStyle/>
        <a:p>
          <a:endParaRPr lang="zh-CN" altLang="en-US"/>
        </a:p>
      </dgm:t>
    </dgm:pt>
    <dgm:pt modelId="{E1C9E12F-8005-4CA9-B05A-27AFEF9EF4B8}" type="sibTrans" cxnId="{A1D016D0-DAE6-4D05-89DA-62D69D2CA38E}">
      <dgm:prSet/>
      <dgm:spPr/>
      <dgm:t>
        <a:bodyPr/>
        <a:lstStyle/>
        <a:p>
          <a:endParaRPr lang="zh-CN" altLang="en-US"/>
        </a:p>
      </dgm:t>
    </dgm:pt>
    <dgm:pt modelId="{502F9FE6-3773-4287-9455-9BEE0C45064A}">
      <dgm:prSet phldrT="[文本]"/>
      <dgm:spPr/>
      <dgm:t>
        <a:bodyPr/>
        <a:lstStyle/>
        <a:p>
          <a:r>
            <a:rPr lang="zh-CN" altLang="en-US" b="1" dirty="0" smtClean="0"/>
            <a:t>现代史</a:t>
          </a:r>
          <a:endParaRPr lang="zh-CN" altLang="en-US" b="1" dirty="0"/>
        </a:p>
      </dgm:t>
    </dgm:pt>
    <dgm:pt modelId="{72E75382-49CC-4B7A-9273-399BCC4B4531}" type="parTrans" cxnId="{C3213666-5772-4793-8BD1-9A8F703AD119}">
      <dgm:prSet/>
      <dgm:spPr/>
      <dgm:t>
        <a:bodyPr/>
        <a:lstStyle/>
        <a:p>
          <a:endParaRPr lang="zh-CN" altLang="en-US"/>
        </a:p>
      </dgm:t>
    </dgm:pt>
    <dgm:pt modelId="{4FF5A5D9-70BC-45FF-AA18-63E98C60AE4E}" type="sibTrans" cxnId="{C3213666-5772-4793-8BD1-9A8F703AD119}">
      <dgm:prSet/>
      <dgm:spPr/>
      <dgm:t>
        <a:bodyPr/>
        <a:lstStyle/>
        <a:p>
          <a:endParaRPr lang="zh-CN" altLang="en-US"/>
        </a:p>
      </dgm:t>
    </dgm:pt>
    <dgm:pt modelId="{E8741970-473D-4906-AB25-2105A87FC984}" type="pres">
      <dgm:prSet presAssocID="{D1966B09-6009-44B2-8201-8F3BE4F3E0F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BB08690-2B72-441D-A8B6-90AB3F6BFB90}" type="pres">
      <dgm:prSet presAssocID="{D1966B09-6009-44B2-8201-8F3BE4F3E0F7}" presName="cycle" presStyleCnt="0"/>
      <dgm:spPr/>
    </dgm:pt>
    <dgm:pt modelId="{BD44B70E-B3FA-4574-BC33-EC9048C7F8D8}" type="pres">
      <dgm:prSet presAssocID="{D1966B09-6009-44B2-8201-8F3BE4F3E0F7}" presName="centerShape" presStyleCnt="0"/>
      <dgm:spPr/>
    </dgm:pt>
    <dgm:pt modelId="{5D297A3D-D906-43B1-8110-3EFCA35F1DEF}" type="pres">
      <dgm:prSet presAssocID="{D1966B09-6009-44B2-8201-8F3BE4F3E0F7}" presName="connSite" presStyleLbl="node1" presStyleIdx="0" presStyleCnt="4"/>
      <dgm:spPr/>
    </dgm:pt>
    <dgm:pt modelId="{A1B93EFD-C57E-4B5A-AC73-71FB54BB2650}" type="pres">
      <dgm:prSet presAssocID="{D1966B09-6009-44B2-8201-8F3BE4F3E0F7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6B93E46-AA86-475C-AD08-0457EE39E17C}" type="pres">
      <dgm:prSet presAssocID="{3112187A-1A84-4DA4-B7E9-DDAD8D2773EF}" presName="Name25" presStyleLbl="parChTrans1D1" presStyleIdx="0" presStyleCnt="3"/>
      <dgm:spPr/>
      <dgm:t>
        <a:bodyPr/>
        <a:lstStyle/>
        <a:p>
          <a:endParaRPr lang="zh-CN" altLang="en-US"/>
        </a:p>
      </dgm:t>
    </dgm:pt>
    <dgm:pt modelId="{E1F42C24-611A-49A2-BFFB-7DC1B5877442}" type="pres">
      <dgm:prSet presAssocID="{1115C180-8521-4DD0-8A0C-EF243FA3D756}" presName="node" presStyleCnt="0"/>
      <dgm:spPr/>
    </dgm:pt>
    <dgm:pt modelId="{D0C0EFA6-7460-4BFD-B6DC-7EA60A7E1DB3}" type="pres">
      <dgm:prSet presAssocID="{1115C180-8521-4DD0-8A0C-EF243FA3D756}" presName="parentNode" presStyleLbl="node1" presStyleIdx="1" presStyleCnt="4" custLinFactNeighborX="552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E8D63D-9D59-4B49-8789-6862944F8B55}" type="pres">
      <dgm:prSet presAssocID="{1115C180-8521-4DD0-8A0C-EF243FA3D75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889CFD-AA99-43A5-A074-CC9DABBEB477}" type="pres">
      <dgm:prSet presAssocID="{3CB3BC3D-AC9C-46C8-B877-B6BCC6C02B42}" presName="Name25" presStyleLbl="parChTrans1D1" presStyleIdx="1" presStyleCnt="3"/>
      <dgm:spPr/>
      <dgm:t>
        <a:bodyPr/>
        <a:lstStyle/>
        <a:p>
          <a:endParaRPr lang="zh-CN" altLang="en-US"/>
        </a:p>
      </dgm:t>
    </dgm:pt>
    <dgm:pt modelId="{5B3E7D29-DF4D-4AC3-A354-F0A2A05D00ED}" type="pres">
      <dgm:prSet presAssocID="{D526DC1A-726B-47FF-829D-C94B2A9745D4}" presName="node" presStyleCnt="0"/>
      <dgm:spPr/>
    </dgm:pt>
    <dgm:pt modelId="{61736358-398D-4C10-885E-4AD92DA7D770}" type="pres">
      <dgm:prSet presAssocID="{D526DC1A-726B-47FF-829D-C94B2A9745D4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466CD5-5514-4651-A085-22DB9ECC4495}" type="pres">
      <dgm:prSet presAssocID="{D526DC1A-726B-47FF-829D-C94B2A9745D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C2F85B-4701-4D6C-AF7E-F181E38793BC}" type="pres">
      <dgm:prSet presAssocID="{72E75382-49CC-4B7A-9273-399BCC4B4531}" presName="Name25" presStyleLbl="parChTrans1D1" presStyleIdx="2" presStyleCnt="3"/>
      <dgm:spPr/>
      <dgm:t>
        <a:bodyPr/>
        <a:lstStyle/>
        <a:p>
          <a:endParaRPr lang="zh-CN" altLang="en-US"/>
        </a:p>
      </dgm:t>
    </dgm:pt>
    <dgm:pt modelId="{B83F081C-E03F-4151-B8AD-56433D161BB3}" type="pres">
      <dgm:prSet presAssocID="{502F9FE6-3773-4287-9455-9BEE0C45064A}" presName="node" presStyleCnt="0"/>
      <dgm:spPr/>
    </dgm:pt>
    <dgm:pt modelId="{7395FF99-EE23-4DF0-8A09-8441075E5E13}" type="pres">
      <dgm:prSet presAssocID="{502F9FE6-3773-4287-9455-9BEE0C45064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C1C1152-7C93-40A5-984A-A3DB71E950E1}" type="pres">
      <dgm:prSet presAssocID="{502F9FE6-3773-4287-9455-9BEE0C45064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3213666-5772-4793-8BD1-9A8F703AD119}" srcId="{D1966B09-6009-44B2-8201-8F3BE4F3E0F7}" destId="{502F9FE6-3773-4287-9455-9BEE0C45064A}" srcOrd="2" destOrd="0" parTransId="{72E75382-49CC-4B7A-9273-399BCC4B4531}" sibTransId="{4FF5A5D9-70BC-45FF-AA18-63E98C60AE4E}"/>
    <dgm:cxn modelId="{A1D016D0-DAE6-4D05-89DA-62D69D2CA38E}" srcId="{D1966B09-6009-44B2-8201-8F3BE4F3E0F7}" destId="{D526DC1A-726B-47FF-829D-C94B2A9745D4}" srcOrd="1" destOrd="0" parTransId="{3CB3BC3D-AC9C-46C8-B877-B6BCC6C02B42}" sibTransId="{E1C9E12F-8005-4CA9-B05A-27AFEF9EF4B8}"/>
    <dgm:cxn modelId="{A80387C2-FB26-4269-AF52-57CB6BA2318A}" type="presOf" srcId="{3112187A-1A84-4DA4-B7E9-DDAD8D2773EF}" destId="{C6B93E46-AA86-475C-AD08-0457EE39E17C}" srcOrd="0" destOrd="0" presId="urn:microsoft.com/office/officeart/2005/8/layout/radial2"/>
    <dgm:cxn modelId="{9D1DE66F-F72E-41F1-9BAE-15213A06F614}" type="presOf" srcId="{3CB3BC3D-AC9C-46C8-B877-B6BCC6C02B42}" destId="{4A889CFD-AA99-43A5-A074-CC9DABBEB477}" srcOrd="0" destOrd="0" presId="urn:microsoft.com/office/officeart/2005/8/layout/radial2"/>
    <dgm:cxn modelId="{1B9F6382-1594-4117-95FE-67A29697CED8}" type="presOf" srcId="{72E75382-49CC-4B7A-9273-399BCC4B4531}" destId="{59C2F85B-4701-4D6C-AF7E-F181E38793BC}" srcOrd="0" destOrd="0" presId="urn:microsoft.com/office/officeart/2005/8/layout/radial2"/>
    <dgm:cxn modelId="{D58E0B67-7A38-43FA-BDE0-6E7432F476D4}" type="presOf" srcId="{D1966B09-6009-44B2-8201-8F3BE4F3E0F7}" destId="{E8741970-473D-4906-AB25-2105A87FC984}" srcOrd="0" destOrd="0" presId="urn:microsoft.com/office/officeart/2005/8/layout/radial2"/>
    <dgm:cxn modelId="{E2B7AFF9-1180-4846-979E-3857115F89A0}" srcId="{D1966B09-6009-44B2-8201-8F3BE4F3E0F7}" destId="{1115C180-8521-4DD0-8A0C-EF243FA3D756}" srcOrd="0" destOrd="0" parTransId="{3112187A-1A84-4DA4-B7E9-DDAD8D2773EF}" sibTransId="{E7D38635-04D7-486C-A616-5729DA2072C9}"/>
    <dgm:cxn modelId="{8238B40D-ADF8-4F78-98A6-D6BEF730A804}" type="presOf" srcId="{1115C180-8521-4DD0-8A0C-EF243FA3D756}" destId="{D0C0EFA6-7460-4BFD-B6DC-7EA60A7E1DB3}" srcOrd="0" destOrd="0" presId="urn:microsoft.com/office/officeart/2005/8/layout/radial2"/>
    <dgm:cxn modelId="{9887647F-392C-45F1-AA06-71D8FC1130B7}" type="presOf" srcId="{D526DC1A-726B-47FF-829D-C94B2A9745D4}" destId="{61736358-398D-4C10-885E-4AD92DA7D770}" srcOrd="0" destOrd="0" presId="urn:microsoft.com/office/officeart/2005/8/layout/radial2"/>
    <dgm:cxn modelId="{0F8E5E7F-1910-40B6-8BC5-1B086297DC7F}" type="presOf" srcId="{502F9FE6-3773-4287-9455-9BEE0C45064A}" destId="{7395FF99-EE23-4DF0-8A09-8441075E5E13}" srcOrd="0" destOrd="0" presId="urn:microsoft.com/office/officeart/2005/8/layout/radial2"/>
    <dgm:cxn modelId="{A3F926D2-7F44-4393-BFDB-F32AF122389A}" type="presParOf" srcId="{E8741970-473D-4906-AB25-2105A87FC984}" destId="{1BB08690-2B72-441D-A8B6-90AB3F6BFB90}" srcOrd="0" destOrd="0" presId="urn:microsoft.com/office/officeart/2005/8/layout/radial2"/>
    <dgm:cxn modelId="{F70B38AA-B5EE-4257-9309-B5F9C984696D}" type="presParOf" srcId="{1BB08690-2B72-441D-A8B6-90AB3F6BFB90}" destId="{BD44B70E-B3FA-4574-BC33-EC9048C7F8D8}" srcOrd="0" destOrd="0" presId="urn:microsoft.com/office/officeart/2005/8/layout/radial2"/>
    <dgm:cxn modelId="{23212749-1311-482A-8FDC-7BAAA95D1E09}" type="presParOf" srcId="{BD44B70E-B3FA-4574-BC33-EC9048C7F8D8}" destId="{5D297A3D-D906-43B1-8110-3EFCA35F1DEF}" srcOrd="0" destOrd="0" presId="urn:microsoft.com/office/officeart/2005/8/layout/radial2"/>
    <dgm:cxn modelId="{771D7EB3-050D-4456-9F52-490674C3F5E0}" type="presParOf" srcId="{BD44B70E-B3FA-4574-BC33-EC9048C7F8D8}" destId="{A1B93EFD-C57E-4B5A-AC73-71FB54BB2650}" srcOrd="1" destOrd="0" presId="urn:microsoft.com/office/officeart/2005/8/layout/radial2"/>
    <dgm:cxn modelId="{899DFB32-2156-4B11-8A5E-35F1EAD25941}" type="presParOf" srcId="{1BB08690-2B72-441D-A8B6-90AB3F6BFB90}" destId="{C6B93E46-AA86-475C-AD08-0457EE39E17C}" srcOrd="1" destOrd="0" presId="urn:microsoft.com/office/officeart/2005/8/layout/radial2"/>
    <dgm:cxn modelId="{528CE031-D736-4808-BD2E-BB079A260171}" type="presParOf" srcId="{1BB08690-2B72-441D-A8B6-90AB3F6BFB90}" destId="{E1F42C24-611A-49A2-BFFB-7DC1B5877442}" srcOrd="2" destOrd="0" presId="urn:microsoft.com/office/officeart/2005/8/layout/radial2"/>
    <dgm:cxn modelId="{A062BCEE-4697-4240-A2BD-F667ED8FAF67}" type="presParOf" srcId="{E1F42C24-611A-49A2-BFFB-7DC1B5877442}" destId="{D0C0EFA6-7460-4BFD-B6DC-7EA60A7E1DB3}" srcOrd="0" destOrd="0" presId="urn:microsoft.com/office/officeart/2005/8/layout/radial2"/>
    <dgm:cxn modelId="{C61D6E01-74EF-4D55-A3C4-87E89B28D733}" type="presParOf" srcId="{E1F42C24-611A-49A2-BFFB-7DC1B5877442}" destId="{AEE8D63D-9D59-4B49-8789-6862944F8B55}" srcOrd="1" destOrd="0" presId="urn:microsoft.com/office/officeart/2005/8/layout/radial2"/>
    <dgm:cxn modelId="{2A64A095-3364-41D0-812B-5DBF1AFAC36E}" type="presParOf" srcId="{1BB08690-2B72-441D-A8B6-90AB3F6BFB90}" destId="{4A889CFD-AA99-43A5-A074-CC9DABBEB477}" srcOrd="3" destOrd="0" presId="urn:microsoft.com/office/officeart/2005/8/layout/radial2"/>
    <dgm:cxn modelId="{41DD5BBB-4697-4447-B095-24F2A66332C5}" type="presParOf" srcId="{1BB08690-2B72-441D-A8B6-90AB3F6BFB90}" destId="{5B3E7D29-DF4D-4AC3-A354-F0A2A05D00ED}" srcOrd="4" destOrd="0" presId="urn:microsoft.com/office/officeart/2005/8/layout/radial2"/>
    <dgm:cxn modelId="{52CA566E-83BC-4128-857F-EBC3C648197A}" type="presParOf" srcId="{5B3E7D29-DF4D-4AC3-A354-F0A2A05D00ED}" destId="{61736358-398D-4C10-885E-4AD92DA7D770}" srcOrd="0" destOrd="0" presId="urn:microsoft.com/office/officeart/2005/8/layout/radial2"/>
    <dgm:cxn modelId="{0F5A038D-70D7-4C0F-84FE-076BD4494A38}" type="presParOf" srcId="{5B3E7D29-DF4D-4AC3-A354-F0A2A05D00ED}" destId="{91466CD5-5514-4651-A085-22DB9ECC4495}" srcOrd="1" destOrd="0" presId="urn:microsoft.com/office/officeart/2005/8/layout/radial2"/>
    <dgm:cxn modelId="{1C2EEF0F-0399-42C4-8B0A-351A6B2F0FCB}" type="presParOf" srcId="{1BB08690-2B72-441D-A8B6-90AB3F6BFB90}" destId="{59C2F85B-4701-4D6C-AF7E-F181E38793BC}" srcOrd="5" destOrd="0" presId="urn:microsoft.com/office/officeart/2005/8/layout/radial2"/>
    <dgm:cxn modelId="{B14BB1BD-FD1D-490A-A0BF-B4D7221CD48B}" type="presParOf" srcId="{1BB08690-2B72-441D-A8B6-90AB3F6BFB90}" destId="{B83F081C-E03F-4151-B8AD-56433D161BB3}" srcOrd="6" destOrd="0" presId="urn:microsoft.com/office/officeart/2005/8/layout/radial2"/>
    <dgm:cxn modelId="{CF7CE372-77E4-47BD-8C50-5D52FF2E73F5}" type="presParOf" srcId="{B83F081C-E03F-4151-B8AD-56433D161BB3}" destId="{7395FF99-EE23-4DF0-8A09-8441075E5E13}" srcOrd="0" destOrd="0" presId="urn:microsoft.com/office/officeart/2005/8/layout/radial2"/>
    <dgm:cxn modelId="{707FD2A3-CD37-4370-83A8-C9C754623AE8}" type="presParOf" srcId="{B83F081C-E03F-4151-B8AD-56433D161BB3}" destId="{EC1C1152-7C93-40A5-984A-A3DB71E950E1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21C968-E2FA-405C-95C1-2165AFDC8D16}" type="doc">
      <dgm:prSet loTypeId="urn:microsoft.com/office/officeart/2005/8/layout/radial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AE541938-A157-443E-9242-189EB0718181}">
      <dgm:prSet phldrT="[文本]"/>
      <dgm:spPr>
        <a:effectLst>
          <a:outerShdw blurRad="40000" dist="23000" dir="5400000" rotWithShape="0">
            <a:srgbClr val="FFFF00">
              <a:alpha val="35000"/>
            </a:srgbClr>
          </a:outerShdw>
        </a:effectLst>
      </dgm:spPr>
      <dgm:t>
        <a:bodyPr/>
        <a:lstStyle/>
        <a:p>
          <a:r>
            <a:rPr lang="en-US" altLang="zh-CN" b="1" dirty="0" smtClean="0"/>
            <a:t>1</a:t>
          </a:r>
          <a:endParaRPr lang="zh-CN" altLang="en-US" b="1" dirty="0"/>
        </a:p>
      </dgm:t>
    </dgm:pt>
    <dgm:pt modelId="{EA5B4E5D-1BB1-4FE6-B7F9-31D2276BA3B2}" type="parTrans" cxnId="{311AEC4B-5DFB-4DE4-AF0E-6BB8641DA237}">
      <dgm:prSet/>
      <dgm:spPr>
        <a:ln w="19050"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endParaRPr lang="zh-CN" altLang="en-US" b="1"/>
        </a:p>
      </dgm:t>
    </dgm:pt>
    <dgm:pt modelId="{4DF0F4C3-B3FC-4BF5-A8E5-E63521DC6A90}" type="sibTrans" cxnId="{311AEC4B-5DFB-4DE4-AF0E-6BB8641DA237}">
      <dgm:prSet/>
      <dgm:spPr/>
      <dgm:t>
        <a:bodyPr/>
        <a:lstStyle/>
        <a:p>
          <a:endParaRPr lang="zh-CN" altLang="en-US" b="1"/>
        </a:p>
      </dgm:t>
    </dgm:pt>
    <dgm:pt modelId="{6F6C1D20-866B-4A46-ACAD-96DEF9C16A20}">
      <dgm:prSet phldrT="[文本]"/>
      <dgm:spPr>
        <a:effectLst>
          <a:outerShdw blurRad="40000" dist="23000" dir="5400000" rotWithShape="0">
            <a:srgbClr val="FFFF00">
              <a:alpha val="35000"/>
            </a:srgbClr>
          </a:outerShdw>
        </a:effectLst>
      </dgm:spPr>
      <dgm:t>
        <a:bodyPr/>
        <a:lstStyle/>
        <a:p>
          <a:r>
            <a:rPr lang="en-US" altLang="zh-CN" b="1" dirty="0" smtClean="0"/>
            <a:t>5</a:t>
          </a:r>
          <a:endParaRPr lang="zh-CN" altLang="en-US" b="1" dirty="0"/>
        </a:p>
      </dgm:t>
    </dgm:pt>
    <dgm:pt modelId="{DC9CA5FA-D03B-4F91-8A42-A22A97F89E31}" type="parTrans" cxnId="{F97359C9-5EFF-42DE-B6D4-2BA5C43619DC}">
      <dgm:prSet/>
      <dgm:spPr>
        <a:ln w="19050"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endParaRPr lang="zh-CN" altLang="en-US" b="1"/>
        </a:p>
      </dgm:t>
    </dgm:pt>
    <dgm:pt modelId="{006C43F4-C2CD-4D48-8FBD-DD6C8D668D80}" type="sibTrans" cxnId="{F97359C9-5EFF-42DE-B6D4-2BA5C43619DC}">
      <dgm:prSet/>
      <dgm:spPr/>
      <dgm:t>
        <a:bodyPr/>
        <a:lstStyle/>
        <a:p>
          <a:endParaRPr lang="zh-CN" altLang="en-US" b="1"/>
        </a:p>
      </dgm:t>
    </dgm:pt>
    <dgm:pt modelId="{EBA1BFB9-FE4F-4BCF-99F0-491E9334B011}">
      <dgm:prSet/>
      <dgm:spPr>
        <a:effectLst>
          <a:outerShdw blurRad="40000" dist="23000" dir="5400000" rotWithShape="0">
            <a:srgbClr val="FFFF00">
              <a:alpha val="35000"/>
            </a:srgbClr>
          </a:outerShdw>
        </a:effectLst>
      </dgm:spPr>
      <dgm:t>
        <a:bodyPr/>
        <a:lstStyle/>
        <a:p>
          <a:r>
            <a:rPr lang="en-US" altLang="zh-CN" b="1" dirty="0" smtClean="0"/>
            <a:t>2</a:t>
          </a:r>
          <a:endParaRPr lang="zh-CN" altLang="en-US" b="1" dirty="0"/>
        </a:p>
      </dgm:t>
    </dgm:pt>
    <dgm:pt modelId="{E340548F-7443-42D0-92E6-52A06D1D2701}" type="parTrans" cxnId="{12C89D6B-5F74-4341-A166-9B5FDA667512}">
      <dgm:prSet/>
      <dgm:spPr>
        <a:ln w="19050"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endParaRPr lang="zh-CN" altLang="en-US" b="1"/>
        </a:p>
      </dgm:t>
    </dgm:pt>
    <dgm:pt modelId="{6EBC2529-E455-4AEB-AECC-353F65CC906A}" type="sibTrans" cxnId="{12C89D6B-5F74-4341-A166-9B5FDA667512}">
      <dgm:prSet/>
      <dgm:spPr/>
      <dgm:t>
        <a:bodyPr/>
        <a:lstStyle/>
        <a:p>
          <a:endParaRPr lang="zh-CN" altLang="en-US" b="1"/>
        </a:p>
      </dgm:t>
    </dgm:pt>
    <dgm:pt modelId="{AC135A2A-1296-479D-B7DE-D468352573D5}">
      <dgm:prSet/>
      <dgm:spPr>
        <a:effectLst>
          <a:outerShdw blurRad="40000" dist="23000" dir="5400000" rotWithShape="0">
            <a:srgbClr val="FFFF00">
              <a:alpha val="35000"/>
            </a:srgbClr>
          </a:outerShdw>
        </a:effectLst>
      </dgm:spPr>
      <dgm:t>
        <a:bodyPr/>
        <a:lstStyle/>
        <a:p>
          <a:r>
            <a:rPr lang="en-US" altLang="zh-CN" b="1" dirty="0" smtClean="0"/>
            <a:t>3</a:t>
          </a:r>
          <a:endParaRPr lang="zh-CN" altLang="en-US" b="1" dirty="0">
            <a:solidFill>
              <a:srgbClr val="000000"/>
            </a:solidFill>
          </a:endParaRPr>
        </a:p>
      </dgm:t>
    </dgm:pt>
    <dgm:pt modelId="{B39D2319-ACFE-4313-95BE-AFC584A7A05B}" type="parTrans" cxnId="{886A0273-85B4-406C-B0B9-DA25C6AD4AF5}">
      <dgm:prSet/>
      <dgm:spPr>
        <a:ln w="19050"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A2133EDE-4D1C-4B2A-9E64-044105AAC404}" type="sibTrans" cxnId="{886A0273-85B4-406C-B0B9-DA25C6AD4AF5}">
      <dgm:prSet/>
      <dgm:spPr/>
      <dgm:t>
        <a:bodyPr/>
        <a:lstStyle/>
        <a:p>
          <a:endParaRPr lang="zh-CN" altLang="en-US"/>
        </a:p>
      </dgm:t>
    </dgm:pt>
    <dgm:pt modelId="{75326531-7611-4D7C-A6DE-079A5DCDC762}">
      <dgm:prSet/>
      <dgm:spPr>
        <a:effectLst>
          <a:outerShdw blurRad="40000" dist="23000" dir="5400000" rotWithShape="0">
            <a:srgbClr val="FFFF00">
              <a:alpha val="35000"/>
            </a:srgbClr>
          </a:outerShdw>
        </a:effectLst>
      </dgm:spPr>
      <dgm:t>
        <a:bodyPr/>
        <a:lstStyle/>
        <a:p>
          <a:r>
            <a:rPr lang="en-US" altLang="zh-CN" b="1" dirty="0" smtClean="0"/>
            <a:t>4</a:t>
          </a:r>
          <a:endParaRPr lang="zh-CN" altLang="en-US" b="1" dirty="0">
            <a:solidFill>
              <a:srgbClr val="000000"/>
            </a:solidFill>
          </a:endParaRPr>
        </a:p>
      </dgm:t>
    </dgm:pt>
    <dgm:pt modelId="{F6C0EC5F-0EF4-4802-B21C-5A28B50AC5DF}" type="parTrans" cxnId="{21CB26D5-104B-4F5C-9206-EC873C98BD19}">
      <dgm:prSet/>
      <dgm:spPr>
        <a:ln w="19050"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18B5E69A-9661-496C-9F88-DCF8434B020D}" type="sibTrans" cxnId="{21CB26D5-104B-4F5C-9206-EC873C98BD19}">
      <dgm:prSet/>
      <dgm:spPr/>
      <dgm:t>
        <a:bodyPr/>
        <a:lstStyle/>
        <a:p>
          <a:endParaRPr lang="zh-CN" altLang="en-US"/>
        </a:p>
      </dgm:t>
    </dgm:pt>
    <dgm:pt modelId="{00C89811-F77E-4D68-8BD0-F9F8E9FBC73B}" type="pres">
      <dgm:prSet presAssocID="{F821C968-E2FA-405C-95C1-2165AFDC8D1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B5EA89A-4193-4F0B-9D3F-8D82A1BA4B4D}" type="pres">
      <dgm:prSet presAssocID="{F821C968-E2FA-405C-95C1-2165AFDC8D16}" presName="cycle" presStyleCnt="0"/>
      <dgm:spPr/>
    </dgm:pt>
    <dgm:pt modelId="{CF234DB6-0049-4D17-872B-10CFFF3D4F3F}" type="pres">
      <dgm:prSet presAssocID="{F821C968-E2FA-405C-95C1-2165AFDC8D16}" presName="centerShape" presStyleCnt="0"/>
      <dgm:spPr/>
    </dgm:pt>
    <dgm:pt modelId="{352D637D-F4D1-44A5-B3F8-DF41DDD6EE76}" type="pres">
      <dgm:prSet presAssocID="{F821C968-E2FA-405C-95C1-2165AFDC8D16}" presName="connSite" presStyleLbl="node1" presStyleIdx="0" presStyleCnt="6"/>
      <dgm:spPr/>
    </dgm:pt>
    <dgm:pt modelId="{A22384E8-D1EC-4682-9C62-197FB6C3BA8C}" type="pres">
      <dgm:prSet presAssocID="{F821C968-E2FA-405C-95C1-2165AFDC8D16}" presName="visible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3E009A-DF87-4A9C-BCC1-AB0DA21EE371}" type="pres">
      <dgm:prSet presAssocID="{EA5B4E5D-1BB1-4FE6-B7F9-31D2276BA3B2}" presName="Name25" presStyleLbl="parChTrans1D1" presStyleIdx="0" presStyleCnt="5"/>
      <dgm:spPr/>
      <dgm:t>
        <a:bodyPr/>
        <a:lstStyle/>
        <a:p>
          <a:endParaRPr lang="zh-CN" altLang="en-US"/>
        </a:p>
      </dgm:t>
    </dgm:pt>
    <dgm:pt modelId="{6A042936-719C-4C3C-AF10-435A645B37A6}" type="pres">
      <dgm:prSet presAssocID="{AE541938-A157-443E-9242-189EB0718181}" presName="node" presStyleCnt="0"/>
      <dgm:spPr/>
    </dgm:pt>
    <dgm:pt modelId="{5511BBA3-1A0E-4371-889E-3C955A15CC74}" type="pres">
      <dgm:prSet presAssocID="{AE541938-A157-443E-9242-189EB0718181}" presName="parentNode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51CBE8-71D2-4253-A2D0-9CC070D052C7}" type="pres">
      <dgm:prSet presAssocID="{AE541938-A157-443E-9242-189EB071818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CDB769-9E7C-43D8-B3F2-E369A453972D}" type="pres">
      <dgm:prSet presAssocID="{E340548F-7443-42D0-92E6-52A06D1D2701}" presName="Name25" presStyleLbl="parChTrans1D1" presStyleIdx="1" presStyleCnt="5"/>
      <dgm:spPr/>
      <dgm:t>
        <a:bodyPr/>
        <a:lstStyle/>
        <a:p>
          <a:endParaRPr lang="zh-CN" altLang="en-US"/>
        </a:p>
      </dgm:t>
    </dgm:pt>
    <dgm:pt modelId="{4F091786-6645-4F00-83F2-D7EE688410F4}" type="pres">
      <dgm:prSet presAssocID="{EBA1BFB9-FE4F-4BCF-99F0-491E9334B011}" presName="node" presStyleCnt="0"/>
      <dgm:spPr/>
    </dgm:pt>
    <dgm:pt modelId="{BFBA37B5-C4C0-42BA-87D9-6E649F563CC0}" type="pres">
      <dgm:prSet presAssocID="{EBA1BFB9-FE4F-4BCF-99F0-491E9334B011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2A0C2D-5786-4862-B68B-2E84DC935FCF}" type="pres">
      <dgm:prSet presAssocID="{EBA1BFB9-FE4F-4BCF-99F0-491E9334B01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C770AB-250A-47E2-84F7-08AFB0428883}" type="pres">
      <dgm:prSet presAssocID="{B39D2319-ACFE-4313-95BE-AFC584A7A05B}" presName="Name25" presStyleLbl="parChTrans1D1" presStyleIdx="2" presStyleCnt="5"/>
      <dgm:spPr/>
      <dgm:t>
        <a:bodyPr/>
        <a:lstStyle/>
        <a:p>
          <a:endParaRPr lang="zh-CN" altLang="en-US"/>
        </a:p>
      </dgm:t>
    </dgm:pt>
    <dgm:pt modelId="{BEF08C85-2FA1-464C-9A92-E3AF06962EFD}" type="pres">
      <dgm:prSet presAssocID="{AC135A2A-1296-479D-B7DE-D468352573D5}" presName="node" presStyleCnt="0"/>
      <dgm:spPr/>
    </dgm:pt>
    <dgm:pt modelId="{0BD26166-CDD3-4D3D-ABF6-A23A116EC66D}" type="pres">
      <dgm:prSet presAssocID="{AC135A2A-1296-479D-B7DE-D468352573D5}" presName="parentNode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337AA2-673D-4118-8767-4480D92B7E6C}" type="pres">
      <dgm:prSet presAssocID="{AC135A2A-1296-479D-B7DE-D468352573D5}" presName="childNode" presStyleLbl="revTx" presStyleIdx="0" presStyleCnt="0">
        <dgm:presLayoutVars>
          <dgm:bulletEnabled val="1"/>
        </dgm:presLayoutVars>
      </dgm:prSet>
      <dgm:spPr/>
    </dgm:pt>
    <dgm:pt modelId="{FE6815B5-3D68-4FD4-BEDC-6E8E5E2646C9}" type="pres">
      <dgm:prSet presAssocID="{F6C0EC5F-0EF4-4802-B21C-5A28B50AC5DF}" presName="Name25" presStyleLbl="parChTrans1D1" presStyleIdx="3" presStyleCnt="5"/>
      <dgm:spPr/>
      <dgm:t>
        <a:bodyPr/>
        <a:lstStyle/>
        <a:p>
          <a:endParaRPr lang="zh-CN" altLang="en-US"/>
        </a:p>
      </dgm:t>
    </dgm:pt>
    <dgm:pt modelId="{23955DAF-43AA-4574-8943-4A1EA7AAE7EA}" type="pres">
      <dgm:prSet presAssocID="{75326531-7611-4D7C-A6DE-079A5DCDC762}" presName="node" presStyleCnt="0"/>
      <dgm:spPr/>
    </dgm:pt>
    <dgm:pt modelId="{43746693-FACA-4253-ADCD-97031FD1772D}" type="pres">
      <dgm:prSet presAssocID="{75326531-7611-4D7C-A6DE-079A5DCDC762}" presName="parentNode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2F179D-5C00-467B-B14C-9704687634D3}" type="pres">
      <dgm:prSet presAssocID="{75326531-7611-4D7C-A6DE-079A5DCDC76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B081B6-0253-406F-A7C3-56D79738632B}" type="pres">
      <dgm:prSet presAssocID="{DC9CA5FA-D03B-4F91-8A42-A22A97F89E31}" presName="Name25" presStyleLbl="parChTrans1D1" presStyleIdx="4" presStyleCnt="5"/>
      <dgm:spPr/>
      <dgm:t>
        <a:bodyPr/>
        <a:lstStyle/>
        <a:p>
          <a:endParaRPr lang="zh-CN" altLang="en-US"/>
        </a:p>
      </dgm:t>
    </dgm:pt>
    <dgm:pt modelId="{3AF5E791-4BB5-4886-94A9-1C58DE7044DD}" type="pres">
      <dgm:prSet presAssocID="{6F6C1D20-866B-4A46-ACAD-96DEF9C16A20}" presName="node" presStyleCnt="0"/>
      <dgm:spPr/>
    </dgm:pt>
    <dgm:pt modelId="{793F7DD9-E35F-4162-9A86-616A1AD794B8}" type="pres">
      <dgm:prSet presAssocID="{6F6C1D20-866B-4A46-ACAD-96DEF9C16A20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B3FBE7-605D-40EF-BA43-A0134ABEAA93}" type="pres">
      <dgm:prSet presAssocID="{6F6C1D20-866B-4A46-ACAD-96DEF9C16A2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CBD6FD3-4752-49AD-84F2-E0E8D58D253B}" type="presOf" srcId="{F821C968-E2FA-405C-95C1-2165AFDC8D16}" destId="{00C89811-F77E-4D68-8BD0-F9F8E9FBC73B}" srcOrd="0" destOrd="0" presId="urn:microsoft.com/office/officeart/2005/8/layout/radial2"/>
    <dgm:cxn modelId="{5F323B1E-7BBD-48D4-85F9-35EC2D0CAE49}" type="presOf" srcId="{E340548F-7443-42D0-92E6-52A06D1D2701}" destId="{54CDB769-9E7C-43D8-B3F2-E369A453972D}" srcOrd="0" destOrd="0" presId="urn:microsoft.com/office/officeart/2005/8/layout/radial2"/>
    <dgm:cxn modelId="{FA8447DA-B54E-47C8-88AC-4AE0B657DA08}" type="presOf" srcId="{F6C0EC5F-0EF4-4802-B21C-5A28B50AC5DF}" destId="{FE6815B5-3D68-4FD4-BEDC-6E8E5E2646C9}" srcOrd="0" destOrd="0" presId="urn:microsoft.com/office/officeart/2005/8/layout/radial2"/>
    <dgm:cxn modelId="{6E299DA3-16C0-4254-8E00-7CC992CEBC02}" type="presOf" srcId="{EA5B4E5D-1BB1-4FE6-B7F9-31D2276BA3B2}" destId="{BE3E009A-DF87-4A9C-BCC1-AB0DA21EE371}" srcOrd="0" destOrd="0" presId="urn:microsoft.com/office/officeart/2005/8/layout/radial2"/>
    <dgm:cxn modelId="{F97359C9-5EFF-42DE-B6D4-2BA5C43619DC}" srcId="{F821C968-E2FA-405C-95C1-2165AFDC8D16}" destId="{6F6C1D20-866B-4A46-ACAD-96DEF9C16A20}" srcOrd="4" destOrd="0" parTransId="{DC9CA5FA-D03B-4F91-8A42-A22A97F89E31}" sibTransId="{006C43F4-C2CD-4D48-8FBD-DD6C8D668D80}"/>
    <dgm:cxn modelId="{2D8C341A-94EB-4F37-B6A7-1E9091921B1E}" type="presOf" srcId="{EBA1BFB9-FE4F-4BCF-99F0-491E9334B011}" destId="{BFBA37B5-C4C0-42BA-87D9-6E649F563CC0}" srcOrd="0" destOrd="0" presId="urn:microsoft.com/office/officeart/2005/8/layout/radial2"/>
    <dgm:cxn modelId="{21CB26D5-104B-4F5C-9206-EC873C98BD19}" srcId="{F821C968-E2FA-405C-95C1-2165AFDC8D16}" destId="{75326531-7611-4D7C-A6DE-079A5DCDC762}" srcOrd="3" destOrd="0" parTransId="{F6C0EC5F-0EF4-4802-B21C-5A28B50AC5DF}" sibTransId="{18B5E69A-9661-496C-9F88-DCF8434B020D}"/>
    <dgm:cxn modelId="{FDA35F06-6BB0-4B7D-B020-9B078F08C64A}" type="presOf" srcId="{AC135A2A-1296-479D-B7DE-D468352573D5}" destId="{0BD26166-CDD3-4D3D-ABF6-A23A116EC66D}" srcOrd="0" destOrd="0" presId="urn:microsoft.com/office/officeart/2005/8/layout/radial2"/>
    <dgm:cxn modelId="{AAF783A3-E945-4AA8-B96F-CFA5E12B53D5}" type="presOf" srcId="{B39D2319-ACFE-4313-95BE-AFC584A7A05B}" destId="{3FC770AB-250A-47E2-84F7-08AFB0428883}" srcOrd="0" destOrd="0" presId="urn:microsoft.com/office/officeart/2005/8/layout/radial2"/>
    <dgm:cxn modelId="{12C89D6B-5F74-4341-A166-9B5FDA667512}" srcId="{F821C968-E2FA-405C-95C1-2165AFDC8D16}" destId="{EBA1BFB9-FE4F-4BCF-99F0-491E9334B011}" srcOrd="1" destOrd="0" parTransId="{E340548F-7443-42D0-92E6-52A06D1D2701}" sibTransId="{6EBC2529-E455-4AEB-AECC-353F65CC906A}"/>
    <dgm:cxn modelId="{5355212B-ADE8-4290-9016-549D5EEEABA4}" type="presOf" srcId="{75326531-7611-4D7C-A6DE-079A5DCDC762}" destId="{43746693-FACA-4253-ADCD-97031FD1772D}" srcOrd="0" destOrd="0" presId="urn:microsoft.com/office/officeart/2005/8/layout/radial2"/>
    <dgm:cxn modelId="{0A5D9EE4-7250-4D61-9086-D2946196C7D2}" type="presOf" srcId="{DC9CA5FA-D03B-4F91-8A42-A22A97F89E31}" destId="{CDB081B6-0253-406F-A7C3-56D79738632B}" srcOrd="0" destOrd="0" presId="urn:microsoft.com/office/officeart/2005/8/layout/radial2"/>
    <dgm:cxn modelId="{886A0273-85B4-406C-B0B9-DA25C6AD4AF5}" srcId="{F821C968-E2FA-405C-95C1-2165AFDC8D16}" destId="{AC135A2A-1296-479D-B7DE-D468352573D5}" srcOrd="2" destOrd="0" parTransId="{B39D2319-ACFE-4313-95BE-AFC584A7A05B}" sibTransId="{A2133EDE-4D1C-4B2A-9E64-044105AAC404}"/>
    <dgm:cxn modelId="{311AEC4B-5DFB-4DE4-AF0E-6BB8641DA237}" srcId="{F821C968-E2FA-405C-95C1-2165AFDC8D16}" destId="{AE541938-A157-443E-9242-189EB0718181}" srcOrd="0" destOrd="0" parTransId="{EA5B4E5D-1BB1-4FE6-B7F9-31D2276BA3B2}" sibTransId="{4DF0F4C3-B3FC-4BF5-A8E5-E63521DC6A90}"/>
    <dgm:cxn modelId="{89B7CE26-2816-419A-849C-691205CD8F8B}" type="presOf" srcId="{6F6C1D20-866B-4A46-ACAD-96DEF9C16A20}" destId="{793F7DD9-E35F-4162-9A86-616A1AD794B8}" srcOrd="0" destOrd="0" presId="urn:microsoft.com/office/officeart/2005/8/layout/radial2"/>
    <dgm:cxn modelId="{56B9C907-BD21-4BC4-9E11-DC1ADFDD7745}" type="presOf" srcId="{AE541938-A157-443E-9242-189EB0718181}" destId="{5511BBA3-1A0E-4371-889E-3C955A15CC74}" srcOrd="0" destOrd="0" presId="urn:microsoft.com/office/officeart/2005/8/layout/radial2"/>
    <dgm:cxn modelId="{BCD5D5BE-0E3F-49BD-A02B-439B445026E7}" type="presParOf" srcId="{00C89811-F77E-4D68-8BD0-F9F8E9FBC73B}" destId="{EB5EA89A-4193-4F0B-9D3F-8D82A1BA4B4D}" srcOrd="0" destOrd="0" presId="urn:microsoft.com/office/officeart/2005/8/layout/radial2"/>
    <dgm:cxn modelId="{D14F8EA8-FA36-432A-944C-7F2E3BDE4F96}" type="presParOf" srcId="{EB5EA89A-4193-4F0B-9D3F-8D82A1BA4B4D}" destId="{CF234DB6-0049-4D17-872B-10CFFF3D4F3F}" srcOrd="0" destOrd="0" presId="urn:microsoft.com/office/officeart/2005/8/layout/radial2"/>
    <dgm:cxn modelId="{3388C83D-0FB5-4E60-BD5A-D45283A40A42}" type="presParOf" srcId="{CF234DB6-0049-4D17-872B-10CFFF3D4F3F}" destId="{352D637D-F4D1-44A5-B3F8-DF41DDD6EE76}" srcOrd="0" destOrd="0" presId="urn:microsoft.com/office/officeart/2005/8/layout/radial2"/>
    <dgm:cxn modelId="{E396FC64-5579-4346-A196-033D90D03CD7}" type="presParOf" srcId="{CF234DB6-0049-4D17-872B-10CFFF3D4F3F}" destId="{A22384E8-D1EC-4682-9C62-197FB6C3BA8C}" srcOrd="1" destOrd="0" presId="urn:microsoft.com/office/officeart/2005/8/layout/radial2"/>
    <dgm:cxn modelId="{E5079F1D-5CCD-4C75-99B1-8A29213B89BD}" type="presParOf" srcId="{EB5EA89A-4193-4F0B-9D3F-8D82A1BA4B4D}" destId="{BE3E009A-DF87-4A9C-BCC1-AB0DA21EE371}" srcOrd="1" destOrd="0" presId="urn:microsoft.com/office/officeart/2005/8/layout/radial2"/>
    <dgm:cxn modelId="{65BCE8AB-2542-4802-858D-1AD47DCCD91A}" type="presParOf" srcId="{EB5EA89A-4193-4F0B-9D3F-8D82A1BA4B4D}" destId="{6A042936-719C-4C3C-AF10-435A645B37A6}" srcOrd="2" destOrd="0" presId="urn:microsoft.com/office/officeart/2005/8/layout/radial2"/>
    <dgm:cxn modelId="{0535B0B0-D185-417E-AB1B-B683A3415E6D}" type="presParOf" srcId="{6A042936-719C-4C3C-AF10-435A645B37A6}" destId="{5511BBA3-1A0E-4371-889E-3C955A15CC74}" srcOrd="0" destOrd="0" presId="urn:microsoft.com/office/officeart/2005/8/layout/radial2"/>
    <dgm:cxn modelId="{BDF89DD0-5464-47FA-93AB-BD57EA92EC9A}" type="presParOf" srcId="{6A042936-719C-4C3C-AF10-435A645B37A6}" destId="{7E51CBE8-71D2-4253-A2D0-9CC070D052C7}" srcOrd="1" destOrd="0" presId="urn:microsoft.com/office/officeart/2005/8/layout/radial2"/>
    <dgm:cxn modelId="{C5627EBB-2977-4B33-A27F-480273C58052}" type="presParOf" srcId="{EB5EA89A-4193-4F0B-9D3F-8D82A1BA4B4D}" destId="{54CDB769-9E7C-43D8-B3F2-E369A453972D}" srcOrd="3" destOrd="0" presId="urn:microsoft.com/office/officeart/2005/8/layout/radial2"/>
    <dgm:cxn modelId="{1070FB7C-25D4-489D-8559-77065A2506E5}" type="presParOf" srcId="{EB5EA89A-4193-4F0B-9D3F-8D82A1BA4B4D}" destId="{4F091786-6645-4F00-83F2-D7EE688410F4}" srcOrd="4" destOrd="0" presId="urn:microsoft.com/office/officeart/2005/8/layout/radial2"/>
    <dgm:cxn modelId="{68DDE4E1-7FDF-4198-B068-BB7430566AC6}" type="presParOf" srcId="{4F091786-6645-4F00-83F2-D7EE688410F4}" destId="{BFBA37B5-C4C0-42BA-87D9-6E649F563CC0}" srcOrd="0" destOrd="0" presId="urn:microsoft.com/office/officeart/2005/8/layout/radial2"/>
    <dgm:cxn modelId="{53154158-1DF0-4B4E-8D48-F17A5CC3B3EE}" type="presParOf" srcId="{4F091786-6645-4F00-83F2-D7EE688410F4}" destId="{382A0C2D-5786-4862-B68B-2E84DC935FCF}" srcOrd="1" destOrd="0" presId="urn:microsoft.com/office/officeart/2005/8/layout/radial2"/>
    <dgm:cxn modelId="{FAF48AFA-75C6-4068-9492-959F5F474133}" type="presParOf" srcId="{EB5EA89A-4193-4F0B-9D3F-8D82A1BA4B4D}" destId="{3FC770AB-250A-47E2-84F7-08AFB0428883}" srcOrd="5" destOrd="0" presId="urn:microsoft.com/office/officeart/2005/8/layout/radial2"/>
    <dgm:cxn modelId="{E095085D-DA66-4C02-8983-B6716BDC4160}" type="presParOf" srcId="{EB5EA89A-4193-4F0B-9D3F-8D82A1BA4B4D}" destId="{BEF08C85-2FA1-464C-9A92-E3AF06962EFD}" srcOrd="6" destOrd="0" presId="urn:microsoft.com/office/officeart/2005/8/layout/radial2"/>
    <dgm:cxn modelId="{C5E9BFA6-4C2E-48F1-B140-542731A8726B}" type="presParOf" srcId="{BEF08C85-2FA1-464C-9A92-E3AF06962EFD}" destId="{0BD26166-CDD3-4D3D-ABF6-A23A116EC66D}" srcOrd="0" destOrd="0" presId="urn:microsoft.com/office/officeart/2005/8/layout/radial2"/>
    <dgm:cxn modelId="{D4BEAE18-A506-494B-AB79-2674CCF1BA38}" type="presParOf" srcId="{BEF08C85-2FA1-464C-9A92-E3AF06962EFD}" destId="{9D337AA2-673D-4118-8767-4480D92B7E6C}" srcOrd="1" destOrd="0" presId="urn:microsoft.com/office/officeart/2005/8/layout/radial2"/>
    <dgm:cxn modelId="{81F5CA12-804F-4EF6-9930-836434DCBE33}" type="presParOf" srcId="{EB5EA89A-4193-4F0B-9D3F-8D82A1BA4B4D}" destId="{FE6815B5-3D68-4FD4-BEDC-6E8E5E2646C9}" srcOrd="7" destOrd="0" presId="urn:microsoft.com/office/officeart/2005/8/layout/radial2"/>
    <dgm:cxn modelId="{F3F290CA-8A6A-496A-AF4E-1DAC8FAAE7C0}" type="presParOf" srcId="{EB5EA89A-4193-4F0B-9D3F-8D82A1BA4B4D}" destId="{23955DAF-43AA-4574-8943-4A1EA7AAE7EA}" srcOrd="8" destOrd="0" presId="urn:microsoft.com/office/officeart/2005/8/layout/radial2"/>
    <dgm:cxn modelId="{97D78187-0349-4597-82AC-6ADA5FE82089}" type="presParOf" srcId="{23955DAF-43AA-4574-8943-4A1EA7AAE7EA}" destId="{43746693-FACA-4253-ADCD-97031FD1772D}" srcOrd="0" destOrd="0" presId="urn:microsoft.com/office/officeart/2005/8/layout/radial2"/>
    <dgm:cxn modelId="{78EAA171-A174-4D79-93FC-5AA29428D38A}" type="presParOf" srcId="{23955DAF-43AA-4574-8943-4A1EA7AAE7EA}" destId="{D72F179D-5C00-467B-B14C-9704687634D3}" srcOrd="1" destOrd="0" presId="urn:microsoft.com/office/officeart/2005/8/layout/radial2"/>
    <dgm:cxn modelId="{46BDBEFC-4777-4533-8565-3FF91FDA7617}" type="presParOf" srcId="{EB5EA89A-4193-4F0B-9D3F-8D82A1BA4B4D}" destId="{CDB081B6-0253-406F-A7C3-56D79738632B}" srcOrd="9" destOrd="0" presId="urn:microsoft.com/office/officeart/2005/8/layout/radial2"/>
    <dgm:cxn modelId="{0FD49A20-6720-4BC6-A897-3F2E0AEDC202}" type="presParOf" srcId="{EB5EA89A-4193-4F0B-9D3F-8D82A1BA4B4D}" destId="{3AF5E791-4BB5-4886-94A9-1C58DE7044DD}" srcOrd="10" destOrd="0" presId="urn:microsoft.com/office/officeart/2005/8/layout/radial2"/>
    <dgm:cxn modelId="{FC4763E7-599D-4FEB-ADC9-CE229C403A6F}" type="presParOf" srcId="{3AF5E791-4BB5-4886-94A9-1C58DE7044DD}" destId="{793F7DD9-E35F-4162-9A86-616A1AD794B8}" srcOrd="0" destOrd="0" presId="urn:microsoft.com/office/officeart/2005/8/layout/radial2"/>
    <dgm:cxn modelId="{6A2253B0-1F5B-4A69-9192-C7378A20C2F6}" type="presParOf" srcId="{3AF5E791-4BB5-4886-94A9-1C58DE7044DD}" destId="{F5B3FBE7-605D-40EF-BA43-A0134ABEAA93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B496DC-00FE-46B9-9872-79BB16A6AE83}">
      <dsp:nvSpPr>
        <dsp:cNvPr id="0" name=""/>
        <dsp:cNvSpPr/>
      </dsp:nvSpPr>
      <dsp:spPr>
        <a:xfrm>
          <a:off x="363" y="119425"/>
          <a:ext cx="2170128" cy="190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黑体" pitchFamily="49" charset="-122"/>
              <a:ea typeface="黑体" pitchFamily="49" charset="-122"/>
            </a:rPr>
            <a:t>一轮复习</a:t>
          </a:r>
          <a:endParaRPr lang="zh-CN" altLang="en-US" sz="3200" b="1" kern="1200" dirty="0">
            <a:latin typeface="黑体" pitchFamily="49" charset="-122"/>
            <a:ea typeface="黑体" pitchFamily="49" charset="-122"/>
          </a:endParaRPr>
        </a:p>
      </dsp:txBody>
      <dsp:txXfrm>
        <a:off x="363" y="119425"/>
        <a:ext cx="2170128" cy="868051"/>
      </dsp:txXfrm>
    </dsp:sp>
    <dsp:sp modelId="{220CD17F-CB95-49ED-A843-DB3383B2E8EA}">
      <dsp:nvSpPr>
        <dsp:cNvPr id="0" name=""/>
        <dsp:cNvSpPr/>
      </dsp:nvSpPr>
      <dsp:spPr>
        <a:xfrm>
          <a:off x="444847" y="1060434"/>
          <a:ext cx="2170128" cy="2506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000" b="1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知识</a:t>
          </a:r>
          <a:r>
            <a:rPr lang="en-US" altLang="zh-CN" sz="3000" b="1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/>
          </a:r>
          <a:br>
            <a:rPr lang="en-US" altLang="zh-CN" sz="3000" b="1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</a:br>
          <a:r>
            <a:rPr lang="zh-CN" altLang="en-US" sz="3000" b="1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梳理</a:t>
          </a:r>
          <a:endParaRPr lang="zh-CN" altLang="en-US" sz="3000" b="1" kern="1200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000" b="1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夯实</a:t>
          </a:r>
          <a:r>
            <a:rPr lang="en-US" altLang="zh-CN" sz="3000" b="1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/>
          </a:r>
          <a:br>
            <a:rPr lang="en-US" altLang="zh-CN" sz="3000" b="1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</a:br>
          <a:r>
            <a:rPr lang="zh-CN" altLang="en-US" sz="3000" b="1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基础</a:t>
          </a:r>
          <a:endParaRPr lang="zh-CN" altLang="en-US" sz="3000" b="1" kern="1200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sp:txBody>
      <dsp:txXfrm>
        <a:off x="444847" y="1060434"/>
        <a:ext cx="2170128" cy="2506993"/>
      </dsp:txXfrm>
    </dsp:sp>
    <dsp:sp modelId="{59A3D681-09E9-42C9-A247-7BFBAF075AEF}">
      <dsp:nvSpPr>
        <dsp:cNvPr id="0" name=""/>
        <dsp:cNvSpPr/>
      </dsp:nvSpPr>
      <dsp:spPr>
        <a:xfrm>
          <a:off x="2499475" y="283301"/>
          <a:ext cx="697445" cy="540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300" kern="1200"/>
        </a:p>
      </dsp:txBody>
      <dsp:txXfrm>
        <a:off x="2499475" y="283301"/>
        <a:ext cx="697445" cy="540299"/>
      </dsp:txXfrm>
    </dsp:sp>
    <dsp:sp modelId="{B6CF89CB-373E-45DB-AF84-117978AA433A}">
      <dsp:nvSpPr>
        <dsp:cNvPr id="0" name=""/>
        <dsp:cNvSpPr/>
      </dsp:nvSpPr>
      <dsp:spPr>
        <a:xfrm>
          <a:off x="3486426" y="119425"/>
          <a:ext cx="2170128" cy="190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黑体" pitchFamily="49" charset="-122"/>
              <a:ea typeface="黑体" pitchFamily="49" charset="-122"/>
            </a:rPr>
            <a:t>二轮复习</a:t>
          </a:r>
          <a:endParaRPr lang="zh-CN" altLang="en-US" sz="3200" b="1" kern="1200" dirty="0">
            <a:latin typeface="黑体" pitchFamily="49" charset="-122"/>
            <a:ea typeface="黑体" pitchFamily="49" charset="-122"/>
          </a:endParaRPr>
        </a:p>
      </dsp:txBody>
      <dsp:txXfrm>
        <a:off x="3486426" y="119425"/>
        <a:ext cx="2170128" cy="868051"/>
      </dsp:txXfrm>
    </dsp:sp>
    <dsp:sp modelId="{0FDAE7AE-D84B-4AD0-A7DB-B633FDC71A76}">
      <dsp:nvSpPr>
        <dsp:cNvPr id="0" name=""/>
        <dsp:cNvSpPr/>
      </dsp:nvSpPr>
      <dsp:spPr>
        <a:xfrm>
          <a:off x="3764776" y="1060434"/>
          <a:ext cx="2502396" cy="2506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b="1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融会贯通</a:t>
          </a:r>
          <a:endParaRPr lang="zh-CN" altLang="en-US" sz="2800" b="1" kern="1200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b="1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形成网络</a:t>
          </a:r>
          <a:endParaRPr lang="zh-CN" altLang="en-US" sz="2800" b="1" kern="1200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b="1" i="0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突出主干</a:t>
          </a:r>
          <a:endParaRPr lang="zh-CN" altLang="en-US" sz="2800" b="1" kern="1200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b="1" i="0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强干弱枝</a:t>
          </a:r>
          <a:endParaRPr lang="zh-CN" altLang="en-US" sz="2800" b="1" kern="1200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sp:txBody>
      <dsp:txXfrm>
        <a:off x="3764776" y="1060434"/>
        <a:ext cx="2502396" cy="2506993"/>
      </dsp:txXfrm>
    </dsp:sp>
    <dsp:sp modelId="{33C12460-EDEE-4E1B-A57E-053F516CD7E0}">
      <dsp:nvSpPr>
        <dsp:cNvPr id="0" name=""/>
        <dsp:cNvSpPr/>
      </dsp:nvSpPr>
      <dsp:spPr>
        <a:xfrm rot="36090">
          <a:off x="6027050" y="302706"/>
          <a:ext cx="785539" cy="540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300" kern="1200"/>
        </a:p>
      </dsp:txBody>
      <dsp:txXfrm rot="36090">
        <a:off x="6027050" y="302706"/>
        <a:ext cx="785539" cy="540299"/>
      </dsp:txXfrm>
    </dsp:sp>
    <dsp:sp modelId="{BE357074-0FFD-4180-9849-6D91E335A84C}">
      <dsp:nvSpPr>
        <dsp:cNvPr id="0" name=""/>
        <dsp:cNvSpPr/>
      </dsp:nvSpPr>
      <dsp:spPr>
        <a:xfrm>
          <a:off x="7138623" y="157768"/>
          <a:ext cx="2170128" cy="190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黑体" pitchFamily="49" charset="-122"/>
              <a:ea typeface="黑体" pitchFamily="49" charset="-122"/>
            </a:rPr>
            <a:t>三轮复习</a:t>
          </a:r>
          <a:endParaRPr lang="zh-CN" altLang="en-US" sz="3200" b="1" kern="1200" dirty="0">
            <a:latin typeface="黑体" pitchFamily="49" charset="-122"/>
            <a:ea typeface="黑体" pitchFamily="49" charset="-122"/>
          </a:endParaRPr>
        </a:p>
      </dsp:txBody>
      <dsp:txXfrm>
        <a:off x="7138623" y="157768"/>
        <a:ext cx="2170128" cy="868051"/>
      </dsp:txXfrm>
    </dsp:sp>
    <dsp:sp modelId="{49AA6C9A-5209-4656-8032-654A894C065B}">
      <dsp:nvSpPr>
        <dsp:cNvPr id="0" name=""/>
        <dsp:cNvSpPr/>
      </dsp:nvSpPr>
      <dsp:spPr>
        <a:xfrm>
          <a:off x="7583107" y="1137119"/>
          <a:ext cx="2170128" cy="2353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900" b="1" i="0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查漏</a:t>
          </a:r>
          <a:r>
            <a:rPr lang="en-US" altLang="zh-CN" sz="2900" b="1" i="0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/>
          </a:r>
          <a:br>
            <a:rPr lang="en-US" altLang="zh-CN" sz="2900" b="1" i="0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</a:br>
          <a:r>
            <a:rPr lang="zh-CN" altLang="en-US" sz="2900" b="1" i="0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补缺</a:t>
          </a:r>
          <a:endParaRPr lang="zh-CN" altLang="en-US" sz="2900" b="1" kern="1200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900" b="1" i="0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强化</a:t>
          </a:r>
          <a:r>
            <a:rPr lang="en-US" altLang="zh-CN" sz="2900" b="1" i="0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/>
          </a:r>
          <a:br>
            <a:rPr lang="en-US" altLang="zh-CN" sz="2900" b="1" i="0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</a:br>
          <a:r>
            <a:rPr lang="zh-CN" altLang="en-US" sz="2900" b="1" i="0" kern="12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rPr>
            <a:t>训练</a:t>
          </a:r>
          <a:endParaRPr lang="zh-CN" altLang="en-US" sz="2900" b="1" kern="1200" dirty="0">
            <a:solidFill>
              <a:srgbClr val="000000"/>
            </a:solidFill>
            <a:latin typeface="宋体" pitchFamily="2" charset="-122"/>
            <a:ea typeface="宋体" pitchFamily="2" charset="-122"/>
          </a:endParaRPr>
        </a:p>
      </dsp:txBody>
      <dsp:txXfrm>
        <a:off x="7583107" y="1137119"/>
        <a:ext cx="2170128" cy="235362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0382C5-6797-4481-B34D-24A9EADE64CF}">
      <dsp:nvSpPr>
        <dsp:cNvPr id="0" name=""/>
        <dsp:cNvSpPr/>
      </dsp:nvSpPr>
      <dsp:spPr>
        <a:xfrm rot="5400000">
          <a:off x="-147419" y="150929"/>
          <a:ext cx="982799" cy="6879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/>
            <a:t>1</a:t>
          </a:r>
          <a:endParaRPr lang="zh-CN" altLang="en-US" sz="2000" b="1" kern="1200" dirty="0"/>
        </a:p>
      </dsp:txBody>
      <dsp:txXfrm rot="5400000">
        <a:off x="-147419" y="150929"/>
        <a:ext cx="982799" cy="687959"/>
      </dsp:txXfrm>
    </dsp:sp>
    <dsp:sp modelId="{4EE4F3BC-B3DF-41A2-8A22-720B1159B343}">
      <dsp:nvSpPr>
        <dsp:cNvPr id="0" name=""/>
        <dsp:cNvSpPr/>
      </dsp:nvSpPr>
      <dsp:spPr>
        <a:xfrm rot="5400000">
          <a:off x="5510969" y="-4819501"/>
          <a:ext cx="638819" cy="10284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200" b="1" kern="1200" dirty="0" smtClean="0">
              <a:solidFill>
                <a:srgbClr val="000000"/>
              </a:solidFill>
            </a:rPr>
            <a:t>明确每个阶段的时间，加强时空观</a:t>
          </a:r>
          <a:endParaRPr lang="zh-CN" altLang="en-US" sz="3200" b="1" kern="1200" dirty="0">
            <a:solidFill>
              <a:srgbClr val="000000"/>
            </a:solidFill>
          </a:endParaRPr>
        </a:p>
      </dsp:txBody>
      <dsp:txXfrm rot="5400000">
        <a:off x="5510969" y="-4819501"/>
        <a:ext cx="638819" cy="10284840"/>
      </dsp:txXfrm>
    </dsp:sp>
    <dsp:sp modelId="{72D8159C-80BA-4DAD-854B-D8A1E968772B}">
      <dsp:nvSpPr>
        <dsp:cNvPr id="0" name=""/>
        <dsp:cNvSpPr/>
      </dsp:nvSpPr>
      <dsp:spPr>
        <a:xfrm rot="5400000">
          <a:off x="-147419" y="1036557"/>
          <a:ext cx="982799" cy="6879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/>
            <a:t>2</a:t>
          </a:r>
          <a:endParaRPr lang="zh-CN" altLang="en-US" sz="2000" b="1" kern="1200" dirty="0"/>
        </a:p>
      </dsp:txBody>
      <dsp:txXfrm rot="5400000">
        <a:off x="-147419" y="1036557"/>
        <a:ext cx="982799" cy="687959"/>
      </dsp:txXfrm>
    </dsp:sp>
    <dsp:sp modelId="{61AB4D78-45CA-4A56-81E5-CE7EE43F2CF0}">
      <dsp:nvSpPr>
        <dsp:cNvPr id="0" name=""/>
        <dsp:cNvSpPr/>
      </dsp:nvSpPr>
      <dsp:spPr>
        <a:xfrm rot="5400000">
          <a:off x="5510969" y="-3933872"/>
          <a:ext cx="638819" cy="10284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200" b="1" kern="1200" dirty="0" smtClean="0">
              <a:solidFill>
                <a:srgbClr val="000000"/>
              </a:solidFill>
            </a:rPr>
            <a:t>突出时代特征、主干知识及事件间联系</a:t>
          </a:r>
          <a:endParaRPr lang="zh-CN" altLang="en-US" sz="3200" b="1" kern="1200" dirty="0">
            <a:solidFill>
              <a:srgbClr val="000000"/>
            </a:solidFill>
          </a:endParaRPr>
        </a:p>
      </dsp:txBody>
      <dsp:txXfrm rot="5400000">
        <a:off x="5510969" y="-3933872"/>
        <a:ext cx="638819" cy="10284840"/>
      </dsp:txXfrm>
    </dsp:sp>
    <dsp:sp modelId="{68C36CF0-8F2A-487E-A863-102F6F0896F6}">
      <dsp:nvSpPr>
        <dsp:cNvPr id="0" name=""/>
        <dsp:cNvSpPr/>
      </dsp:nvSpPr>
      <dsp:spPr>
        <a:xfrm rot="5400000">
          <a:off x="-147419" y="1922186"/>
          <a:ext cx="982799" cy="6879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/>
            <a:t>3</a:t>
          </a:r>
          <a:endParaRPr lang="zh-CN" altLang="en-US" sz="2000" b="1" kern="1200" dirty="0"/>
        </a:p>
      </dsp:txBody>
      <dsp:txXfrm rot="5400000">
        <a:off x="-147419" y="1922186"/>
        <a:ext cx="982799" cy="687959"/>
      </dsp:txXfrm>
    </dsp:sp>
    <dsp:sp modelId="{BDD78D8D-EB7D-4D02-AFCD-2D3DB21AD23F}">
      <dsp:nvSpPr>
        <dsp:cNvPr id="0" name=""/>
        <dsp:cNvSpPr/>
      </dsp:nvSpPr>
      <dsp:spPr>
        <a:xfrm rot="5400000">
          <a:off x="5510969" y="-3048243"/>
          <a:ext cx="638819" cy="10284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200" b="1" kern="1200" dirty="0" smtClean="0">
              <a:solidFill>
                <a:srgbClr val="000000"/>
              </a:solidFill>
            </a:rPr>
            <a:t>能够运用多元史观评价历史事件</a:t>
          </a:r>
          <a:endParaRPr lang="zh-CN" altLang="en-US" sz="3200" b="1" kern="1200" dirty="0">
            <a:solidFill>
              <a:srgbClr val="000000"/>
            </a:solidFill>
          </a:endParaRPr>
        </a:p>
      </dsp:txBody>
      <dsp:txXfrm rot="5400000">
        <a:off x="5510969" y="-3048243"/>
        <a:ext cx="638819" cy="10284840"/>
      </dsp:txXfrm>
    </dsp:sp>
    <dsp:sp modelId="{9F7EC4CB-03E1-4D32-B993-F8AD3D130141}">
      <dsp:nvSpPr>
        <dsp:cNvPr id="0" name=""/>
        <dsp:cNvSpPr/>
      </dsp:nvSpPr>
      <dsp:spPr>
        <a:xfrm rot="5400000">
          <a:off x="-147419" y="2807815"/>
          <a:ext cx="982799" cy="6879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/>
            <a:t>4</a:t>
          </a:r>
          <a:endParaRPr lang="zh-CN" altLang="en-US" sz="2000" b="1" kern="1200" dirty="0"/>
        </a:p>
      </dsp:txBody>
      <dsp:txXfrm rot="5400000">
        <a:off x="-147419" y="2807815"/>
        <a:ext cx="982799" cy="687959"/>
      </dsp:txXfrm>
    </dsp:sp>
    <dsp:sp modelId="{C05ABF80-422E-4FDD-BFF7-94C71A252399}">
      <dsp:nvSpPr>
        <dsp:cNvPr id="0" name=""/>
        <dsp:cNvSpPr/>
      </dsp:nvSpPr>
      <dsp:spPr>
        <a:xfrm rot="5400000">
          <a:off x="5510969" y="-2162615"/>
          <a:ext cx="638819" cy="10284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200" b="1" kern="1200" dirty="0" smtClean="0">
              <a:solidFill>
                <a:srgbClr val="000000"/>
              </a:solidFill>
            </a:rPr>
            <a:t>增强比较意识，在对比中区分知识，增强辨别能力</a:t>
          </a:r>
          <a:endParaRPr lang="zh-CN" altLang="en-US" sz="3200" b="1" kern="1200" dirty="0">
            <a:solidFill>
              <a:srgbClr val="000000"/>
            </a:solidFill>
          </a:endParaRPr>
        </a:p>
      </dsp:txBody>
      <dsp:txXfrm rot="5400000">
        <a:off x="5510969" y="-2162615"/>
        <a:ext cx="638819" cy="10284840"/>
      </dsp:txXfrm>
    </dsp:sp>
    <dsp:sp modelId="{E5FA8DA4-0FDF-4564-9CD8-CF0A14D38F17}">
      <dsp:nvSpPr>
        <dsp:cNvPr id="0" name=""/>
        <dsp:cNvSpPr/>
      </dsp:nvSpPr>
      <dsp:spPr>
        <a:xfrm rot="5400000">
          <a:off x="-147419" y="3693443"/>
          <a:ext cx="982799" cy="6879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/>
            <a:t>5</a:t>
          </a:r>
          <a:endParaRPr lang="zh-CN" altLang="en-US" sz="2000" b="1" kern="1200" dirty="0"/>
        </a:p>
      </dsp:txBody>
      <dsp:txXfrm rot="5400000">
        <a:off x="-147419" y="3693443"/>
        <a:ext cx="982799" cy="687959"/>
      </dsp:txXfrm>
    </dsp:sp>
    <dsp:sp modelId="{0B5B5F87-7C9C-41DA-8598-BAB45790CE3A}">
      <dsp:nvSpPr>
        <dsp:cNvPr id="0" name=""/>
        <dsp:cNvSpPr/>
      </dsp:nvSpPr>
      <dsp:spPr>
        <a:xfrm rot="5400000">
          <a:off x="5510969" y="-1276986"/>
          <a:ext cx="638819" cy="10284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200" b="1" kern="1200" dirty="0" smtClean="0">
              <a:solidFill>
                <a:srgbClr val="000000"/>
              </a:solidFill>
            </a:rPr>
            <a:t>在阶段特征、阶段历史中，渗透古今中外大通史观</a:t>
          </a:r>
          <a:endParaRPr lang="zh-CN" altLang="en-US" sz="3200" b="1" kern="1200" dirty="0">
            <a:solidFill>
              <a:srgbClr val="000000"/>
            </a:solidFill>
          </a:endParaRPr>
        </a:p>
      </dsp:txBody>
      <dsp:txXfrm rot="5400000">
        <a:off x="5510969" y="-1276986"/>
        <a:ext cx="638819" cy="10284840"/>
      </dsp:txXfrm>
    </dsp:sp>
    <dsp:sp modelId="{56CB0A85-5665-4E3F-9941-2B87644ABCFA}">
      <dsp:nvSpPr>
        <dsp:cNvPr id="0" name=""/>
        <dsp:cNvSpPr/>
      </dsp:nvSpPr>
      <dsp:spPr>
        <a:xfrm rot="5400000">
          <a:off x="-147419" y="4579072"/>
          <a:ext cx="982799" cy="6879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/>
            <a:t>6</a:t>
          </a:r>
          <a:endParaRPr lang="zh-CN" altLang="en-US" sz="2000" b="1" kern="1200" dirty="0"/>
        </a:p>
      </dsp:txBody>
      <dsp:txXfrm rot="5400000">
        <a:off x="-147419" y="4579072"/>
        <a:ext cx="982799" cy="687959"/>
      </dsp:txXfrm>
    </dsp:sp>
    <dsp:sp modelId="{D991ED05-BCA3-42EA-B915-96F6EF8DA16C}">
      <dsp:nvSpPr>
        <dsp:cNvPr id="0" name=""/>
        <dsp:cNvSpPr/>
      </dsp:nvSpPr>
      <dsp:spPr>
        <a:xfrm rot="5400000">
          <a:off x="5510969" y="-391358"/>
          <a:ext cx="638819" cy="10284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200" b="1" kern="1200" dirty="0" smtClean="0">
              <a:solidFill>
                <a:srgbClr val="000000"/>
              </a:solidFill>
            </a:rPr>
            <a:t>能灵活建立主题小专题</a:t>
          </a:r>
          <a:endParaRPr lang="zh-CN" altLang="en-US" sz="3200" b="1" kern="1200" dirty="0">
            <a:solidFill>
              <a:srgbClr val="000000"/>
            </a:solidFill>
          </a:endParaRPr>
        </a:p>
      </dsp:txBody>
      <dsp:txXfrm rot="5400000">
        <a:off x="5510969" y="-391358"/>
        <a:ext cx="638819" cy="10284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4D7387-9DB5-4415-9108-588AC61B210E}">
      <dsp:nvSpPr>
        <dsp:cNvPr id="0" name=""/>
        <dsp:cNvSpPr/>
      </dsp:nvSpPr>
      <dsp:spPr>
        <a:xfrm>
          <a:off x="2879" y="224888"/>
          <a:ext cx="3508585" cy="92261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重基础</a:t>
          </a:r>
          <a:endParaRPr lang="zh-CN" altLang="en-US" sz="3600" b="1" kern="1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sp:txBody>
      <dsp:txXfrm>
        <a:off x="2879" y="224888"/>
        <a:ext cx="3508585" cy="922617"/>
      </dsp:txXfrm>
    </dsp:sp>
    <dsp:sp modelId="{62E6459A-2DE9-486C-878D-B04E9998D293}">
      <dsp:nvSpPr>
        <dsp:cNvPr id="0" name=""/>
        <dsp:cNvSpPr/>
      </dsp:nvSpPr>
      <dsp:spPr>
        <a:xfrm>
          <a:off x="3160607" y="235091"/>
          <a:ext cx="3508585" cy="902211"/>
        </a:xfrm>
        <a:prstGeom prst="chevron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重整合</a:t>
          </a:r>
          <a:endParaRPr lang="zh-CN" altLang="en-US" sz="3600" b="1" kern="1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sp:txBody>
      <dsp:txXfrm>
        <a:off x="3160607" y="235091"/>
        <a:ext cx="3508585" cy="902211"/>
      </dsp:txXfrm>
    </dsp:sp>
    <dsp:sp modelId="{A68A82BF-0EA7-4939-A433-E1FF808BFC58}">
      <dsp:nvSpPr>
        <dsp:cNvPr id="0" name=""/>
        <dsp:cNvSpPr/>
      </dsp:nvSpPr>
      <dsp:spPr>
        <a:xfrm>
          <a:off x="6318334" y="235091"/>
          <a:ext cx="3508585" cy="902211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重强化</a:t>
          </a:r>
          <a:endParaRPr lang="zh-CN" altLang="en-US" sz="3600" b="1" kern="1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sp:txBody>
      <dsp:txXfrm>
        <a:off x="6318334" y="235091"/>
        <a:ext cx="3508585" cy="9022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E38464-8AD4-45D8-AEBE-A2D23A25C9A5}">
      <dsp:nvSpPr>
        <dsp:cNvPr id="0" name=""/>
        <dsp:cNvSpPr/>
      </dsp:nvSpPr>
      <dsp:spPr>
        <a:xfrm>
          <a:off x="0" y="0"/>
          <a:ext cx="8711671" cy="1621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kern="1200" dirty="0" smtClean="0">
              <a:solidFill>
                <a:schemeClr val="bg1"/>
              </a:solidFill>
              <a:ea typeface="宋体" pitchFamily="2" charset="-122"/>
            </a:rPr>
            <a:t>费时较多，却“开书就会，合书就忘”</a:t>
          </a:r>
          <a:endParaRPr lang="zh-CN" altLang="en-US" sz="23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1" kern="1200" dirty="0" smtClean="0">
              <a:solidFill>
                <a:schemeClr val="bg1"/>
              </a:solidFill>
              <a:ea typeface="宋体" pitchFamily="2" charset="-122"/>
            </a:rPr>
            <a:t>不能有效梳理历史知识，没有形成完整的知识体系</a:t>
          </a:r>
          <a:endParaRPr lang="zh-CN" altLang="en-US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1" kern="1200" dirty="0" smtClean="0">
              <a:solidFill>
                <a:schemeClr val="bg1"/>
              </a:solidFill>
              <a:ea typeface="宋体" pitchFamily="2" charset="-122"/>
            </a:rPr>
            <a:t>缺乏科学的记忆、学习方法和良好的学习习惯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1904501" y="0"/>
        <a:ext cx="6807169" cy="1621675"/>
      </dsp:txXfrm>
    </dsp:sp>
    <dsp:sp modelId="{B74F3A74-D74A-402B-81A8-451D97C470A9}">
      <dsp:nvSpPr>
        <dsp:cNvPr id="0" name=""/>
        <dsp:cNvSpPr/>
      </dsp:nvSpPr>
      <dsp:spPr>
        <a:xfrm>
          <a:off x="162167" y="162167"/>
          <a:ext cx="1742334" cy="12973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B2D6CA-A93D-4F47-8BEC-5851C835F160}">
      <dsp:nvSpPr>
        <dsp:cNvPr id="0" name=""/>
        <dsp:cNvSpPr/>
      </dsp:nvSpPr>
      <dsp:spPr>
        <a:xfrm>
          <a:off x="0" y="1783842"/>
          <a:ext cx="8711671" cy="1621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kern="1200" dirty="0" smtClean="0">
              <a:solidFill>
                <a:schemeClr val="bg1"/>
              </a:solidFill>
              <a:ea typeface="宋体" pitchFamily="2" charset="-122"/>
            </a:rPr>
            <a:t>书本知识掌握较好，但在遇到新材料、新问题时，无法有效调用所学知识解答问题</a:t>
          </a:r>
          <a:endParaRPr lang="zh-CN" altLang="en-US" sz="23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1" kern="1200" dirty="0" smtClean="0">
              <a:solidFill>
                <a:schemeClr val="bg1"/>
              </a:solidFill>
              <a:ea typeface="宋体" pitchFamily="2" charset="-122"/>
            </a:rPr>
            <a:t>平时复习时不能多角度、多层次地思考问题、解决问题</a:t>
          </a:r>
          <a:endParaRPr lang="zh-CN" altLang="en-US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1" kern="1200" dirty="0" smtClean="0">
              <a:solidFill>
                <a:schemeClr val="bg1"/>
              </a:solidFill>
              <a:ea typeface="宋体" pitchFamily="2" charset="-122"/>
            </a:rPr>
            <a:t>缺乏获取、解读有效信息的能力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1904501" y="1783842"/>
        <a:ext cx="6807169" cy="1621675"/>
      </dsp:txXfrm>
    </dsp:sp>
    <dsp:sp modelId="{1A39228C-5975-437E-92A2-A17F9E7B0DDA}">
      <dsp:nvSpPr>
        <dsp:cNvPr id="0" name=""/>
        <dsp:cNvSpPr/>
      </dsp:nvSpPr>
      <dsp:spPr>
        <a:xfrm>
          <a:off x="162167" y="1946010"/>
          <a:ext cx="1742334" cy="12973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196F9F-0BC4-48FF-B528-401D84EFA500}">
      <dsp:nvSpPr>
        <dsp:cNvPr id="0" name=""/>
        <dsp:cNvSpPr/>
      </dsp:nvSpPr>
      <dsp:spPr>
        <a:xfrm>
          <a:off x="0" y="3567685"/>
          <a:ext cx="8711671" cy="1621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bg1"/>
              </a:solidFill>
              <a:ea typeface="宋体" pitchFamily="2" charset="-122"/>
            </a:rPr>
            <a:t>平时成绩不错，一遇大型考试，成绩就不太理想</a:t>
          </a:r>
          <a:endParaRPr lang="zh-CN" altLang="en-US" sz="24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1" kern="1200" dirty="0" smtClean="0">
              <a:solidFill>
                <a:schemeClr val="bg1"/>
              </a:solidFill>
              <a:ea typeface="宋体" pitchFamily="2" charset="-122"/>
            </a:rPr>
            <a:t>缺乏对主干知识的“深加工”</a:t>
          </a:r>
          <a:endParaRPr lang="zh-CN" altLang="en-US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1" kern="1200" dirty="0" smtClean="0">
              <a:solidFill>
                <a:schemeClr val="bg1"/>
              </a:solidFill>
              <a:ea typeface="宋体" pitchFamily="2" charset="-122"/>
            </a:rPr>
            <a:t>没有形成科学的答题方法与习惯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1904501" y="3567685"/>
        <a:ext cx="6807169" cy="1621675"/>
      </dsp:txXfrm>
    </dsp:sp>
    <dsp:sp modelId="{1A625264-4A14-4DB5-AFF1-777F19A0934B}">
      <dsp:nvSpPr>
        <dsp:cNvPr id="0" name=""/>
        <dsp:cNvSpPr/>
      </dsp:nvSpPr>
      <dsp:spPr>
        <a:xfrm>
          <a:off x="162167" y="3729853"/>
          <a:ext cx="1742334" cy="12973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4AE2AD-EFBA-4D07-AE9C-A36C3A5EB7A9}">
      <dsp:nvSpPr>
        <dsp:cNvPr id="0" name=""/>
        <dsp:cNvSpPr/>
      </dsp:nvSpPr>
      <dsp:spPr>
        <a:xfrm>
          <a:off x="3337661" y="828545"/>
          <a:ext cx="5515090" cy="5515090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rgbClr val="1984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B9DCAD-E70F-4991-8382-495DE11166FD}">
      <dsp:nvSpPr>
        <dsp:cNvPr id="0" name=""/>
        <dsp:cNvSpPr/>
      </dsp:nvSpPr>
      <dsp:spPr>
        <a:xfrm>
          <a:off x="3337661" y="828545"/>
          <a:ext cx="5515090" cy="5515090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E2EB0F-8B55-4ACC-8AAD-EC9ADB5D02D5}">
      <dsp:nvSpPr>
        <dsp:cNvPr id="0" name=""/>
        <dsp:cNvSpPr/>
      </dsp:nvSpPr>
      <dsp:spPr>
        <a:xfrm>
          <a:off x="3337661" y="828545"/>
          <a:ext cx="5515090" cy="5515090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4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D19B88-98C2-42DF-90AD-FE524DE4D0DB}">
      <dsp:nvSpPr>
        <dsp:cNvPr id="0" name=""/>
        <dsp:cNvSpPr/>
      </dsp:nvSpPr>
      <dsp:spPr>
        <a:xfrm>
          <a:off x="3337661" y="828545"/>
          <a:ext cx="5515090" cy="5515090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0E8630-858C-449F-B98F-6DF1A32123F2}">
      <dsp:nvSpPr>
        <dsp:cNvPr id="0" name=""/>
        <dsp:cNvSpPr/>
      </dsp:nvSpPr>
      <dsp:spPr>
        <a:xfrm>
          <a:off x="3337661" y="828545"/>
          <a:ext cx="5515090" cy="5515090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3E4715-DFF3-4672-94D2-746C0A0AEA6E}">
      <dsp:nvSpPr>
        <dsp:cNvPr id="0" name=""/>
        <dsp:cNvSpPr/>
      </dsp:nvSpPr>
      <dsp:spPr>
        <a:xfrm>
          <a:off x="4825867" y="2316751"/>
          <a:ext cx="2538677" cy="25386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历史学科核心素养</a:t>
          </a:r>
          <a:endParaRPr lang="zh-CN" altLang="en-US" sz="3200" b="1" kern="1200" dirty="0"/>
        </a:p>
      </dsp:txBody>
      <dsp:txXfrm>
        <a:off x="4825867" y="2316751"/>
        <a:ext cx="2538677" cy="2538677"/>
      </dsp:txXfrm>
    </dsp:sp>
    <dsp:sp modelId="{2AD088E5-3761-4F29-8351-BAFEF0A4EE8B}">
      <dsp:nvSpPr>
        <dsp:cNvPr id="0" name=""/>
        <dsp:cNvSpPr/>
      </dsp:nvSpPr>
      <dsp:spPr>
        <a:xfrm>
          <a:off x="5206669" y="3982"/>
          <a:ext cx="1777074" cy="17770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唯物史观</a:t>
          </a:r>
          <a:endParaRPr lang="zh-CN" altLang="en-US" sz="3200" b="1" kern="1200" dirty="0"/>
        </a:p>
      </dsp:txBody>
      <dsp:txXfrm>
        <a:off x="5206669" y="3982"/>
        <a:ext cx="1777074" cy="1777074"/>
      </dsp:txXfrm>
    </dsp:sp>
    <dsp:sp modelId="{C0304E32-2E92-4D00-AB1E-BFBC78B90D90}">
      <dsp:nvSpPr>
        <dsp:cNvPr id="0" name=""/>
        <dsp:cNvSpPr/>
      </dsp:nvSpPr>
      <dsp:spPr>
        <a:xfrm>
          <a:off x="7768407" y="1865194"/>
          <a:ext cx="1777074" cy="1777074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时空观念</a:t>
          </a:r>
          <a:endParaRPr lang="zh-CN" altLang="en-US" sz="3200" b="1" kern="1200" dirty="0"/>
        </a:p>
      </dsp:txBody>
      <dsp:txXfrm>
        <a:off x="7768407" y="1865194"/>
        <a:ext cx="1777074" cy="1777074"/>
      </dsp:txXfrm>
    </dsp:sp>
    <dsp:sp modelId="{BAA5E118-F9B9-45E5-9C90-0BA6AD799C12}">
      <dsp:nvSpPr>
        <dsp:cNvPr id="0" name=""/>
        <dsp:cNvSpPr/>
      </dsp:nvSpPr>
      <dsp:spPr>
        <a:xfrm>
          <a:off x="6789910" y="4876697"/>
          <a:ext cx="1777074" cy="17770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4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史料实证</a:t>
          </a:r>
          <a:endParaRPr lang="zh-CN" altLang="en-US" sz="3200" b="1" kern="1200" dirty="0"/>
        </a:p>
      </dsp:txBody>
      <dsp:txXfrm>
        <a:off x="6789910" y="4876697"/>
        <a:ext cx="1777074" cy="1777074"/>
      </dsp:txXfrm>
    </dsp:sp>
    <dsp:sp modelId="{5C00831D-950D-4EF1-A2C6-9C1F51C5C988}">
      <dsp:nvSpPr>
        <dsp:cNvPr id="0" name=""/>
        <dsp:cNvSpPr/>
      </dsp:nvSpPr>
      <dsp:spPr>
        <a:xfrm>
          <a:off x="3623428" y="4876697"/>
          <a:ext cx="1777074" cy="177707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历史解释</a:t>
          </a:r>
          <a:endParaRPr lang="zh-CN" altLang="en-US" sz="3200" b="1" kern="1200" dirty="0"/>
        </a:p>
      </dsp:txBody>
      <dsp:txXfrm>
        <a:off x="3623428" y="4876697"/>
        <a:ext cx="1777074" cy="1777074"/>
      </dsp:txXfrm>
    </dsp:sp>
    <dsp:sp modelId="{747E549D-D17C-4A6D-AF14-824D5D768396}">
      <dsp:nvSpPr>
        <dsp:cNvPr id="0" name=""/>
        <dsp:cNvSpPr/>
      </dsp:nvSpPr>
      <dsp:spPr>
        <a:xfrm>
          <a:off x="2644931" y="1865194"/>
          <a:ext cx="1777074" cy="1777074"/>
        </a:xfrm>
        <a:prstGeom prst="ellipse">
          <a:avLst/>
        </a:prstGeom>
        <a:solidFill>
          <a:srgbClr val="1984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家国情怀</a:t>
          </a:r>
          <a:endParaRPr lang="zh-CN" altLang="en-US" sz="3200" b="1" kern="1200" dirty="0"/>
        </a:p>
      </dsp:txBody>
      <dsp:txXfrm>
        <a:off x="2644931" y="1865194"/>
        <a:ext cx="1777074" cy="177707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64F7B3-D8E0-4825-8974-01297C0E5D75}">
      <dsp:nvSpPr>
        <dsp:cNvPr id="0" name=""/>
        <dsp:cNvSpPr/>
      </dsp:nvSpPr>
      <dsp:spPr>
        <a:xfrm>
          <a:off x="4068" y="2774308"/>
          <a:ext cx="1587532" cy="1309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1" kern="1200" dirty="0" smtClean="0">
              <a:solidFill>
                <a:srgbClr val="000000"/>
              </a:solidFill>
            </a:rPr>
            <a:t>从历史的角度认识中国国情，具有家国情怀，认同祖国</a:t>
          </a:r>
          <a:endParaRPr lang="zh-CN" altLang="en-US" sz="1600" b="1" kern="1200" dirty="0">
            <a:solidFill>
              <a:srgbClr val="000000"/>
            </a:solidFill>
          </a:endParaRPr>
        </a:p>
      </dsp:txBody>
      <dsp:txXfrm>
        <a:off x="4068" y="2774308"/>
        <a:ext cx="1587532" cy="1028800"/>
      </dsp:txXfrm>
    </dsp:sp>
    <dsp:sp modelId="{B965F4A2-87B7-4725-85BB-285A2C4B2F4D}">
      <dsp:nvSpPr>
        <dsp:cNvPr id="0" name=""/>
        <dsp:cNvSpPr/>
      </dsp:nvSpPr>
      <dsp:spPr>
        <a:xfrm>
          <a:off x="906612" y="3123486"/>
          <a:ext cx="1695615" cy="1695615"/>
        </a:xfrm>
        <a:prstGeom prst="leftCircularArrow">
          <a:avLst>
            <a:gd name="adj1" fmla="val 2831"/>
            <a:gd name="adj2" fmla="val 345813"/>
            <a:gd name="adj3" fmla="val 2121324"/>
            <a:gd name="adj4" fmla="val 9024489"/>
            <a:gd name="adj5" fmla="val 3303"/>
          </a:avLst>
        </a:prstGeom>
        <a:solidFill>
          <a:srgbClr val="1984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F656B-CB03-4532-B99B-1E0BEF19F558}">
      <dsp:nvSpPr>
        <dsp:cNvPr id="0" name=""/>
        <dsp:cNvSpPr/>
      </dsp:nvSpPr>
      <dsp:spPr>
        <a:xfrm>
          <a:off x="356853" y="3803109"/>
          <a:ext cx="1411140" cy="561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b="1" kern="1200" dirty="0" smtClean="0"/>
            <a:t>1</a:t>
          </a:r>
          <a:endParaRPr lang="zh-CN" altLang="en-US" sz="3400" b="1" kern="1200" dirty="0"/>
        </a:p>
      </dsp:txBody>
      <dsp:txXfrm>
        <a:off x="356853" y="3803109"/>
        <a:ext cx="1411140" cy="561163"/>
      </dsp:txXfrm>
    </dsp:sp>
    <dsp:sp modelId="{3A2DF518-8FBE-48FF-B1BE-161C5D429B78}">
      <dsp:nvSpPr>
        <dsp:cNvPr id="0" name=""/>
        <dsp:cNvSpPr/>
      </dsp:nvSpPr>
      <dsp:spPr>
        <a:xfrm>
          <a:off x="1996616" y="2774308"/>
          <a:ext cx="1587532" cy="1309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1" kern="1200" dirty="0" smtClean="0">
              <a:solidFill>
                <a:srgbClr val="000000"/>
              </a:solidFill>
            </a:rPr>
            <a:t>认识中华民族多元一体的历史发展趋势，具有民族自信心和自豪感</a:t>
          </a:r>
          <a:endParaRPr lang="zh-CN" altLang="en-US" sz="1300" b="1" kern="1200" dirty="0">
            <a:solidFill>
              <a:srgbClr val="000000"/>
            </a:solidFill>
          </a:endParaRPr>
        </a:p>
      </dsp:txBody>
      <dsp:txXfrm>
        <a:off x="1996616" y="3054890"/>
        <a:ext cx="1587532" cy="1028800"/>
      </dsp:txXfrm>
    </dsp:sp>
    <dsp:sp modelId="{BB97C74A-7F02-4BB9-9009-D2CFF724989A}">
      <dsp:nvSpPr>
        <dsp:cNvPr id="0" name=""/>
        <dsp:cNvSpPr/>
      </dsp:nvSpPr>
      <dsp:spPr>
        <a:xfrm>
          <a:off x="2885930" y="1987557"/>
          <a:ext cx="1898466" cy="1898466"/>
        </a:xfrm>
        <a:prstGeom prst="circularArrow">
          <a:avLst>
            <a:gd name="adj1" fmla="val 2529"/>
            <a:gd name="adj2" fmla="val 306694"/>
            <a:gd name="adj3" fmla="val 19517796"/>
            <a:gd name="adj4" fmla="val 12575511"/>
            <a:gd name="adj5" fmla="val 2950"/>
          </a:avLst>
        </a:prstGeom>
        <a:solidFill>
          <a:srgbClr val="1984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F9B78-D2E7-43F4-9E3C-2C6E63AC2A27}">
      <dsp:nvSpPr>
        <dsp:cNvPr id="0" name=""/>
        <dsp:cNvSpPr/>
      </dsp:nvSpPr>
      <dsp:spPr>
        <a:xfrm>
          <a:off x="2349401" y="2493726"/>
          <a:ext cx="1411140" cy="561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b="1" kern="1200" dirty="0" smtClean="0"/>
            <a:t>2</a:t>
          </a:r>
          <a:endParaRPr lang="zh-CN" altLang="en-US" sz="3400" b="1" kern="1200" dirty="0"/>
        </a:p>
      </dsp:txBody>
      <dsp:txXfrm>
        <a:off x="2349401" y="2493726"/>
        <a:ext cx="1411140" cy="561163"/>
      </dsp:txXfrm>
    </dsp:sp>
    <dsp:sp modelId="{87485613-CB5A-4138-8244-D044C2863536}">
      <dsp:nvSpPr>
        <dsp:cNvPr id="0" name=""/>
        <dsp:cNvSpPr/>
      </dsp:nvSpPr>
      <dsp:spPr>
        <a:xfrm>
          <a:off x="3989163" y="2774308"/>
          <a:ext cx="1587532" cy="1309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1" kern="1200" dirty="0" smtClean="0">
              <a:solidFill>
                <a:srgbClr val="000000"/>
              </a:solidFill>
            </a:rPr>
            <a:t>认同中华优秀传统文化，认识中华文明的历史价值和现实意义</a:t>
          </a:r>
          <a:endParaRPr lang="zh-CN" altLang="en-US" sz="1300" b="1" kern="1200" dirty="0">
            <a:solidFill>
              <a:srgbClr val="000000"/>
            </a:solidFill>
          </a:endParaRPr>
        </a:p>
      </dsp:txBody>
      <dsp:txXfrm>
        <a:off x="3989163" y="2774308"/>
        <a:ext cx="1587532" cy="1028800"/>
      </dsp:txXfrm>
    </dsp:sp>
    <dsp:sp modelId="{F2FC800A-8405-4457-96DB-9BD84DBC3A3B}">
      <dsp:nvSpPr>
        <dsp:cNvPr id="0" name=""/>
        <dsp:cNvSpPr/>
      </dsp:nvSpPr>
      <dsp:spPr>
        <a:xfrm>
          <a:off x="4891707" y="3123486"/>
          <a:ext cx="1695615" cy="1695615"/>
        </a:xfrm>
        <a:prstGeom prst="leftCircularArrow">
          <a:avLst>
            <a:gd name="adj1" fmla="val 2831"/>
            <a:gd name="adj2" fmla="val 345813"/>
            <a:gd name="adj3" fmla="val 2121324"/>
            <a:gd name="adj4" fmla="val 9024489"/>
            <a:gd name="adj5" fmla="val 3303"/>
          </a:avLst>
        </a:prstGeom>
        <a:solidFill>
          <a:srgbClr val="1984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084C5-0CCB-4D3A-A429-D19436E90FD7}">
      <dsp:nvSpPr>
        <dsp:cNvPr id="0" name=""/>
        <dsp:cNvSpPr/>
      </dsp:nvSpPr>
      <dsp:spPr>
        <a:xfrm>
          <a:off x="4341948" y="3803109"/>
          <a:ext cx="1411140" cy="561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b="1" kern="1200" dirty="0" smtClean="0"/>
            <a:t>3</a:t>
          </a:r>
          <a:endParaRPr lang="zh-CN" altLang="en-US" sz="3400" b="1" kern="1200" dirty="0"/>
        </a:p>
      </dsp:txBody>
      <dsp:txXfrm>
        <a:off x="4341948" y="3803109"/>
        <a:ext cx="1411140" cy="561163"/>
      </dsp:txXfrm>
    </dsp:sp>
    <dsp:sp modelId="{9E296D8E-A0D1-4CDB-A52D-28A30E280B78}">
      <dsp:nvSpPr>
        <dsp:cNvPr id="0" name=""/>
        <dsp:cNvSpPr/>
      </dsp:nvSpPr>
      <dsp:spPr>
        <a:xfrm>
          <a:off x="5981711" y="2774308"/>
          <a:ext cx="1587532" cy="1309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1" kern="1200" dirty="0" smtClean="0">
              <a:solidFill>
                <a:srgbClr val="000000"/>
              </a:solidFill>
            </a:rPr>
            <a:t>认同社会主义核心价值观，树立道路、理论、制度、文化四个自信</a:t>
          </a:r>
          <a:endParaRPr lang="zh-CN" altLang="en-US" sz="1300" b="1" kern="1200" dirty="0">
            <a:solidFill>
              <a:srgbClr val="000000"/>
            </a:solidFill>
          </a:endParaRPr>
        </a:p>
      </dsp:txBody>
      <dsp:txXfrm>
        <a:off x="5981711" y="3054890"/>
        <a:ext cx="1587532" cy="1028800"/>
      </dsp:txXfrm>
    </dsp:sp>
    <dsp:sp modelId="{CFD55F22-6762-47D6-A305-4B1E97D44441}">
      <dsp:nvSpPr>
        <dsp:cNvPr id="0" name=""/>
        <dsp:cNvSpPr/>
      </dsp:nvSpPr>
      <dsp:spPr>
        <a:xfrm>
          <a:off x="6871025" y="1987557"/>
          <a:ext cx="1898466" cy="1898466"/>
        </a:xfrm>
        <a:prstGeom prst="circularArrow">
          <a:avLst>
            <a:gd name="adj1" fmla="val 2529"/>
            <a:gd name="adj2" fmla="val 306694"/>
            <a:gd name="adj3" fmla="val 19517796"/>
            <a:gd name="adj4" fmla="val 12575511"/>
            <a:gd name="adj5" fmla="val 2950"/>
          </a:avLst>
        </a:prstGeom>
        <a:solidFill>
          <a:srgbClr val="1984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2630C-3278-4715-BFF9-0D57FBAC1D2F}">
      <dsp:nvSpPr>
        <dsp:cNvPr id="0" name=""/>
        <dsp:cNvSpPr/>
      </dsp:nvSpPr>
      <dsp:spPr>
        <a:xfrm>
          <a:off x="6334496" y="2493726"/>
          <a:ext cx="1411140" cy="561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b="1" kern="1200" dirty="0" smtClean="0"/>
            <a:t>4</a:t>
          </a:r>
          <a:endParaRPr lang="zh-CN" altLang="en-US" sz="3400" b="1" kern="1200" dirty="0"/>
        </a:p>
      </dsp:txBody>
      <dsp:txXfrm>
        <a:off x="6334496" y="2493726"/>
        <a:ext cx="1411140" cy="561163"/>
      </dsp:txXfrm>
    </dsp:sp>
    <dsp:sp modelId="{C46A428E-EBEF-4FF3-9538-A31B5605F1A4}">
      <dsp:nvSpPr>
        <dsp:cNvPr id="0" name=""/>
        <dsp:cNvSpPr/>
      </dsp:nvSpPr>
      <dsp:spPr>
        <a:xfrm>
          <a:off x="7974258" y="2774308"/>
          <a:ext cx="1587532" cy="1309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1" kern="1200" dirty="0" smtClean="0">
              <a:solidFill>
                <a:srgbClr val="000000"/>
              </a:solidFill>
            </a:rPr>
            <a:t>理解和尊重世界各国各民族的文化传，具有广阔的国际视野</a:t>
          </a:r>
          <a:endParaRPr lang="zh-CN" altLang="en-US" sz="1300" b="1" kern="1200" dirty="0">
            <a:solidFill>
              <a:srgbClr val="000000"/>
            </a:solidFill>
          </a:endParaRPr>
        </a:p>
      </dsp:txBody>
      <dsp:txXfrm>
        <a:off x="7974258" y="2774308"/>
        <a:ext cx="1587532" cy="1028800"/>
      </dsp:txXfrm>
    </dsp:sp>
    <dsp:sp modelId="{BFC01B04-B750-4DC1-A3D2-39BBB0009822}">
      <dsp:nvSpPr>
        <dsp:cNvPr id="0" name=""/>
        <dsp:cNvSpPr/>
      </dsp:nvSpPr>
      <dsp:spPr>
        <a:xfrm>
          <a:off x="8876802" y="3123486"/>
          <a:ext cx="1695615" cy="1695615"/>
        </a:xfrm>
        <a:prstGeom prst="leftCircularArrow">
          <a:avLst>
            <a:gd name="adj1" fmla="val 2831"/>
            <a:gd name="adj2" fmla="val 345813"/>
            <a:gd name="adj3" fmla="val 2121324"/>
            <a:gd name="adj4" fmla="val 9024489"/>
            <a:gd name="adj5" fmla="val 3303"/>
          </a:avLst>
        </a:prstGeom>
        <a:solidFill>
          <a:srgbClr val="1984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6AC51-007D-4FA1-9620-90ADC1C603FC}">
      <dsp:nvSpPr>
        <dsp:cNvPr id="0" name=""/>
        <dsp:cNvSpPr/>
      </dsp:nvSpPr>
      <dsp:spPr>
        <a:xfrm>
          <a:off x="8327043" y="3803109"/>
          <a:ext cx="1411140" cy="561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b="1" kern="1200" dirty="0" smtClean="0"/>
            <a:t>5</a:t>
          </a:r>
          <a:endParaRPr lang="zh-CN" altLang="en-US" sz="3400" b="1" kern="1200" dirty="0"/>
        </a:p>
      </dsp:txBody>
      <dsp:txXfrm>
        <a:off x="8327043" y="3803109"/>
        <a:ext cx="1411140" cy="561163"/>
      </dsp:txXfrm>
    </dsp:sp>
    <dsp:sp modelId="{36B92A44-7D2A-418C-8829-47F355922219}">
      <dsp:nvSpPr>
        <dsp:cNvPr id="0" name=""/>
        <dsp:cNvSpPr/>
      </dsp:nvSpPr>
      <dsp:spPr>
        <a:xfrm>
          <a:off x="9966806" y="2774308"/>
          <a:ext cx="1587532" cy="1309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1" kern="1200" dirty="0" smtClean="0">
              <a:solidFill>
                <a:srgbClr val="000000"/>
              </a:solidFill>
            </a:rPr>
            <a:t>确立积极进取的人生态度，塑造健全的人格，树立正确的三观</a:t>
          </a:r>
          <a:endParaRPr lang="zh-CN" altLang="en-US" sz="1300" b="1" kern="1200" dirty="0">
            <a:solidFill>
              <a:srgbClr val="000000"/>
            </a:solidFill>
          </a:endParaRPr>
        </a:p>
      </dsp:txBody>
      <dsp:txXfrm>
        <a:off x="9966806" y="3054890"/>
        <a:ext cx="1587532" cy="1028800"/>
      </dsp:txXfrm>
    </dsp:sp>
    <dsp:sp modelId="{1CBB3CD9-9B12-48AD-BF76-955A4B4E6393}">
      <dsp:nvSpPr>
        <dsp:cNvPr id="0" name=""/>
        <dsp:cNvSpPr/>
      </dsp:nvSpPr>
      <dsp:spPr>
        <a:xfrm>
          <a:off x="10319591" y="2493726"/>
          <a:ext cx="1411140" cy="561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b="1" kern="1200" dirty="0" smtClean="0"/>
            <a:t>6</a:t>
          </a:r>
          <a:endParaRPr lang="zh-CN" altLang="en-US" sz="3400" b="1" kern="1200" dirty="0"/>
        </a:p>
      </dsp:txBody>
      <dsp:txXfrm>
        <a:off x="10319591" y="2493726"/>
        <a:ext cx="1411140" cy="56116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EAB460-3600-4B90-B55D-73D649FCC4C5}">
      <dsp:nvSpPr>
        <dsp:cNvPr id="0" name=""/>
        <dsp:cNvSpPr/>
      </dsp:nvSpPr>
      <dsp:spPr>
        <a:xfrm>
          <a:off x="1994560" y="615534"/>
          <a:ext cx="4168297" cy="4168297"/>
        </a:xfrm>
        <a:prstGeom prst="blockArc">
          <a:avLst>
            <a:gd name="adj1" fmla="val 10784300"/>
            <a:gd name="adj2" fmla="val 16494196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A63436-57A0-4408-9AEF-7619CB735610}">
      <dsp:nvSpPr>
        <dsp:cNvPr id="0" name=""/>
        <dsp:cNvSpPr/>
      </dsp:nvSpPr>
      <dsp:spPr>
        <a:xfrm>
          <a:off x="1994433" y="649404"/>
          <a:ext cx="4168297" cy="4168297"/>
        </a:xfrm>
        <a:prstGeom prst="blockArc">
          <a:avLst>
            <a:gd name="adj1" fmla="val 4865330"/>
            <a:gd name="adj2" fmla="val 10841496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418E71-1CA2-4F90-B6E9-634ECEB88DB8}">
      <dsp:nvSpPr>
        <dsp:cNvPr id="0" name=""/>
        <dsp:cNvSpPr/>
      </dsp:nvSpPr>
      <dsp:spPr>
        <a:xfrm>
          <a:off x="2447718" y="629509"/>
          <a:ext cx="4168297" cy="4168297"/>
        </a:xfrm>
        <a:prstGeom prst="blockArc">
          <a:avLst>
            <a:gd name="adj1" fmla="val 21592101"/>
            <a:gd name="adj2" fmla="val 5633095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D325D1-B12B-4BAB-8DCC-F7958B775DC6}">
      <dsp:nvSpPr>
        <dsp:cNvPr id="0" name=""/>
        <dsp:cNvSpPr/>
      </dsp:nvSpPr>
      <dsp:spPr>
        <a:xfrm>
          <a:off x="2447822" y="603740"/>
          <a:ext cx="4168297" cy="4168297"/>
        </a:xfrm>
        <a:prstGeom prst="blockArc">
          <a:avLst>
            <a:gd name="adj1" fmla="val 15726952"/>
            <a:gd name="adj2" fmla="val 35615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C8077B-3D3E-4698-8F52-E10471640F2E}">
      <dsp:nvSpPr>
        <dsp:cNvPr id="0" name=""/>
        <dsp:cNvSpPr/>
      </dsp:nvSpPr>
      <dsp:spPr>
        <a:xfrm>
          <a:off x="3434907" y="1749952"/>
          <a:ext cx="1918055" cy="19180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300" kern="1200" dirty="0"/>
        </a:p>
      </dsp:txBody>
      <dsp:txXfrm>
        <a:off x="3434907" y="1749952"/>
        <a:ext cx="1918055" cy="1918055"/>
      </dsp:txXfrm>
    </dsp:sp>
    <dsp:sp modelId="{BB1AF0AD-8E2C-4A0A-9EE9-54F1F548F7F9}">
      <dsp:nvSpPr>
        <dsp:cNvPr id="0" name=""/>
        <dsp:cNvSpPr/>
      </dsp:nvSpPr>
      <dsp:spPr>
        <a:xfrm>
          <a:off x="3581398" y="0"/>
          <a:ext cx="1342639" cy="13426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b="1" i="0" kern="1200" dirty="0" smtClean="0"/>
            <a:t>指导思想</a:t>
          </a:r>
          <a:endParaRPr lang="zh-CN" altLang="en-US" sz="2900" kern="1200" dirty="0"/>
        </a:p>
      </dsp:txBody>
      <dsp:txXfrm>
        <a:off x="3581398" y="0"/>
        <a:ext cx="1342639" cy="1342639"/>
      </dsp:txXfrm>
    </dsp:sp>
    <dsp:sp modelId="{96C9CF03-0610-4405-B39E-C61CF5CD60C9}">
      <dsp:nvSpPr>
        <dsp:cNvPr id="0" name=""/>
        <dsp:cNvSpPr/>
      </dsp:nvSpPr>
      <dsp:spPr>
        <a:xfrm>
          <a:off x="5896356" y="2037660"/>
          <a:ext cx="1342639" cy="13426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b="1" i="0" kern="1200" dirty="0" smtClean="0"/>
            <a:t>目标要求</a:t>
          </a:r>
          <a:endParaRPr lang="zh-CN" altLang="en-US" sz="2900" kern="1200" dirty="0"/>
        </a:p>
      </dsp:txBody>
      <dsp:txXfrm>
        <a:off x="5896356" y="2037660"/>
        <a:ext cx="1342639" cy="1342639"/>
      </dsp:txXfrm>
    </dsp:sp>
    <dsp:sp modelId="{C0936540-421E-4830-A8E0-2B7AA34EDB66}">
      <dsp:nvSpPr>
        <dsp:cNvPr id="0" name=""/>
        <dsp:cNvSpPr/>
      </dsp:nvSpPr>
      <dsp:spPr>
        <a:xfrm>
          <a:off x="3722615" y="4073474"/>
          <a:ext cx="1342639" cy="13426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b="1" kern="1200" dirty="0" smtClean="0"/>
            <a:t>基本方法</a:t>
          </a:r>
          <a:endParaRPr lang="zh-CN" altLang="en-US" sz="2900" b="1" kern="1200" dirty="0"/>
        </a:p>
      </dsp:txBody>
      <dsp:txXfrm>
        <a:off x="3722615" y="4073474"/>
        <a:ext cx="1342639" cy="1342639"/>
      </dsp:txXfrm>
    </dsp:sp>
    <dsp:sp modelId="{2F156693-F03A-416F-9BC9-F9DD67D12354}">
      <dsp:nvSpPr>
        <dsp:cNvPr id="0" name=""/>
        <dsp:cNvSpPr/>
      </dsp:nvSpPr>
      <dsp:spPr>
        <a:xfrm>
          <a:off x="1371596" y="2037660"/>
          <a:ext cx="1342639" cy="13426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b="1" kern="1200" dirty="0" smtClean="0"/>
            <a:t>能力要求</a:t>
          </a:r>
          <a:endParaRPr lang="zh-CN" altLang="en-US" sz="2900" b="1" kern="1200" dirty="0"/>
        </a:p>
      </dsp:txBody>
      <dsp:txXfrm>
        <a:off x="1371596" y="2037660"/>
        <a:ext cx="1342639" cy="134263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EF25C9-F569-46A8-B0D7-D72D0AFB6420}">
      <dsp:nvSpPr>
        <dsp:cNvPr id="0" name=""/>
        <dsp:cNvSpPr/>
      </dsp:nvSpPr>
      <dsp:spPr>
        <a:xfrm rot="3683489">
          <a:off x="2463358" y="3827127"/>
          <a:ext cx="1006122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06122" y="221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E1F3E-AF32-4B03-9EE6-F781984B593F}">
      <dsp:nvSpPr>
        <dsp:cNvPr id="0" name=""/>
        <dsp:cNvSpPr/>
      </dsp:nvSpPr>
      <dsp:spPr>
        <a:xfrm rot="1312800">
          <a:off x="3017247" y="3101293"/>
          <a:ext cx="718406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718406" y="221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E61C9-C9CD-4CB2-8FAC-F61E90CAB21E}">
      <dsp:nvSpPr>
        <dsp:cNvPr id="0" name=""/>
        <dsp:cNvSpPr/>
      </dsp:nvSpPr>
      <dsp:spPr>
        <a:xfrm rot="20287200">
          <a:off x="3017247" y="2272458"/>
          <a:ext cx="718406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718406" y="221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3A545-9E59-4EBF-B26C-5AB0D80B8108}">
      <dsp:nvSpPr>
        <dsp:cNvPr id="0" name=""/>
        <dsp:cNvSpPr/>
      </dsp:nvSpPr>
      <dsp:spPr>
        <a:xfrm rot="17916511">
          <a:off x="2463358" y="1546625"/>
          <a:ext cx="1006122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06122" y="221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AAB2B-A4D2-4EF8-972B-A0B0D2895BC3}">
      <dsp:nvSpPr>
        <dsp:cNvPr id="0" name=""/>
        <dsp:cNvSpPr/>
      </dsp:nvSpPr>
      <dsp:spPr>
        <a:xfrm>
          <a:off x="1143009" y="1710969"/>
          <a:ext cx="1996021" cy="19960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13E57A-4D06-400C-BA80-392F3DC45A54}">
      <dsp:nvSpPr>
        <dsp:cNvPr id="0" name=""/>
        <dsp:cNvSpPr/>
      </dsp:nvSpPr>
      <dsp:spPr>
        <a:xfrm>
          <a:off x="2895211" y="2580"/>
          <a:ext cx="1197612" cy="11976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900" kern="1200" dirty="0" smtClean="0"/>
            <a:t>1</a:t>
          </a:r>
          <a:endParaRPr lang="zh-CN" altLang="en-US" sz="5900" kern="1200" dirty="0"/>
        </a:p>
      </dsp:txBody>
      <dsp:txXfrm>
        <a:off x="2895211" y="2580"/>
        <a:ext cx="1197612" cy="1197612"/>
      </dsp:txXfrm>
    </dsp:sp>
    <dsp:sp modelId="{220700E5-2194-49F4-B367-112545894D15}">
      <dsp:nvSpPr>
        <dsp:cNvPr id="0" name=""/>
        <dsp:cNvSpPr/>
      </dsp:nvSpPr>
      <dsp:spPr>
        <a:xfrm>
          <a:off x="4212585" y="2580"/>
          <a:ext cx="1796419" cy="119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200" b="1" kern="1200" dirty="0" smtClean="0">
              <a:solidFill>
                <a:srgbClr val="000000"/>
              </a:solidFill>
            </a:rPr>
            <a:t>突破一个难点</a:t>
          </a:r>
          <a:endParaRPr lang="zh-CN" altLang="en-US" sz="3200" b="1" kern="1200" dirty="0">
            <a:solidFill>
              <a:srgbClr val="000000"/>
            </a:solidFill>
          </a:endParaRPr>
        </a:p>
      </dsp:txBody>
      <dsp:txXfrm>
        <a:off x="4212585" y="2580"/>
        <a:ext cx="1796419" cy="1197612"/>
      </dsp:txXfrm>
    </dsp:sp>
    <dsp:sp modelId="{2811F49A-DCBA-4C5E-92A9-7375B3C2E687}">
      <dsp:nvSpPr>
        <dsp:cNvPr id="0" name=""/>
        <dsp:cNvSpPr/>
      </dsp:nvSpPr>
      <dsp:spPr>
        <a:xfrm>
          <a:off x="3666644" y="1338741"/>
          <a:ext cx="1197612" cy="11976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900" kern="1200" dirty="0" smtClean="0"/>
            <a:t>2</a:t>
          </a:r>
          <a:endParaRPr lang="zh-CN" altLang="en-US" sz="5900" kern="1200" dirty="0"/>
        </a:p>
      </dsp:txBody>
      <dsp:txXfrm>
        <a:off x="3666644" y="1338741"/>
        <a:ext cx="1197612" cy="1197612"/>
      </dsp:txXfrm>
    </dsp:sp>
    <dsp:sp modelId="{75A404AF-A1A2-4236-83C5-AA5681A4F4C6}">
      <dsp:nvSpPr>
        <dsp:cNvPr id="0" name=""/>
        <dsp:cNvSpPr/>
      </dsp:nvSpPr>
      <dsp:spPr>
        <a:xfrm>
          <a:off x="4984018" y="1338741"/>
          <a:ext cx="1796419" cy="119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200" b="1" kern="1200" dirty="0" smtClean="0">
              <a:solidFill>
                <a:srgbClr val="000000"/>
              </a:solidFill>
            </a:rPr>
            <a:t>实现两大转变</a:t>
          </a:r>
          <a:endParaRPr lang="zh-CN" altLang="en-US" sz="3200" b="1" kern="1200" dirty="0">
            <a:solidFill>
              <a:srgbClr val="000000"/>
            </a:solidFill>
          </a:endParaRPr>
        </a:p>
      </dsp:txBody>
      <dsp:txXfrm>
        <a:off x="4984018" y="1338741"/>
        <a:ext cx="1796419" cy="1197612"/>
      </dsp:txXfrm>
    </dsp:sp>
    <dsp:sp modelId="{F321CFD8-BC6C-4D20-B905-863C51B430A7}">
      <dsp:nvSpPr>
        <dsp:cNvPr id="0" name=""/>
        <dsp:cNvSpPr/>
      </dsp:nvSpPr>
      <dsp:spPr>
        <a:xfrm>
          <a:off x="3666644" y="2881606"/>
          <a:ext cx="1197612" cy="11976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900" kern="1200" dirty="0" smtClean="0"/>
            <a:t>3</a:t>
          </a:r>
          <a:endParaRPr lang="zh-CN" altLang="en-US" sz="5900" kern="1200" dirty="0"/>
        </a:p>
      </dsp:txBody>
      <dsp:txXfrm>
        <a:off x="3666644" y="2881606"/>
        <a:ext cx="1197612" cy="1197612"/>
      </dsp:txXfrm>
    </dsp:sp>
    <dsp:sp modelId="{7EF250C4-BEA6-4F43-986C-577C9E0FBF48}">
      <dsp:nvSpPr>
        <dsp:cNvPr id="0" name=""/>
        <dsp:cNvSpPr/>
      </dsp:nvSpPr>
      <dsp:spPr>
        <a:xfrm>
          <a:off x="4984018" y="2881606"/>
          <a:ext cx="1796419" cy="119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200" b="1" kern="1200" dirty="0" smtClean="0">
              <a:solidFill>
                <a:srgbClr val="000000"/>
              </a:solidFill>
            </a:rPr>
            <a:t>突出三大主线</a:t>
          </a:r>
          <a:endParaRPr lang="zh-CN" altLang="en-US" sz="3200" b="1" kern="1200" dirty="0">
            <a:solidFill>
              <a:srgbClr val="000000"/>
            </a:solidFill>
          </a:endParaRPr>
        </a:p>
      </dsp:txBody>
      <dsp:txXfrm>
        <a:off x="4984018" y="2881606"/>
        <a:ext cx="1796419" cy="1197612"/>
      </dsp:txXfrm>
    </dsp:sp>
    <dsp:sp modelId="{AF2013FE-278E-4A6D-A002-FB4CCB56CAA6}">
      <dsp:nvSpPr>
        <dsp:cNvPr id="0" name=""/>
        <dsp:cNvSpPr/>
      </dsp:nvSpPr>
      <dsp:spPr>
        <a:xfrm>
          <a:off x="2895211" y="4217767"/>
          <a:ext cx="1197612" cy="11976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900" kern="1200" dirty="0" smtClean="0"/>
            <a:t>4</a:t>
          </a:r>
          <a:endParaRPr lang="zh-CN" altLang="en-US" sz="5900" kern="1200" dirty="0"/>
        </a:p>
      </dsp:txBody>
      <dsp:txXfrm>
        <a:off x="2895211" y="4217767"/>
        <a:ext cx="1197612" cy="1197612"/>
      </dsp:txXfrm>
    </dsp:sp>
    <dsp:sp modelId="{BA9F4DBE-4A61-4707-8009-4C8E78EA21D3}">
      <dsp:nvSpPr>
        <dsp:cNvPr id="0" name=""/>
        <dsp:cNvSpPr/>
      </dsp:nvSpPr>
      <dsp:spPr>
        <a:xfrm>
          <a:off x="4212585" y="4217767"/>
          <a:ext cx="1796419" cy="119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200" b="1" kern="1200" dirty="0" smtClean="0">
              <a:solidFill>
                <a:srgbClr val="000000"/>
              </a:solidFill>
            </a:rPr>
            <a:t>强化四个意识</a:t>
          </a:r>
          <a:endParaRPr lang="zh-CN" altLang="en-US" sz="3200" b="1" kern="1200" dirty="0">
            <a:solidFill>
              <a:srgbClr val="000000"/>
            </a:solidFill>
          </a:endParaRPr>
        </a:p>
      </dsp:txBody>
      <dsp:txXfrm>
        <a:off x="4212585" y="4217767"/>
        <a:ext cx="1796419" cy="119761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C2F85B-4701-4D6C-AF7E-F181E38793BC}">
      <dsp:nvSpPr>
        <dsp:cNvPr id="0" name=""/>
        <dsp:cNvSpPr/>
      </dsp:nvSpPr>
      <dsp:spPr>
        <a:xfrm rot="2561279">
          <a:off x="3310288" y="3803769"/>
          <a:ext cx="823588" cy="48779"/>
        </a:xfrm>
        <a:custGeom>
          <a:avLst/>
          <a:gdLst/>
          <a:ahLst/>
          <a:cxnLst/>
          <a:rect l="0" t="0" r="0" b="0"/>
          <a:pathLst>
            <a:path>
              <a:moveTo>
                <a:pt x="0" y="24389"/>
              </a:moveTo>
              <a:lnTo>
                <a:pt x="823588" y="243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89CFD-AA99-43A5-A074-CC9DABBEB477}">
      <dsp:nvSpPr>
        <dsp:cNvPr id="0" name=""/>
        <dsp:cNvSpPr/>
      </dsp:nvSpPr>
      <dsp:spPr>
        <a:xfrm>
          <a:off x="3419390" y="2684590"/>
          <a:ext cx="915079" cy="48779"/>
        </a:xfrm>
        <a:custGeom>
          <a:avLst/>
          <a:gdLst/>
          <a:ahLst/>
          <a:cxnLst/>
          <a:rect l="0" t="0" r="0" b="0"/>
          <a:pathLst>
            <a:path>
              <a:moveTo>
                <a:pt x="0" y="24389"/>
              </a:moveTo>
              <a:lnTo>
                <a:pt x="915079" y="243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93E46-AA86-475C-AD08-0457EE39E17C}">
      <dsp:nvSpPr>
        <dsp:cNvPr id="0" name=""/>
        <dsp:cNvSpPr/>
      </dsp:nvSpPr>
      <dsp:spPr>
        <a:xfrm rot="19107857">
          <a:off x="3304992" y="1576230"/>
          <a:ext cx="909874" cy="48779"/>
        </a:xfrm>
        <a:custGeom>
          <a:avLst/>
          <a:gdLst/>
          <a:ahLst/>
          <a:cxnLst/>
          <a:rect l="0" t="0" r="0" b="0"/>
          <a:pathLst>
            <a:path>
              <a:moveTo>
                <a:pt x="0" y="24389"/>
              </a:moveTo>
              <a:lnTo>
                <a:pt x="909874" y="243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93EFD-C57E-4B5A-AC73-71FB54BB2650}">
      <dsp:nvSpPr>
        <dsp:cNvPr id="0" name=""/>
        <dsp:cNvSpPr/>
      </dsp:nvSpPr>
      <dsp:spPr>
        <a:xfrm>
          <a:off x="1207785" y="1408036"/>
          <a:ext cx="2601887" cy="26018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0EFA6-7460-4BFD-B6DC-7EA60A7E1DB3}">
      <dsp:nvSpPr>
        <dsp:cNvPr id="0" name=""/>
        <dsp:cNvSpPr/>
      </dsp:nvSpPr>
      <dsp:spPr>
        <a:xfrm>
          <a:off x="3904190" y="808"/>
          <a:ext cx="1561132" cy="15611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b="1" kern="1200" dirty="0" smtClean="0"/>
            <a:t>古代史</a:t>
          </a:r>
          <a:endParaRPr lang="zh-CN" altLang="en-US" sz="3500" b="1" kern="1200" dirty="0"/>
        </a:p>
      </dsp:txBody>
      <dsp:txXfrm>
        <a:off x="3904190" y="808"/>
        <a:ext cx="1561132" cy="1561132"/>
      </dsp:txXfrm>
    </dsp:sp>
    <dsp:sp modelId="{61736358-398D-4C10-885E-4AD92DA7D770}">
      <dsp:nvSpPr>
        <dsp:cNvPr id="0" name=""/>
        <dsp:cNvSpPr/>
      </dsp:nvSpPr>
      <dsp:spPr>
        <a:xfrm>
          <a:off x="4334469" y="1928414"/>
          <a:ext cx="1561132" cy="15611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b="1" kern="1200" dirty="0" smtClean="0"/>
            <a:t>近代史</a:t>
          </a:r>
          <a:endParaRPr lang="zh-CN" altLang="en-US" sz="3500" b="1" kern="1200" dirty="0"/>
        </a:p>
      </dsp:txBody>
      <dsp:txXfrm>
        <a:off x="4334469" y="1928414"/>
        <a:ext cx="1561132" cy="1561132"/>
      </dsp:txXfrm>
    </dsp:sp>
    <dsp:sp modelId="{7395FF99-EE23-4DF0-8A09-8441075E5E13}">
      <dsp:nvSpPr>
        <dsp:cNvPr id="0" name=""/>
        <dsp:cNvSpPr/>
      </dsp:nvSpPr>
      <dsp:spPr>
        <a:xfrm>
          <a:off x="3817968" y="3856020"/>
          <a:ext cx="1561132" cy="15611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b="1" kern="1200" dirty="0" smtClean="0"/>
            <a:t>现代史</a:t>
          </a:r>
          <a:endParaRPr lang="zh-CN" altLang="en-US" sz="3500" b="1" kern="1200" dirty="0"/>
        </a:p>
      </dsp:txBody>
      <dsp:txXfrm>
        <a:off x="3817968" y="3856020"/>
        <a:ext cx="1561132" cy="156113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B081B6-0253-406F-A7C3-56D79738632B}">
      <dsp:nvSpPr>
        <dsp:cNvPr id="0" name=""/>
        <dsp:cNvSpPr/>
      </dsp:nvSpPr>
      <dsp:spPr>
        <a:xfrm rot="3371463">
          <a:off x="2271294" y="3891151"/>
          <a:ext cx="1586215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1586215" y="17094"/>
              </a:lnTo>
            </a:path>
          </a:pathLst>
        </a:custGeom>
        <a:noFill/>
        <a:ln w="1905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815B5-3D68-4FD4-BEDC-6E8E5E2646C9}">
      <dsp:nvSpPr>
        <dsp:cNvPr id="0" name=""/>
        <dsp:cNvSpPr/>
      </dsp:nvSpPr>
      <dsp:spPr>
        <a:xfrm rot="1740169">
          <a:off x="2712350" y="3336339"/>
          <a:ext cx="1422863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1422863" y="17094"/>
              </a:lnTo>
            </a:path>
          </a:pathLst>
        </a:custGeom>
        <a:noFill/>
        <a:ln w="1905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770AB-250A-47E2-84F7-08AFB0428883}">
      <dsp:nvSpPr>
        <dsp:cNvPr id="0" name=""/>
        <dsp:cNvSpPr/>
      </dsp:nvSpPr>
      <dsp:spPr>
        <a:xfrm>
          <a:off x="2801567" y="2691885"/>
          <a:ext cx="1427821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1427821" y="17094"/>
              </a:lnTo>
            </a:path>
          </a:pathLst>
        </a:custGeom>
        <a:noFill/>
        <a:ln w="1905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DB769-9E7C-43D8-B3F2-E369A453972D}">
      <dsp:nvSpPr>
        <dsp:cNvPr id="0" name=""/>
        <dsp:cNvSpPr/>
      </dsp:nvSpPr>
      <dsp:spPr>
        <a:xfrm rot="19859831">
          <a:off x="2712350" y="2047432"/>
          <a:ext cx="1422863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1422863" y="17094"/>
              </a:lnTo>
            </a:path>
          </a:pathLst>
        </a:custGeom>
        <a:noFill/>
        <a:ln w="1905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E009A-DF87-4A9C-BCC1-AB0DA21EE371}">
      <dsp:nvSpPr>
        <dsp:cNvPr id="0" name=""/>
        <dsp:cNvSpPr/>
      </dsp:nvSpPr>
      <dsp:spPr>
        <a:xfrm rot="18228537">
          <a:off x="2271294" y="1492619"/>
          <a:ext cx="1586215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1586215" y="17094"/>
              </a:lnTo>
            </a:path>
          </a:pathLst>
        </a:custGeom>
        <a:noFill/>
        <a:ln w="1905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384E8-D1EC-4682-9C62-197FB6C3BA8C}">
      <dsp:nvSpPr>
        <dsp:cNvPr id="0" name=""/>
        <dsp:cNvSpPr/>
      </dsp:nvSpPr>
      <dsp:spPr>
        <a:xfrm>
          <a:off x="1489470" y="1937159"/>
          <a:ext cx="1543642" cy="15436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11BBA3-1A0E-4371-889E-3C955A15CC74}">
      <dsp:nvSpPr>
        <dsp:cNvPr id="0" name=""/>
        <dsp:cNvSpPr/>
      </dsp:nvSpPr>
      <dsp:spPr>
        <a:xfrm>
          <a:off x="3300290" y="2847"/>
          <a:ext cx="926185" cy="926185"/>
        </a:xfrm>
        <a:prstGeom prst="ellipse">
          <a:avLst/>
        </a:prstGeom>
        <a:solidFill>
          <a:schemeClr val="accent5">
            <a:hueOff val="1626782"/>
            <a:satOff val="9645"/>
            <a:lumOff val="-7921"/>
            <a:alphaOff val="0"/>
          </a:schemeClr>
        </a:solidFill>
        <a:ln>
          <a:noFill/>
        </a:ln>
        <a:effectLst>
          <a:outerShdw blurRad="40000" dist="23000" dir="5400000" rotWithShape="0">
            <a:srgbClr val="FFFF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600" b="1" kern="1200" dirty="0" smtClean="0"/>
            <a:t>1</a:t>
          </a:r>
          <a:endParaRPr lang="zh-CN" altLang="en-US" sz="4600" b="1" kern="1200" dirty="0"/>
        </a:p>
      </dsp:txBody>
      <dsp:txXfrm>
        <a:off x="3300290" y="2847"/>
        <a:ext cx="926185" cy="926185"/>
      </dsp:txXfrm>
    </dsp:sp>
    <dsp:sp modelId="{BFBA37B5-C4C0-42BA-87D9-6E649F563CC0}">
      <dsp:nvSpPr>
        <dsp:cNvPr id="0" name=""/>
        <dsp:cNvSpPr/>
      </dsp:nvSpPr>
      <dsp:spPr>
        <a:xfrm>
          <a:off x="3987923" y="1031963"/>
          <a:ext cx="926185" cy="926185"/>
        </a:xfrm>
        <a:prstGeom prst="ellipse">
          <a:avLst/>
        </a:prstGeom>
        <a:solidFill>
          <a:schemeClr val="accent5">
            <a:hueOff val="3253563"/>
            <a:satOff val="19290"/>
            <a:lumOff val="-15842"/>
            <a:alphaOff val="0"/>
          </a:schemeClr>
        </a:solidFill>
        <a:ln>
          <a:noFill/>
        </a:ln>
        <a:effectLst>
          <a:outerShdw blurRad="40000" dist="23000" dir="5400000" rotWithShape="0">
            <a:srgbClr val="FFFF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600" b="1" kern="1200" dirty="0" smtClean="0"/>
            <a:t>2</a:t>
          </a:r>
          <a:endParaRPr lang="zh-CN" altLang="en-US" sz="4600" b="1" kern="1200" dirty="0"/>
        </a:p>
      </dsp:txBody>
      <dsp:txXfrm>
        <a:off x="3987923" y="1031963"/>
        <a:ext cx="926185" cy="926185"/>
      </dsp:txXfrm>
    </dsp:sp>
    <dsp:sp modelId="{0BD26166-CDD3-4D3D-ABF6-A23A116EC66D}">
      <dsp:nvSpPr>
        <dsp:cNvPr id="0" name=""/>
        <dsp:cNvSpPr/>
      </dsp:nvSpPr>
      <dsp:spPr>
        <a:xfrm>
          <a:off x="4229388" y="2245887"/>
          <a:ext cx="926185" cy="926185"/>
        </a:xfrm>
        <a:prstGeom prst="ellipse">
          <a:avLst/>
        </a:prstGeom>
        <a:solidFill>
          <a:schemeClr val="accent5">
            <a:hueOff val="4880345"/>
            <a:satOff val="28936"/>
            <a:lumOff val="-23763"/>
            <a:alphaOff val="0"/>
          </a:schemeClr>
        </a:solidFill>
        <a:ln>
          <a:noFill/>
        </a:ln>
        <a:effectLst>
          <a:outerShdw blurRad="40000" dist="23000" dir="5400000" rotWithShape="0">
            <a:srgbClr val="FFFF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600" b="1" kern="1200" dirty="0" smtClean="0"/>
            <a:t>3</a:t>
          </a:r>
          <a:endParaRPr lang="zh-CN" altLang="en-US" sz="4600" b="1" kern="1200" dirty="0">
            <a:solidFill>
              <a:srgbClr val="000000"/>
            </a:solidFill>
          </a:endParaRPr>
        </a:p>
      </dsp:txBody>
      <dsp:txXfrm>
        <a:off x="4229388" y="2245887"/>
        <a:ext cx="926185" cy="926185"/>
      </dsp:txXfrm>
    </dsp:sp>
    <dsp:sp modelId="{43746693-FACA-4253-ADCD-97031FD1772D}">
      <dsp:nvSpPr>
        <dsp:cNvPr id="0" name=""/>
        <dsp:cNvSpPr/>
      </dsp:nvSpPr>
      <dsp:spPr>
        <a:xfrm>
          <a:off x="3987923" y="3459812"/>
          <a:ext cx="926185" cy="926185"/>
        </a:xfrm>
        <a:prstGeom prst="ellipse">
          <a:avLst/>
        </a:prstGeom>
        <a:solidFill>
          <a:schemeClr val="accent5">
            <a:hueOff val="6507127"/>
            <a:satOff val="38581"/>
            <a:lumOff val="-31684"/>
            <a:alphaOff val="0"/>
          </a:schemeClr>
        </a:solidFill>
        <a:ln>
          <a:noFill/>
        </a:ln>
        <a:effectLst>
          <a:outerShdw blurRad="40000" dist="23000" dir="5400000" rotWithShape="0">
            <a:srgbClr val="FFFF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600" b="1" kern="1200" dirty="0" smtClean="0"/>
            <a:t>4</a:t>
          </a:r>
          <a:endParaRPr lang="zh-CN" altLang="en-US" sz="4600" b="1" kern="1200" dirty="0">
            <a:solidFill>
              <a:srgbClr val="000000"/>
            </a:solidFill>
          </a:endParaRPr>
        </a:p>
      </dsp:txBody>
      <dsp:txXfrm>
        <a:off x="3987923" y="3459812"/>
        <a:ext cx="926185" cy="926185"/>
      </dsp:txXfrm>
    </dsp:sp>
    <dsp:sp modelId="{793F7DD9-E35F-4162-9A86-616A1AD794B8}">
      <dsp:nvSpPr>
        <dsp:cNvPr id="0" name=""/>
        <dsp:cNvSpPr/>
      </dsp:nvSpPr>
      <dsp:spPr>
        <a:xfrm>
          <a:off x="3300290" y="4488927"/>
          <a:ext cx="926185" cy="926185"/>
        </a:xfrm>
        <a:prstGeom prst="ellipse">
          <a:avLst/>
        </a:prstGeom>
        <a:solidFill>
          <a:schemeClr val="accent5">
            <a:hueOff val="8133908"/>
            <a:satOff val="48226"/>
            <a:lumOff val="-39605"/>
            <a:alphaOff val="0"/>
          </a:schemeClr>
        </a:solidFill>
        <a:ln>
          <a:noFill/>
        </a:ln>
        <a:effectLst>
          <a:outerShdw blurRad="40000" dist="23000" dir="5400000" rotWithShape="0">
            <a:srgbClr val="FFFF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600" b="1" kern="1200" dirty="0" smtClean="0"/>
            <a:t>5</a:t>
          </a:r>
          <a:endParaRPr lang="zh-CN" altLang="en-US" sz="4600" b="1" kern="1200" dirty="0"/>
        </a:p>
      </dsp:txBody>
      <dsp:txXfrm>
        <a:off x="3300290" y="4488927"/>
        <a:ext cx="926185" cy="926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FE247E4-1371-4306-A147-8311B185762F}" type="datetimeFigureOut">
              <a:rPr lang="zh-CN" altLang="en-US"/>
              <a:pPr>
                <a:defRPr/>
              </a:pPr>
              <a:t>2018/3/7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25B639F-0DB1-49C2-9705-95E00FC537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5336019-D87E-4814-A701-8FD38B20FB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799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758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716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6752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84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736" y="838396"/>
            <a:ext cx="9752330" cy="716128"/>
          </a:xfrm>
          <a:prstGeom prst="rect">
            <a:avLst/>
          </a:prstGeom>
        </p:spPr>
        <p:txBody>
          <a:bodyPr lIns="121898" tIns="60948" rIns="121898" bIns="6094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628" y="2607279"/>
            <a:ext cx="9752330" cy="3871222"/>
          </a:xfrm>
          <a:prstGeom prst="rect">
            <a:avLst/>
          </a:prstGeom>
        </p:spPr>
        <p:txBody>
          <a:bodyPr lIns="121898" tIns="60948" rIns="121898" bIns="6094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6" y="273050"/>
            <a:ext cx="6815138" cy="5854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0025" cy="4692650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6282-8A4B-41F6-9F5B-C0E5B53FDE60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4D6-E66A-455E-9828-FA672453A1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7" y="4802189"/>
            <a:ext cx="7315200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7" y="612775"/>
            <a:ext cx="7315200" cy="411638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7" y="5368925"/>
            <a:ext cx="7315200" cy="804864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6282-8A4B-41F6-9F5B-C0E5B53FDE60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4D6-E66A-455E-9828-FA672453A1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6282-8A4B-41F6-9F5B-C0E5B53FDE60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4D6-E66A-455E-9828-FA672453A1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2" y="274638"/>
            <a:ext cx="2741612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6282-8A4B-41F6-9F5B-C0E5B53FDE60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4D6-E66A-455E-9828-FA672453A1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362" y="6357940"/>
            <a:ext cx="2845278" cy="365125"/>
          </a:xfrm>
          <a:prstGeom prst="rect">
            <a:avLst/>
          </a:prstGeom>
        </p:spPr>
        <p:txBody>
          <a:bodyPr lIns="91426" tIns="45712" rIns="91426" bIns="45712" rtlCol="0"/>
          <a:lstStyle>
            <a:lvl1pPr defTabSz="121917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8D6C41-427F-4CAF-A464-60AF92A9EB19}" type="datetimeFigureOut">
              <a:rPr lang="zh-CN" altLang="en-US"/>
              <a:pPr>
                <a:defRPr/>
              </a:pPr>
              <a:t>2018/3/7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561" y="6357940"/>
            <a:ext cx="3859292" cy="365125"/>
          </a:xfrm>
          <a:prstGeom prst="rect">
            <a:avLst/>
          </a:prstGeom>
        </p:spPr>
        <p:txBody>
          <a:bodyPr lIns="91426" tIns="45712" rIns="91426" bIns="45712" rtlCol="0"/>
          <a:lstStyle>
            <a:lvl1pPr defTabSz="121917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5777" y="6357940"/>
            <a:ext cx="2845276" cy="365125"/>
          </a:xfrm>
          <a:prstGeom prst="rect">
            <a:avLst/>
          </a:prstGeom>
        </p:spPr>
        <p:txBody>
          <a:bodyPr lIns="91426" tIns="45712" rIns="91426" bIns="45712" rtlCol="0"/>
          <a:lstStyle>
            <a:lvl1pPr defTabSz="121917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C7C783-61D2-4E51-A9A2-5AD36B86D8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25"/>
            <a:ext cx="10361612" cy="14716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7788"/>
            <a:ext cx="853281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6282-8A4B-41F6-9F5B-C0E5B53FDE60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4D6-E66A-455E-9828-FA672453A1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6282-8A4B-41F6-9F5B-C0E5B53FDE60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4D6-E66A-455E-9828-FA672453A1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4" y="4408489"/>
            <a:ext cx="103616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4" y="2906713"/>
            <a:ext cx="10361612" cy="15017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6282-8A4B-41F6-9F5B-C0E5B53FDE60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4D6-E66A-455E-9828-FA672453A1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408613" cy="45275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75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6282-8A4B-41F6-9F5B-C0E5B53FDE60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4D6-E66A-455E-9828-FA672453A1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388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40" y="1535113"/>
            <a:ext cx="53879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40" y="2174876"/>
            <a:ext cx="5387975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6282-8A4B-41F6-9F5B-C0E5B53FDE60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4D6-E66A-455E-9828-FA672453A1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6282-8A4B-41F6-9F5B-C0E5B53FDE60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4D6-E66A-455E-9828-FA672453A1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6282-8A4B-41F6-9F5B-C0E5B53FDE60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04D6-E66A-455E-9828-FA672453A1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黑体" pitchFamily="49" charset="-122"/>
          <a:ea typeface="黑体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黑体" pitchFamily="49" charset="-122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黑体" pitchFamily="49" charset="-122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黑体" pitchFamily="49" charset="-122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黑体" pitchFamily="49" charset="-122"/>
          <a:ea typeface="黑体" pitchFamily="49" charset="-122"/>
        </a:defRPr>
      </a:lvl5pPr>
      <a:lvl6pPr marL="609570" algn="ctr" rtl="0" fontAlgn="base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Microsoft Sans Serif" pitchFamily="34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Microsoft Sans Serif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Microsoft Sans Serif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Microsoft Sans Serif" pitchFamily="34" charset="0"/>
        </a:defRPr>
      </a:lvl9pPr>
    </p:titleStyle>
    <p:bodyStyle>
      <a:lvl1pPr marL="455602" indent="-455602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1pPr>
      <a:lvl2pPr marL="988989" indent="-379404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宋体" pitchFamily="2" charset="-122"/>
          <a:ea typeface="宋体" pitchFamily="2" charset="-122"/>
        </a:defRPr>
      </a:lvl2pPr>
      <a:lvl3pPr marL="1522375" indent="-30320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宋体" pitchFamily="2" charset="-122"/>
          <a:ea typeface="宋体" pitchFamily="2" charset="-122"/>
        </a:defRPr>
      </a:lvl3pPr>
      <a:lvl4pPr marL="2131960" indent="-303206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宋体" pitchFamily="2" charset="-122"/>
          <a:ea typeface="宋体" pitchFamily="2" charset="-122"/>
        </a:defRPr>
      </a:lvl4pPr>
      <a:lvl5pPr marL="2741545" indent="-303206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宋体" pitchFamily="2" charset="-122"/>
          <a:ea typeface="宋体" pitchFamily="2" charset="-122"/>
        </a:defRPr>
      </a:lvl5pPr>
      <a:lvl6pPr marL="3352632" indent="-304784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202" indent="-304784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772" indent="-304784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341" indent="-304784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121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2" rIns="91426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1" y="1600200"/>
            <a:ext cx="10971213" cy="452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99" y="6357938"/>
            <a:ext cx="2844800" cy="365125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0C74C2E-C107-4F68-8C4E-597459D166FC}" type="datetimeFigureOut">
              <a:rPr lang="zh-CN" altLang="en-US"/>
              <a:pPr>
                <a:defRPr/>
              </a:pPr>
              <a:t>2018/3/7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7938"/>
            <a:ext cx="3859214" cy="365125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4" y="6357938"/>
            <a:ext cx="2844800" cy="365125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958DA0A-4654-4EFE-B3AD-20FB0AC3DE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1213" cy="1143001"/>
          </a:xfrm>
          <a:prstGeom prst="rect">
            <a:avLst/>
          </a:prstGeom>
        </p:spPr>
        <p:txBody>
          <a:bodyPr vert="horz" lIns="91426" tIns="45712" rIns="91426" bIns="45712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1213" cy="4527549"/>
          </a:xfrm>
          <a:prstGeom prst="rect">
            <a:avLst/>
          </a:prstGeom>
        </p:spPr>
        <p:txBody>
          <a:bodyPr vert="horz" lIns="91426" tIns="45712" rIns="91426" bIns="4571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99" y="6357938"/>
            <a:ext cx="2844800" cy="365125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46282-8A4B-41F6-9F5B-C0E5B53FDE60}" type="datetimeFigureOut">
              <a:rPr lang="zh-CN" altLang="en-US" smtClean="0"/>
              <a:pPr/>
              <a:t>2018/3/7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7938"/>
            <a:ext cx="3859214" cy="365125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4" y="6357938"/>
            <a:ext cx="2844800" cy="365125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E04D6-E66A-455E-9828-FA672453A1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8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9.pn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4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49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52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diagramDrawing" Target="../diagrams/drawin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/>
        </p:nvGraphicFramePr>
        <p:xfrm>
          <a:off x="1370807" y="1981994"/>
          <a:ext cx="9753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9" descr="http://www.popzitizh.com/mb/cache/151071617119327.png"/>
          <p:cNvPicPr>
            <a:picLocks noChangeAspect="1" noChangeArrowheads="1"/>
          </p:cNvPicPr>
          <p:nvPr/>
        </p:nvPicPr>
        <p:blipFill>
          <a:blip r:embed="rId6" cstate="print"/>
          <a:srcRect t="15038" b="54887"/>
          <a:stretch>
            <a:fillRect/>
          </a:stretch>
        </p:blipFill>
        <p:spPr bwMode="auto">
          <a:xfrm>
            <a:off x="3884614" y="747713"/>
            <a:ext cx="7772400" cy="100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图示 13"/>
          <p:cNvGraphicFramePr/>
          <p:nvPr/>
        </p:nvGraphicFramePr>
        <p:xfrm>
          <a:off x="1218406" y="5487195"/>
          <a:ext cx="9829800" cy="137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0" y="0"/>
            <a:ext cx="12190413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</p:txBody>
      </p:sp>
      <p:grpSp>
        <p:nvGrpSpPr>
          <p:cNvPr id="14340" name="组合 7"/>
          <p:cNvGrpSpPr>
            <a:grpSpLocks/>
          </p:cNvGrpSpPr>
          <p:nvPr/>
        </p:nvGrpSpPr>
        <p:grpSpPr bwMode="auto">
          <a:xfrm>
            <a:off x="456406" y="369095"/>
            <a:ext cx="3505200" cy="1155700"/>
            <a:chOff x="0" y="5016794"/>
            <a:chExt cx="3505200" cy="1156200"/>
          </a:xfrm>
        </p:grpSpPr>
        <p:pic>
          <p:nvPicPr>
            <p:cNvPr id="14343" name="Picture 6" descr="http://www.popzitizh.com/mb/cache/151124975013340.png"/>
            <p:cNvPicPr>
              <a:picLocks noChangeAspect="1" noChangeArrowheads="1"/>
            </p:cNvPicPr>
            <p:nvPr/>
          </p:nvPicPr>
          <p:blipFill>
            <a:blip r:embed="rId2" cstate="print"/>
            <a:srcRect l="4396" t="25316" r="72527" b="18987"/>
            <a:stretch>
              <a:fillRect/>
            </a:stretch>
          </p:blipFill>
          <p:spPr bwMode="auto">
            <a:xfrm>
              <a:off x="1905000" y="5334794"/>
              <a:ext cx="1600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7" descr="C:\Users\Administrator\Desktop\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016794"/>
              <a:ext cx="914733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8" descr="C:\Users\Administrator\Desktop\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9007" y="5029994"/>
              <a:ext cx="86400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90205" y="230189"/>
            <a:ext cx="777160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2" rIns="91426" bIns="45712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是指以史实为依据，以历史理解为基础，对历史事物进行理性分析和客观评价的态度、能力与方法。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6406" y="2667794"/>
            <a:ext cx="11353800" cy="201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2" rIns="91426" bIns="45712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2016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·</a:t>
            </a: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全国卷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Ⅰ·</a:t>
            </a:r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26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史载，宋太祖某日闷闷不乐，有人问他原因，他说：“尔谓帝王可容易行事耶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……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偶有误失，史官必书之，我所以不乐也。”此事反映了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A.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重史传统影响君主个人行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为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宋代史官所撰史书全都真实可信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史官与君主间存在尖锐矛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盾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宋太祖不愿史书记录其真实言行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0" y="0"/>
            <a:ext cx="12190413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</p:txBody>
      </p:sp>
      <p:grpSp>
        <p:nvGrpSpPr>
          <p:cNvPr id="20484" name="组合 6"/>
          <p:cNvGrpSpPr>
            <a:grpSpLocks/>
          </p:cNvGrpSpPr>
          <p:nvPr/>
        </p:nvGrpSpPr>
        <p:grpSpPr bwMode="auto">
          <a:xfrm>
            <a:off x="304007" y="675480"/>
            <a:ext cx="3429000" cy="1079501"/>
            <a:chOff x="7847807" y="2134394"/>
            <a:chExt cx="3429000" cy="1080000"/>
          </a:xfrm>
        </p:grpSpPr>
        <p:pic>
          <p:nvPicPr>
            <p:cNvPr id="20486" name="Picture 4" descr="C:\Users\Administrator\Desktop\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06274" y="2134394"/>
              <a:ext cx="798866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5" descr="C:\Users\Administrator\Desktop\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47807" y="2134394"/>
              <a:ext cx="881053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7" descr="http://www.popzitizh.com/mb/cache/151125009729457.png"/>
            <p:cNvPicPr>
              <a:picLocks noChangeAspect="1" noChangeArrowheads="1"/>
            </p:cNvPicPr>
            <p:nvPr/>
          </p:nvPicPr>
          <p:blipFill>
            <a:blip r:embed="rId4" cstate="print"/>
            <a:srcRect l="4396" t="25316" r="74725" b="18987"/>
            <a:stretch>
              <a:fillRect/>
            </a:stretch>
          </p:blipFill>
          <p:spPr bwMode="auto">
            <a:xfrm>
              <a:off x="9829007" y="2362994"/>
              <a:ext cx="1447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18806" y="751680"/>
            <a:ext cx="7086600" cy="10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是学习和探究历史应具有的社会责任与人文追求。</a:t>
            </a:r>
          </a:p>
        </p:txBody>
      </p:sp>
      <p:graphicFrame>
        <p:nvGraphicFramePr>
          <p:cNvPr id="9" name="图示 8"/>
          <p:cNvGraphicFramePr/>
          <p:nvPr/>
        </p:nvGraphicFramePr>
        <p:xfrm>
          <a:off x="227807" y="838995"/>
          <a:ext cx="11734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0" y="0"/>
            <a:ext cx="12190413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" name="Freeform 3"/>
          <p:cNvSpPr>
            <a:spLocks/>
          </p:cNvSpPr>
          <p:nvPr/>
        </p:nvSpPr>
        <p:spPr bwMode="gray">
          <a:xfrm>
            <a:off x="304006" y="3048795"/>
            <a:ext cx="11658600" cy="3048000"/>
          </a:xfrm>
          <a:custGeom>
            <a:avLst/>
            <a:gdLst>
              <a:gd name="T0" fmla="*/ 0 w 5424"/>
              <a:gd name="T1" fmla="*/ 1440 h 1488"/>
              <a:gd name="T2" fmla="*/ 0 w 5424"/>
              <a:gd name="T3" fmla="*/ 1488 h 1488"/>
              <a:gd name="T4" fmla="*/ 1152 w 5424"/>
              <a:gd name="T5" fmla="*/ 1488 h 1488"/>
              <a:gd name="T6" fmla="*/ 1392 w 5424"/>
              <a:gd name="T7" fmla="*/ 1008 h 1488"/>
              <a:gd name="T8" fmla="*/ 2544 w 5424"/>
              <a:gd name="T9" fmla="*/ 1008 h 1488"/>
              <a:gd name="T10" fmla="*/ 2832 w 5424"/>
              <a:gd name="T11" fmla="*/ 528 h 1488"/>
              <a:gd name="T12" fmla="*/ 3984 w 5424"/>
              <a:gd name="T13" fmla="*/ 528 h 1488"/>
              <a:gd name="T14" fmla="*/ 4272 w 5424"/>
              <a:gd name="T15" fmla="*/ 48 h 1488"/>
              <a:gd name="T16" fmla="*/ 5424 w 5424"/>
              <a:gd name="T17" fmla="*/ 48 h 1488"/>
              <a:gd name="T18" fmla="*/ 5424 w 5424"/>
              <a:gd name="T19" fmla="*/ 0 h 1488"/>
              <a:gd name="T20" fmla="*/ 4272 w 5424"/>
              <a:gd name="T21" fmla="*/ 0 h 1488"/>
              <a:gd name="T22" fmla="*/ 3984 w 5424"/>
              <a:gd name="T23" fmla="*/ 480 h 1488"/>
              <a:gd name="T24" fmla="*/ 2832 w 5424"/>
              <a:gd name="T25" fmla="*/ 480 h 1488"/>
              <a:gd name="T26" fmla="*/ 2544 w 5424"/>
              <a:gd name="T27" fmla="*/ 960 h 1488"/>
              <a:gd name="T28" fmla="*/ 1392 w 5424"/>
              <a:gd name="T29" fmla="*/ 960 h 1488"/>
              <a:gd name="T30" fmla="*/ 1152 w 5424"/>
              <a:gd name="T31" fmla="*/ 1440 h 1488"/>
              <a:gd name="T32" fmla="*/ 0 w 5424"/>
              <a:gd name="T33" fmla="*/ 144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3"/>
            </a:extrusionClr>
          </a:sp3d>
          <a:extLst/>
        </p:spPr>
        <p:txBody>
          <a:bodyPr lIns="91419" tIns="45708" rIns="91419" bIns="45708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1142207" y="2695111"/>
            <a:ext cx="2493823" cy="1317296"/>
          </a:xfrm>
          <a:prstGeom prst="wedgeRoundRectCallout">
            <a:avLst>
              <a:gd name="adj1" fmla="val -21547"/>
              <a:gd name="adj2" fmla="val 71658"/>
              <a:gd name="adj3" fmla="val 16667"/>
            </a:avLst>
          </a:prstGeom>
          <a:solidFill>
            <a:schemeClr val="accent4"/>
          </a:solidFill>
          <a:ln w="28575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lIns="91419" tIns="45708" rIns="91419" bIns="4570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对祖国认同，了</a:t>
            </a:r>
            <a:endParaRPr lang="en-US" altLang="zh-CN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解中外历史多样</a:t>
            </a:r>
            <a:endParaRPr lang="en-US" altLang="zh-CN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与特殊性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3907441" y="1981995"/>
            <a:ext cx="2438400" cy="1328737"/>
          </a:xfrm>
          <a:prstGeom prst="wedgeRoundRectCallout">
            <a:avLst>
              <a:gd name="adj1" fmla="val -23690"/>
              <a:gd name="adj2" fmla="val 74710"/>
              <a:gd name="adj3" fmla="val 16667"/>
            </a:avLst>
          </a:prstGeom>
          <a:solidFill>
            <a:srgbClr val="00B0F0"/>
          </a:solidFill>
          <a:ln w="28575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lIns="91419" tIns="45708" rIns="91419" bIns="45708" anchor="ctr"/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民族认同感，世</a:t>
            </a:r>
            <a:endParaRPr lang="en-US" altLang="zh-CN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界发展是由多</a:t>
            </a:r>
            <a:endParaRPr lang="en-US" altLang="zh-CN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元文明组成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660738" y="1076923"/>
            <a:ext cx="2209800" cy="1506735"/>
          </a:xfrm>
          <a:prstGeom prst="wedgeRoundRectCallout">
            <a:avLst>
              <a:gd name="adj1" fmla="val -22262"/>
              <a:gd name="adj2" fmla="val 73184"/>
              <a:gd name="adj3" fmla="val 16667"/>
            </a:avLst>
          </a:prstGeom>
          <a:solidFill>
            <a:srgbClr val="C00000"/>
          </a:solidFill>
          <a:ln w="28575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lIns="91419" tIns="45708" rIns="91419" bIns="45708" anchor="ctr"/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继承和弘扬中</a:t>
            </a:r>
            <a:endParaRPr lang="en-US" altLang="zh-CN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华优秀传统文</a:t>
            </a:r>
            <a:endParaRPr lang="en-US" altLang="zh-CN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化，正确的国</a:t>
            </a:r>
            <a:endParaRPr lang="en-US" altLang="zh-CN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际意识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9143206" y="229394"/>
            <a:ext cx="2666999" cy="1604964"/>
          </a:xfrm>
          <a:prstGeom prst="wedgeRoundRectCallout">
            <a:avLst>
              <a:gd name="adj1" fmla="val -21547"/>
              <a:gd name="adj2" fmla="val 70131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lIns="91419" tIns="45708" rIns="91419" bIns="45708" anchor="ctr"/>
          <a:lstStyle/>
          <a:p>
            <a:pPr defTabSz="825479"/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反思历史，运</a:t>
            </a:r>
            <a:endParaRPr lang="en-US" altLang="zh-CN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defTabSz="825479"/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用正确的思想和</a:t>
            </a:r>
            <a:endParaRPr lang="en-US" altLang="zh-CN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defTabSz="825479"/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价值观念论述对</a:t>
            </a:r>
            <a:endParaRPr lang="en-US" altLang="zh-CN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defTabSz="825479"/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古今问题的看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法</a:t>
            </a:r>
            <a:endParaRPr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8" name="Picture 21" descr="D:\新建文件夹 (4)\1\1243680635449_zcool.com.cn\212_2112x2300_zcool.com.c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31" t="13295" r="11954" b="11697"/>
          <a:stretch>
            <a:fillRect/>
          </a:stretch>
        </p:blipFill>
        <p:spPr bwMode="auto">
          <a:xfrm>
            <a:off x="1447006" y="4448957"/>
            <a:ext cx="1254626" cy="14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black">
          <a:xfrm>
            <a:off x="876234" y="6183183"/>
            <a:ext cx="1256572" cy="52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9" tIns="45708" rIns="91419" bIns="45708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/>
                <a:ea typeface="微软雅黑"/>
              </a:rPr>
              <a:t>水平</a:t>
            </a:r>
            <a:r>
              <a:rPr lang="en-US" altLang="zh-CN" sz="2800" b="1" dirty="0">
                <a:solidFill>
                  <a:srgbClr val="C00000"/>
                </a:solidFill>
                <a:latin typeface="微软雅黑"/>
                <a:ea typeface="微软雅黑"/>
              </a:rPr>
              <a:t>1</a:t>
            </a:r>
            <a:endParaRPr lang="zh-CN" altLang="en-US" sz="2800" b="1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black">
          <a:xfrm>
            <a:off x="3885407" y="5182395"/>
            <a:ext cx="1254595" cy="52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9" tIns="45708" rIns="91419" bIns="45708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/>
                <a:ea typeface="微软雅黑"/>
              </a:rPr>
              <a:t>水平</a:t>
            </a:r>
            <a:r>
              <a:rPr lang="en-US" altLang="zh-CN" sz="2800" b="1" dirty="0">
                <a:solidFill>
                  <a:srgbClr val="C00000"/>
                </a:solidFill>
                <a:latin typeface="微软雅黑"/>
                <a:ea typeface="微软雅黑"/>
              </a:rPr>
              <a:t>2</a:t>
            </a:r>
            <a:endParaRPr lang="zh-CN" altLang="en-US" sz="2800" b="1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black">
          <a:xfrm>
            <a:off x="6857206" y="4267995"/>
            <a:ext cx="1256572" cy="52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9" tIns="45708" rIns="91419" bIns="45708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/>
                <a:ea typeface="微软雅黑"/>
              </a:rPr>
              <a:t>水平</a:t>
            </a:r>
            <a:r>
              <a:rPr lang="en-US" altLang="zh-CN" sz="2800" b="1" dirty="0">
                <a:solidFill>
                  <a:srgbClr val="C00000"/>
                </a:solidFill>
                <a:latin typeface="微软雅黑"/>
                <a:ea typeface="微软雅黑"/>
              </a:rPr>
              <a:t>3</a:t>
            </a:r>
            <a:endParaRPr lang="zh-CN" altLang="en-US" sz="2800" b="1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black">
          <a:xfrm>
            <a:off x="10057606" y="3201195"/>
            <a:ext cx="1256572" cy="52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9" tIns="45708" rIns="91419" bIns="45708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/>
                <a:ea typeface="微软雅黑"/>
              </a:rPr>
              <a:t>水平</a:t>
            </a:r>
            <a:r>
              <a:rPr lang="en-US" altLang="zh-CN" sz="2800" b="1" dirty="0">
                <a:solidFill>
                  <a:srgbClr val="C00000"/>
                </a:solidFill>
                <a:latin typeface="微软雅黑"/>
                <a:ea typeface="微软雅黑"/>
              </a:rPr>
              <a:t>4</a:t>
            </a:r>
            <a:endParaRPr lang="zh-CN" altLang="en-US" sz="2800" b="1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7162007" y="2941347"/>
            <a:ext cx="867236" cy="940366"/>
            <a:chOff x="2208" y="1392"/>
            <a:chExt cx="1132" cy="1055"/>
          </a:xfrm>
          <a:solidFill>
            <a:schemeClr val="accent4"/>
          </a:solidFill>
        </p:grpSpPr>
        <p:sp>
          <p:nvSpPr>
            <p:cNvPr id="14" name="Freeform 64"/>
            <p:cNvSpPr>
              <a:spLocks/>
            </p:cNvSpPr>
            <p:nvPr/>
          </p:nvSpPr>
          <p:spPr bwMode="gray">
            <a:xfrm>
              <a:off x="2332" y="2158"/>
              <a:ext cx="467" cy="232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dirty="0"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5" name="Freeform 65"/>
            <p:cNvSpPr>
              <a:spLocks/>
            </p:cNvSpPr>
            <p:nvPr/>
          </p:nvSpPr>
          <p:spPr bwMode="gray">
            <a:xfrm>
              <a:off x="2208" y="1553"/>
              <a:ext cx="312" cy="837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dirty="0"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6" name="Freeform 66"/>
            <p:cNvSpPr>
              <a:spLocks/>
            </p:cNvSpPr>
            <p:nvPr/>
          </p:nvSpPr>
          <p:spPr bwMode="gray">
            <a:xfrm>
              <a:off x="2630" y="2172"/>
              <a:ext cx="578" cy="275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dirty="0"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7" name="Freeform 67"/>
            <p:cNvSpPr>
              <a:spLocks/>
            </p:cNvSpPr>
            <p:nvPr/>
          </p:nvSpPr>
          <p:spPr bwMode="gray">
            <a:xfrm>
              <a:off x="3014" y="2205"/>
              <a:ext cx="326" cy="150"/>
            </a:xfrm>
            <a:custGeom>
              <a:avLst/>
              <a:gdLst>
                <a:gd name="T0" fmla="*/ 0 w 234"/>
                <a:gd name="T1" fmla="*/ 98 h 112"/>
                <a:gd name="T2" fmla="*/ 61 w 234"/>
                <a:gd name="T3" fmla="*/ 112 h 112"/>
                <a:gd name="T4" fmla="*/ 218 w 234"/>
                <a:gd name="T5" fmla="*/ 32 h 112"/>
                <a:gd name="T6" fmla="*/ 157 w 234"/>
                <a:gd name="T7" fmla="*/ 11 h 112"/>
                <a:gd name="T8" fmla="*/ 0 w 234"/>
                <a:gd name="T9" fmla="*/ 98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112"/>
                <a:gd name="T17" fmla="*/ 234 w 234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112">
                  <a:moveTo>
                    <a:pt x="0" y="98"/>
                  </a:moveTo>
                  <a:lnTo>
                    <a:pt x="61" y="112"/>
                  </a:lnTo>
                  <a:lnTo>
                    <a:pt x="218" y="32"/>
                  </a:lnTo>
                  <a:cubicBezTo>
                    <a:pt x="234" y="15"/>
                    <a:pt x="193" y="0"/>
                    <a:pt x="157" y="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dirty="0"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8" name="Freeform 68"/>
            <p:cNvSpPr>
              <a:spLocks/>
            </p:cNvSpPr>
            <p:nvPr/>
          </p:nvSpPr>
          <p:spPr bwMode="gray">
            <a:xfrm>
              <a:off x="2899" y="1513"/>
              <a:ext cx="313" cy="837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dirty="0"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9" name="Freeform 69"/>
            <p:cNvSpPr>
              <a:spLocks/>
            </p:cNvSpPr>
            <p:nvPr/>
          </p:nvSpPr>
          <p:spPr bwMode="gray">
            <a:xfrm>
              <a:off x="2473" y="1392"/>
              <a:ext cx="393" cy="1054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dirty="0">
                <a:latin typeface="+mn-lt"/>
                <a:ea typeface="+mn-ea"/>
                <a:cs typeface="Arial" charset="0"/>
              </a:endParaRPr>
            </a:p>
          </p:txBody>
        </p:sp>
      </p:grpSp>
      <p:pic>
        <p:nvPicPr>
          <p:cNvPr id="20" name="Picture 12" descr="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5390">
            <a:off x="9958922" y="1927047"/>
            <a:ext cx="1041020" cy="97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0206" y="3745902"/>
            <a:ext cx="1387209" cy="111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608807" y="457994"/>
            <a:ext cx="3429000" cy="1079501"/>
            <a:chOff x="7847807" y="2134394"/>
            <a:chExt cx="3429000" cy="1080000"/>
          </a:xfrm>
        </p:grpSpPr>
        <p:pic>
          <p:nvPicPr>
            <p:cNvPr id="23" name="Picture 4" descr="C:\Users\Administrator\Desktop\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806274" y="2134394"/>
              <a:ext cx="798866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5" descr="C:\Users\Administrator\Desktop\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47807" y="2134394"/>
              <a:ext cx="881053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7" descr="http://www.popzitizh.com/mb/cache/151125009729457.png"/>
            <p:cNvPicPr>
              <a:picLocks noChangeAspect="1" noChangeArrowheads="1"/>
            </p:cNvPicPr>
            <p:nvPr/>
          </p:nvPicPr>
          <p:blipFill>
            <a:blip r:embed="rId7" cstate="print"/>
            <a:srcRect l="4396" t="25316" r="74725" b="18987"/>
            <a:stretch>
              <a:fillRect/>
            </a:stretch>
          </p:blipFill>
          <p:spPr bwMode="auto">
            <a:xfrm>
              <a:off x="9829007" y="2362994"/>
              <a:ext cx="1447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0" y="0"/>
            <a:ext cx="12190413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599406" y="762794"/>
          <a:ext cx="8787871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7085806" y="381794"/>
            <a:ext cx="2537053" cy="159339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矩形 8"/>
          <p:cNvSpPr/>
          <p:nvPr/>
        </p:nvSpPr>
        <p:spPr>
          <a:xfrm>
            <a:off x="9067006" y="2286794"/>
            <a:ext cx="2390086" cy="197439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矩形 10"/>
          <p:cNvSpPr/>
          <p:nvPr/>
        </p:nvSpPr>
        <p:spPr>
          <a:xfrm>
            <a:off x="9067006" y="1981994"/>
            <a:ext cx="2390086" cy="2819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b="1" dirty="0" smtClean="0">
                <a:solidFill>
                  <a:srgbClr val="000000"/>
                </a:solidFill>
              </a:rPr>
              <a:t>查找漏洞</a:t>
            </a:r>
            <a:endParaRPr lang="en-US" altLang="zh-CN" sz="3200" b="1" i="0" kern="1200" dirty="0" smtClean="0">
              <a:solidFill>
                <a:srgbClr val="000000"/>
              </a:solidFill>
            </a:endParaRP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3200" b="1" i="0" kern="1200" dirty="0" smtClean="0">
                <a:solidFill>
                  <a:srgbClr val="000000"/>
                </a:solidFill>
              </a:rPr>
              <a:t>整合知识</a:t>
            </a:r>
            <a:endParaRPr lang="zh-CN" altLang="en-US" sz="3200" b="1" kern="1200" dirty="0">
              <a:solidFill>
                <a:srgbClr val="000000"/>
              </a:solidFill>
            </a:endParaRP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3200" b="1" kern="1200" dirty="0" smtClean="0">
                <a:solidFill>
                  <a:srgbClr val="000000"/>
                </a:solidFill>
              </a:rPr>
              <a:t>构建体系</a:t>
            </a:r>
            <a:endParaRPr lang="zh-CN" altLang="en-US" sz="3200" b="1" kern="1200" dirty="0">
              <a:solidFill>
                <a:srgbClr val="000000"/>
              </a:solidFill>
            </a:endParaRP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3200" b="1" kern="1200" dirty="0" smtClean="0">
                <a:solidFill>
                  <a:srgbClr val="000000"/>
                </a:solidFill>
              </a:rPr>
              <a:t>拓展思维</a:t>
            </a:r>
            <a:endParaRPr lang="en-US" altLang="zh-CN" sz="3200" b="1" kern="1200" dirty="0" smtClean="0">
              <a:solidFill>
                <a:srgbClr val="000000"/>
              </a:solidFill>
            </a:endParaRP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3200" b="1" kern="1200" dirty="0" smtClean="0">
                <a:solidFill>
                  <a:srgbClr val="000000"/>
                </a:solidFill>
              </a:rPr>
              <a:t>提升能力</a:t>
            </a:r>
            <a:endParaRPr lang="zh-CN" altLang="en-US" sz="3200" b="1" kern="1200" dirty="0">
              <a:solidFill>
                <a:srgbClr val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20553" y="153194"/>
            <a:ext cx="2537053" cy="15933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3200" b="1" i="0" kern="1200" dirty="0" smtClean="0">
                <a:solidFill>
                  <a:srgbClr val="000000"/>
                </a:solidFill>
              </a:rPr>
              <a:t>突出重点</a:t>
            </a:r>
            <a:endParaRPr lang="zh-CN" altLang="en-US" sz="3200" b="1" kern="1200" dirty="0">
              <a:solidFill>
                <a:srgbClr val="000000"/>
              </a:solidFill>
            </a:endParaRP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3200" b="1" i="0" kern="1200" dirty="0" smtClean="0">
                <a:solidFill>
                  <a:srgbClr val="000000"/>
                </a:solidFill>
              </a:rPr>
              <a:t>讲求实效</a:t>
            </a:r>
            <a:endParaRPr lang="zh-CN" altLang="en-US" sz="3200" b="1" kern="1200" dirty="0">
              <a:solidFill>
                <a:srgbClr val="000000"/>
              </a:solidFill>
            </a:endParaRP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3200" b="1" i="0" kern="1200" dirty="0" smtClean="0">
                <a:solidFill>
                  <a:srgbClr val="000000"/>
                </a:solidFill>
              </a:rPr>
              <a:t>提高能力</a:t>
            </a:r>
            <a:endParaRPr lang="zh-CN" altLang="en-US" sz="3200" b="1" kern="1200" dirty="0">
              <a:solidFill>
                <a:srgbClr val="00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496417" y="838994"/>
            <a:ext cx="1245989" cy="1089586"/>
            <a:chOff x="311925" y="1091260"/>
            <a:chExt cx="1245989" cy="11075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圆角矩形 25"/>
            <p:cNvSpPr/>
            <p:nvPr/>
          </p:nvSpPr>
          <p:spPr>
            <a:xfrm>
              <a:off x="311925" y="1091260"/>
              <a:ext cx="1245989" cy="1107551"/>
            </a:xfrm>
            <a:prstGeom prst="roundRect">
              <a:avLst>
                <a:gd name="adj" fmla="val 10000"/>
              </a:avLst>
            </a:prstGeom>
            <a:ln w="25400"/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圆角矩形 4"/>
            <p:cNvSpPr/>
            <p:nvPr/>
          </p:nvSpPr>
          <p:spPr>
            <a:xfrm>
              <a:off x="344364" y="1123699"/>
              <a:ext cx="1181111" cy="1042673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b="1" kern="1200" dirty="0" smtClean="0">
                  <a:solidFill>
                    <a:srgbClr val="000000"/>
                  </a:solidFill>
                </a:rPr>
                <a:t>史料解读</a:t>
              </a:r>
              <a:endParaRPr lang="zh-CN" altLang="en-US" sz="3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96417" y="3380674"/>
            <a:ext cx="1245989" cy="1268320"/>
            <a:chOff x="311925" y="2393497"/>
            <a:chExt cx="1245989" cy="128923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圆角矩形 23"/>
            <p:cNvSpPr/>
            <p:nvPr/>
          </p:nvSpPr>
          <p:spPr>
            <a:xfrm>
              <a:off x="311925" y="2393497"/>
              <a:ext cx="1245989" cy="1289232"/>
            </a:xfrm>
            <a:prstGeom prst="roundRect">
              <a:avLst>
                <a:gd name="adj" fmla="val 10000"/>
              </a:avLst>
            </a:prstGeom>
            <a:ln w="25400"/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圆角矩形 6"/>
            <p:cNvSpPr/>
            <p:nvPr/>
          </p:nvSpPr>
          <p:spPr>
            <a:xfrm>
              <a:off x="348419" y="2429991"/>
              <a:ext cx="1173001" cy="1216244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b="1" kern="1200" dirty="0" smtClean="0">
                  <a:solidFill>
                    <a:srgbClr val="000000"/>
                  </a:solidFill>
                </a:rPr>
                <a:t>论证思辨</a:t>
              </a:r>
              <a:endParaRPr lang="zh-CN" altLang="en-US" sz="3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496417" y="2077058"/>
            <a:ext cx="1245989" cy="1144048"/>
            <a:chOff x="2258783" y="1091260"/>
            <a:chExt cx="1245989" cy="11629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圆角矩形 19"/>
            <p:cNvSpPr/>
            <p:nvPr/>
          </p:nvSpPr>
          <p:spPr>
            <a:xfrm>
              <a:off x="2258783" y="1091260"/>
              <a:ext cx="1245989" cy="1162912"/>
            </a:xfrm>
            <a:prstGeom prst="roundRect">
              <a:avLst>
                <a:gd name="adj" fmla="val 10000"/>
              </a:avLst>
            </a:prstGeom>
            <a:ln w="25400"/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圆角矩形 10"/>
            <p:cNvSpPr/>
            <p:nvPr/>
          </p:nvSpPr>
          <p:spPr>
            <a:xfrm>
              <a:off x="2292844" y="1125321"/>
              <a:ext cx="1177867" cy="1094790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b="1" kern="1200" dirty="0" smtClean="0">
                  <a:solidFill>
                    <a:srgbClr val="000000"/>
                  </a:solidFill>
                </a:rPr>
                <a:t>知识迁移</a:t>
              </a:r>
              <a:endParaRPr lang="zh-CN" altLang="en-US" sz="3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91662" y="4798687"/>
            <a:ext cx="1245989" cy="1298107"/>
            <a:chOff x="2258783" y="2448858"/>
            <a:chExt cx="1245989" cy="131951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圆角矩形 17"/>
            <p:cNvSpPr/>
            <p:nvPr/>
          </p:nvSpPr>
          <p:spPr>
            <a:xfrm>
              <a:off x="2258783" y="2448858"/>
              <a:ext cx="1245989" cy="1319510"/>
            </a:xfrm>
            <a:prstGeom prst="roundRect">
              <a:avLst>
                <a:gd name="adj" fmla="val 10000"/>
              </a:avLst>
            </a:prstGeom>
            <a:ln w="25400"/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圆角矩形 12"/>
            <p:cNvSpPr/>
            <p:nvPr/>
          </p:nvSpPr>
          <p:spPr>
            <a:xfrm>
              <a:off x="2295277" y="2485352"/>
              <a:ext cx="1173001" cy="1246522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b="1" kern="1200" dirty="0" smtClean="0">
                  <a:solidFill>
                    <a:srgbClr val="000000"/>
                  </a:solidFill>
                </a:rPr>
                <a:t>语言表述</a:t>
              </a:r>
              <a:endParaRPr lang="zh-CN" altLang="en-US" sz="3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931091" y="2472245"/>
            <a:ext cx="2057400" cy="1966041"/>
            <a:chOff x="4931091" y="2472245"/>
            <a:chExt cx="2057400" cy="1966041"/>
          </a:xfrm>
        </p:grpSpPr>
        <p:pic>
          <p:nvPicPr>
            <p:cNvPr id="1026" name="Picture 2" descr="C:\Users\Administrator\Desktop\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31091" y="2472245"/>
              <a:ext cx="2057400" cy="1966041"/>
            </a:xfrm>
            <a:prstGeom prst="rect">
              <a:avLst/>
            </a:prstGeom>
            <a:noFill/>
          </p:spPr>
        </p:pic>
        <p:pic>
          <p:nvPicPr>
            <p:cNvPr id="1028" name="Picture 4" descr="http://www.popzitizh.com/mb/cache/151150838757430.png"/>
            <p:cNvPicPr>
              <a:picLocks noChangeAspect="1" noChangeArrowheads="1"/>
            </p:cNvPicPr>
            <p:nvPr/>
          </p:nvPicPr>
          <p:blipFill>
            <a:blip r:embed="rId7" cstate="print"/>
            <a:srcRect l="3297" t="20253" r="84615" b="18987"/>
            <a:stretch>
              <a:fillRect/>
            </a:stretch>
          </p:blipFill>
          <p:spPr bwMode="auto">
            <a:xfrm>
              <a:off x="5790406" y="3429794"/>
              <a:ext cx="838200" cy="914400"/>
            </a:xfrm>
            <a:prstGeom prst="rect">
              <a:avLst/>
            </a:prstGeom>
            <a:noFill/>
          </p:spPr>
        </p:pic>
      </p:grpSp>
      <p:sp>
        <p:nvSpPr>
          <p:cNvPr id="30" name="矩形 29"/>
          <p:cNvSpPr/>
          <p:nvPr/>
        </p:nvSpPr>
        <p:spPr>
          <a:xfrm>
            <a:off x="6781006" y="5563394"/>
            <a:ext cx="2537053" cy="7543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3200" b="1" kern="1200" dirty="0" smtClean="0">
                <a:solidFill>
                  <a:srgbClr val="000000"/>
                </a:solidFill>
              </a:rPr>
              <a:t>大通史观</a:t>
            </a:r>
            <a:endParaRPr lang="zh-CN" altLang="en-US" sz="3200" b="1" kern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1" grpId="0"/>
      <p:bldP spid="12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0" y="0"/>
            <a:ext cx="12190413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-153194" y="762794"/>
          <a:ext cx="8126942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矩形 3"/>
          <p:cNvSpPr/>
          <p:nvPr/>
        </p:nvSpPr>
        <p:spPr>
          <a:xfrm>
            <a:off x="6744319" y="751505"/>
            <a:ext cx="5446094" cy="9067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2800" b="1" kern="12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注重三个文明的内在联系，提升学科内知识的整合能力</a:t>
            </a:r>
            <a:endParaRPr lang="zh-CN" altLang="en-US" sz="2800" b="1" kern="12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44319" y="1818305"/>
            <a:ext cx="5446094" cy="2286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422400">
              <a:lnSpc>
                <a:spcPts val="3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2800" b="1" kern="12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学习理念：从“模块知识”到“通史知识”，从“区域历史”到“世界历史”</a:t>
            </a:r>
            <a:endParaRPr lang="en-US" altLang="zh-CN" sz="2800" b="1" kern="12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285750" lvl="1" indent="-285750" algn="l" defTabSz="1422400">
              <a:lnSpc>
                <a:spcPts val="3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2800" b="1" kern="12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运用能力：获取解读信息、调动运用知识、描述阐释事物、论证探讨问题</a:t>
            </a:r>
            <a:endParaRPr lang="zh-CN" altLang="en-US" sz="2800" b="1" kern="12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43526" y="4256705"/>
            <a:ext cx="4267993" cy="609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2800" b="1" kern="12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经济、政治、思想文明</a:t>
            </a:r>
            <a:endParaRPr lang="zh-CN" altLang="en-US" sz="2800" b="1" kern="12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49962" y="5258594"/>
            <a:ext cx="5257800" cy="609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2800" b="1" kern="12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通史、世界、近代、阶段意识</a:t>
            </a:r>
            <a:endParaRPr lang="zh-CN" altLang="en-US" sz="2800" b="1" kern="12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37805" y="4877594"/>
            <a:ext cx="8152607" cy="190500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2800" b="1" kern="12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通史意识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：从历史的整体、完整全貌来解读历史</a:t>
            </a:r>
            <a:endParaRPr lang="en-US" altLang="zh-CN" sz="2800" b="1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2800" b="1" kern="12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世界意识：中国重大历史事件置于世界角度分析</a:t>
            </a:r>
            <a:endParaRPr lang="en-US" altLang="zh-CN" sz="2800" b="1" kern="12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2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近代意识：从近代化角度解读历史现象和规律</a:t>
            </a:r>
            <a:endParaRPr lang="en-US" altLang="zh-CN" sz="2800" b="1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2800" b="1" kern="12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阶段意识：从阶段特征的角度准确把握历史</a:t>
            </a:r>
            <a:endParaRPr lang="zh-CN" altLang="en-US" sz="2800" b="1" kern="12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6" grpId="0"/>
      <p:bldP spid="9" grpId="0"/>
      <p:bldP spid="10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0" y="0"/>
            <a:ext cx="12190413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380206" y="915194"/>
          <a:ext cx="9601200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6552406" y="772892"/>
            <a:ext cx="3810000" cy="1561266"/>
            <a:chOff x="7906733" y="1631"/>
            <a:chExt cx="2341899" cy="1561266"/>
          </a:xfrm>
        </p:grpSpPr>
        <p:sp>
          <p:nvSpPr>
            <p:cNvPr id="10" name="矩形 9"/>
            <p:cNvSpPr/>
            <p:nvPr/>
          </p:nvSpPr>
          <p:spPr>
            <a:xfrm>
              <a:off x="7906733" y="1631"/>
              <a:ext cx="2341899" cy="1561266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矩形 10"/>
            <p:cNvSpPr/>
            <p:nvPr/>
          </p:nvSpPr>
          <p:spPr>
            <a:xfrm>
              <a:off x="7906733" y="1631"/>
              <a:ext cx="2341899" cy="1561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800" b="1" kern="1200" dirty="0" smtClean="0">
                  <a:solidFill>
                    <a:srgbClr val="000000"/>
                  </a:solidFill>
                </a:rPr>
                <a:t>通史为线</a:t>
              </a:r>
              <a:endParaRPr lang="zh-CN" altLang="en-US" sz="2800" b="1" kern="1200" dirty="0">
                <a:solidFill>
                  <a:srgbClr val="000000"/>
                </a:solidFill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800" b="1" kern="1200" dirty="0" smtClean="0">
                  <a:solidFill>
                    <a:srgbClr val="000000"/>
                  </a:solidFill>
                </a:rPr>
                <a:t>文明史观引领</a:t>
              </a:r>
              <a:endParaRPr lang="zh-CN" altLang="en-US" sz="2800" b="1" kern="1200" dirty="0">
                <a:solidFill>
                  <a:srgbClr val="000000"/>
                </a:solidFill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800" b="1" kern="1200" dirty="0" smtClean="0">
                  <a:solidFill>
                    <a:srgbClr val="000000"/>
                  </a:solidFill>
                </a:rPr>
                <a:t>突出阶段特征</a:t>
              </a:r>
              <a:endParaRPr lang="zh-CN" altLang="en-US" sz="28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86599" y="2859128"/>
            <a:ext cx="3428207" cy="1561266"/>
            <a:chOff x="8336766" y="1928347"/>
            <a:chExt cx="2341899" cy="1561266"/>
          </a:xfrm>
        </p:grpSpPr>
        <p:sp>
          <p:nvSpPr>
            <p:cNvPr id="13" name="矩形 12"/>
            <p:cNvSpPr/>
            <p:nvPr/>
          </p:nvSpPr>
          <p:spPr>
            <a:xfrm>
              <a:off x="8336766" y="1928347"/>
              <a:ext cx="2341899" cy="1561266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矩形 13"/>
            <p:cNvSpPr/>
            <p:nvPr/>
          </p:nvSpPr>
          <p:spPr>
            <a:xfrm>
              <a:off x="8336766" y="1928347"/>
              <a:ext cx="2341899" cy="1561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800" b="1" kern="1200" dirty="0" smtClean="0">
                  <a:solidFill>
                    <a:srgbClr val="000000"/>
                  </a:solidFill>
                </a:rPr>
                <a:t>通史为线</a:t>
              </a:r>
              <a:endParaRPr lang="zh-CN" altLang="en-US" sz="2800" b="1" kern="1200" dirty="0">
                <a:solidFill>
                  <a:srgbClr val="000000"/>
                </a:solidFill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800" b="1" kern="1200" dirty="0" smtClean="0">
                  <a:solidFill>
                    <a:srgbClr val="000000"/>
                  </a:solidFill>
                </a:rPr>
                <a:t>全球史观引领</a:t>
              </a:r>
              <a:endParaRPr lang="zh-CN" altLang="en-US" sz="2800" b="1" kern="1200" dirty="0">
                <a:solidFill>
                  <a:srgbClr val="000000"/>
                </a:solidFill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800" b="1" kern="1200" dirty="0" smtClean="0">
                  <a:solidFill>
                    <a:srgbClr val="000000"/>
                  </a:solidFill>
                </a:rPr>
                <a:t>突出近代化</a:t>
              </a:r>
              <a:endParaRPr lang="zh-CN" altLang="en-US" sz="28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28606" y="4877594"/>
            <a:ext cx="3352800" cy="1561266"/>
            <a:chOff x="7820504" y="3855062"/>
            <a:chExt cx="2341899" cy="1561266"/>
          </a:xfrm>
        </p:grpSpPr>
        <p:sp>
          <p:nvSpPr>
            <p:cNvPr id="16" name="矩形 15"/>
            <p:cNvSpPr/>
            <p:nvPr/>
          </p:nvSpPr>
          <p:spPr>
            <a:xfrm>
              <a:off x="7820504" y="3855062"/>
              <a:ext cx="2341899" cy="1561266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矩形 16"/>
            <p:cNvSpPr/>
            <p:nvPr/>
          </p:nvSpPr>
          <p:spPr>
            <a:xfrm>
              <a:off x="7820504" y="3855062"/>
              <a:ext cx="2341899" cy="1561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800" b="1" kern="1200" dirty="0" smtClean="0">
                  <a:solidFill>
                    <a:srgbClr val="000000"/>
                  </a:solidFill>
                </a:rPr>
                <a:t>通史为线</a:t>
              </a:r>
              <a:endParaRPr lang="zh-CN" altLang="en-US" sz="2800" b="1" kern="1200" dirty="0">
                <a:solidFill>
                  <a:srgbClr val="000000"/>
                </a:solidFill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800" b="1" kern="1200" dirty="0" smtClean="0">
                  <a:solidFill>
                    <a:srgbClr val="000000"/>
                  </a:solidFill>
                </a:rPr>
                <a:t>全球史观引领</a:t>
              </a:r>
              <a:endParaRPr lang="zh-CN" altLang="en-US" sz="2800" b="1" kern="1200" dirty="0">
                <a:solidFill>
                  <a:srgbClr val="000000"/>
                </a:solidFill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800" b="1" kern="1200" dirty="0" smtClean="0">
                  <a:solidFill>
                    <a:srgbClr val="000000"/>
                  </a:solidFill>
                </a:rPr>
                <a:t>强调文明并存</a:t>
              </a:r>
              <a:endParaRPr lang="zh-CN" altLang="en-US" sz="2800" b="1" kern="12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0" y="0"/>
            <a:ext cx="12190413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-610394" y="838994"/>
          <a:ext cx="8126942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4114006" y="457994"/>
            <a:ext cx="6172200" cy="1295400"/>
            <a:chOff x="7906733" y="1631"/>
            <a:chExt cx="2341899" cy="1561266"/>
          </a:xfrm>
        </p:grpSpPr>
        <p:sp>
          <p:nvSpPr>
            <p:cNvPr id="8" name="矩形 7"/>
            <p:cNvSpPr/>
            <p:nvPr/>
          </p:nvSpPr>
          <p:spPr>
            <a:xfrm>
              <a:off x="7906733" y="1631"/>
              <a:ext cx="2341899" cy="1561266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矩形 8"/>
            <p:cNvSpPr/>
            <p:nvPr/>
          </p:nvSpPr>
          <p:spPr>
            <a:xfrm>
              <a:off x="7906733" y="1631"/>
              <a:ext cx="2341899" cy="1561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800" b="1" dirty="0" smtClean="0">
                  <a:solidFill>
                    <a:srgbClr val="000000"/>
                  </a:solidFill>
                </a:rPr>
                <a:t>内容重组，形成通史体例</a:t>
              </a:r>
              <a:endParaRPr lang="en-US" altLang="zh-CN" sz="2800" b="1" dirty="0" smtClean="0">
                <a:solidFill>
                  <a:srgbClr val="000000"/>
                </a:solidFill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800" b="1" kern="1200" dirty="0" smtClean="0">
                  <a:solidFill>
                    <a:srgbClr val="000000"/>
                  </a:solidFill>
                </a:rPr>
                <a:t>建立必修教材纵横联系，兼顾选修</a:t>
              </a:r>
              <a:endParaRPr lang="en-US" altLang="zh-CN" sz="2800" b="1" kern="1200" dirty="0" smtClean="0">
                <a:solidFill>
                  <a:srgbClr val="000000"/>
                </a:solidFill>
              </a:endParaRPr>
            </a:p>
            <a:p>
              <a:pPr marL="285750" lvl="1" indent="-285750" defTabSz="1244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zh-CN" altLang="en-US" sz="2800" b="1" dirty="0" smtClean="0">
                  <a:solidFill>
                    <a:srgbClr val="000000"/>
                  </a:solidFill>
                </a:rPr>
                <a:t>整合政治史、经济史、文化史</a:t>
              </a:r>
              <a:endParaRPr lang="zh-CN" altLang="en-US" sz="28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99807" y="2058194"/>
            <a:ext cx="6934202" cy="533400"/>
            <a:chOff x="7826895" y="1631"/>
            <a:chExt cx="2421737" cy="1561266"/>
          </a:xfrm>
        </p:grpSpPr>
        <p:sp>
          <p:nvSpPr>
            <p:cNvPr id="11" name="矩形 10"/>
            <p:cNvSpPr/>
            <p:nvPr/>
          </p:nvSpPr>
          <p:spPr>
            <a:xfrm>
              <a:off x="7906733" y="1631"/>
              <a:ext cx="2341899" cy="1561266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矩形 11"/>
            <p:cNvSpPr/>
            <p:nvPr/>
          </p:nvSpPr>
          <p:spPr>
            <a:xfrm>
              <a:off x="7826895" y="1631"/>
              <a:ext cx="2341899" cy="1561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800" b="1" kern="1200" dirty="0" smtClean="0">
                  <a:solidFill>
                    <a:srgbClr val="000000"/>
                  </a:solidFill>
                </a:rPr>
                <a:t>全球史观引领，用世界眼光学习历史</a:t>
              </a:r>
              <a:endParaRPr lang="zh-CN" altLang="en-US" sz="28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28406" y="3277394"/>
            <a:ext cx="6705600" cy="533400"/>
            <a:chOff x="7906733" y="1631"/>
            <a:chExt cx="2341899" cy="1561266"/>
          </a:xfrm>
        </p:grpSpPr>
        <p:sp>
          <p:nvSpPr>
            <p:cNvPr id="15" name="矩形 14"/>
            <p:cNvSpPr/>
            <p:nvPr/>
          </p:nvSpPr>
          <p:spPr>
            <a:xfrm>
              <a:off x="7906733" y="1631"/>
              <a:ext cx="2341899" cy="1561266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矩形 15"/>
            <p:cNvSpPr/>
            <p:nvPr/>
          </p:nvSpPr>
          <p:spPr>
            <a:xfrm>
              <a:off x="7906733" y="1631"/>
              <a:ext cx="2341899" cy="1561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800" b="1" kern="1200" dirty="0" smtClean="0">
                  <a:solidFill>
                    <a:srgbClr val="000000"/>
                  </a:solidFill>
                </a:rPr>
                <a:t>近代化史观主线，突出文明发展进程</a:t>
              </a:r>
              <a:endParaRPr lang="zh-CN" altLang="en-US" sz="28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22384" y="4572794"/>
            <a:ext cx="6705600" cy="533400"/>
            <a:chOff x="7906733" y="1631"/>
            <a:chExt cx="2341899" cy="1561266"/>
          </a:xfrm>
        </p:grpSpPr>
        <p:sp>
          <p:nvSpPr>
            <p:cNvPr id="18" name="矩形 17"/>
            <p:cNvSpPr/>
            <p:nvPr/>
          </p:nvSpPr>
          <p:spPr>
            <a:xfrm>
              <a:off x="7906733" y="1631"/>
              <a:ext cx="2341899" cy="1561266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7906733" y="1631"/>
              <a:ext cx="2341899" cy="1561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800" b="1" kern="1200" dirty="0" smtClean="0">
                  <a:solidFill>
                    <a:srgbClr val="000000"/>
                  </a:solidFill>
                </a:rPr>
                <a:t>一轮为依托，突出主干知识、阶段特征</a:t>
              </a:r>
              <a:endParaRPr lang="zh-CN" altLang="en-US" sz="28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114006" y="5715794"/>
            <a:ext cx="6705600" cy="533400"/>
            <a:chOff x="7906733" y="1631"/>
            <a:chExt cx="2341899" cy="1561266"/>
          </a:xfrm>
        </p:grpSpPr>
        <p:sp>
          <p:nvSpPr>
            <p:cNvPr id="21" name="矩形 20"/>
            <p:cNvSpPr/>
            <p:nvPr/>
          </p:nvSpPr>
          <p:spPr>
            <a:xfrm>
              <a:off x="7906733" y="1631"/>
              <a:ext cx="2341899" cy="1561266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矩形 21"/>
            <p:cNvSpPr/>
            <p:nvPr/>
          </p:nvSpPr>
          <p:spPr>
            <a:xfrm>
              <a:off x="7906733" y="1631"/>
              <a:ext cx="2341899" cy="1561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800" b="1" kern="1200" dirty="0" smtClean="0">
                  <a:solidFill>
                    <a:srgbClr val="000000"/>
                  </a:solidFill>
                </a:rPr>
                <a:t>一轮为借鉴，区分易错易混点</a:t>
              </a:r>
              <a:endParaRPr lang="zh-CN" altLang="en-US" sz="2800" b="1" kern="12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0" y="0"/>
            <a:ext cx="12190413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761206" y="1212233"/>
          <a:ext cx="10972800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3" descr="C:\Users\Administrator\Desktop\IMG_2903.JPG"/>
          <p:cNvPicPr>
            <a:picLocks noChangeAspect="1" noChangeArrowheads="1"/>
          </p:cNvPicPr>
          <p:nvPr/>
        </p:nvPicPr>
        <p:blipFill>
          <a:blip r:embed="rId6" cstate="print"/>
          <a:srcRect t="28894" b="28894"/>
          <a:stretch>
            <a:fillRect/>
          </a:stretch>
        </p:blipFill>
        <p:spPr bwMode="auto">
          <a:xfrm>
            <a:off x="1447006" y="1219994"/>
            <a:ext cx="1028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IMG_2904.JPG"/>
          <p:cNvPicPr>
            <a:picLocks noChangeAspect="1" noChangeArrowheads="1"/>
          </p:cNvPicPr>
          <p:nvPr/>
        </p:nvPicPr>
        <p:blipFill>
          <a:blip r:embed="rId7" cstate="print"/>
          <a:srcRect t="33337" b="5566"/>
          <a:stretch>
            <a:fillRect/>
          </a:stretch>
        </p:blipFill>
        <p:spPr bwMode="auto">
          <a:xfrm>
            <a:off x="1435717" y="1188950"/>
            <a:ext cx="10287000" cy="511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Administrator\AppData\Roaming\Tencent\Users\272686246\QQ\WinTemp\RichOle\F`CL}_4K)BWUGNEI90FSKVF.png"/>
          <p:cNvPicPr>
            <a:picLocks noChangeAspect="1" noChangeArrowheads="1"/>
          </p:cNvPicPr>
          <p:nvPr/>
        </p:nvPicPr>
        <p:blipFill>
          <a:blip r:embed="rId8" cstate="print"/>
          <a:srcRect t="13570"/>
          <a:stretch>
            <a:fillRect/>
          </a:stretch>
        </p:blipFill>
        <p:spPr bwMode="auto">
          <a:xfrm>
            <a:off x="1435717" y="1155083"/>
            <a:ext cx="10363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Administrator\AppData\Roaming\Tencent\Users\272686246\QQ\WinTemp\RichOle\X[)02W~R_7PBSE[$E`NSAW1.png"/>
          <p:cNvPicPr>
            <a:picLocks noChangeAspect="1" noChangeArrowheads="1"/>
          </p:cNvPicPr>
          <p:nvPr/>
        </p:nvPicPr>
        <p:blipFill>
          <a:blip r:embed="rId9" cstate="print"/>
          <a:srcRect t="12698" r="1513"/>
          <a:stretch>
            <a:fillRect/>
          </a:stretch>
        </p:blipFill>
        <p:spPr bwMode="auto">
          <a:xfrm>
            <a:off x="1435989" y="1024445"/>
            <a:ext cx="10363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 descr="C:\Users\Administrator\Desktop\2.jpg"/>
          <p:cNvPicPr>
            <a:picLocks noChangeAspect="1" noChangeArrowheads="1"/>
          </p:cNvPicPr>
          <p:nvPr/>
        </p:nvPicPr>
        <p:blipFill>
          <a:blip r:embed="rId10" cstate="print"/>
          <a:srcRect t="34444"/>
          <a:stretch>
            <a:fillRect/>
          </a:stretch>
        </p:blipFill>
        <p:spPr bwMode="auto">
          <a:xfrm>
            <a:off x="-1587" y="0"/>
            <a:ext cx="2743993" cy="91983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0" y="0"/>
            <a:ext cx="12190413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574535" y="1288433"/>
          <a:ext cx="8711671" cy="518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2" descr="C:\Users\Administrator\Desktop\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80676" y="5359400"/>
            <a:ext cx="1709737" cy="15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7" name="组合 10"/>
          <p:cNvGrpSpPr>
            <a:grpSpLocks/>
          </p:cNvGrpSpPr>
          <p:nvPr/>
        </p:nvGrpSpPr>
        <p:grpSpPr bwMode="auto">
          <a:xfrm>
            <a:off x="0" y="0"/>
            <a:ext cx="5989638" cy="1204914"/>
            <a:chOff x="0" y="0"/>
            <a:chExt cx="5990431" cy="1204159"/>
          </a:xfrm>
        </p:grpSpPr>
        <p:pic>
          <p:nvPicPr>
            <p:cNvPr id="3078" name="Picture 5" descr="C:\Users\Administrator\Desktop\timg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406" y="76200"/>
              <a:ext cx="5534025" cy="99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3" descr="C:\Users\Administrator\Desktop\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1370806" cy="1204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0" name="TextBox 9"/>
            <p:cNvSpPr txBox="1">
              <a:spLocks noChangeArrowheads="1"/>
            </p:cNvSpPr>
            <p:nvPr/>
          </p:nvSpPr>
          <p:spPr bwMode="auto">
            <a:xfrm>
              <a:off x="1294606" y="229393"/>
              <a:ext cx="4343401" cy="58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一轮复习中存在的问题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0414" cy="6859588"/>
            <a:chOff x="0" y="0"/>
            <a:chExt cx="12190414" cy="6859588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0"/>
              <a:ext cx="12190414" cy="6859588"/>
              <a:chOff x="0" y="0"/>
              <a:chExt cx="12190414" cy="6859588"/>
            </a:xfrm>
          </p:grpSpPr>
          <p:pic>
            <p:nvPicPr>
              <p:cNvPr id="1026" name="Picture 2" descr="C:\Users\Administrator\Desktop\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12190413" cy="3582195"/>
              </a:xfrm>
              <a:prstGeom prst="rect">
                <a:avLst/>
              </a:prstGeom>
              <a:noFill/>
            </p:spPr>
          </p:pic>
          <p:pic>
            <p:nvPicPr>
              <p:cNvPr id="1028" name="Picture 4" descr="https://ss3.bdstatic.com/70cFv8Sh_Q1YnxGkpoWK1HF6hhy/it/u=1680288118,3205842795&amp;fm=27&amp;gp=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221788" y="5639594"/>
                <a:ext cx="1968626" cy="1219994"/>
              </a:xfrm>
              <a:prstGeom prst="rect">
                <a:avLst/>
              </a:prstGeom>
              <a:noFill/>
            </p:spPr>
          </p:pic>
          <p:pic>
            <p:nvPicPr>
              <p:cNvPr id="1029" name="Picture 5" descr="C:\Users\Administrator\Desktop\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1606" y="2069211"/>
                <a:ext cx="2942740" cy="1600200"/>
              </a:xfrm>
              <a:prstGeom prst="rect">
                <a:avLst/>
              </a:prstGeom>
              <a:noFill/>
            </p:spPr>
          </p:pic>
          <p:pic>
            <p:nvPicPr>
              <p:cNvPr id="1030" name="Picture 6" descr="C:\Users\Administrator\Desktop\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21288799">
                <a:off x="2278389" y="3496441"/>
                <a:ext cx="3077005" cy="2421967"/>
              </a:xfrm>
              <a:prstGeom prst="rect">
                <a:avLst/>
              </a:prstGeom>
              <a:noFill/>
            </p:spPr>
          </p:pic>
          <p:pic>
            <p:nvPicPr>
              <p:cNvPr id="1032" name="Picture 8" descr="C:\Users\Administrator\Desktop\3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07005" y="2994628"/>
                <a:ext cx="2436001" cy="3562075"/>
              </a:xfrm>
              <a:prstGeom prst="rect">
                <a:avLst/>
              </a:prstGeom>
              <a:noFill/>
            </p:spPr>
          </p:pic>
          <p:pic>
            <p:nvPicPr>
              <p:cNvPr id="9" name="Picture 2" descr="https://ss1.bdstatic.com/70cFvXSh_Q1YnxGkpoWK1HF6hhy/it/u=3423984999,3322523818&amp;fm=27&amp;gp=0.jpg"/>
              <p:cNvPicPr>
                <a:picLocks noChangeAspect="1" noChangeArrowheads="1" noCrop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771606" y="3201194"/>
                <a:ext cx="1239584" cy="3324225"/>
              </a:xfrm>
              <a:prstGeom prst="rect">
                <a:avLst/>
              </a:prstGeom>
              <a:noFill/>
            </p:spPr>
          </p:pic>
        </p:grpSp>
        <p:sp>
          <p:nvSpPr>
            <p:cNvPr id="11" name="矩形 10"/>
            <p:cNvSpPr/>
            <p:nvPr/>
          </p:nvSpPr>
          <p:spPr>
            <a:xfrm>
              <a:off x="227806" y="229394"/>
              <a:ext cx="8152606" cy="646315"/>
            </a:xfrm>
            <a:prstGeom prst="rect">
              <a:avLst/>
            </a:prstGeom>
          </p:spPr>
          <p:txBody>
            <a:bodyPr wrap="square" lIns="91426" tIns="45712" rIns="91426" bIns="45712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第二轮复习，我们仍然需要明白</a:t>
              </a:r>
              <a:endParaRPr lang="zh-CN" altLang="en-US" sz="3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0" y="0"/>
            <a:ext cx="12190413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067998" y="1824822"/>
            <a:ext cx="1970905" cy="3703637"/>
            <a:chOff x="1067998" y="1824822"/>
            <a:chExt cx="1970905" cy="3703637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gray">
            <a:xfrm rot="5400000">
              <a:off x="201632" y="2691188"/>
              <a:ext cx="3703637" cy="197090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8F8F8">
                    <a:gamma/>
                    <a:shade val="77647"/>
                    <a:invGamma/>
                    <a:alpha val="98000"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77647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808080"/>
              </a:solidFill>
              <a:round/>
            </a:ln>
            <a:effectLst>
              <a:prstShdw prst="shdw12">
                <a:srgbClr val="1C1C1C">
                  <a:alpha val="50000"/>
                </a:srgbClr>
              </a:prstShdw>
            </a:effectLst>
          </p:spPr>
          <p:txBody>
            <a:bodyPr wrap="none" lIns="91426" tIns="45712" rIns="91426" bIns="45712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" name="Text Box 4"/>
            <p:cNvSpPr txBox="1">
              <a:spLocks noChangeArrowheads="1"/>
            </p:cNvSpPr>
            <p:nvPr/>
          </p:nvSpPr>
          <p:spPr bwMode="gray">
            <a:xfrm>
              <a:off x="1085427" y="3946525"/>
              <a:ext cx="1953450" cy="107745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1426" tIns="45712" rIns="91426" bIns="45712">
              <a:spAutoFit/>
            </a:bodyPr>
            <a:lstStyle/>
            <a:p>
              <a:pPr algn="ctr" eaLnBrk="0" hangingPunct="0"/>
              <a:r>
                <a:rPr lang="zh-CN" altLang="en-US" b="1" dirty="0">
                  <a:solidFill>
                    <a:srgbClr val="FF0000"/>
                  </a:solidFill>
                </a:rPr>
                <a:t>历史知识</a:t>
              </a:r>
            </a:p>
            <a:p>
              <a:pPr algn="ctr" eaLnBrk="0" hangingPunct="0"/>
              <a:r>
                <a:rPr lang="zh-CN" altLang="en-US" b="1" dirty="0">
                  <a:solidFill>
                    <a:srgbClr val="740502"/>
                  </a:solidFill>
                  <a:ea typeface="楷体_GB2312"/>
                  <a:cs typeface="楷体_GB2312"/>
                </a:rPr>
                <a:t>基础</a:t>
              </a:r>
            </a:p>
          </p:txBody>
        </p:sp>
        <p:pic>
          <p:nvPicPr>
            <p:cNvPr id="9" name="Picture 10" descr="LB_circl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4540" y="2030413"/>
              <a:ext cx="1175879" cy="117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526580" y="2426241"/>
              <a:ext cx="912457" cy="393954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1426" tIns="45712" rIns="91426" bIns="45712"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知识</a:t>
              </a:r>
              <a:endParaRPr lang="zh-CN" altLang="en-US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009516" y="1786722"/>
            <a:ext cx="1970931" cy="3703637"/>
            <a:chOff x="6009516" y="1786722"/>
            <a:chExt cx="1970931" cy="3703637"/>
          </a:xfrm>
        </p:grpSpPr>
        <p:sp>
          <p:nvSpPr>
            <p:cNvPr id="6" name="AutoShape 7"/>
            <p:cNvSpPr>
              <a:spLocks noChangeArrowheads="1"/>
            </p:cNvSpPr>
            <p:nvPr/>
          </p:nvSpPr>
          <p:spPr bwMode="gray">
            <a:xfrm rot="5400000">
              <a:off x="5143176" y="2653088"/>
              <a:ext cx="3703637" cy="197090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8F8F8">
                    <a:gamma/>
                    <a:shade val="77647"/>
                    <a:invGamma/>
                    <a:alpha val="98000"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77647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808080"/>
              </a:solidFill>
              <a:round/>
            </a:ln>
            <a:effectLst>
              <a:prstShdw prst="shdw12" dist="88900" dir="10800000">
                <a:srgbClr val="1C1C1C">
                  <a:alpha val="50000"/>
                </a:srgbClr>
              </a:prstShdw>
            </a:effectLst>
          </p:spPr>
          <p:txBody>
            <a:bodyPr wrap="none" lIns="91426" tIns="45712" rIns="91426" bIns="45712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gray">
            <a:xfrm>
              <a:off x="6009516" y="3946525"/>
              <a:ext cx="1955036" cy="107745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1426" tIns="45712" rIns="91426" bIns="45712">
              <a:spAutoFit/>
            </a:bodyPr>
            <a:lstStyle/>
            <a:p>
              <a:pPr algn="ctr" eaLnBrk="0" hangingPunct="0"/>
              <a:r>
                <a:rPr lang="zh-CN" altLang="en-US" b="1" dirty="0">
                  <a:solidFill>
                    <a:srgbClr val="FF0000"/>
                  </a:solidFill>
                </a:rPr>
                <a:t>历史素养</a:t>
              </a:r>
            </a:p>
            <a:p>
              <a:pPr algn="ctr" eaLnBrk="0" hangingPunct="0"/>
              <a:r>
                <a:rPr lang="zh-CN" altLang="en-US" b="1" dirty="0">
                  <a:solidFill>
                    <a:srgbClr val="740502"/>
                  </a:solidFill>
                  <a:ea typeface="楷体_GB2312"/>
                  <a:cs typeface="楷体_GB2312"/>
                </a:rPr>
                <a:t>目标</a:t>
              </a:r>
            </a:p>
          </p:txBody>
        </p:sp>
        <p:pic>
          <p:nvPicPr>
            <p:cNvPr id="8" name="Picture 9" descr="RY_circle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95126" y="2030414"/>
              <a:ext cx="1107642" cy="110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493514" y="2426241"/>
              <a:ext cx="914042" cy="393954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1426" tIns="45712" rIns="91426" bIns="45712"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素养</a:t>
              </a:r>
              <a:endParaRPr lang="zh-CN" altLang="en-US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33983" y="1805772"/>
            <a:ext cx="1978865" cy="3703637"/>
            <a:chOff x="3533983" y="1805772"/>
            <a:chExt cx="1978865" cy="3703637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gray">
            <a:xfrm rot="5400000">
              <a:off x="2675577" y="2672138"/>
              <a:ext cx="3703637" cy="197090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8F8F8">
                    <a:gamma/>
                    <a:shade val="77647"/>
                    <a:invGamma/>
                    <a:alpha val="98000"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77647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808080"/>
              </a:solidFill>
              <a:round/>
            </a:ln>
            <a:effectLst>
              <a:prstShdw prst="shdw12">
                <a:srgbClr val="1C1C1C">
                  <a:alpha val="50000"/>
                </a:srgbClr>
              </a:prstShdw>
            </a:effectLst>
          </p:spPr>
          <p:txBody>
            <a:bodyPr wrap="none" lIns="91426" tIns="45712" rIns="91426" bIns="45712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533983" y="2005013"/>
              <a:ext cx="1953448" cy="3018965"/>
              <a:chOff x="3533983" y="2005013"/>
              <a:chExt cx="1953448" cy="3018965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gray">
              <a:xfrm>
                <a:off x="3533983" y="3946525"/>
                <a:ext cx="1953448" cy="107745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91426" tIns="45712" rIns="91426" bIns="45712">
                <a:spAutoFit/>
              </a:bodyPr>
              <a:lstStyle/>
              <a:p>
                <a:pPr algn="ctr" eaLnBrk="0" hangingPunct="0"/>
                <a:r>
                  <a:rPr lang="zh-CN" altLang="en-US" b="1" dirty="0">
                    <a:solidFill>
                      <a:srgbClr val="FF0000"/>
                    </a:solidFill>
                  </a:rPr>
                  <a:t>学科能力</a:t>
                </a:r>
              </a:p>
              <a:p>
                <a:pPr algn="ctr" eaLnBrk="0" hangingPunct="0"/>
                <a:r>
                  <a:rPr lang="zh-CN" altLang="en-US" b="1" dirty="0">
                    <a:solidFill>
                      <a:srgbClr val="740502"/>
                    </a:solidFill>
                    <a:ea typeface="楷体_GB2312"/>
                    <a:cs typeface="楷体_GB2312"/>
                  </a:rPr>
                  <a:t>依托</a:t>
                </a:r>
              </a:p>
            </p:txBody>
          </p:sp>
          <p:pic>
            <p:nvPicPr>
              <p:cNvPr id="10" name="Picture 11" descr="YG_circle0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81510" y="2005013"/>
                <a:ext cx="1191748" cy="1192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4044960" y="2426241"/>
                <a:ext cx="914042" cy="393954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square" lIns="91426" tIns="45712" rIns="91426" bIns="45712">
                <a:spAutoFit/>
              </a:bodyPr>
              <a:lstStyle/>
              <a:p>
                <a:pPr algn="ctr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0000FF"/>
                    </a:solidFill>
                    <a:latin typeface="黑体" pitchFamily="49" charset="-122"/>
                    <a:ea typeface="黑体" pitchFamily="49" charset="-122"/>
                  </a:rPr>
                  <a:t>能力</a:t>
                </a:r>
                <a:endParaRPr lang="zh-CN" altLang="en-US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</p:grpSp>
      <p:pic>
        <p:nvPicPr>
          <p:cNvPr id="14" name="Picture 15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1059" y="3365501"/>
            <a:ext cx="36339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0288" y="3317876"/>
            <a:ext cx="40941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3352006" y="500836"/>
            <a:ext cx="5427129" cy="6464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6" tIns="45712" rIns="91426" bIns="45712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高考命题的立意变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迁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8380311" y="1715285"/>
            <a:ext cx="2427963" cy="3703637"/>
            <a:chOff x="8380311" y="1715285"/>
            <a:chExt cx="2427963" cy="3703637"/>
          </a:xfrm>
        </p:grpSpPr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 rot="5400000">
              <a:off x="7756773" y="2581651"/>
              <a:ext cx="3703637" cy="1970905"/>
            </a:xfrm>
            <a:prstGeom prst="roundRect">
              <a:avLst>
                <a:gd name="adj" fmla="val 19894"/>
              </a:avLst>
            </a:prstGeom>
            <a:gradFill rotWithShape="1">
              <a:gsLst>
                <a:gs pos="0">
                  <a:srgbClr val="F8F8F8">
                    <a:gamma/>
                    <a:shade val="77647"/>
                    <a:invGamma/>
                    <a:alpha val="98000"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77647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808080"/>
              </a:solidFill>
              <a:round/>
            </a:ln>
            <a:effectLst>
              <a:prstShdw prst="shdw12" dist="88900" dir="10800000">
                <a:srgbClr val="1C1C1C">
                  <a:alpha val="50000"/>
                </a:srgbClr>
              </a:prstShdw>
            </a:effectLst>
          </p:spPr>
          <p:txBody>
            <a:bodyPr wrap="none" lIns="91426" tIns="45712" rIns="91426" bIns="45712" anchor="ctr"/>
            <a:lstStyle/>
            <a:p>
              <a:pPr>
                <a:defRPr/>
              </a:pPr>
              <a:endParaRPr lang="zh-CN" altLang="en-US" dirty="0"/>
            </a:p>
          </p:txBody>
        </p:sp>
        <p:pic>
          <p:nvPicPr>
            <p:cNvPr id="18" name="Picture 9" descr="RY_circle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94412" y="1928815"/>
              <a:ext cx="1213963" cy="1214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8"/>
            <p:cNvSpPr txBox="1">
              <a:spLocks noChangeArrowheads="1"/>
            </p:cNvSpPr>
            <p:nvPr/>
          </p:nvSpPr>
          <p:spPr bwMode="gray">
            <a:xfrm>
              <a:off x="8380311" y="3929861"/>
              <a:ext cx="2427963" cy="107745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1426" tIns="45712" rIns="91426" bIns="45712">
              <a:spAutoFit/>
            </a:bodyPr>
            <a:lstStyle/>
            <a:p>
              <a:pPr algn="ctr" eaLnBrk="0" hangingPunct="0"/>
              <a:r>
                <a:rPr lang="zh-CN" altLang="en-US" b="1" dirty="0">
                  <a:solidFill>
                    <a:srgbClr val="FF0000"/>
                  </a:solidFill>
                </a:rPr>
                <a:t>核心素养</a:t>
              </a:r>
            </a:p>
            <a:p>
              <a:pPr algn="ctr" eaLnBrk="0" hangingPunct="0"/>
              <a:r>
                <a:rPr lang="zh-CN" altLang="en-US" b="1" dirty="0" smtClean="0">
                  <a:solidFill>
                    <a:srgbClr val="740502"/>
                  </a:solidFill>
                  <a:ea typeface="楷体_GB2312"/>
                  <a:cs typeface="楷体_GB2312"/>
                </a:rPr>
                <a:t> 新目标？</a:t>
              </a:r>
              <a:endParaRPr lang="zh-CN" altLang="en-US" b="1" dirty="0">
                <a:solidFill>
                  <a:srgbClr val="740502"/>
                </a:solidFill>
                <a:ea typeface="楷体_GB2312"/>
                <a:cs typeface="楷体_GB2312"/>
              </a:endParaRP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9251512" y="2233615"/>
              <a:ext cx="914042" cy="69532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1426" tIns="45712" rIns="91426" bIns="45712"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核心素养</a:t>
              </a:r>
              <a:endParaRPr lang="zh-CN" altLang="en-US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0" y="0"/>
            <a:ext cx="12190413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0" y="98109"/>
          <a:ext cx="12190413" cy="6706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3" name="Picture 4" descr="C:\Users\Administrator\Desktop\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85464" y="5357814"/>
            <a:ext cx="1504949" cy="150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0"/>
            <a:ext cx="12190413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</p:txBody>
      </p:sp>
      <p:grpSp>
        <p:nvGrpSpPr>
          <p:cNvPr id="3" name="组合 10"/>
          <p:cNvGrpSpPr/>
          <p:nvPr/>
        </p:nvGrpSpPr>
        <p:grpSpPr bwMode="auto">
          <a:xfrm>
            <a:off x="3123406" y="2286794"/>
            <a:ext cx="4495800" cy="3810000"/>
            <a:chOff x="4311637" y="2205038"/>
            <a:chExt cx="3500462" cy="3286576"/>
          </a:xfrm>
        </p:grpSpPr>
        <p:sp>
          <p:nvSpPr>
            <p:cNvPr id="4" name="等腰三角形 3"/>
            <p:cNvSpPr/>
            <p:nvPr/>
          </p:nvSpPr>
          <p:spPr>
            <a:xfrm>
              <a:off x="4311637" y="2205801"/>
              <a:ext cx="3500461" cy="3285889"/>
            </a:xfrm>
            <a:prstGeom prst="triangl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cxnSp>
          <p:nvCxnSpPr>
            <p:cNvPr id="5" name="直接连接符 4"/>
            <p:cNvCxnSpPr>
              <a:stCxn id="4" idx="0"/>
            </p:cNvCxnSpPr>
            <p:nvPr/>
          </p:nvCxnSpPr>
          <p:spPr>
            <a:xfrm rot="16200000" flipH="1">
              <a:off x="4936718" y="3330616"/>
              <a:ext cx="2571770" cy="321471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>
              <a:endCxn id="4" idx="4"/>
            </p:cNvCxnSpPr>
            <p:nvPr/>
          </p:nvCxnSpPr>
          <p:spPr>
            <a:xfrm>
              <a:off x="6383339" y="4777234"/>
              <a:ext cx="1428760" cy="714380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>
              <a:stCxn id="4" idx="2"/>
            </p:cNvCxnSpPr>
            <p:nvPr/>
          </p:nvCxnSpPr>
          <p:spPr>
            <a:xfrm rot="5400000" flipH="1" flipV="1">
              <a:off x="4990298" y="4098573"/>
              <a:ext cx="714380" cy="2071702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48769" y="40263"/>
            <a:ext cx="5741637" cy="646331"/>
          </a:xfrm>
          <a:prstGeom prst="rect">
            <a:avLst/>
          </a:prstGeom>
        </p:spPr>
        <p:txBody>
          <a:bodyPr wrap="none" lIns="91426" tIns="45712" rIns="91426" bIns="45712">
            <a:spAutoFit/>
          </a:bodyPr>
          <a:lstStyle/>
          <a:p>
            <a:r>
              <a:rPr lang="zh-CN" altLang="en-US" sz="36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高中历史核心素养模型建构</a:t>
            </a:r>
            <a:endParaRPr lang="zh-CN" altLang="en-US" sz="3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" name="Picture 2" descr="http://www.popzitizh.com/mb/cache/151150487287790.png"/>
          <p:cNvPicPr>
            <a:picLocks noChangeAspect="1" noChangeArrowheads="1"/>
          </p:cNvPicPr>
          <p:nvPr/>
        </p:nvPicPr>
        <p:blipFill>
          <a:blip r:embed="rId2" cstate="print"/>
          <a:srcRect l="3663" t="31816" r="62457" b="52968"/>
          <a:stretch>
            <a:fillRect/>
          </a:stretch>
        </p:blipFill>
        <p:spPr bwMode="auto">
          <a:xfrm rot="20754635">
            <a:off x="5823118" y="4634814"/>
            <a:ext cx="1828800" cy="543697"/>
          </a:xfrm>
          <a:prstGeom prst="rect">
            <a:avLst/>
          </a:prstGeom>
          <a:noFill/>
        </p:spPr>
      </p:pic>
      <p:pic>
        <p:nvPicPr>
          <p:cNvPr id="2050" name="Picture 2" descr="http://www.popzitizh.com/mb/cache/151150487287790.png"/>
          <p:cNvPicPr>
            <a:picLocks noChangeAspect="1" noChangeArrowheads="1"/>
          </p:cNvPicPr>
          <p:nvPr/>
        </p:nvPicPr>
        <p:blipFill>
          <a:blip r:embed="rId2" cstate="print"/>
          <a:srcRect l="3663" t="8300" r="62457" b="73717"/>
          <a:stretch>
            <a:fillRect/>
          </a:stretch>
        </p:blipFill>
        <p:spPr bwMode="auto">
          <a:xfrm>
            <a:off x="4483989" y="1677194"/>
            <a:ext cx="1828800" cy="642551"/>
          </a:xfrm>
          <a:prstGeom prst="rect">
            <a:avLst/>
          </a:prstGeom>
          <a:noFill/>
        </p:spPr>
      </p:pic>
      <p:pic>
        <p:nvPicPr>
          <p:cNvPr id="21" name="Picture 2" descr="http://www.popzitizh.com/mb/cache/151150487287790.png"/>
          <p:cNvPicPr>
            <a:picLocks noChangeAspect="1" noChangeArrowheads="1"/>
          </p:cNvPicPr>
          <p:nvPr/>
        </p:nvPicPr>
        <p:blipFill>
          <a:blip r:embed="rId2" cstate="print"/>
          <a:srcRect l="3663" t="53948" r="62457" b="29453"/>
          <a:stretch>
            <a:fillRect/>
          </a:stretch>
        </p:blipFill>
        <p:spPr bwMode="auto">
          <a:xfrm>
            <a:off x="7695406" y="5808470"/>
            <a:ext cx="1828800" cy="593124"/>
          </a:xfrm>
          <a:prstGeom prst="rect">
            <a:avLst/>
          </a:prstGeom>
          <a:noFill/>
        </p:spPr>
      </p:pic>
      <p:pic>
        <p:nvPicPr>
          <p:cNvPr id="22" name="Picture 2" descr="http://www.popzitizh.com/mb/cache/151150487287790.png"/>
          <p:cNvPicPr>
            <a:picLocks noChangeAspect="1" noChangeArrowheads="1"/>
          </p:cNvPicPr>
          <p:nvPr/>
        </p:nvPicPr>
        <p:blipFill>
          <a:blip r:embed="rId2" cstate="print"/>
          <a:srcRect l="3663" t="76080" r="62457" b="7320"/>
          <a:stretch>
            <a:fillRect/>
          </a:stretch>
        </p:blipFill>
        <p:spPr bwMode="auto">
          <a:xfrm>
            <a:off x="1088040" y="5808470"/>
            <a:ext cx="1828800" cy="593124"/>
          </a:xfrm>
          <a:prstGeom prst="rect">
            <a:avLst/>
          </a:prstGeom>
          <a:noFill/>
        </p:spPr>
      </p:pic>
      <p:pic>
        <p:nvPicPr>
          <p:cNvPr id="2052" name="Picture 4" descr="http://www.popzitizh.com/mb/cache/151150508485925.png"/>
          <p:cNvPicPr>
            <a:picLocks noChangeAspect="1" noChangeArrowheads="1"/>
          </p:cNvPicPr>
          <p:nvPr/>
        </p:nvPicPr>
        <p:blipFill>
          <a:blip r:embed="rId3" cstate="print"/>
          <a:srcRect l="3653" t="24237" r="53310" b="60893"/>
          <a:stretch>
            <a:fillRect/>
          </a:stretch>
        </p:blipFill>
        <p:spPr bwMode="auto">
          <a:xfrm>
            <a:off x="4428904" y="991394"/>
            <a:ext cx="1905000" cy="711200"/>
          </a:xfrm>
          <a:prstGeom prst="rect">
            <a:avLst/>
          </a:prstGeom>
          <a:noFill/>
        </p:spPr>
      </p:pic>
      <p:pic>
        <p:nvPicPr>
          <p:cNvPr id="24" name="Picture 4" descr="http://www.popzitizh.com/mb/cache/151150508485925.png"/>
          <p:cNvPicPr>
            <a:picLocks noChangeAspect="1" noChangeArrowheads="1"/>
          </p:cNvPicPr>
          <p:nvPr/>
        </p:nvPicPr>
        <p:blipFill>
          <a:blip r:embed="rId3" cstate="print"/>
          <a:srcRect l="3653" t="7333" r="53310" b="77797"/>
          <a:stretch>
            <a:fillRect/>
          </a:stretch>
        </p:blipFill>
        <p:spPr bwMode="auto">
          <a:xfrm>
            <a:off x="1066006" y="5182394"/>
            <a:ext cx="1905000" cy="711200"/>
          </a:xfrm>
          <a:prstGeom prst="rect">
            <a:avLst/>
          </a:prstGeom>
          <a:noFill/>
        </p:spPr>
      </p:pic>
      <p:pic>
        <p:nvPicPr>
          <p:cNvPr id="25" name="Picture 4" descr="http://www.popzitizh.com/mb/cache/151150508485925.png"/>
          <p:cNvPicPr>
            <a:picLocks noChangeAspect="1" noChangeArrowheads="1"/>
          </p:cNvPicPr>
          <p:nvPr/>
        </p:nvPicPr>
        <p:blipFill>
          <a:blip r:embed="rId3" cstate="print"/>
          <a:srcRect l="3653" t="43446" r="53310" b="43808"/>
          <a:stretch>
            <a:fillRect/>
          </a:stretch>
        </p:blipFill>
        <p:spPr bwMode="auto">
          <a:xfrm>
            <a:off x="9524206" y="5791994"/>
            <a:ext cx="1905000" cy="609600"/>
          </a:xfrm>
          <a:prstGeom prst="rect">
            <a:avLst/>
          </a:prstGeom>
          <a:noFill/>
        </p:spPr>
      </p:pic>
      <p:pic>
        <p:nvPicPr>
          <p:cNvPr id="27" name="Picture 4" descr="http://www.popzitizh.com/mb/cache/151150508485925.png"/>
          <p:cNvPicPr>
            <a:picLocks noChangeAspect="1" noChangeArrowheads="1"/>
          </p:cNvPicPr>
          <p:nvPr/>
        </p:nvPicPr>
        <p:blipFill>
          <a:blip r:embed="rId3" cstate="print"/>
          <a:srcRect l="3653" t="60441" r="53310" b="5661"/>
          <a:stretch>
            <a:fillRect/>
          </a:stretch>
        </p:blipFill>
        <p:spPr bwMode="auto">
          <a:xfrm rot="20869627">
            <a:off x="7633539" y="3693171"/>
            <a:ext cx="2111910" cy="13480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5"/>
          <p:cNvGrpSpPr>
            <a:grpSpLocks/>
          </p:cNvGrpSpPr>
          <p:nvPr/>
        </p:nvGrpSpPr>
        <p:grpSpPr bwMode="auto">
          <a:xfrm>
            <a:off x="380207" y="129382"/>
            <a:ext cx="3810000" cy="1090612"/>
            <a:chOff x="227806" y="76994"/>
            <a:chExt cx="3810000" cy="1091609"/>
          </a:xfrm>
        </p:grpSpPr>
        <p:pic>
          <p:nvPicPr>
            <p:cNvPr id="7174" name="Picture 2" descr="C:\Users\Administrator\Desktop\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1702" y="76994"/>
              <a:ext cx="855921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3" descr="C:\Users\Administrator\Desktop\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806" y="76994"/>
              <a:ext cx="849718" cy="109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5" descr="http://www.popzitizh.com/mb/cache/151124556781701.png"/>
            <p:cNvPicPr>
              <a:picLocks noChangeAspect="1" noChangeArrowheads="1"/>
            </p:cNvPicPr>
            <p:nvPr/>
          </p:nvPicPr>
          <p:blipFill>
            <a:blip r:embed="rId4" cstate="print"/>
            <a:srcRect l="3297" t="20253" r="72527" b="18987"/>
            <a:stretch>
              <a:fillRect/>
            </a:stretch>
          </p:blipFill>
          <p:spPr bwMode="auto">
            <a:xfrm>
              <a:off x="2082006" y="76994"/>
              <a:ext cx="19558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18014" y="230188"/>
            <a:ext cx="7239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是解释人类社会历史客观规律的科学历史观和方法论。</a:t>
            </a:r>
          </a:p>
        </p:txBody>
      </p:sp>
      <p:pic>
        <p:nvPicPr>
          <p:cNvPr id="9" name="Picture 5" descr="https://timgsa.baidu.com/timg?image&amp;quality=80&amp;size=b9999_10000&amp;sec=1511246532142&amp;di=a848dfacdad6f021da5d91c9e889ccc5&amp;imgtype=0&amp;src=http%3A%2F%2Fwww.kaoyan365.cn%2Fuploadfile%2F2014%2F0412%2F20140412101405192.png"/>
          <p:cNvPicPr>
            <a:picLocks noChangeAspect="1" noChangeArrowheads="1"/>
          </p:cNvPicPr>
          <p:nvPr/>
        </p:nvPicPr>
        <p:blipFill>
          <a:blip r:embed="rId5" cstate="print"/>
          <a:srcRect t="1315"/>
          <a:stretch>
            <a:fillRect/>
          </a:stretch>
        </p:blipFill>
        <p:spPr bwMode="auto">
          <a:xfrm>
            <a:off x="150814" y="3049589"/>
            <a:ext cx="11277600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5615" y="1296989"/>
            <a:ext cx="11050587" cy="181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第一，能够了解唯物史观的基本观点和方法，理解唯物史观是科学的历史观；</a:t>
            </a:r>
            <a:endParaRPr lang="en-US" altLang="zh-CN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第二，能够正确认识人类历史发展的总趋势；</a:t>
            </a:r>
            <a:endParaRPr lang="en-US" altLang="zh-CN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第三，能够将唯物史观作为认识和解决现实问题的指导思想。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0" y="1"/>
            <a:ext cx="12190413" cy="4032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</p:txBody>
      </p:sp>
      <p:grpSp>
        <p:nvGrpSpPr>
          <p:cNvPr id="12291" name="组合 5"/>
          <p:cNvGrpSpPr>
            <a:grpSpLocks/>
          </p:cNvGrpSpPr>
          <p:nvPr/>
        </p:nvGrpSpPr>
        <p:grpSpPr bwMode="auto">
          <a:xfrm>
            <a:off x="532606" y="305593"/>
            <a:ext cx="3429000" cy="1143001"/>
            <a:chOff x="151606" y="153194"/>
            <a:chExt cx="3429000" cy="1143000"/>
          </a:xfrm>
        </p:grpSpPr>
        <p:pic>
          <p:nvPicPr>
            <p:cNvPr id="12298" name="Picture 2" descr="http://www.popzitizh.com/mb/cache/151124948132905.png"/>
            <p:cNvPicPr>
              <a:picLocks noChangeAspect="1" noChangeArrowheads="1"/>
            </p:cNvPicPr>
            <p:nvPr/>
          </p:nvPicPr>
          <p:blipFill>
            <a:blip r:embed="rId2" cstate="print"/>
            <a:srcRect l="3297" t="25316" r="74725" b="13924"/>
            <a:stretch>
              <a:fillRect/>
            </a:stretch>
          </p:blipFill>
          <p:spPr bwMode="auto">
            <a:xfrm>
              <a:off x="2056606" y="381794"/>
              <a:ext cx="1524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3" descr="C:\Users\Administrator\Desktop\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006" y="153194"/>
              <a:ext cx="1005882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0" name="Picture 4" descr="C:\Users\Administrator\Desktop\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1606" y="153194"/>
              <a:ext cx="902518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18014" y="524670"/>
            <a:ext cx="7239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是指在特定的时间联系和空间联系中对事物进行观察、分析的观念。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79413" y="1977231"/>
            <a:ext cx="10820399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目前高考考查主要体现在： ①能够按照时间顺序和空间要素，建构历史事件、人物、现象之间的相互关联； ②在认识现实社会时，能够将认识的对象置于具体的时空条件下进行考察。</a:t>
            </a:r>
            <a:endParaRPr lang="zh-CN" altLang="en-US" dirty="0">
              <a:ea typeface="宋体" pitchFamily="2" charset="-122"/>
            </a:endParaRPr>
          </a:p>
        </p:txBody>
      </p:sp>
      <p:grpSp>
        <p:nvGrpSpPr>
          <p:cNvPr id="3" name="组合 12"/>
          <p:cNvGrpSpPr>
            <a:grpSpLocks/>
          </p:cNvGrpSpPr>
          <p:nvPr/>
        </p:nvGrpSpPr>
        <p:grpSpPr bwMode="auto">
          <a:xfrm>
            <a:off x="455613" y="4389483"/>
            <a:ext cx="10439400" cy="2012859"/>
            <a:chOff x="456406" y="4081594"/>
            <a:chExt cx="10439399" cy="2012769"/>
          </a:xfrm>
        </p:grpSpPr>
        <p:sp>
          <p:nvSpPr>
            <p:cNvPr id="12296" name="Rectangle 1"/>
            <p:cNvSpPr>
              <a:spLocks noChangeArrowheads="1"/>
            </p:cNvSpPr>
            <p:nvPr/>
          </p:nvSpPr>
          <p:spPr bwMode="auto">
            <a:xfrm>
              <a:off x="456406" y="4081594"/>
              <a:ext cx="10439399" cy="2012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（</a:t>
              </a:r>
              <a:r>
                <a:rPr lang="en-US" altLang="zh-CN" sz="24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2017</a:t>
              </a:r>
              <a:r>
                <a:rPr lang="en-US" altLang="zh-CN" sz="2400" b="1" dirty="0">
                  <a:solidFill>
                    <a:srgbClr val="FF0000"/>
                  </a:solidFill>
                  <a:ea typeface="宋体" pitchFamily="2" charset="-122"/>
                </a:rPr>
                <a:t>·</a:t>
              </a:r>
              <a:r>
                <a:rPr lang="zh-CN" altLang="en-US" sz="2400" b="1" dirty="0">
                  <a:solidFill>
                    <a:srgbClr val="FF0000"/>
                  </a:solidFill>
                  <a:ea typeface="宋体" pitchFamily="2" charset="-122"/>
                </a:rPr>
                <a:t>全国卷</a:t>
              </a:r>
              <a:r>
                <a:rPr lang="en-US" altLang="zh-CN" sz="2400" b="1" dirty="0">
                  <a:solidFill>
                    <a:srgbClr val="FF0000"/>
                  </a:solidFill>
                  <a:ea typeface="宋体" pitchFamily="2" charset="-122"/>
                </a:rPr>
                <a:t>Ⅲ ·</a:t>
              </a:r>
              <a:r>
                <a:rPr lang="en-US" altLang="zh-CN" sz="24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24</a:t>
              </a:r>
              <a:r>
                <a:rPr lang="zh-CN" altLang="en-US" sz="24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）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图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4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是西周与战国两个时期相同文字的不同写法，反映出字形发生了变化，促成这一变化的主要因素是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4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A</a:t>
              </a:r>
              <a:r>
                <a:rPr lang="zh-CN" altLang="en-US" sz="24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．文字的频繁使用	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	B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．书写材料的不同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C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．各国变法的实施	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	D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．“书同文”的推行</a:t>
              </a:r>
            </a:p>
          </p:txBody>
        </p:sp>
        <p:pic>
          <p:nvPicPr>
            <p:cNvPr id="12297" name="图片 3" descr="学科网 版权所有"/>
            <p:cNvPicPr>
              <a:picLocks noChangeAspect="1" noChangeArrowheads="1"/>
            </p:cNvPicPr>
            <p:nvPr/>
          </p:nvPicPr>
          <p:blipFill>
            <a:blip r:embed="rId5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7314406" y="4877594"/>
              <a:ext cx="35306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线形标注 2(带边框和强调线) 13"/>
          <p:cNvSpPr/>
          <p:nvPr/>
        </p:nvSpPr>
        <p:spPr bwMode="auto">
          <a:xfrm>
            <a:off x="6475413" y="3660776"/>
            <a:ext cx="2971800" cy="838199"/>
          </a:xfrm>
          <a:prstGeom prst="accentBorderCallout2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6" tIns="45712" rIns="91426" bIns="45712" anchor="ctr"/>
          <a:lstStyle/>
          <a:p>
            <a:pPr algn="ctr" eaLnBrk="1" hangingPunct="1"/>
            <a:r>
              <a:rPr lang="zh-CN" altLang="en-US" sz="2400" b="1" dirty="0">
                <a:solidFill>
                  <a:srgbClr val="000000"/>
                </a:solidFill>
                <a:ea typeface="宋体" pitchFamily="2" charset="-122"/>
              </a:rPr>
              <a:t>将“文字演变”置于</a:t>
            </a:r>
            <a:r>
              <a:rPr lang="en-US" altLang="zh-CN" sz="2400" b="1" dirty="0">
                <a:solidFill>
                  <a:srgbClr val="000000"/>
                </a:solidFill>
                <a:ea typeface="宋体" pitchFamily="2" charset="-122"/>
              </a:rPr>
              <a:t/>
            </a:r>
            <a:br>
              <a:rPr lang="en-US" altLang="zh-CN" sz="2400" b="1" dirty="0">
                <a:solidFill>
                  <a:srgbClr val="000000"/>
                </a:solidFill>
                <a:ea typeface="宋体" pitchFamily="2" charset="-122"/>
              </a:rPr>
            </a:br>
            <a:r>
              <a:rPr lang="zh-CN" altLang="en-US" sz="2400" b="1" dirty="0">
                <a:solidFill>
                  <a:srgbClr val="000000"/>
                </a:solidFill>
                <a:ea typeface="宋体" pitchFamily="2" charset="-122"/>
              </a:rPr>
              <a:t>特定的时空进行比较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0" y="0"/>
            <a:ext cx="12190413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en-US" altLang="zh-CN">
              <a:ea typeface="宋体" pitchFamily="2" charset="-122"/>
            </a:endParaRPr>
          </a:p>
          <a:p>
            <a:endParaRPr lang="zh-CN" altLang="en-US">
              <a:ea typeface="宋体" pitchFamily="2" charset="-122"/>
            </a:endParaRPr>
          </a:p>
        </p:txBody>
      </p:sp>
      <p:grpSp>
        <p:nvGrpSpPr>
          <p:cNvPr id="13315" name="组合 6"/>
          <p:cNvGrpSpPr>
            <a:grpSpLocks/>
          </p:cNvGrpSpPr>
          <p:nvPr/>
        </p:nvGrpSpPr>
        <p:grpSpPr bwMode="auto">
          <a:xfrm>
            <a:off x="303213" y="153987"/>
            <a:ext cx="3733801" cy="1143001"/>
            <a:chOff x="1218406" y="4953794"/>
            <a:chExt cx="3733800" cy="1143000"/>
          </a:xfrm>
        </p:grpSpPr>
        <p:pic>
          <p:nvPicPr>
            <p:cNvPr id="13322" name="Picture 5" descr="http://www.popzitizh.com/mb/cache/151124966226890.png"/>
            <p:cNvPicPr>
              <a:picLocks noChangeAspect="1" noChangeArrowheads="1"/>
            </p:cNvPicPr>
            <p:nvPr/>
          </p:nvPicPr>
          <p:blipFill>
            <a:blip r:embed="rId2" cstate="print"/>
            <a:srcRect l="4396" t="25316" r="73627" b="18987"/>
            <a:stretch>
              <a:fillRect/>
            </a:stretch>
          </p:blipFill>
          <p:spPr bwMode="auto">
            <a:xfrm>
              <a:off x="3428206" y="5258594"/>
              <a:ext cx="1524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6" descr="C:\Users\Administrator\Desktop\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0741" y="5005986"/>
              <a:ext cx="1054198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7" descr="C:\Users\Administrator\Desktop\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8406" y="4953794"/>
              <a:ext cx="1156854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13213" y="230189"/>
            <a:ext cx="754380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是指对获取的史料进行辨析，并运用可信史料努力重现历史真实的态度与方法。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03214" y="1449390"/>
            <a:ext cx="10820399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包含两层含义：一是考证史料的真伪；二是运用史实或史料来证明结论。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79414" y="4691538"/>
            <a:ext cx="11506199" cy="193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 anchor="ctr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2017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·</a:t>
            </a:r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全国卷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Ⅲ ·</a:t>
            </a:r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27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关于宋太祖驾崩前夜宋太宗（时为晋王）的活动，北宋时期有不同记载。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续湘山野录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记载，宋太宗当晚曾与其兄宋太祖在宫中饮酒，并宿于宫中；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涑水记闻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则称，那晚宋太宗并未进宫。这反映出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历史事实都是通过历史叙述呈现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	</a:t>
            </a:r>
            <a:r>
              <a:rPr lang="en-US" altLang="zh-CN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同一历史事实会有不同历史记载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历史叙述不能客观准确再现历史事实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	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综合多种历史叙述即可确认历史事实</a:t>
            </a:r>
          </a:p>
        </p:txBody>
      </p:sp>
      <p:grpSp>
        <p:nvGrpSpPr>
          <p:cNvPr id="3" name="组合 12"/>
          <p:cNvGrpSpPr>
            <a:grpSpLocks/>
          </p:cNvGrpSpPr>
          <p:nvPr/>
        </p:nvGrpSpPr>
        <p:grpSpPr bwMode="auto">
          <a:xfrm>
            <a:off x="457199" y="2592389"/>
            <a:ext cx="10561638" cy="1838325"/>
            <a:chOff x="456407" y="2591594"/>
            <a:chExt cx="10563224" cy="1838325"/>
          </a:xfrm>
        </p:grpSpPr>
        <p:sp>
          <p:nvSpPr>
            <p:cNvPr id="13320" name="Rectangle 1"/>
            <p:cNvSpPr>
              <a:spLocks noChangeArrowheads="1"/>
            </p:cNvSpPr>
            <p:nvPr/>
          </p:nvSpPr>
          <p:spPr bwMode="auto">
            <a:xfrm>
              <a:off x="456407" y="2776260"/>
              <a:ext cx="85344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（</a:t>
              </a:r>
              <a:r>
                <a:rPr lang="en-US" altLang="zh-CN" sz="24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2016</a:t>
              </a:r>
              <a:r>
                <a:rPr lang="en-US" altLang="zh-CN" sz="2400" b="1" dirty="0">
                  <a:solidFill>
                    <a:srgbClr val="FF0000"/>
                  </a:solidFill>
                  <a:ea typeface="宋体" pitchFamily="2" charset="-122"/>
                </a:rPr>
                <a:t>·</a:t>
              </a:r>
              <a:r>
                <a:rPr lang="zh-CN" altLang="en-US" sz="2400" b="1" dirty="0">
                  <a:solidFill>
                    <a:srgbClr val="FF0000"/>
                  </a:solidFill>
                  <a:ea typeface="宋体" pitchFamily="2" charset="-122"/>
                </a:rPr>
                <a:t>全国卷</a:t>
              </a:r>
              <a:r>
                <a:rPr lang="en-US" altLang="zh-CN" sz="2400" b="1" dirty="0">
                  <a:solidFill>
                    <a:srgbClr val="FF0000"/>
                  </a:solidFill>
                  <a:ea typeface="宋体" pitchFamily="2" charset="-122"/>
                </a:rPr>
                <a:t>Ⅰ·</a:t>
              </a:r>
              <a:r>
                <a:rPr lang="en-US" altLang="zh-CN" sz="24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25</a:t>
              </a:r>
              <a:r>
                <a:rPr lang="zh-CN" altLang="en-US" sz="24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）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图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4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为汉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代画像砖中的农事图。此图可以用来说明当时</a:t>
              </a:r>
            </a:p>
            <a:p>
              <a:r>
                <a:rPr lang="en-US" altLang="zh-CN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A.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个体农户的生产劳作状态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	B.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精耕细作农业的不断发展</a:t>
              </a:r>
            </a:p>
            <a:p>
              <a:r>
                <a:rPr lang="en-US" altLang="zh-CN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C.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土地公有制下的集体劳作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	</a:t>
              </a:r>
              <a:r>
                <a:rPr lang="en-US" altLang="zh-CN" sz="24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D.</a:t>
              </a:r>
              <a:r>
                <a:rPr lang="zh-CN" altLang="en-US" sz="24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大地主田庄上的生产情形</a:t>
              </a:r>
            </a:p>
          </p:txBody>
        </p:sp>
        <p:pic>
          <p:nvPicPr>
            <p:cNvPr id="13321" name="Picture 9" descr="高考资源网(ks5u.com),中国最大的高考网站,您身边的高考专家。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90806" y="2591594"/>
              <a:ext cx="2028825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OE2pQanFMiXPYxuncv9ki4ttfboepyIkTXQjDxPGRaz3xt+nH4gWSgnX+mSfPxs+boh4AB0UgVACcKAbyVSS5g="/>
</p:tagLst>
</file>

<file path=ppt/theme/theme1.xml><?xml version="1.0" encoding="utf-8"?>
<a:theme xmlns:a="http://schemas.openxmlformats.org/drawingml/2006/main" name="powerpoint-template-24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0C209B"/>
      </a:lt2>
      <a:accent1>
        <a:srgbClr val="2167BF"/>
      </a:accent1>
      <a:accent2>
        <a:srgbClr val="C60C0D"/>
      </a:accent2>
      <a:accent3>
        <a:srgbClr val="FFFFFF"/>
      </a:accent3>
      <a:accent4>
        <a:srgbClr val="404040"/>
      </a:accent4>
      <a:accent5>
        <a:srgbClr val="ABB8DC"/>
      </a:accent5>
      <a:accent6>
        <a:srgbClr val="B30A0B"/>
      </a:accent6>
      <a:hlink>
        <a:srgbClr val="4793C7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复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2D50"/>
        </a:lt2>
        <a:accent1>
          <a:srgbClr val="2B6B95"/>
        </a:accent1>
        <a:accent2>
          <a:srgbClr val="073A61"/>
        </a:accent2>
        <a:accent3>
          <a:srgbClr val="FFFFFF"/>
        </a:accent3>
        <a:accent4>
          <a:srgbClr val="404040"/>
        </a:accent4>
        <a:accent5>
          <a:srgbClr val="ACBAC8"/>
        </a:accent5>
        <a:accent6>
          <a:srgbClr val="063457"/>
        </a:accent6>
        <a:hlink>
          <a:srgbClr val="15548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F404B"/>
        </a:lt2>
        <a:accent1>
          <a:srgbClr val="48596C"/>
        </a:accent1>
        <a:accent2>
          <a:srgbClr val="ADADAD"/>
        </a:accent2>
        <a:accent3>
          <a:srgbClr val="FFFFFF"/>
        </a:accent3>
        <a:accent4>
          <a:srgbClr val="404040"/>
        </a:accent4>
        <a:accent5>
          <a:srgbClr val="B1B5BA"/>
        </a:accent5>
        <a:accent6>
          <a:srgbClr val="9C9C9C"/>
        </a:accent6>
        <a:hlink>
          <a:srgbClr val="6282A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2998</TotalTime>
  <Words>1138</Words>
  <Application>Microsoft Office PowerPoint</Application>
  <PresentationFormat>自定义</PresentationFormat>
  <Paragraphs>265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黑体</vt:lpstr>
      <vt:lpstr>楷体_GB2312</vt:lpstr>
      <vt:lpstr>Microsoft Sans Serif</vt:lpstr>
      <vt:lpstr>微软雅黑</vt:lpstr>
      <vt:lpstr>楷体</vt:lpstr>
      <vt:lpstr>Calibri</vt:lpstr>
      <vt:lpstr>powerpoint-template-24</vt:lpstr>
      <vt:lpstr>自定义设计方案</vt:lpstr>
      <vt:lpstr>1_自定义设计方案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Administrator</dc:creator>
  <cp:lastModifiedBy>lenovo</cp:lastModifiedBy>
  <cp:revision>476</cp:revision>
  <dcterms:created xsi:type="dcterms:W3CDTF">2007-01-28T20:13:27Z</dcterms:created>
  <dcterms:modified xsi:type="dcterms:W3CDTF">2018-03-07T00:56:12Z</dcterms:modified>
</cp:coreProperties>
</file>