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gs/tag21.xml" ContentType="application/vnd.openxmlformats-officedocument.presentationml.tag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sldIdLst>
    <p:sldId id="576" r:id="rId3"/>
    <p:sldId id="578" r:id="rId4"/>
    <p:sldId id="580" r:id="rId5"/>
    <p:sldId id="590" r:id="rId6"/>
    <p:sldId id="584" r:id="rId7"/>
    <p:sldId id="779" r:id="rId8"/>
    <p:sldId id="586" r:id="rId9"/>
    <p:sldId id="592" r:id="rId11"/>
    <p:sldId id="594" r:id="rId12"/>
    <p:sldId id="595" r:id="rId13"/>
    <p:sldId id="915" r:id="rId14"/>
    <p:sldId id="596" r:id="rId15"/>
    <p:sldId id="909" r:id="rId16"/>
    <p:sldId id="774" r:id="rId17"/>
    <p:sldId id="912" r:id="rId18"/>
    <p:sldId id="1197" r:id="rId19"/>
    <p:sldId id="1196" r:id="rId20"/>
    <p:sldId id="916" r:id="rId21"/>
    <p:sldId id="775" r:id="rId22"/>
    <p:sldId id="1192" r:id="rId23"/>
    <p:sldId id="776" r:id="rId24"/>
    <p:sldId id="777" r:id="rId25"/>
    <p:sldId id="1365" r:id="rId26"/>
    <p:sldId id="1060" r:id="rId27"/>
    <p:sldId id="1361" r:id="rId28"/>
    <p:sldId id="674" r:id="rId29"/>
  </p:sldIdLst>
  <p:sldSz cx="12192000" cy="6858000"/>
  <p:notesSz cx="6858000" cy="9144000"/>
  <p:defaultTextStyle>
    <a:defPPr>
      <a:defRPr lang="en-AU"/>
    </a:defPPr>
    <a:lvl1pPr marL="0" lvl="0" indent="0" algn="l" defTabSz="914400" rtl="0" eaLnBrk="1" fontAlgn="base" latinLnBrk="0" hangingPunct="1">
      <a:lnSpc>
        <a:spcPct val="100000"/>
      </a:lnSpc>
      <a:spcBef>
        <a:spcPct val="0"/>
      </a:spcBef>
      <a:spcAft>
        <a:spcPct val="0"/>
      </a:spcAft>
      <a:buNone/>
      <a:defRPr b="1" i="0" u="none" kern="1200" baseline="0">
        <a:solidFill>
          <a:schemeClr val="tx1"/>
        </a:solidFill>
        <a:latin typeface="Tahoma" panose="020B060403050404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Tahoma" panose="020B060403050404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1" i="0" u="none" kern="1200" baseline="0">
        <a:solidFill>
          <a:schemeClr val="tx1"/>
        </a:solidFill>
        <a:latin typeface="Tahoma" panose="020B060403050404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1" i="0" u="none" kern="1200" baseline="0">
        <a:solidFill>
          <a:schemeClr val="tx1"/>
        </a:solidFill>
        <a:latin typeface="Tahoma" panose="020B060403050404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1" i="0" u="none" kern="1200" baseline="0">
        <a:solidFill>
          <a:schemeClr val="tx1"/>
        </a:solidFill>
        <a:latin typeface="Tahoma" panose="020B060403050404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1" i="0" u="none" kern="1200" baseline="0">
        <a:solidFill>
          <a:schemeClr val="tx1"/>
        </a:solidFill>
        <a:latin typeface="Tahoma" panose="020B060403050404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0FBD"/>
    <a:srgbClr val="1D41D5"/>
    <a:srgbClr val="C6A3A7"/>
    <a:srgbClr val="71FFDA"/>
    <a:srgbClr val="FFFFCC"/>
    <a:srgbClr val="D5FFF4"/>
    <a:srgbClr val="CC9900"/>
    <a:srgbClr val="FFEEA7"/>
    <a:srgbClr val="99CCFF"/>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2794"/>
    <p:restoredTop sz="85116"/>
  </p:normalViewPr>
  <p:slideViewPr>
    <p:cSldViewPr showGuides="1">
      <p:cViewPr>
        <p:scale>
          <a:sx n="75" d="100"/>
          <a:sy n="75" d="100"/>
        </p:scale>
        <p:origin x="-720" y="-456"/>
      </p:cViewPr>
      <p:guideLst>
        <p:guide orient="horz" pos="2129"/>
        <p:guide pos="3821"/>
      </p:guideLst>
    </p:cSldViewPr>
  </p:slideViewPr>
  <p:notesTextViewPr>
    <p:cViewPr>
      <p:scale>
        <a:sx n="100" d="100"/>
        <a:sy n="100" d="100"/>
      </p:scale>
      <p:origin x="0" y="0"/>
    </p:cViewPr>
  </p:notesTextViewPr>
  <p:sorterViewPr showFormatting="0">
    <p:cViewPr>
      <p:scale>
        <a:sx n="66" d="100"/>
        <a:sy n="66" d="100"/>
      </p:scale>
      <p:origin x="0" y="0"/>
    </p:cViewPr>
  </p:sorter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7.xml" Id="rId9" /><Relationship Type="http://schemas.openxmlformats.org/officeDocument/2006/relationships/slide" Target="slides/slide6.xml" Id="rId8" /><Relationship Type="http://schemas.openxmlformats.org/officeDocument/2006/relationships/slide" Target="slides/slide5.xml" Id="rId7" /><Relationship Type="http://schemas.openxmlformats.org/officeDocument/2006/relationships/slide" Target="slides/slide4.xml" Id="rId6" /><Relationship Type="http://schemas.openxmlformats.org/officeDocument/2006/relationships/slide" Target="slides/slide3.xml" Id="rId5" /><Relationship Type="http://schemas.openxmlformats.org/officeDocument/2006/relationships/slide" Target="slides/slide2.xml" Id="rId4" /><Relationship Type="http://schemas.openxmlformats.org/officeDocument/2006/relationships/tableStyles" Target="tableStyles.xml" Id="rId32" /><Relationship Type="http://schemas.openxmlformats.org/officeDocument/2006/relationships/viewProps" Target="viewProps.xml" Id="rId31" /><Relationship Type="http://schemas.openxmlformats.org/officeDocument/2006/relationships/presProps" Target="presProps.xml" Id="rId30" /><Relationship Type="http://schemas.openxmlformats.org/officeDocument/2006/relationships/slide" Target="slides/slide1.xml" Id="rId3" /><Relationship Type="http://schemas.openxmlformats.org/officeDocument/2006/relationships/slide" Target="slides/slide26.xml" Id="rId29" /><Relationship Type="http://schemas.openxmlformats.org/officeDocument/2006/relationships/slide" Target="slides/slide25.xml" Id="rId28" /><Relationship Type="http://schemas.openxmlformats.org/officeDocument/2006/relationships/slide" Target="slides/slide24.xml" Id="rId27" /><Relationship Type="http://schemas.openxmlformats.org/officeDocument/2006/relationships/slide" Target="slides/slide23.xml" Id="rId26" /><Relationship Type="http://schemas.openxmlformats.org/officeDocument/2006/relationships/slide" Target="slides/slide22.xml" Id="rId25" /><Relationship Type="http://schemas.openxmlformats.org/officeDocument/2006/relationships/slide" Target="slides/slide21.xml" Id="rId24" /><Relationship Type="http://schemas.openxmlformats.org/officeDocument/2006/relationships/slide" Target="slides/slide20.xml" Id="rId23" /><Relationship Type="http://schemas.openxmlformats.org/officeDocument/2006/relationships/slide" Target="slides/slide19.xml" Id="rId22" /><Relationship Type="http://schemas.openxmlformats.org/officeDocument/2006/relationships/slide" Target="slides/slide18.xml" Id="rId21" /><Relationship Type="http://schemas.openxmlformats.org/officeDocument/2006/relationships/slide" Target="slides/slide17.xml" Id="rId20" /><Relationship Type="http://schemas.openxmlformats.org/officeDocument/2006/relationships/theme" Target="theme/theme1.xml" Id="rId2" /><Relationship Type="http://schemas.openxmlformats.org/officeDocument/2006/relationships/slide" Target="slides/slide16.xml" Id="rId19" /><Relationship Type="http://schemas.openxmlformats.org/officeDocument/2006/relationships/slide" Target="slides/slide15.xml" Id="rId18" /><Relationship Type="http://schemas.openxmlformats.org/officeDocument/2006/relationships/slide" Target="slides/slide14.xml" Id="rId17" /><Relationship Type="http://schemas.openxmlformats.org/officeDocument/2006/relationships/slide" Target="slides/slide13.xml" Id="rId16" /><Relationship Type="http://schemas.openxmlformats.org/officeDocument/2006/relationships/slide" Target="slides/slide12.xml" Id="rId15" /><Relationship Type="http://schemas.openxmlformats.org/officeDocument/2006/relationships/slide" Target="slides/slide11.xml" Id="rId14" /><Relationship Type="http://schemas.openxmlformats.org/officeDocument/2006/relationships/slide" Target="slides/slide10.xml" Id="rId13" /><Relationship Type="http://schemas.openxmlformats.org/officeDocument/2006/relationships/slide" Target="slides/slide9.xml" Id="rId12" /><Relationship Type="http://schemas.openxmlformats.org/officeDocument/2006/relationships/slide" Target="slides/slide8.xml" Id="rId11" /><Relationship Type="http://schemas.openxmlformats.org/officeDocument/2006/relationships/notesMaster" Target="notesMasters/notesMaster1.xml" Id="rId10" /><Relationship Type="http://schemas.openxmlformats.org/officeDocument/2006/relationships/slideMaster" Target="slideMasters/slideMaster1.xml" Id="rId1" /><Relationship Type="http://schemas.openxmlformats.org/officeDocument/2006/relationships/tags" Target="/ppt/tags/tag21.xml" Id="Rb695a1d81f41448f" /></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08DCCA84-845D-4AFA-B5C9-F6524C28B363}" type="doc">
      <dgm:prSet loTypeId="urn:microsoft.com/office/officeart/2005/8/layout/radial3" loCatId="cycle" qsTypeId="urn:microsoft.com/office/officeart/2005/8/quickstyle/simple1" qsCatId="simple" csTypeId="urn:microsoft.com/office/officeart/2005/8/colors/accent1_2" csCatId="accent1" phldr="0"/>
      <dgm:spPr/>
      <dgm:t>
        <a:bodyPr/>
        <a:p>
          <a:endParaRPr lang="zh-CN" altLang="en-US"/>
        </a:p>
      </dgm:t>
    </dgm:pt>
    <dgm:pt modelId="{3B7D232D-7CD3-4CE8-9F64-CD8AC0A8F086}">
      <dgm:prSet phldrT="[文本]" phldr="0" custT="0"/>
      <dgm:spPr/>
      <dgm:t>
        <a:bodyPr vert="horz" wrap="square"/>
        <a:lstStyle>
          <a:lvl1pPr algn="ctr">
            <a:defRPr sz="4800"/>
          </a:lvl1pPr>
          <a:lvl2pPr marL="285750" indent="-285750" algn="ctr">
            <a:defRPr sz="3700"/>
          </a:lvl2pPr>
          <a:lvl3pPr marL="571500" indent="-285750" algn="ctr">
            <a:defRPr sz="3700"/>
          </a:lvl3pPr>
          <a:lvl4pPr marL="857250" indent="-285750" algn="ctr">
            <a:defRPr sz="3700"/>
          </a:lvl4pPr>
          <a:lvl5pPr marL="1143000" indent="-285750" algn="ctr">
            <a:defRPr sz="3700"/>
          </a:lvl5pPr>
          <a:lvl6pPr marL="1428750" indent="-285750" algn="ctr">
            <a:defRPr sz="3700"/>
          </a:lvl6pPr>
          <a:lvl7pPr marL="1714500" indent="-285750" algn="ctr">
            <a:defRPr sz="3700"/>
          </a:lvl7pPr>
          <a:lvl8pPr marL="2000250" indent="-285750" algn="ctr">
            <a:defRPr sz="3700"/>
          </a:lvl8pPr>
          <a:lvl9pPr marL="2286000" indent="-285750" algn="ctr">
            <a:defRPr sz="3700"/>
          </a:lvl9pPr>
        </a:lstStyle>
        <a:p>
          <a:pPr>
            <a:lnSpc>
              <a:spcPct val="100000"/>
            </a:lnSpc>
            <a:spcBef>
              <a:spcPct val="0"/>
            </a:spcBef>
            <a:spcAft>
              <a:spcPct val="35000"/>
            </a:spcAft>
          </a:pPr>
          <a:r>
            <a:rPr lang="zh-CN" altLang="en-US">
              <a:solidFill>
                <a:srgbClr val="FF0000"/>
              </a:solidFill>
              <a:latin typeface="微软雅黑" panose="020B0503020204020204" charset="-122"/>
              <a:ea typeface="微软雅黑" panose="020B0503020204020204" charset="-122"/>
            </a:rPr>
            <a:t>历史解释</a:t>
          </a:r>
          <a:r>
            <a:rPr lang="zh-CN" altLang="en-US">
              <a:solidFill>
                <a:srgbClr val="FF0000"/>
              </a:solidFill>
              <a:latin typeface="微软雅黑" panose="020B0503020204020204" charset="-122"/>
              <a:ea typeface="微软雅黑" panose="020B0503020204020204" charset="-122"/>
            </a:rPr>
            <a:t/>
          </a:r>
          <a:endParaRPr lang="zh-CN" altLang="en-US">
            <a:solidFill>
              <a:srgbClr val="FF0000"/>
            </a:solidFill>
            <a:latin typeface="微软雅黑" panose="020B0503020204020204" charset="-122"/>
            <a:ea typeface="微软雅黑" panose="020B0503020204020204" charset="-122"/>
          </a:endParaRPr>
        </a:p>
      </dgm:t>
    </dgm:pt>
    <dgm:pt modelId="{C7F2A52F-E9AF-4FE6-B5CD-C166BF0ADD11}" cxnId="{BCCDDABA-6CAD-441B-8BD2-52DADA20AB83}" type="parTrans">
      <dgm:prSet/>
      <dgm:spPr/>
      <dgm:t>
        <a:bodyPr/>
        <a:p>
          <a:endParaRPr lang="zh-CN" altLang="en-US"/>
        </a:p>
      </dgm:t>
    </dgm:pt>
    <dgm:pt modelId="{30BC1A13-A670-40BD-AA58-D31C951E8C01}" cxnId="{BCCDDABA-6CAD-441B-8BD2-52DADA20AB83}" type="sibTrans">
      <dgm:prSet/>
      <dgm:spPr/>
      <dgm:t>
        <a:bodyPr/>
        <a:p>
          <a:endParaRPr lang="zh-CN" altLang="en-US"/>
        </a:p>
      </dgm:t>
    </dgm:pt>
    <dgm:pt modelId="{C7B2594F-967C-49BB-B2B4-428D59DF0E5B}">
      <dgm:prSet phldrT="[文本]" phldr="0" custT="0"/>
      <dgm:spPr/>
      <dgm:t>
        <a:bodyPr vert="horz" wrap="square"/>
        <a:lstStyle>
          <a:lvl1pPr algn="ctr">
            <a:defRPr sz="2000"/>
          </a:lvl1pPr>
          <a:lvl2pPr marL="114300" indent="-114300" algn="ctr">
            <a:defRPr sz="1500"/>
          </a:lvl2pPr>
          <a:lvl3pPr marL="228600" indent="-114300" algn="ctr">
            <a:defRPr sz="1500"/>
          </a:lvl3pPr>
          <a:lvl4pPr marL="342900" indent="-114300" algn="ctr">
            <a:defRPr sz="1500"/>
          </a:lvl4pPr>
          <a:lvl5pPr marL="457200" indent="-114300" algn="ctr">
            <a:defRPr sz="1500"/>
          </a:lvl5pPr>
          <a:lvl6pPr marL="571500" indent="-114300" algn="ctr">
            <a:defRPr sz="1500"/>
          </a:lvl6pPr>
          <a:lvl7pPr marL="685800" indent="-114300" algn="ctr">
            <a:defRPr sz="1500"/>
          </a:lvl7pPr>
          <a:lvl8pPr marL="800100" indent="-114300" algn="ctr">
            <a:defRPr sz="1500"/>
          </a:lvl8pPr>
          <a:lvl9pPr marL="914400" indent="-114300" algn="ctr">
            <a:defRPr sz="1500"/>
          </a:lvl9pPr>
        </a:lstStyle>
        <a:p>
          <a:pPr>
            <a:lnSpc>
              <a:spcPct val="100000"/>
            </a:lnSpc>
            <a:spcBef>
              <a:spcPct val="0"/>
            </a:spcBef>
            <a:spcAft>
              <a:spcPct val="35000"/>
            </a:spcAft>
          </a:pPr>
          <a:r>
            <a:rPr lang="zh-CN" altLang="en-US" b="1">
              <a:solidFill>
                <a:srgbClr val="1D41D5"/>
              </a:solidFill>
            </a:rPr>
            <a:t>唯物史观指导</a:t>
          </a:r>
          <a:r>
            <a:rPr lang="zh-CN" altLang="en-US" b="1">
              <a:solidFill>
                <a:srgbClr val="1D41D5"/>
              </a:solidFill>
            </a:rPr>
            <a:t/>
          </a:r>
          <a:endParaRPr lang="zh-CN" altLang="en-US" b="1">
            <a:solidFill>
              <a:srgbClr val="1D41D5"/>
            </a:solidFill>
          </a:endParaRPr>
        </a:p>
      </dgm:t>
    </dgm:pt>
    <dgm:pt modelId="{BDBB4B8B-EAF7-4324-AC79-B5938C48C343}" cxnId="{26074ABD-3E6E-4802-BF3E-A26258824CB0}" type="parTrans">
      <dgm:prSet/>
      <dgm:spPr/>
      <dgm:t>
        <a:bodyPr/>
        <a:p>
          <a:endParaRPr lang="zh-CN" altLang="en-US"/>
        </a:p>
      </dgm:t>
    </dgm:pt>
    <dgm:pt modelId="{33450FBC-DB64-439A-8E3F-E2574AEFCA86}" cxnId="{26074ABD-3E6E-4802-BF3E-A26258824CB0}" type="sibTrans">
      <dgm:prSet/>
      <dgm:spPr/>
      <dgm:t>
        <a:bodyPr/>
        <a:p>
          <a:endParaRPr lang="zh-CN" altLang="en-US"/>
        </a:p>
      </dgm:t>
    </dgm:pt>
    <dgm:pt modelId="{2754153E-2870-4A58-BD98-DAF85237F37A}">
      <dgm:prSet phldrT="[文本]" phldr="0" custT="0"/>
      <dgm:spPr/>
      <dgm:t>
        <a:bodyPr vert="horz" wrap="square"/>
        <a:lstStyle>
          <a:lvl1pPr algn="ctr">
            <a:defRPr sz="2000"/>
          </a:lvl1pPr>
          <a:lvl2pPr marL="114300" indent="-114300" algn="ctr">
            <a:defRPr sz="1500"/>
          </a:lvl2pPr>
          <a:lvl3pPr marL="228600" indent="-114300" algn="ctr">
            <a:defRPr sz="1500"/>
          </a:lvl3pPr>
          <a:lvl4pPr marL="342900" indent="-114300" algn="ctr">
            <a:defRPr sz="1500"/>
          </a:lvl4pPr>
          <a:lvl5pPr marL="457200" indent="-114300" algn="ctr">
            <a:defRPr sz="1500"/>
          </a:lvl5pPr>
          <a:lvl6pPr marL="571500" indent="-114300" algn="ctr">
            <a:defRPr sz="1500"/>
          </a:lvl6pPr>
          <a:lvl7pPr marL="685800" indent="-114300" algn="ctr">
            <a:defRPr sz="1500"/>
          </a:lvl7pPr>
          <a:lvl8pPr marL="800100" indent="-114300" algn="ctr">
            <a:defRPr sz="1500"/>
          </a:lvl8pPr>
          <a:lvl9pPr marL="914400" indent="-114300" algn="ctr">
            <a:defRPr sz="1500"/>
          </a:lvl9pPr>
        </a:lstStyle>
        <a:p>
          <a:pPr>
            <a:lnSpc>
              <a:spcPct val="100000"/>
            </a:lnSpc>
            <a:spcBef>
              <a:spcPct val="0"/>
            </a:spcBef>
            <a:spcAft>
              <a:spcPct val="35000"/>
            </a:spcAft>
          </a:pPr>
          <a:r>
            <a:rPr lang="zh-CN" altLang="en-US" b="1">
              <a:solidFill>
                <a:srgbClr val="1D41D5"/>
              </a:solidFill>
            </a:rPr>
            <a:t>史料实证基础</a:t>
          </a:r>
          <a:r>
            <a:rPr lang="zh-CN" altLang="en-US" b="1">
              <a:solidFill>
                <a:srgbClr val="1D41D5"/>
              </a:solidFill>
            </a:rPr>
            <a:t/>
          </a:r>
          <a:endParaRPr lang="zh-CN" altLang="en-US" b="1">
            <a:solidFill>
              <a:srgbClr val="1D41D5"/>
            </a:solidFill>
          </a:endParaRPr>
        </a:p>
      </dgm:t>
    </dgm:pt>
    <dgm:pt modelId="{42C2D6D1-657F-4D95-8E73-20ABF221F4DE}" cxnId="{AE417434-AC9C-45A2-B09A-E3BA37AB931F}" type="parTrans">
      <dgm:prSet/>
      <dgm:spPr/>
      <dgm:t>
        <a:bodyPr/>
        <a:p>
          <a:endParaRPr lang="zh-CN" altLang="en-US"/>
        </a:p>
      </dgm:t>
    </dgm:pt>
    <dgm:pt modelId="{2EBAC0DD-319C-4E29-BF39-DF789C3A671B}" cxnId="{AE417434-AC9C-45A2-B09A-E3BA37AB931F}" type="sibTrans">
      <dgm:prSet/>
      <dgm:spPr/>
      <dgm:t>
        <a:bodyPr/>
        <a:p>
          <a:endParaRPr lang="zh-CN" altLang="en-US"/>
        </a:p>
      </dgm:t>
    </dgm:pt>
    <dgm:pt modelId="{958CABDF-7852-497F-8010-4C61E7F717F8}">
      <dgm:prSet phldrT="[文本]" phldr="0" custT="0"/>
      <dgm:spPr/>
      <dgm:t>
        <a:bodyPr vert="horz" wrap="square"/>
        <a:lstStyle>
          <a:lvl1pPr algn="ctr">
            <a:defRPr sz="2000"/>
          </a:lvl1pPr>
          <a:lvl2pPr marL="114300" indent="-114300" algn="ctr">
            <a:defRPr sz="1500"/>
          </a:lvl2pPr>
          <a:lvl3pPr marL="228600" indent="-114300" algn="ctr">
            <a:defRPr sz="1500"/>
          </a:lvl3pPr>
          <a:lvl4pPr marL="342900" indent="-114300" algn="ctr">
            <a:defRPr sz="1500"/>
          </a:lvl4pPr>
          <a:lvl5pPr marL="457200" indent="-114300" algn="ctr">
            <a:defRPr sz="1500"/>
          </a:lvl5pPr>
          <a:lvl6pPr marL="571500" indent="-114300" algn="ctr">
            <a:defRPr sz="1500"/>
          </a:lvl6pPr>
          <a:lvl7pPr marL="685800" indent="-114300" algn="ctr">
            <a:defRPr sz="1500"/>
          </a:lvl7pPr>
          <a:lvl8pPr marL="800100" indent="-114300" algn="ctr">
            <a:defRPr sz="1500"/>
          </a:lvl8pPr>
          <a:lvl9pPr marL="914400" indent="-114300" algn="ctr">
            <a:defRPr sz="1500"/>
          </a:lvl9pPr>
        </a:lstStyle>
        <a:p>
          <a:pPr>
            <a:lnSpc>
              <a:spcPct val="100000"/>
            </a:lnSpc>
            <a:spcBef>
              <a:spcPct val="0"/>
            </a:spcBef>
            <a:spcAft>
              <a:spcPct val="35000"/>
            </a:spcAft>
          </a:pPr>
          <a:r>
            <a:rPr lang="zh-CN" altLang="en-US" b="1">
              <a:solidFill>
                <a:srgbClr val="1D41D5"/>
              </a:solidFill>
            </a:rPr>
            <a:t>培养正确观念</a:t>
          </a:r>
          <a:r>
            <a:rPr lang="zh-CN" altLang="en-US" b="1">
              <a:solidFill>
                <a:srgbClr val="1D41D5"/>
              </a:solidFill>
            </a:rPr>
            <a:t/>
          </a:r>
          <a:endParaRPr lang="zh-CN" altLang="en-US" b="1">
            <a:solidFill>
              <a:srgbClr val="1D41D5"/>
            </a:solidFill>
          </a:endParaRPr>
        </a:p>
      </dgm:t>
    </dgm:pt>
    <dgm:pt modelId="{2FC43F87-80F9-4689-A911-01FBE8108216}" cxnId="{0BEB42E4-8EAD-4878-AF4F-E2DA6D8B47AF}" type="parTrans">
      <dgm:prSet/>
      <dgm:spPr/>
      <dgm:t>
        <a:bodyPr/>
        <a:p>
          <a:endParaRPr lang="zh-CN" altLang="en-US"/>
        </a:p>
      </dgm:t>
    </dgm:pt>
    <dgm:pt modelId="{12DBAD54-938D-421B-8D70-FD589A3A24B7}" cxnId="{0BEB42E4-8EAD-4878-AF4F-E2DA6D8B47AF}" type="sibTrans">
      <dgm:prSet/>
      <dgm:spPr/>
      <dgm:t>
        <a:bodyPr/>
        <a:p>
          <a:endParaRPr lang="zh-CN" altLang="en-US"/>
        </a:p>
      </dgm:t>
    </dgm:pt>
    <dgm:pt modelId="{82717C1F-66C6-4A94-9A71-62F2105F77AB}">
      <dgm:prSet phldrT="[文本]" phldr="0" custT="0"/>
      <dgm:spPr/>
      <dgm:t>
        <a:bodyPr vert="horz" wrap="square"/>
        <a:lstStyle>
          <a:lvl1pPr algn="ctr">
            <a:defRPr sz="2000"/>
          </a:lvl1pPr>
          <a:lvl2pPr marL="114300" indent="-114300" algn="ctr">
            <a:defRPr sz="1500"/>
          </a:lvl2pPr>
          <a:lvl3pPr marL="228600" indent="-114300" algn="ctr">
            <a:defRPr sz="1500"/>
          </a:lvl3pPr>
          <a:lvl4pPr marL="342900" indent="-114300" algn="ctr">
            <a:defRPr sz="1500"/>
          </a:lvl4pPr>
          <a:lvl5pPr marL="457200" indent="-114300" algn="ctr">
            <a:defRPr sz="1500"/>
          </a:lvl5pPr>
          <a:lvl6pPr marL="571500" indent="-114300" algn="ctr">
            <a:defRPr sz="1500"/>
          </a:lvl6pPr>
          <a:lvl7pPr marL="685800" indent="-114300" algn="ctr">
            <a:defRPr sz="1500"/>
          </a:lvl7pPr>
          <a:lvl8pPr marL="800100" indent="-114300" algn="ctr">
            <a:defRPr sz="1500"/>
          </a:lvl8pPr>
          <a:lvl9pPr marL="914400" indent="-114300" algn="ctr">
            <a:defRPr sz="1500"/>
          </a:lvl9pPr>
        </a:lstStyle>
        <a:p>
          <a:pPr>
            <a:lnSpc>
              <a:spcPct val="100000"/>
            </a:lnSpc>
            <a:spcBef>
              <a:spcPct val="0"/>
            </a:spcBef>
            <a:spcAft>
              <a:spcPct val="35000"/>
            </a:spcAft>
          </a:pPr>
          <a:r>
            <a:rPr lang="zh-CN" altLang="en-US" b="1">
              <a:solidFill>
                <a:srgbClr val="1D41D5"/>
              </a:solidFill>
            </a:rPr>
            <a:t>特定时空背景</a:t>
          </a:r>
          <a:r>
            <a:rPr lang="zh-CN" altLang="en-US" b="1">
              <a:solidFill>
                <a:srgbClr val="1D41D5"/>
              </a:solidFill>
            </a:rPr>
            <a:t/>
          </a:r>
          <a:endParaRPr lang="zh-CN" altLang="en-US" b="1">
            <a:solidFill>
              <a:srgbClr val="1D41D5"/>
            </a:solidFill>
          </a:endParaRPr>
        </a:p>
      </dgm:t>
    </dgm:pt>
    <dgm:pt modelId="{76E20547-2B14-46FF-8876-56FF1C0E3AD3}" cxnId="{28400242-CE50-4E8A-AEF7-8691595CBF23}" type="parTrans">
      <dgm:prSet/>
      <dgm:spPr/>
      <dgm:t>
        <a:bodyPr/>
        <a:p>
          <a:endParaRPr lang="zh-CN" altLang="en-US"/>
        </a:p>
      </dgm:t>
    </dgm:pt>
    <dgm:pt modelId="{5D0F8D1F-49D5-4EDC-83FB-B27D620915A5}" cxnId="{28400242-CE50-4E8A-AEF7-8691595CBF23}" type="sibTrans">
      <dgm:prSet/>
      <dgm:spPr/>
      <dgm:t>
        <a:bodyPr/>
        <a:p>
          <a:endParaRPr lang="zh-CN" altLang="en-US"/>
        </a:p>
      </dgm:t>
    </dgm:pt>
    <dgm:pt modelId="{C397CB15-7790-4F1A-896D-7552F2F7F294}" type="pres">
      <dgm:prSet presAssocID="{08DCCA84-845D-4AFA-B5C9-F6524C28B363}" presName="composite" presStyleCnt="0">
        <dgm:presLayoutVars>
          <dgm:chMax val="1"/>
          <dgm:dir/>
          <dgm:resizeHandles val="exact"/>
        </dgm:presLayoutVars>
      </dgm:prSet>
      <dgm:spPr/>
    </dgm:pt>
    <dgm:pt modelId="{947B5A56-686A-4842-A85E-F213490D2A53}" type="pres">
      <dgm:prSet presAssocID="{08DCCA84-845D-4AFA-B5C9-F6524C28B363}" presName="radial" presStyleCnt="0">
        <dgm:presLayoutVars>
          <dgm:animLvl val="ctr"/>
        </dgm:presLayoutVars>
      </dgm:prSet>
      <dgm:spPr/>
    </dgm:pt>
    <dgm:pt modelId="{4D249092-DA8C-4681-AA9C-207F2DFD3154}" type="pres">
      <dgm:prSet presAssocID="{3B7D232D-7CD3-4CE8-9F64-CD8AC0A8F086}" presName="centerShape" presStyleLbl="vennNode1" presStyleIdx="0" presStyleCnt="5"/>
      <dgm:spPr/>
    </dgm:pt>
    <dgm:pt modelId="{0ABA4A14-2574-4777-939A-8A91AE25FBF5}" type="pres">
      <dgm:prSet presAssocID="{C7B2594F-967C-49BB-B2B4-428D59DF0E5B}" presName="node" presStyleLbl="vennNode1" presStyleIdx="1" presStyleCnt="5">
        <dgm:presLayoutVars>
          <dgm:bulletEnabled val="1"/>
        </dgm:presLayoutVars>
      </dgm:prSet>
      <dgm:spPr/>
    </dgm:pt>
    <dgm:pt modelId="{A9981A18-75F3-41F3-9957-B40659E402CE}" type="pres">
      <dgm:prSet presAssocID="{2754153E-2870-4A58-BD98-DAF85237F37A}" presName="node" presStyleLbl="vennNode1" presStyleIdx="2" presStyleCnt="5">
        <dgm:presLayoutVars>
          <dgm:bulletEnabled val="1"/>
        </dgm:presLayoutVars>
      </dgm:prSet>
      <dgm:spPr/>
    </dgm:pt>
    <dgm:pt modelId="{5EBE0206-6FD5-462B-AC34-DF1594CC1BEE}" type="pres">
      <dgm:prSet presAssocID="{958CABDF-7852-497F-8010-4C61E7F717F8}" presName="node" presStyleLbl="vennNode1" presStyleIdx="3" presStyleCnt="5">
        <dgm:presLayoutVars>
          <dgm:bulletEnabled val="1"/>
        </dgm:presLayoutVars>
      </dgm:prSet>
      <dgm:spPr/>
    </dgm:pt>
    <dgm:pt modelId="{5BB31F2C-9F6F-461E-B8AE-DAD63322F779}" type="pres">
      <dgm:prSet presAssocID="{82717C1F-66C6-4A94-9A71-62F2105F77AB}" presName="node" presStyleLbl="vennNode1" presStyleIdx="4" presStyleCnt="5">
        <dgm:presLayoutVars>
          <dgm:bulletEnabled val="1"/>
        </dgm:presLayoutVars>
      </dgm:prSet>
      <dgm:spPr/>
    </dgm:pt>
  </dgm:ptLst>
  <dgm:cxnLst>
    <dgm:cxn modelId="{BCCDDABA-6CAD-441B-8BD2-52DADA20AB83}" srcId="{08DCCA84-845D-4AFA-B5C9-F6524C28B363}" destId="{3B7D232D-7CD3-4CE8-9F64-CD8AC0A8F086}" srcOrd="0" destOrd="0" parTransId="{C7F2A52F-E9AF-4FE6-B5CD-C166BF0ADD11}" sibTransId="{30BC1A13-A670-40BD-AA58-D31C951E8C01}"/>
    <dgm:cxn modelId="{26074ABD-3E6E-4802-BF3E-A26258824CB0}" srcId="{3B7D232D-7CD3-4CE8-9F64-CD8AC0A8F086}" destId="{C7B2594F-967C-49BB-B2B4-428D59DF0E5B}" srcOrd="0" destOrd="0" parTransId="{BDBB4B8B-EAF7-4324-AC79-B5938C48C343}" sibTransId="{33450FBC-DB64-439A-8E3F-E2574AEFCA86}"/>
    <dgm:cxn modelId="{AE417434-AC9C-45A2-B09A-E3BA37AB931F}" srcId="{3B7D232D-7CD3-4CE8-9F64-CD8AC0A8F086}" destId="{2754153E-2870-4A58-BD98-DAF85237F37A}" srcOrd="1" destOrd="0" parTransId="{42C2D6D1-657F-4D95-8E73-20ABF221F4DE}" sibTransId="{2EBAC0DD-319C-4E29-BF39-DF789C3A671B}"/>
    <dgm:cxn modelId="{0BEB42E4-8EAD-4878-AF4F-E2DA6D8B47AF}" srcId="{3B7D232D-7CD3-4CE8-9F64-CD8AC0A8F086}" destId="{958CABDF-7852-497F-8010-4C61E7F717F8}" srcOrd="2" destOrd="0" parTransId="{2FC43F87-80F9-4689-A911-01FBE8108216}" sibTransId="{12DBAD54-938D-421B-8D70-FD589A3A24B7}"/>
    <dgm:cxn modelId="{28400242-CE50-4E8A-AEF7-8691595CBF23}" srcId="{3B7D232D-7CD3-4CE8-9F64-CD8AC0A8F086}" destId="{82717C1F-66C6-4A94-9A71-62F2105F77AB}" srcOrd="3" destOrd="0" parTransId="{76E20547-2B14-46FF-8876-56FF1C0E3AD3}" sibTransId="{5D0F8D1F-49D5-4EDC-83FB-B27D620915A5}"/>
    <dgm:cxn modelId="{7008C23F-114A-4DF3-A5A4-77B364F24F6F}" type="presOf" srcId="{08DCCA84-845D-4AFA-B5C9-F6524C28B363}" destId="{C397CB15-7790-4F1A-896D-7552F2F7F294}" srcOrd="0" destOrd="0" presId="urn:microsoft.com/office/officeart/2005/8/layout/radial3"/>
    <dgm:cxn modelId="{1C012536-B0B4-4111-B76B-18056CBD203B}" type="presParOf" srcId="{C397CB15-7790-4F1A-896D-7552F2F7F294}" destId="{947B5A56-686A-4842-A85E-F213490D2A53}" srcOrd="0" destOrd="0" presId="urn:microsoft.com/office/officeart/2005/8/layout/radial3"/>
    <dgm:cxn modelId="{AB4D8F53-27E2-4AC7-A8D0-298A0B96C673}" type="presParOf" srcId="{947B5A56-686A-4842-A85E-F213490D2A53}" destId="{4D249092-DA8C-4681-AA9C-207F2DFD3154}" srcOrd="0" destOrd="0" presId="urn:microsoft.com/office/officeart/2005/8/layout/radial3"/>
    <dgm:cxn modelId="{0A5EFEA3-E85F-4E28-A09E-501DE4487F9C}" type="presOf" srcId="{3B7D232D-7CD3-4CE8-9F64-CD8AC0A8F086}" destId="{4D249092-DA8C-4681-AA9C-207F2DFD3154}" srcOrd="0" destOrd="0" presId="urn:microsoft.com/office/officeart/2005/8/layout/radial3"/>
    <dgm:cxn modelId="{8043FB86-4D7F-46E5-9769-FEE5C7569921}" type="presParOf" srcId="{947B5A56-686A-4842-A85E-F213490D2A53}" destId="{0ABA4A14-2574-4777-939A-8A91AE25FBF5}" srcOrd="1" destOrd="0" presId="urn:microsoft.com/office/officeart/2005/8/layout/radial3"/>
    <dgm:cxn modelId="{A4DF0950-3A50-40E7-8B3A-0D49E51AF004}" type="presOf" srcId="{C7B2594F-967C-49BB-B2B4-428D59DF0E5B}" destId="{0ABA4A14-2574-4777-939A-8A91AE25FBF5}" srcOrd="0" destOrd="0" presId="urn:microsoft.com/office/officeart/2005/8/layout/radial3"/>
    <dgm:cxn modelId="{9A70F72C-785B-4E5F-B390-BBA48868183F}" type="presParOf" srcId="{947B5A56-686A-4842-A85E-F213490D2A53}" destId="{A9981A18-75F3-41F3-9957-B40659E402CE}" srcOrd="2" destOrd="0" presId="urn:microsoft.com/office/officeart/2005/8/layout/radial3"/>
    <dgm:cxn modelId="{5E3A7F60-3DB1-4B9C-8AF6-3C1592547120}" type="presOf" srcId="{2754153E-2870-4A58-BD98-DAF85237F37A}" destId="{A9981A18-75F3-41F3-9957-B40659E402CE}" srcOrd="0" destOrd="0" presId="urn:microsoft.com/office/officeart/2005/8/layout/radial3"/>
    <dgm:cxn modelId="{62C9E34A-D6D1-4AC6-B0BC-870A4561512C}" type="presParOf" srcId="{947B5A56-686A-4842-A85E-F213490D2A53}" destId="{5EBE0206-6FD5-462B-AC34-DF1594CC1BEE}" srcOrd="3" destOrd="0" presId="urn:microsoft.com/office/officeart/2005/8/layout/radial3"/>
    <dgm:cxn modelId="{8BC9069A-265C-4212-8B63-41C105BC3495}" type="presOf" srcId="{958CABDF-7852-497F-8010-4C61E7F717F8}" destId="{5EBE0206-6FD5-462B-AC34-DF1594CC1BEE}" srcOrd="0" destOrd="0" presId="urn:microsoft.com/office/officeart/2005/8/layout/radial3"/>
    <dgm:cxn modelId="{28884658-100C-4A64-8745-C4D7F745BB62}" type="presParOf" srcId="{947B5A56-686A-4842-A85E-F213490D2A53}" destId="{5BB31F2C-9F6F-461E-B8AE-DAD63322F779}" srcOrd="4" destOrd="0" presId="urn:microsoft.com/office/officeart/2005/8/layout/radial3"/>
    <dgm:cxn modelId="{5D70A331-A25D-4C18-B5B0-89098B0C3D59}" type="presOf" srcId="{82717C1F-66C6-4A94-9A71-62F2105F77AB}" destId="{5BB31F2C-9F6F-461E-B8AE-DAD63322F779}" srcOrd="0"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C320EB-5352-40AA-A0A9-C13066E1373C}" type="doc">
      <dgm:prSet loTypeId="urn:microsoft.com/office/officeart/2005/8/layout/list1" loCatId="list" qsTypeId="urn:microsoft.com/office/officeart/2005/8/quickstyle/simple1" qsCatId="simple" csTypeId="urn:microsoft.com/office/officeart/2005/8/colors/accent1_1" csCatId="accent1" phldr="0"/>
      <dgm:spPr/>
      <dgm:t>
        <a:bodyPr/>
        <a:p>
          <a:endParaRPr lang="zh-CN" altLang="en-US"/>
        </a:p>
      </dgm:t>
    </dgm:pt>
    <dgm:pt modelId="{773C5012-55F9-436E-B78B-2A38D8AAA0C0}">
      <dgm:prSet phldrT="[文本]" phldr="0" custT="0"/>
      <dgm:spPr/>
      <dgm:t>
        <a:bodyPr vert="horz" wrap="square"/>
        <a:lstStyle>
          <a:lvl1pPr algn="l">
            <a:defRPr sz="2100"/>
          </a:lvl1pPr>
          <a:lvl2pPr marL="171450" indent="-171450" algn="l">
            <a:defRPr sz="1600"/>
          </a:lvl2pPr>
          <a:lvl3pPr marL="342900" indent="-171450" algn="l">
            <a:defRPr sz="1600"/>
          </a:lvl3pPr>
          <a:lvl4pPr marL="514350" indent="-171450" algn="l">
            <a:defRPr sz="1600"/>
          </a:lvl4pPr>
          <a:lvl5pPr marL="685800" indent="-171450" algn="l">
            <a:defRPr sz="1600"/>
          </a:lvl5pPr>
          <a:lvl6pPr marL="857250" indent="-171450" algn="l">
            <a:defRPr sz="1600"/>
          </a:lvl6pPr>
          <a:lvl7pPr marL="1028700" indent="-171450" algn="l">
            <a:defRPr sz="1600"/>
          </a:lvl7pPr>
          <a:lvl8pPr marL="1200150" indent="-171450" algn="l">
            <a:defRPr sz="1600"/>
          </a:lvl8pPr>
          <a:lvl9pPr marL="1371600" indent="-171450" algn="l">
            <a:defRPr sz="1600"/>
          </a:lvl9pPr>
        </a:lstStyle>
        <a:p>
          <a:pPr>
            <a:lnSpc>
              <a:spcPct val="100000"/>
            </a:lnSpc>
            <a:spcBef>
              <a:spcPct val="0"/>
            </a:spcBef>
            <a:spcAft>
              <a:spcPct val="35000"/>
            </a:spcAft>
          </a:pPr>
          <a:r>
            <a:rPr lang="zh-CN" altLang="en-US" b="1"/>
            <a:t>复述已知的解释</a:t>
          </a:r>
          <a:endParaRPr lang="zh-CN" altLang="en-US" b="1"/>
        </a:p>
      </dgm:t>
    </dgm:pt>
    <dgm:pt modelId="{E1399106-9BE2-43F4-9430-F473CB36780F}" cxnId="{04DFFC4C-6231-4AD4-BB6F-1EA84D9DC319}" type="parTrans">
      <dgm:prSet/>
      <dgm:spPr/>
      <dgm:t>
        <a:bodyPr/>
        <a:p>
          <a:endParaRPr lang="zh-CN" altLang="en-US"/>
        </a:p>
      </dgm:t>
    </dgm:pt>
    <dgm:pt modelId="{507A6FE3-4D55-4ED6-A973-429D64C5DF28}" cxnId="{04DFFC4C-6231-4AD4-BB6F-1EA84D9DC319}" type="sibTrans">
      <dgm:prSet/>
      <dgm:spPr/>
      <dgm:t>
        <a:bodyPr/>
        <a:p>
          <a:endParaRPr lang="zh-CN" altLang="en-US"/>
        </a:p>
      </dgm:t>
    </dgm:pt>
    <dgm:pt modelId="{CA58FE74-4619-4E47-BA6C-E0CD35AF5AC2}">
      <dgm:prSet phldrT="[文本]" phldr="0" custT="0"/>
      <dgm:spPr/>
      <dgm:t>
        <a:bodyPr vert="horz" wrap="square"/>
        <a:lstStyle>
          <a:lvl1pPr algn="l">
            <a:defRPr sz="2100"/>
          </a:lvl1pPr>
          <a:lvl2pPr marL="171450" indent="-171450" algn="l">
            <a:defRPr sz="1600"/>
          </a:lvl2pPr>
          <a:lvl3pPr marL="342900" indent="-171450" algn="l">
            <a:defRPr sz="1600"/>
          </a:lvl3pPr>
          <a:lvl4pPr marL="514350" indent="-171450" algn="l">
            <a:defRPr sz="1600"/>
          </a:lvl4pPr>
          <a:lvl5pPr marL="685800" indent="-171450" algn="l">
            <a:defRPr sz="1600"/>
          </a:lvl5pPr>
          <a:lvl6pPr marL="857250" indent="-171450" algn="l">
            <a:defRPr sz="1600"/>
          </a:lvl6pPr>
          <a:lvl7pPr marL="1028700" indent="-171450" algn="l">
            <a:defRPr sz="1600"/>
          </a:lvl7pPr>
          <a:lvl8pPr marL="1200150" indent="-171450" algn="l">
            <a:defRPr sz="1600"/>
          </a:lvl8pPr>
          <a:lvl9pPr marL="1371600" indent="-171450" algn="l">
            <a:defRPr sz="1600"/>
          </a:lvl9pPr>
        </a:lstStyle>
        <a:p>
          <a:pPr>
            <a:lnSpc>
              <a:spcPct val="100000"/>
            </a:lnSpc>
            <a:spcBef>
              <a:spcPct val="0"/>
            </a:spcBef>
            <a:spcAft>
              <a:spcPct val="35000"/>
            </a:spcAft>
          </a:pPr>
          <a:r>
            <a:rPr lang="zh-CN" altLang="en-US" b="1"/>
            <a:t>分析已知的解释</a:t>
          </a:r>
          <a:endParaRPr lang="zh-CN" altLang="en-US" b="1"/>
        </a:p>
      </dgm:t>
    </dgm:pt>
    <dgm:pt modelId="{EBAD4DA7-135F-4F4E-9475-804E7DC205D2}" cxnId="{B323BFFC-0D8C-481F-83C7-80DA568E04D1}" type="parTrans">
      <dgm:prSet/>
      <dgm:spPr/>
      <dgm:t>
        <a:bodyPr/>
        <a:p>
          <a:endParaRPr lang="zh-CN" altLang="en-US"/>
        </a:p>
      </dgm:t>
    </dgm:pt>
    <dgm:pt modelId="{5723A07A-E737-45B0-B84E-97FB4DE86580}" cxnId="{B323BFFC-0D8C-481F-83C7-80DA568E04D1}" type="sibTrans">
      <dgm:prSet/>
      <dgm:spPr/>
      <dgm:t>
        <a:bodyPr/>
        <a:p>
          <a:endParaRPr lang="zh-CN" altLang="en-US"/>
        </a:p>
      </dgm:t>
    </dgm:pt>
    <dgm:pt modelId="{D3284563-CEAB-43B3-81C4-5F6C081CBB78}">
      <dgm:prSet phldrT="[文本]" phldr="0" custT="0"/>
      <dgm:spPr/>
      <dgm:t>
        <a:bodyPr vert="horz" wrap="square"/>
        <a:lstStyle>
          <a:lvl1pPr algn="l">
            <a:defRPr sz="2100"/>
          </a:lvl1pPr>
          <a:lvl2pPr marL="171450" indent="-171450" algn="l">
            <a:defRPr sz="1600"/>
          </a:lvl2pPr>
          <a:lvl3pPr marL="342900" indent="-171450" algn="l">
            <a:defRPr sz="1600"/>
          </a:lvl3pPr>
          <a:lvl4pPr marL="514350" indent="-171450" algn="l">
            <a:defRPr sz="1600"/>
          </a:lvl4pPr>
          <a:lvl5pPr marL="685800" indent="-171450" algn="l">
            <a:defRPr sz="1600"/>
          </a:lvl5pPr>
          <a:lvl6pPr marL="857250" indent="-171450" algn="l">
            <a:defRPr sz="1600"/>
          </a:lvl6pPr>
          <a:lvl7pPr marL="1028700" indent="-171450" algn="l">
            <a:defRPr sz="1600"/>
          </a:lvl7pPr>
          <a:lvl8pPr marL="1200150" indent="-171450" algn="l">
            <a:defRPr sz="1600"/>
          </a:lvl8pPr>
          <a:lvl9pPr marL="1371600" indent="-171450" algn="l">
            <a:defRPr sz="1600"/>
          </a:lvl9pPr>
        </a:lstStyle>
        <a:p>
          <a:pPr>
            <a:lnSpc>
              <a:spcPct val="100000"/>
            </a:lnSpc>
            <a:spcBef>
              <a:spcPct val="0"/>
            </a:spcBef>
            <a:spcAft>
              <a:spcPct val="35000"/>
            </a:spcAft>
          </a:pPr>
          <a:r>
            <a:rPr lang="zh-CN" altLang="en-US" b="1"/>
            <a:t>评析不同的解释</a:t>
          </a:r>
          <a:endParaRPr lang="zh-CN" altLang="en-US" b="1"/>
        </a:p>
      </dgm:t>
    </dgm:pt>
    <dgm:pt modelId="{A2E240DA-ABFA-4A24-BE34-ABE926603D67}" cxnId="{C3996898-E9C8-4188-B034-252AE5C625A1}" type="parTrans">
      <dgm:prSet/>
      <dgm:spPr/>
      <dgm:t>
        <a:bodyPr/>
        <a:p>
          <a:endParaRPr lang="zh-CN" altLang="en-US"/>
        </a:p>
      </dgm:t>
    </dgm:pt>
    <dgm:pt modelId="{2E43EE94-FE21-4F90-81B3-CED5B1ECC8C9}" cxnId="{C3996898-E9C8-4188-B034-252AE5C625A1}" type="sibTrans">
      <dgm:prSet/>
      <dgm:spPr/>
      <dgm:t>
        <a:bodyPr/>
        <a:p>
          <a:endParaRPr lang="zh-CN" altLang="en-US"/>
        </a:p>
      </dgm:t>
    </dgm:pt>
    <dgm:pt modelId="{DCB9594D-686D-4AFE-860E-009CA92B4E59}">
      <dgm:prSet phldr="0" custT="0"/>
      <dgm:spPr/>
      <dgm:t>
        <a:bodyPr vert="horz" wrap="square"/>
        <a:lstStyle>
          <a:lvl1pPr algn="l">
            <a:defRPr sz="2100"/>
          </a:lvl1pPr>
          <a:lvl2pPr marL="171450" indent="-171450" algn="l">
            <a:defRPr sz="1600"/>
          </a:lvl2pPr>
          <a:lvl3pPr marL="342900" indent="-171450" algn="l">
            <a:defRPr sz="1600"/>
          </a:lvl3pPr>
          <a:lvl4pPr marL="514350" indent="-171450" algn="l">
            <a:defRPr sz="1600"/>
          </a:lvl4pPr>
          <a:lvl5pPr marL="685800" indent="-171450" algn="l">
            <a:defRPr sz="1600"/>
          </a:lvl5pPr>
          <a:lvl6pPr marL="857250" indent="-171450" algn="l">
            <a:defRPr sz="1600"/>
          </a:lvl6pPr>
          <a:lvl7pPr marL="1028700" indent="-171450" algn="l">
            <a:defRPr sz="1600"/>
          </a:lvl7pPr>
          <a:lvl8pPr marL="1200150" indent="-171450" algn="l">
            <a:defRPr sz="1600"/>
          </a:lvl8pPr>
          <a:lvl9pPr marL="1371600" indent="-171450" algn="l">
            <a:defRPr sz="1600"/>
          </a:lvl9pPr>
        </a:lstStyle>
        <a:p>
          <a:pPr>
            <a:lnSpc>
              <a:spcPct val="100000"/>
            </a:lnSpc>
            <a:spcBef>
              <a:spcPct val="0"/>
            </a:spcBef>
            <a:spcAft>
              <a:spcPct val="35000"/>
            </a:spcAft>
          </a:pPr>
          <a:r>
            <a:rPr altLang="en-US" b="1"/>
            <a:t>作出自己的解释</a:t>
          </a:r>
          <a:endParaRPr altLang="en-US" b="1"/>
        </a:p>
      </dgm:t>
    </dgm:pt>
    <dgm:pt modelId="{C811A577-1378-4311-A67A-374C40594A3C}" cxnId="{ADF27D47-7849-4CF4-A099-6DEB20A9B5F6}" type="parTrans">
      <dgm:prSet/>
      <dgm:spPr/>
    </dgm:pt>
    <dgm:pt modelId="{69A8A538-CF3B-40D3-90AC-CF18C38CB9CF}" cxnId="{ADF27D47-7849-4CF4-A099-6DEB20A9B5F6}" type="sibTrans">
      <dgm:prSet/>
      <dgm:spPr/>
    </dgm:pt>
    <dgm:pt modelId="{E5EECCA3-F875-4B71-92CC-9CCDFB7DBFEF}" type="pres">
      <dgm:prSet presAssocID="{26C320EB-5352-40AA-A0A9-C13066E1373C}" presName="linear" presStyleCnt="0">
        <dgm:presLayoutVars>
          <dgm:dir/>
          <dgm:animLvl val="lvl"/>
          <dgm:resizeHandles val="exact"/>
        </dgm:presLayoutVars>
      </dgm:prSet>
      <dgm:spPr/>
    </dgm:pt>
    <dgm:pt modelId="{667CAF5C-37C0-43B7-8B7E-02CCA3754DB9}" type="pres">
      <dgm:prSet presAssocID="{773C5012-55F9-436E-B78B-2A38D8AAA0C0}" presName="parentLin" presStyleCnt="0"/>
      <dgm:spPr/>
    </dgm:pt>
    <dgm:pt modelId="{58B158CB-C1D2-4676-88E6-6B3937A00A96}" type="pres">
      <dgm:prSet presAssocID="{773C5012-55F9-436E-B78B-2A38D8AAA0C0}" presName="parentLeftMargin" presStyleCnt="0"/>
      <dgm:spPr/>
    </dgm:pt>
    <dgm:pt modelId="{D0971512-D8E1-4E4B-89F4-FF2EB164C196}" type="pres">
      <dgm:prSet presAssocID="{773C5012-55F9-436E-B78B-2A38D8AAA0C0}" presName="parentText" presStyleLbl="node1" presStyleIdx="0" presStyleCnt="4">
        <dgm:presLayoutVars>
          <dgm:chMax val="0"/>
          <dgm:bulletEnabled val="1"/>
        </dgm:presLayoutVars>
      </dgm:prSet>
      <dgm:spPr/>
    </dgm:pt>
    <dgm:pt modelId="{05E10EBB-C85A-471E-9935-B48B9C39A12E}" type="pres">
      <dgm:prSet presAssocID="{773C5012-55F9-436E-B78B-2A38D8AAA0C0}" presName="negativeSpace" presStyleCnt="0"/>
      <dgm:spPr/>
    </dgm:pt>
    <dgm:pt modelId="{1F055725-8984-42CB-98CB-8E7728DD5EAB}" type="pres">
      <dgm:prSet presAssocID="{773C5012-55F9-436E-B78B-2A38D8AAA0C0}" presName="childText" presStyleLbl="conFgAcc1" presStyleIdx="0" presStyleCnt="4">
        <dgm:presLayoutVars>
          <dgm:bulletEnabled val="1"/>
        </dgm:presLayoutVars>
      </dgm:prSet>
      <dgm:spPr/>
    </dgm:pt>
    <dgm:pt modelId="{5785404B-F53E-4CF2-A702-90A46E89CED8}" type="pres">
      <dgm:prSet presAssocID="{507A6FE3-4D55-4ED6-A973-429D64C5DF28}" presName="spaceBetweenRectangles" presStyleCnt="0"/>
      <dgm:spPr/>
    </dgm:pt>
    <dgm:pt modelId="{EF963990-07B7-4DBC-8CFE-C86D15B61BB6}" type="pres">
      <dgm:prSet presAssocID="{CA58FE74-4619-4E47-BA6C-E0CD35AF5AC2}" presName="parentLin" presStyleCnt="0"/>
      <dgm:spPr/>
    </dgm:pt>
    <dgm:pt modelId="{AEA4B341-6C57-43B8-BC42-9813D43D1335}" type="pres">
      <dgm:prSet presAssocID="{CA58FE74-4619-4E47-BA6C-E0CD35AF5AC2}" presName="parentLeftMargin" presStyleCnt="0"/>
      <dgm:spPr/>
    </dgm:pt>
    <dgm:pt modelId="{DD07B078-3354-4F1B-9438-E4F95C4B43A6}" type="pres">
      <dgm:prSet presAssocID="{CA58FE74-4619-4E47-BA6C-E0CD35AF5AC2}" presName="parentText" presStyleLbl="node1" presStyleIdx="1" presStyleCnt="4">
        <dgm:presLayoutVars>
          <dgm:chMax val="0"/>
          <dgm:bulletEnabled val="1"/>
        </dgm:presLayoutVars>
      </dgm:prSet>
      <dgm:spPr/>
    </dgm:pt>
    <dgm:pt modelId="{98F9047E-C8BE-4990-B6F7-84F4581E1FEA}" type="pres">
      <dgm:prSet presAssocID="{CA58FE74-4619-4E47-BA6C-E0CD35AF5AC2}" presName="negativeSpace" presStyleCnt="0"/>
      <dgm:spPr/>
    </dgm:pt>
    <dgm:pt modelId="{FB20FF5F-D131-4A8A-AEBC-01A2B84D6655}" type="pres">
      <dgm:prSet presAssocID="{CA58FE74-4619-4E47-BA6C-E0CD35AF5AC2}" presName="childText" presStyleLbl="conFgAcc1" presStyleIdx="1" presStyleCnt="4">
        <dgm:presLayoutVars>
          <dgm:bulletEnabled val="1"/>
        </dgm:presLayoutVars>
      </dgm:prSet>
      <dgm:spPr/>
    </dgm:pt>
    <dgm:pt modelId="{AC1FEB9E-7ED9-4E44-9D47-B63AE5862158}" type="pres">
      <dgm:prSet presAssocID="{5723A07A-E737-45B0-B84E-97FB4DE86580}" presName="spaceBetweenRectangles" presStyleCnt="0"/>
      <dgm:spPr/>
    </dgm:pt>
    <dgm:pt modelId="{04A221FB-3A34-4804-9E1E-FAA254BEF819}" type="pres">
      <dgm:prSet presAssocID="{D3284563-CEAB-43B3-81C4-5F6C081CBB78}" presName="parentLin" presStyleCnt="0"/>
      <dgm:spPr/>
    </dgm:pt>
    <dgm:pt modelId="{09CBCBA7-E2EE-4654-BCFB-AB2C2D77E66B}" type="pres">
      <dgm:prSet presAssocID="{D3284563-CEAB-43B3-81C4-5F6C081CBB78}" presName="parentLeftMargin" presStyleCnt="0"/>
      <dgm:spPr/>
    </dgm:pt>
    <dgm:pt modelId="{F8B30F84-9FC1-4455-B8FC-CA5DC2189586}" type="pres">
      <dgm:prSet presAssocID="{D3284563-CEAB-43B3-81C4-5F6C081CBB78}" presName="parentText" presStyleLbl="node1" presStyleIdx="2" presStyleCnt="4">
        <dgm:presLayoutVars>
          <dgm:chMax val="0"/>
          <dgm:bulletEnabled val="1"/>
        </dgm:presLayoutVars>
      </dgm:prSet>
      <dgm:spPr/>
    </dgm:pt>
    <dgm:pt modelId="{75AF99AA-34AA-4169-A0AA-91E0CC0C2D15}" type="pres">
      <dgm:prSet presAssocID="{D3284563-CEAB-43B3-81C4-5F6C081CBB78}" presName="negativeSpace" presStyleCnt="0"/>
      <dgm:spPr/>
    </dgm:pt>
    <dgm:pt modelId="{F855875C-E8B4-4273-8C6C-6A8EC3091B3C}" type="pres">
      <dgm:prSet presAssocID="{D3284563-CEAB-43B3-81C4-5F6C081CBB78}" presName="childText" presStyleLbl="conFgAcc1" presStyleIdx="2" presStyleCnt="4">
        <dgm:presLayoutVars>
          <dgm:bulletEnabled val="1"/>
        </dgm:presLayoutVars>
      </dgm:prSet>
      <dgm:spPr/>
    </dgm:pt>
    <dgm:pt modelId="{08D7B836-A843-46C5-8C13-8AA6ABAA4A63}" type="pres">
      <dgm:prSet presAssocID="{2E43EE94-FE21-4F90-81B3-CED5B1ECC8C9}" presName="spaceBetweenRectangles" presStyleCnt="0"/>
      <dgm:spPr/>
    </dgm:pt>
    <dgm:pt modelId="{0176B35D-BC7C-43F7-A7CF-54674CFF2B7A}" type="pres">
      <dgm:prSet presAssocID="{DCB9594D-686D-4AFE-860E-009CA92B4E59}" presName="parentLin" presStyleCnt="0"/>
      <dgm:spPr/>
    </dgm:pt>
    <dgm:pt modelId="{A64CE165-C994-46CA-BF95-2A73661DCB91}" type="pres">
      <dgm:prSet presAssocID="{DCB9594D-686D-4AFE-860E-009CA92B4E59}" presName="parentLeftMargin" presStyleCnt="0"/>
      <dgm:spPr/>
    </dgm:pt>
    <dgm:pt modelId="{ECB71B0C-69C2-4F61-BA5F-F932667B5140}" type="pres">
      <dgm:prSet presAssocID="{DCB9594D-686D-4AFE-860E-009CA92B4E59}" presName="parentText" presStyleLbl="node1" presStyleIdx="3" presStyleCnt="4">
        <dgm:presLayoutVars>
          <dgm:chMax val="0"/>
          <dgm:bulletEnabled val="1"/>
        </dgm:presLayoutVars>
      </dgm:prSet>
      <dgm:spPr/>
    </dgm:pt>
    <dgm:pt modelId="{319F3321-33B5-43C6-A853-A3C34D535466}" type="pres">
      <dgm:prSet presAssocID="{DCB9594D-686D-4AFE-860E-009CA92B4E59}" presName="negativeSpace" presStyleCnt="0"/>
      <dgm:spPr/>
    </dgm:pt>
    <dgm:pt modelId="{85F2BF80-6DE7-4578-BC70-4F5A1165FF8C}" type="pres">
      <dgm:prSet presAssocID="{DCB9594D-686D-4AFE-860E-009CA92B4E59}" presName="childText" presStyleLbl="conFgAcc1" presStyleIdx="3" presStyleCnt="4">
        <dgm:presLayoutVars>
          <dgm:bulletEnabled val="1"/>
        </dgm:presLayoutVars>
      </dgm:prSet>
      <dgm:spPr/>
    </dgm:pt>
  </dgm:ptLst>
  <dgm:cxnLst>
    <dgm:cxn modelId="{04DFFC4C-6231-4AD4-BB6F-1EA84D9DC319}" srcId="{26C320EB-5352-40AA-A0A9-C13066E1373C}" destId="{773C5012-55F9-436E-B78B-2A38D8AAA0C0}" srcOrd="0" destOrd="0" parTransId="{E1399106-9BE2-43F4-9430-F473CB36780F}" sibTransId="{507A6FE3-4D55-4ED6-A973-429D64C5DF28}"/>
    <dgm:cxn modelId="{B323BFFC-0D8C-481F-83C7-80DA568E04D1}" srcId="{26C320EB-5352-40AA-A0A9-C13066E1373C}" destId="{CA58FE74-4619-4E47-BA6C-E0CD35AF5AC2}" srcOrd="1" destOrd="0" parTransId="{EBAD4DA7-135F-4F4E-9475-804E7DC205D2}" sibTransId="{5723A07A-E737-45B0-B84E-97FB4DE86580}"/>
    <dgm:cxn modelId="{C3996898-E9C8-4188-B034-252AE5C625A1}" srcId="{26C320EB-5352-40AA-A0A9-C13066E1373C}" destId="{D3284563-CEAB-43B3-81C4-5F6C081CBB78}" srcOrd="2" destOrd="0" parTransId="{A2E240DA-ABFA-4A24-BE34-ABE926603D67}" sibTransId="{2E43EE94-FE21-4F90-81B3-CED5B1ECC8C9}"/>
    <dgm:cxn modelId="{ADF27D47-7849-4CF4-A099-6DEB20A9B5F6}" srcId="{26C320EB-5352-40AA-A0A9-C13066E1373C}" destId="{DCB9594D-686D-4AFE-860E-009CA92B4E59}" srcOrd="3" destOrd="0" parTransId="{C811A577-1378-4311-A67A-374C40594A3C}" sibTransId="{69A8A538-CF3B-40D3-90AC-CF18C38CB9CF}"/>
    <dgm:cxn modelId="{CE66E401-1586-4AD7-8445-7DBF89F984FC}" type="presOf" srcId="{26C320EB-5352-40AA-A0A9-C13066E1373C}" destId="{E5EECCA3-F875-4B71-92CC-9CCDFB7DBFEF}" srcOrd="0" destOrd="0" presId="urn:microsoft.com/office/officeart/2005/8/layout/list1"/>
    <dgm:cxn modelId="{AE55D5B6-1227-4314-BF63-8F3EABB8BA53}" type="presParOf" srcId="{E5EECCA3-F875-4B71-92CC-9CCDFB7DBFEF}" destId="{667CAF5C-37C0-43B7-8B7E-02CCA3754DB9}" srcOrd="0" destOrd="0" presId="urn:microsoft.com/office/officeart/2005/8/layout/list1"/>
    <dgm:cxn modelId="{3A5D9B5F-A55F-4B78-85AA-1D5E7767642E}" type="presParOf" srcId="{667CAF5C-37C0-43B7-8B7E-02CCA3754DB9}" destId="{58B158CB-C1D2-4676-88E6-6B3937A00A96}" srcOrd="0" destOrd="0" presId="urn:microsoft.com/office/officeart/2005/8/layout/list1"/>
    <dgm:cxn modelId="{B3627C31-76D2-49F7-9CF6-41C8A14172AC}" type="presOf" srcId="{773C5012-55F9-436E-B78B-2A38D8AAA0C0}" destId="{58B158CB-C1D2-4676-88E6-6B3937A00A96}" srcOrd="0" destOrd="0" presId="urn:microsoft.com/office/officeart/2005/8/layout/list1"/>
    <dgm:cxn modelId="{95D10F2A-27C2-4F68-97BC-218EB0364894}" type="presParOf" srcId="{667CAF5C-37C0-43B7-8B7E-02CCA3754DB9}" destId="{D0971512-D8E1-4E4B-89F4-FF2EB164C196}" srcOrd="1" destOrd="0" presId="urn:microsoft.com/office/officeart/2005/8/layout/list1"/>
    <dgm:cxn modelId="{28493193-4693-4C61-8A3F-F5FCE0130258}" type="presOf" srcId="{773C5012-55F9-436E-B78B-2A38D8AAA0C0}" destId="{D0971512-D8E1-4E4B-89F4-FF2EB164C196}" srcOrd="0" destOrd="0" presId="urn:microsoft.com/office/officeart/2005/8/layout/list1"/>
    <dgm:cxn modelId="{11725CEF-7FC8-45C8-BBAF-68F73CFD71D1}" type="presParOf" srcId="{E5EECCA3-F875-4B71-92CC-9CCDFB7DBFEF}" destId="{05E10EBB-C85A-471E-9935-B48B9C39A12E}" srcOrd="1" destOrd="0" presId="urn:microsoft.com/office/officeart/2005/8/layout/list1"/>
    <dgm:cxn modelId="{6178503B-9E7B-4740-836C-32AB9B4FC2C8}" type="presParOf" srcId="{E5EECCA3-F875-4B71-92CC-9CCDFB7DBFEF}" destId="{1F055725-8984-42CB-98CB-8E7728DD5EAB}" srcOrd="2" destOrd="0" presId="urn:microsoft.com/office/officeart/2005/8/layout/list1"/>
    <dgm:cxn modelId="{708B0D75-CA63-49EA-888F-686598B1516E}" type="presParOf" srcId="{E5EECCA3-F875-4B71-92CC-9CCDFB7DBFEF}" destId="{5785404B-F53E-4CF2-A702-90A46E89CED8}" srcOrd="3" destOrd="0" presId="urn:microsoft.com/office/officeart/2005/8/layout/list1"/>
    <dgm:cxn modelId="{365365D1-3ACD-4E72-AE66-E9E504522C74}" type="presParOf" srcId="{E5EECCA3-F875-4B71-92CC-9CCDFB7DBFEF}" destId="{EF963990-07B7-4DBC-8CFE-C86D15B61BB6}" srcOrd="4" destOrd="0" presId="urn:microsoft.com/office/officeart/2005/8/layout/list1"/>
    <dgm:cxn modelId="{B64CADB1-AA26-4BB8-8D26-B2E3DC554F2B}" type="presParOf" srcId="{EF963990-07B7-4DBC-8CFE-C86D15B61BB6}" destId="{AEA4B341-6C57-43B8-BC42-9813D43D1335}" srcOrd="0" destOrd="4" presId="urn:microsoft.com/office/officeart/2005/8/layout/list1"/>
    <dgm:cxn modelId="{AF46CD53-AA43-41A7-A0D2-D922202406FE}" type="presOf" srcId="{CA58FE74-4619-4E47-BA6C-E0CD35AF5AC2}" destId="{AEA4B341-6C57-43B8-BC42-9813D43D1335}" srcOrd="0" destOrd="0" presId="urn:microsoft.com/office/officeart/2005/8/layout/list1"/>
    <dgm:cxn modelId="{A74EF900-1052-4860-8676-F757F41D5D53}" type="presParOf" srcId="{EF963990-07B7-4DBC-8CFE-C86D15B61BB6}" destId="{DD07B078-3354-4F1B-9438-E4F95C4B43A6}" srcOrd="1" destOrd="4" presId="urn:microsoft.com/office/officeart/2005/8/layout/list1"/>
    <dgm:cxn modelId="{A98DCE5E-CFD9-486F-BDCC-B9F861841104}" type="presOf" srcId="{CA58FE74-4619-4E47-BA6C-E0CD35AF5AC2}" destId="{DD07B078-3354-4F1B-9438-E4F95C4B43A6}" srcOrd="0" destOrd="0" presId="urn:microsoft.com/office/officeart/2005/8/layout/list1"/>
    <dgm:cxn modelId="{A7474A75-F325-4F52-BE8E-C62E3E4DB709}" type="presParOf" srcId="{E5EECCA3-F875-4B71-92CC-9CCDFB7DBFEF}" destId="{98F9047E-C8BE-4990-B6F7-84F4581E1FEA}" srcOrd="5" destOrd="0" presId="urn:microsoft.com/office/officeart/2005/8/layout/list1"/>
    <dgm:cxn modelId="{97B82960-985E-4DFF-A42C-D3B37B9F06E4}" type="presParOf" srcId="{E5EECCA3-F875-4B71-92CC-9CCDFB7DBFEF}" destId="{FB20FF5F-D131-4A8A-AEBC-01A2B84D6655}" srcOrd="6" destOrd="0" presId="urn:microsoft.com/office/officeart/2005/8/layout/list1"/>
    <dgm:cxn modelId="{FD2B60CA-43E2-4959-97E2-6DDD353D7976}" type="presParOf" srcId="{E5EECCA3-F875-4B71-92CC-9CCDFB7DBFEF}" destId="{AC1FEB9E-7ED9-4E44-9D47-B63AE5862158}" srcOrd="7" destOrd="0" presId="urn:microsoft.com/office/officeart/2005/8/layout/list1"/>
    <dgm:cxn modelId="{3B5E805D-03D9-48F8-9C14-45F768175B14}" type="presParOf" srcId="{E5EECCA3-F875-4B71-92CC-9CCDFB7DBFEF}" destId="{04A221FB-3A34-4804-9E1E-FAA254BEF819}" srcOrd="8" destOrd="0" presId="urn:microsoft.com/office/officeart/2005/8/layout/list1"/>
    <dgm:cxn modelId="{C0B7C325-DA35-4159-8F56-DA9A90184C1C}" type="presParOf" srcId="{04A221FB-3A34-4804-9E1E-FAA254BEF819}" destId="{09CBCBA7-E2EE-4654-BCFB-AB2C2D77E66B}" srcOrd="0" destOrd="8" presId="urn:microsoft.com/office/officeart/2005/8/layout/list1"/>
    <dgm:cxn modelId="{0594E668-9CD3-419D-AF38-0844F7A8DD84}" type="presOf" srcId="{D3284563-CEAB-43B3-81C4-5F6C081CBB78}" destId="{09CBCBA7-E2EE-4654-BCFB-AB2C2D77E66B}" srcOrd="0" destOrd="0" presId="urn:microsoft.com/office/officeart/2005/8/layout/list1"/>
    <dgm:cxn modelId="{FEFF6FF3-E5A5-4C3D-AC6E-C1A593B7591A}" type="presParOf" srcId="{04A221FB-3A34-4804-9E1E-FAA254BEF819}" destId="{F8B30F84-9FC1-4455-B8FC-CA5DC2189586}" srcOrd="1" destOrd="8" presId="urn:microsoft.com/office/officeart/2005/8/layout/list1"/>
    <dgm:cxn modelId="{EEAFB315-F00B-4478-8A2A-0D12BF5994FD}" type="presOf" srcId="{D3284563-CEAB-43B3-81C4-5F6C081CBB78}" destId="{F8B30F84-9FC1-4455-B8FC-CA5DC2189586}" srcOrd="0" destOrd="0" presId="urn:microsoft.com/office/officeart/2005/8/layout/list1"/>
    <dgm:cxn modelId="{4332456B-4313-41E1-A537-F420C6B590F0}" type="presParOf" srcId="{E5EECCA3-F875-4B71-92CC-9CCDFB7DBFEF}" destId="{75AF99AA-34AA-4169-A0AA-91E0CC0C2D15}" srcOrd="9" destOrd="0" presId="urn:microsoft.com/office/officeart/2005/8/layout/list1"/>
    <dgm:cxn modelId="{B47C96A2-1E68-47F7-806F-649FCF8224CA}" type="presParOf" srcId="{E5EECCA3-F875-4B71-92CC-9CCDFB7DBFEF}" destId="{F855875C-E8B4-4273-8C6C-6A8EC3091B3C}" srcOrd="10" destOrd="0" presId="urn:microsoft.com/office/officeart/2005/8/layout/list1"/>
    <dgm:cxn modelId="{551501A1-3D6C-4DCC-AAAB-661FCC235C23}" type="presParOf" srcId="{E5EECCA3-F875-4B71-92CC-9CCDFB7DBFEF}" destId="{08D7B836-A843-46C5-8C13-8AA6ABAA4A63}" srcOrd="11" destOrd="0" presId="urn:microsoft.com/office/officeart/2005/8/layout/list1"/>
    <dgm:cxn modelId="{DC4F194F-F969-4861-8E5A-667DB84EDCC8}" type="presParOf" srcId="{E5EECCA3-F875-4B71-92CC-9CCDFB7DBFEF}" destId="{0176B35D-BC7C-43F7-A7CF-54674CFF2B7A}" srcOrd="12" destOrd="0" presId="urn:microsoft.com/office/officeart/2005/8/layout/list1"/>
    <dgm:cxn modelId="{9DD1C75F-68E8-46CF-8A8A-83F3B8032246}" type="presParOf" srcId="{0176B35D-BC7C-43F7-A7CF-54674CFF2B7A}" destId="{A64CE165-C994-46CA-BF95-2A73661DCB91}" srcOrd="0" destOrd="12" presId="urn:microsoft.com/office/officeart/2005/8/layout/list1"/>
    <dgm:cxn modelId="{3B9EB6C6-4E62-4A82-9208-983A03F8CB6F}" type="presOf" srcId="{DCB9594D-686D-4AFE-860E-009CA92B4E59}" destId="{A64CE165-C994-46CA-BF95-2A73661DCB91}" srcOrd="0" destOrd="0" presId="urn:microsoft.com/office/officeart/2005/8/layout/list1"/>
    <dgm:cxn modelId="{7A16121E-86AD-4073-A94E-5E35FE5DC47C}" type="presParOf" srcId="{0176B35D-BC7C-43F7-A7CF-54674CFF2B7A}" destId="{ECB71B0C-69C2-4F61-BA5F-F932667B5140}" srcOrd="1" destOrd="12" presId="urn:microsoft.com/office/officeart/2005/8/layout/list1"/>
    <dgm:cxn modelId="{08E9B97A-CED5-40BE-B476-3566B792907C}" type="presOf" srcId="{DCB9594D-686D-4AFE-860E-009CA92B4E59}" destId="{ECB71B0C-69C2-4F61-BA5F-F932667B5140}" srcOrd="0" destOrd="0" presId="urn:microsoft.com/office/officeart/2005/8/layout/list1"/>
    <dgm:cxn modelId="{639CAC45-2792-4F83-8B10-0BD0CD47FE77}" type="presParOf" srcId="{E5EECCA3-F875-4B71-92CC-9CCDFB7DBFEF}" destId="{319F3321-33B5-43C6-A853-A3C34D535466}" srcOrd="13" destOrd="0" presId="urn:microsoft.com/office/officeart/2005/8/layout/list1"/>
    <dgm:cxn modelId="{1D0C3BB1-1F47-4F1B-A164-0F57485453AD}" type="presParOf" srcId="{E5EECCA3-F875-4B71-92CC-9CCDFB7DBFEF}" destId="{85F2BF80-6DE7-4578-BC70-4F5A1165FF8C}" srcOrd="14" destOrd="0" presId="urn:microsoft.com/office/officeart/2005/8/layout/lis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06C2808-4946-4D10-B3C6-CFECB6B88B69}" type="doc">
      <dgm:prSet loTypeId="urn:microsoft.com/office/officeart/2005/8/layout/radial5" loCatId="relationship" qsTypeId="urn:microsoft.com/office/officeart/2005/8/quickstyle/simple5" qsCatId="simple" csTypeId="urn:microsoft.com/office/officeart/2005/8/colors/accent2_2" csCatId="accent1" phldr="0"/>
      <dgm:spPr/>
      <dgm:t>
        <a:bodyPr/>
        <a:p>
          <a:endParaRPr lang="zh-CN" altLang="en-US"/>
        </a:p>
      </dgm:t>
    </dgm:pt>
    <dgm:pt modelId="{606C32C2-2B81-43D2-8731-7AA5BC539E85}">
      <dgm:prSet phldrT="[文本]" phldr="0" custT="1"/>
      <dgm:spPr/>
      <dgm:t>
        <a:bodyPr vert="horz" wrap="square"/>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a:lnSpc>
              <a:spcPct val="100000"/>
            </a:lnSpc>
            <a:spcBef>
              <a:spcPct val="0"/>
            </a:spcBef>
            <a:spcAft>
              <a:spcPct val="35000"/>
            </a:spcAft>
          </a:pPr>
          <a:r>
            <a:rPr lang="zh-CN" altLang="en-US" sz="2400" b="1">
              <a:solidFill>
                <a:srgbClr val="FF0000"/>
              </a:solidFill>
            </a:rPr>
            <a:t>好的问题</a:t>
          </a:r>
          <a:r>
            <a:rPr lang="zh-CN" altLang="en-US" sz="2400" b="1">
              <a:solidFill>
                <a:srgbClr val="FF0000"/>
              </a:solidFill>
            </a:rPr>
            <a:t/>
          </a:r>
          <a:endParaRPr lang="zh-CN" altLang="en-US" sz="2400" b="1">
            <a:solidFill>
              <a:srgbClr val="FF0000"/>
            </a:solidFill>
          </a:endParaRPr>
        </a:p>
      </dgm:t>
    </dgm:pt>
    <dgm:pt modelId="{6A930F7C-102B-4B74-A810-0EF8A77C9C80}" cxnId="{65679A94-4C90-46A4-B7DD-7EDA4F12D3A0}" type="parTrans">
      <dgm:prSet/>
      <dgm:spPr/>
      <dgm:t>
        <a:bodyPr/>
        <a:p>
          <a:endParaRPr lang="zh-CN" altLang="en-US"/>
        </a:p>
      </dgm:t>
    </dgm:pt>
    <dgm:pt modelId="{6834A72C-D888-4AEC-9D62-346A2EEC237F}" cxnId="{65679A94-4C90-46A4-B7DD-7EDA4F12D3A0}" type="sibTrans">
      <dgm:prSet/>
      <dgm:spPr/>
      <dgm:t>
        <a:bodyPr/>
        <a:p>
          <a:endParaRPr lang="zh-CN" altLang="en-US"/>
        </a:p>
      </dgm:t>
    </dgm:pt>
    <dgm:pt modelId="{9EB41CF7-2687-4840-AAF4-087A996B7653}">
      <dgm:prSet phldrT="[文本]" phldr="0" custT="0"/>
      <dgm:spPr/>
      <dgm:t>
        <a:bodyPr vert="horz" wrap="square"/>
        <a:lstStyle>
          <a:lvl1pPr algn="ctr">
            <a:defRPr sz="2400"/>
          </a:lvl1pPr>
          <a:lvl2pPr marL="171450" indent="-171450" algn="ctr">
            <a:defRPr sz="1800"/>
          </a:lvl2pPr>
          <a:lvl3pPr marL="342900" indent="-171450" algn="ctr">
            <a:defRPr sz="1800"/>
          </a:lvl3pPr>
          <a:lvl4pPr marL="514350" indent="-171450" algn="ctr">
            <a:defRPr sz="1800"/>
          </a:lvl4pPr>
          <a:lvl5pPr marL="685800" indent="-171450" algn="ctr">
            <a:defRPr sz="1800"/>
          </a:lvl5pPr>
          <a:lvl6pPr marL="857250" indent="-171450" algn="ctr">
            <a:defRPr sz="1800"/>
          </a:lvl6pPr>
          <a:lvl7pPr marL="1028700" indent="-171450" algn="ctr">
            <a:defRPr sz="1800"/>
          </a:lvl7pPr>
          <a:lvl8pPr marL="1200150" indent="-171450" algn="ctr">
            <a:defRPr sz="1800"/>
          </a:lvl8pPr>
          <a:lvl9pPr marL="1371600" indent="-171450" algn="ctr">
            <a:defRPr sz="1800"/>
          </a:lvl9pPr>
        </a:lstStyle>
        <a:p>
          <a:pPr>
            <a:lnSpc>
              <a:spcPct val="100000"/>
            </a:lnSpc>
            <a:spcBef>
              <a:spcPct val="0"/>
            </a:spcBef>
            <a:spcAft>
              <a:spcPct val="35000"/>
            </a:spcAft>
          </a:pPr>
          <a:r>
            <a:rPr lang="zh-CN" altLang="en-US" b="1">
              <a:solidFill>
                <a:schemeClr val="tx1"/>
              </a:solidFill>
            </a:rPr>
            <a:t>有挑战性</a:t>
          </a:r>
          <a:r>
            <a:rPr lang="zh-CN" altLang="en-US" b="1">
              <a:solidFill>
                <a:schemeClr val="tx1"/>
              </a:solidFill>
            </a:rPr>
            <a:t/>
          </a:r>
          <a:endParaRPr lang="zh-CN" altLang="en-US" b="1">
            <a:solidFill>
              <a:schemeClr val="tx1"/>
            </a:solidFill>
          </a:endParaRPr>
        </a:p>
      </dgm:t>
    </dgm:pt>
    <dgm:pt modelId="{F725B255-70E4-4BF2-A614-1EEFDC4C0EBD}" cxnId="{0FB489C2-4E66-4000-96F9-8D6F0C5C4E31}" type="parTrans">
      <dgm:prSet/>
      <dgm:spPr/>
      <dgm:t>
        <a:bodyPr/>
        <a:p>
          <a:endParaRPr lang="zh-CN" altLang="en-US"/>
        </a:p>
      </dgm:t>
    </dgm:pt>
    <dgm:pt modelId="{BE024001-52C8-4377-9A93-EA2645AD60B3}" cxnId="{0FB489C2-4E66-4000-96F9-8D6F0C5C4E31}" type="sibTrans">
      <dgm:prSet/>
      <dgm:spPr/>
      <dgm:t>
        <a:bodyPr/>
        <a:p>
          <a:endParaRPr lang="zh-CN" altLang="en-US"/>
        </a:p>
      </dgm:t>
    </dgm:pt>
    <dgm:pt modelId="{B2ACE6E1-C79F-470E-B777-0575429689E0}">
      <dgm:prSet phldr="0" custT="0"/>
      <dgm:spPr/>
      <dgm:t>
        <a:bodyPr vert="horz" wrap="square"/>
        <a:lstStyle>
          <a:lvl1pPr algn="ctr">
            <a:defRPr sz="2400"/>
          </a:lvl1pPr>
          <a:lvl2pPr marL="171450" indent="-171450" algn="ctr">
            <a:defRPr sz="1800"/>
          </a:lvl2pPr>
          <a:lvl3pPr marL="342900" indent="-171450" algn="ctr">
            <a:defRPr sz="1800"/>
          </a:lvl3pPr>
          <a:lvl4pPr marL="514350" indent="-171450" algn="ctr">
            <a:defRPr sz="1800"/>
          </a:lvl4pPr>
          <a:lvl5pPr marL="685800" indent="-171450" algn="ctr">
            <a:defRPr sz="1800"/>
          </a:lvl5pPr>
          <a:lvl6pPr marL="857250" indent="-171450" algn="ctr">
            <a:defRPr sz="1800"/>
          </a:lvl6pPr>
          <a:lvl7pPr marL="1028700" indent="-171450" algn="ctr">
            <a:defRPr sz="1800"/>
          </a:lvl7pPr>
          <a:lvl8pPr marL="1200150" indent="-171450" algn="ctr">
            <a:defRPr sz="1800"/>
          </a:lvl8pPr>
          <a:lvl9pPr marL="1371600" indent="-171450" algn="ctr">
            <a:defRPr sz="1800"/>
          </a:lvl9pPr>
        </a:lstStyle>
        <a:p>
          <a:pPr>
            <a:lnSpc>
              <a:spcPct val="100000"/>
            </a:lnSpc>
            <a:spcBef>
              <a:spcPct val="0"/>
            </a:spcBef>
            <a:spcAft>
              <a:spcPct val="35000"/>
            </a:spcAft>
          </a:pPr>
          <a:r>
            <a:rPr lang="zh-CN" b="1">
              <a:solidFill>
                <a:schemeClr val="tx1"/>
              </a:solidFill>
            </a:rPr>
            <a:t>有应用性</a:t>
          </a:r>
          <a:r>
            <a:rPr lang="zh-CN" b="1">
              <a:solidFill>
                <a:schemeClr val="tx1"/>
              </a:solidFill>
            </a:rPr>
            <a:t/>
          </a:r>
          <a:endParaRPr lang="zh-CN" b="1">
            <a:solidFill>
              <a:schemeClr val="tx1"/>
            </a:solidFill>
          </a:endParaRPr>
        </a:p>
      </dgm:t>
    </dgm:pt>
    <dgm:pt modelId="{9F0803F0-B6C9-4E88-A4E2-48BF22B94181}" cxnId="{AD59C26C-EFA2-48E8-BF76-E60075548582}" type="parTrans">
      <dgm:prSet/>
      <dgm:spPr/>
    </dgm:pt>
    <dgm:pt modelId="{379E39E4-31DA-4FEC-B169-F2541C9EFEA6}" cxnId="{AD59C26C-EFA2-48E8-BF76-E60075548582}" type="sibTrans">
      <dgm:prSet/>
      <dgm:spPr/>
    </dgm:pt>
    <dgm:pt modelId="{1FD7F08B-44CE-4CDA-8621-DB00C9588F7D}">
      <dgm:prSet phldrT="[文本]" phldr="0" custT="0"/>
      <dgm:spPr/>
      <dgm:t>
        <a:bodyPr vert="horz" wrap="square"/>
        <a:lstStyle>
          <a:lvl1pPr algn="ctr">
            <a:defRPr sz="2400"/>
          </a:lvl1pPr>
          <a:lvl2pPr marL="171450" indent="-171450" algn="ctr">
            <a:defRPr sz="1800"/>
          </a:lvl2pPr>
          <a:lvl3pPr marL="342900" indent="-171450" algn="ctr">
            <a:defRPr sz="1800"/>
          </a:lvl3pPr>
          <a:lvl4pPr marL="514350" indent="-171450" algn="ctr">
            <a:defRPr sz="1800"/>
          </a:lvl4pPr>
          <a:lvl5pPr marL="685800" indent="-171450" algn="ctr">
            <a:defRPr sz="1800"/>
          </a:lvl5pPr>
          <a:lvl6pPr marL="857250" indent="-171450" algn="ctr">
            <a:defRPr sz="1800"/>
          </a:lvl6pPr>
          <a:lvl7pPr marL="1028700" indent="-171450" algn="ctr">
            <a:defRPr sz="1800"/>
          </a:lvl7pPr>
          <a:lvl8pPr marL="1200150" indent="-171450" algn="ctr">
            <a:defRPr sz="1800"/>
          </a:lvl8pPr>
          <a:lvl9pPr marL="1371600" indent="-171450" algn="ctr">
            <a:defRPr sz="1800"/>
          </a:lvl9pPr>
        </a:lstStyle>
        <a:p>
          <a:pPr>
            <a:lnSpc>
              <a:spcPct val="100000"/>
            </a:lnSpc>
            <a:spcBef>
              <a:spcPct val="0"/>
            </a:spcBef>
            <a:spcAft>
              <a:spcPct val="35000"/>
            </a:spcAft>
          </a:pPr>
          <a:r>
            <a:rPr lang="zh-CN" altLang="en-US" b="1">
              <a:solidFill>
                <a:schemeClr val="tx1"/>
              </a:solidFill>
            </a:rPr>
            <a:t>有思辨性</a:t>
          </a:r>
          <a:r>
            <a:rPr lang="zh-CN" altLang="en-US" b="1">
              <a:solidFill>
                <a:schemeClr val="tx1"/>
              </a:solidFill>
            </a:rPr>
            <a:t/>
          </a:r>
          <a:endParaRPr lang="zh-CN" altLang="en-US" b="1">
            <a:solidFill>
              <a:schemeClr val="tx1"/>
            </a:solidFill>
          </a:endParaRPr>
        </a:p>
      </dgm:t>
    </dgm:pt>
    <dgm:pt modelId="{3006E1B4-77FC-4EBD-A8B7-17D26EF2CDA2}" cxnId="{E1EE995D-6A27-4119-9C9D-2C17C41BCDA9}" type="parTrans">
      <dgm:prSet/>
      <dgm:spPr/>
      <dgm:t>
        <a:bodyPr/>
        <a:p>
          <a:endParaRPr lang="zh-CN" altLang="en-US"/>
        </a:p>
      </dgm:t>
    </dgm:pt>
    <dgm:pt modelId="{397A3741-028F-425D-9B8D-8571BF64A664}" cxnId="{E1EE995D-6A27-4119-9C9D-2C17C41BCDA9}" type="sibTrans">
      <dgm:prSet/>
      <dgm:spPr/>
      <dgm:t>
        <a:bodyPr/>
        <a:p>
          <a:endParaRPr lang="zh-CN" altLang="en-US"/>
        </a:p>
      </dgm:t>
    </dgm:pt>
    <dgm:pt modelId="{31D1D303-25E8-4D32-91E3-085595839514}">
      <dgm:prSet phldrT="[文本]" phldr="0" custT="0"/>
      <dgm:spPr/>
      <dgm:t>
        <a:bodyPr vert="horz" wrap="square"/>
        <a:lstStyle>
          <a:lvl1pPr algn="ctr">
            <a:defRPr sz="2400"/>
          </a:lvl1pPr>
          <a:lvl2pPr marL="171450" indent="-171450" algn="ctr">
            <a:defRPr sz="1800"/>
          </a:lvl2pPr>
          <a:lvl3pPr marL="342900" indent="-171450" algn="ctr">
            <a:defRPr sz="1800"/>
          </a:lvl3pPr>
          <a:lvl4pPr marL="514350" indent="-171450" algn="ctr">
            <a:defRPr sz="1800"/>
          </a:lvl4pPr>
          <a:lvl5pPr marL="685800" indent="-171450" algn="ctr">
            <a:defRPr sz="1800"/>
          </a:lvl5pPr>
          <a:lvl6pPr marL="857250" indent="-171450" algn="ctr">
            <a:defRPr sz="1800"/>
          </a:lvl6pPr>
          <a:lvl7pPr marL="1028700" indent="-171450" algn="ctr">
            <a:defRPr sz="1800"/>
          </a:lvl7pPr>
          <a:lvl8pPr marL="1200150" indent="-171450" algn="ctr">
            <a:defRPr sz="1800"/>
          </a:lvl8pPr>
          <a:lvl9pPr marL="1371600" indent="-171450" algn="ctr">
            <a:defRPr sz="1800"/>
          </a:lvl9pPr>
        </a:lstStyle>
        <a:p>
          <a:pPr>
            <a:lnSpc>
              <a:spcPct val="100000"/>
            </a:lnSpc>
            <a:spcBef>
              <a:spcPct val="0"/>
            </a:spcBef>
            <a:spcAft>
              <a:spcPct val="35000"/>
            </a:spcAft>
          </a:pPr>
          <a:r>
            <a:rPr lang="zh-CN" altLang="en-US" b="1">
              <a:solidFill>
                <a:schemeClr val="tx1"/>
              </a:solidFill>
            </a:rPr>
            <a:t>有生成性</a:t>
          </a:r>
          <a:r>
            <a:rPr lang="zh-CN" altLang="en-US" b="1">
              <a:solidFill>
                <a:schemeClr val="tx1"/>
              </a:solidFill>
            </a:rPr>
            <a:t/>
          </a:r>
          <a:endParaRPr lang="zh-CN" altLang="en-US" b="1">
            <a:solidFill>
              <a:schemeClr val="tx1"/>
            </a:solidFill>
          </a:endParaRPr>
        </a:p>
      </dgm:t>
    </dgm:pt>
    <dgm:pt modelId="{E7143639-131F-4238-BF6C-40B660E1F12E}" cxnId="{2241F2B7-F8E3-4976-BEC4-12AC8D333478}" type="parTrans">
      <dgm:prSet/>
      <dgm:spPr/>
      <dgm:t>
        <a:bodyPr/>
        <a:p>
          <a:endParaRPr lang="zh-CN" altLang="en-US"/>
        </a:p>
      </dgm:t>
    </dgm:pt>
    <dgm:pt modelId="{5A4727C6-0B9F-4DBB-9FD5-4817C9BACE96}" cxnId="{2241F2B7-F8E3-4976-BEC4-12AC8D333478}" type="sibTrans">
      <dgm:prSet/>
      <dgm:spPr/>
      <dgm:t>
        <a:bodyPr/>
        <a:p>
          <a:endParaRPr lang="zh-CN" altLang="en-US"/>
        </a:p>
      </dgm:t>
    </dgm:pt>
    <dgm:pt modelId="{ACC556BC-B091-4088-80C6-AED14A312FB5}">
      <dgm:prSet phldrT="[文本]" phldr="0" custT="0"/>
      <dgm:spPr/>
      <dgm:t>
        <a:bodyPr vert="horz" wrap="square"/>
        <a:lstStyle>
          <a:lvl1pPr algn="ctr">
            <a:defRPr sz="2400"/>
          </a:lvl1pPr>
          <a:lvl2pPr marL="171450" indent="-171450" algn="ctr">
            <a:defRPr sz="1800"/>
          </a:lvl2pPr>
          <a:lvl3pPr marL="342900" indent="-171450" algn="ctr">
            <a:defRPr sz="1800"/>
          </a:lvl3pPr>
          <a:lvl4pPr marL="514350" indent="-171450" algn="ctr">
            <a:defRPr sz="1800"/>
          </a:lvl4pPr>
          <a:lvl5pPr marL="685800" indent="-171450" algn="ctr">
            <a:defRPr sz="1800"/>
          </a:lvl5pPr>
          <a:lvl6pPr marL="857250" indent="-171450" algn="ctr">
            <a:defRPr sz="1800"/>
          </a:lvl6pPr>
          <a:lvl7pPr marL="1028700" indent="-171450" algn="ctr">
            <a:defRPr sz="1800"/>
          </a:lvl7pPr>
          <a:lvl8pPr marL="1200150" indent="-171450" algn="ctr">
            <a:defRPr sz="1800"/>
          </a:lvl8pPr>
          <a:lvl9pPr marL="1371600" indent="-171450" algn="ctr">
            <a:defRPr sz="1800"/>
          </a:lvl9pPr>
        </a:lstStyle>
        <a:p>
          <a:pPr>
            <a:lnSpc>
              <a:spcPct val="100000"/>
            </a:lnSpc>
            <a:spcBef>
              <a:spcPct val="0"/>
            </a:spcBef>
            <a:spcAft>
              <a:spcPct val="35000"/>
            </a:spcAft>
          </a:pPr>
          <a:r>
            <a:rPr lang="zh-CN" altLang="en-US" b="1">
              <a:solidFill>
                <a:schemeClr val="tx1"/>
              </a:solidFill>
            </a:rPr>
            <a:t>有连续性</a:t>
          </a:r>
          <a:r>
            <a:rPr lang="zh-CN" altLang="en-US" b="1">
              <a:solidFill>
                <a:schemeClr val="tx1"/>
              </a:solidFill>
            </a:rPr>
            <a:t/>
          </a:r>
          <a:endParaRPr lang="zh-CN" altLang="en-US" b="1">
            <a:solidFill>
              <a:schemeClr val="tx1"/>
            </a:solidFill>
          </a:endParaRPr>
        </a:p>
      </dgm:t>
    </dgm:pt>
    <dgm:pt modelId="{D8C837FD-B8AC-4CC7-A639-B541B9D52215}" cxnId="{B9E70EE7-EC33-485A-A39C-9F702AE25093}" type="parTrans">
      <dgm:prSet/>
      <dgm:spPr/>
      <dgm:t>
        <a:bodyPr/>
        <a:p>
          <a:endParaRPr lang="zh-CN" altLang="en-US"/>
        </a:p>
      </dgm:t>
    </dgm:pt>
    <dgm:pt modelId="{F98D1FBC-D7A2-45AF-ABA0-D342C8F70BC4}" cxnId="{B9E70EE7-EC33-485A-A39C-9F702AE25093}" type="sibTrans">
      <dgm:prSet/>
      <dgm:spPr/>
      <dgm:t>
        <a:bodyPr/>
        <a:p>
          <a:endParaRPr lang="zh-CN" altLang="en-US"/>
        </a:p>
      </dgm:t>
    </dgm:pt>
    <dgm:pt modelId="{3159887D-BC34-4F44-B574-5DC0809E4A70}" type="pres">
      <dgm:prSet presAssocID="{E06C2808-4946-4D10-B3C6-CFECB6B88B69}" presName="Name0" presStyleCnt="0">
        <dgm:presLayoutVars>
          <dgm:chMax val="1"/>
          <dgm:dir/>
          <dgm:animLvl val="ctr"/>
          <dgm:resizeHandles val="exact"/>
        </dgm:presLayoutVars>
      </dgm:prSet>
      <dgm:spPr/>
    </dgm:pt>
    <dgm:pt modelId="{B49960C0-2478-4BCF-A9C0-745AB8F5088C}" type="pres">
      <dgm:prSet presAssocID="{606C32C2-2B81-43D2-8731-7AA5BC539E85}" presName="centerShape" presStyleLbl="node0" presStyleIdx="0" presStyleCnt="1"/>
      <dgm:spPr/>
    </dgm:pt>
    <dgm:pt modelId="{EC0B8BA3-D1A0-4681-887A-385E8DD367D4}" type="pres">
      <dgm:prSet presAssocID="{F725B255-70E4-4BF2-A614-1EEFDC4C0EBD}" presName="parTrans" presStyleLbl="sibTrans2D1" presStyleIdx="0" presStyleCnt="5"/>
      <dgm:spPr/>
    </dgm:pt>
    <dgm:pt modelId="{3EC7B1D9-2BD6-405A-B2BE-EE40634A0814}" type="pres">
      <dgm:prSet presAssocID="{F725B255-70E4-4BF2-A614-1EEFDC4C0EBD}" presName="connectorText" presStyleCnt="0"/>
      <dgm:spPr/>
    </dgm:pt>
    <dgm:pt modelId="{E439FB7C-643C-454F-9092-F27C7C66C5B0}" type="pres">
      <dgm:prSet presAssocID="{9EB41CF7-2687-4840-AAF4-087A996B7653}" presName="node" presStyleLbl="node1" presStyleIdx="0" presStyleCnt="5">
        <dgm:presLayoutVars>
          <dgm:bulletEnabled val="1"/>
        </dgm:presLayoutVars>
      </dgm:prSet>
      <dgm:spPr/>
    </dgm:pt>
    <dgm:pt modelId="{C3F24A31-6336-4001-A7BC-363EFBD70997}" type="pres">
      <dgm:prSet presAssocID="{9F0803F0-B6C9-4E88-A4E2-48BF22B94181}" presName="parTrans" presStyleLbl="sibTrans2D1" presStyleIdx="1" presStyleCnt="5"/>
      <dgm:spPr/>
    </dgm:pt>
    <dgm:pt modelId="{DBA81918-3296-4BEB-ABFD-BEEBC9FC7066}" type="pres">
      <dgm:prSet presAssocID="{9F0803F0-B6C9-4E88-A4E2-48BF22B94181}" presName="connectorText" presStyleCnt="0"/>
      <dgm:spPr/>
    </dgm:pt>
    <dgm:pt modelId="{0F58DCAF-4287-4E25-834C-1C870AA12706}" type="pres">
      <dgm:prSet presAssocID="{B2ACE6E1-C79F-470E-B777-0575429689E0}" presName="node" presStyleLbl="node1" presStyleIdx="1" presStyleCnt="5">
        <dgm:presLayoutVars>
          <dgm:bulletEnabled val="1"/>
        </dgm:presLayoutVars>
      </dgm:prSet>
      <dgm:spPr/>
    </dgm:pt>
    <dgm:pt modelId="{7B6555EF-08DC-4AF8-B351-7FF0D98BC600}" type="pres">
      <dgm:prSet presAssocID="{3006E1B4-77FC-4EBD-A8B7-17D26EF2CDA2}" presName="parTrans" presStyleLbl="sibTrans2D1" presStyleIdx="2" presStyleCnt="5"/>
      <dgm:spPr/>
    </dgm:pt>
    <dgm:pt modelId="{54D044D7-DDFF-4962-9EA3-1FA11B88BED4}" type="pres">
      <dgm:prSet presAssocID="{3006E1B4-77FC-4EBD-A8B7-17D26EF2CDA2}" presName="connectorText" presStyleCnt="0"/>
      <dgm:spPr/>
    </dgm:pt>
    <dgm:pt modelId="{DA72E5D4-62CF-433D-B5E8-B21F597C9891}" type="pres">
      <dgm:prSet presAssocID="{1FD7F08B-44CE-4CDA-8621-DB00C9588F7D}" presName="node" presStyleLbl="node1" presStyleIdx="2" presStyleCnt="5">
        <dgm:presLayoutVars>
          <dgm:bulletEnabled val="1"/>
        </dgm:presLayoutVars>
      </dgm:prSet>
      <dgm:spPr/>
    </dgm:pt>
    <dgm:pt modelId="{BAA4AF61-D85D-4172-B49F-287A0B9C89FD}" type="pres">
      <dgm:prSet presAssocID="{E7143639-131F-4238-BF6C-40B660E1F12E}" presName="parTrans" presStyleLbl="sibTrans2D1" presStyleIdx="3" presStyleCnt="5"/>
      <dgm:spPr/>
    </dgm:pt>
    <dgm:pt modelId="{0EA34702-5ACE-401D-9EDC-0AEAC90B2447}" type="pres">
      <dgm:prSet presAssocID="{E7143639-131F-4238-BF6C-40B660E1F12E}" presName="connectorText" presStyleCnt="0"/>
      <dgm:spPr/>
    </dgm:pt>
    <dgm:pt modelId="{9E9F3594-8892-41E8-B3EB-FCDEECCFF202}" type="pres">
      <dgm:prSet presAssocID="{31D1D303-25E8-4D32-91E3-085595839514}" presName="node" presStyleLbl="node1" presStyleIdx="3" presStyleCnt="5">
        <dgm:presLayoutVars>
          <dgm:bulletEnabled val="1"/>
        </dgm:presLayoutVars>
      </dgm:prSet>
      <dgm:spPr/>
    </dgm:pt>
    <dgm:pt modelId="{61326397-1233-4C08-8969-7FBCBC2B26B2}" type="pres">
      <dgm:prSet presAssocID="{D8C837FD-B8AC-4CC7-A639-B541B9D52215}" presName="parTrans" presStyleLbl="sibTrans2D1" presStyleIdx="4" presStyleCnt="5"/>
      <dgm:spPr/>
    </dgm:pt>
    <dgm:pt modelId="{6505D330-90B3-4BB2-8F76-B02E19E3B067}" type="pres">
      <dgm:prSet presAssocID="{D8C837FD-B8AC-4CC7-A639-B541B9D52215}" presName="connectorText" presStyleCnt="0"/>
      <dgm:spPr/>
    </dgm:pt>
    <dgm:pt modelId="{EFD94A1D-1705-44D4-9F71-52ACA21AC469}" type="pres">
      <dgm:prSet presAssocID="{ACC556BC-B091-4088-80C6-AED14A312FB5}" presName="node" presStyleLbl="node1" presStyleIdx="4" presStyleCnt="5">
        <dgm:presLayoutVars>
          <dgm:bulletEnabled val="1"/>
        </dgm:presLayoutVars>
      </dgm:prSet>
      <dgm:spPr/>
    </dgm:pt>
  </dgm:ptLst>
  <dgm:cxnLst>
    <dgm:cxn modelId="{65679A94-4C90-46A4-B7DD-7EDA4F12D3A0}" srcId="{E06C2808-4946-4D10-B3C6-CFECB6B88B69}" destId="{606C32C2-2B81-43D2-8731-7AA5BC539E85}" srcOrd="0" destOrd="0" parTransId="{6A930F7C-102B-4B74-A810-0EF8A77C9C80}" sibTransId="{6834A72C-D888-4AEC-9D62-346A2EEC237F}"/>
    <dgm:cxn modelId="{0FB489C2-4E66-4000-96F9-8D6F0C5C4E31}" srcId="{606C32C2-2B81-43D2-8731-7AA5BC539E85}" destId="{9EB41CF7-2687-4840-AAF4-087A996B7653}" srcOrd="0" destOrd="0" parTransId="{F725B255-70E4-4BF2-A614-1EEFDC4C0EBD}" sibTransId="{BE024001-52C8-4377-9A93-EA2645AD60B3}"/>
    <dgm:cxn modelId="{AD59C26C-EFA2-48E8-BF76-E60075548582}" srcId="{606C32C2-2B81-43D2-8731-7AA5BC539E85}" destId="{B2ACE6E1-C79F-470E-B777-0575429689E0}" srcOrd="1" destOrd="0" parTransId="{9F0803F0-B6C9-4E88-A4E2-48BF22B94181}" sibTransId="{379E39E4-31DA-4FEC-B169-F2541C9EFEA6}"/>
    <dgm:cxn modelId="{E1EE995D-6A27-4119-9C9D-2C17C41BCDA9}" srcId="{606C32C2-2B81-43D2-8731-7AA5BC539E85}" destId="{1FD7F08B-44CE-4CDA-8621-DB00C9588F7D}" srcOrd="2" destOrd="0" parTransId="{3006E1B4-77FC-4EBD-A8B7-17D26EF2CDA2}" sibTransId="{397A3741-028F-425D-9B8D-8571BF64A664}"/>
    <dgm:cxn modelId="{2241F2B7-F8E3-4976-BEC4-12AC8D333478}" srcId="{606C32C2-2B81-43D2-8731-7AA5BC539E85}" destId="{31D1D303-25E8-4D32-91E3-085595839514}" srcOrd="3" destOrd="0" parTransId="{E7143639-131F-4238-BF6C-40B660E1F12E}" sibTransId="{5A4727C6-0B9F-4DBB-9FD5-4817C9BACE96}"/>
    <dgm:cxn modelId="{B9E70EE7-EC33-485A-A39C-9F702AE25093}" srcId="{606C32C2-2B81-43D2-8731-7AA5BC539E85}" destId="{ACC556BC-B091-4088-80C6-AED14A312FB5}" srcOrd="4" destOrd="0" parTransId="{D8C837FD-B8AC-4CC7-A639-B541B9D52215}" sibTransId="{F98D1FBC-D7A2-45AF-ABA0-D342C8F70BC4}"/>
    <dgm:cxn modelId="{F4EE7667-01CC-4F3C-A65B-93EB573A00EC}" type="presOf" srcId="{E06C2808-4946-4D10-B3C6-CFECB6B88B69}" destId="{3159887D-BC34-4F44-B574-5DC0809E4A70}" srcOrd="0" destOrd="0" presId="urn:microsoft.com/office/officeart/2005/8/layout/radial5"/>
    <dgm:cxn modelId="{8CAB67AF-0B97-4C27-9352-BE0BDC693D25}" type="presParOf" srcId="{3159887D-BC34-4F44-B574-5DC0809E4A70}" destId="{B49960C0-2478-4BCF-A9C0-745AB8F5088C}" srcOrd="0" destOrd="0" presId="urn:microsoft.com/office/officeart/2005/8/layout/radial5"/>
    <dgm:cxn modelId="{5B3AEB29-B9A3-4595-B68B-75524607D719}" type="presOf" srcId="{606C32C2-2B81-43D2-8731-7AA5BC539E85}" destId="{B49960C0-2478-4BCF-A9C0-745AB8F5088C}" srcOrd="0" destOrd="0" presId="urn:microsoft.com/office/officeart/2005/8/layout/radial5"/>
    <dgm:cxn modelId="{C28DE05A-9B80-4A1C-BB6E-FC1CD406C794}" type="presParOf" srcId="{3159887D-BC34-4F44-B574-5DC0809E4A70}" destId="{EC0B8BA3-D1A0-4681-887A-385E8DD367D4}" srcOrd="1" destOrd="0" presId="urn:microsoft.com/office/officeart/2005/8/layout/radial5"/>
    <dgm:cxn modelId="{F49FDDEE-0F35-4EAC-8AB7-CC88F9A6590A}" type="presOf" srcId="{F725B255-70E4-4BF2-A614-1EEFDC4C0EBD}" destId="{EC0B8BA3-D1A0-4681-887A-385E8DD367D4}" srcOrd="0" destOrd="0" presId="urn:microsoft.com/office/officeart/2005/8/layout/radial5"/>
    <dgm:cxn modelId="{B97177F9-0179-4682-9E3B-8706CB32AE9C}" type="presParOf" srcId="{EC0B8BA3-D1A0-4681-887A-385E8DD367D4}" destId="{3EC7B1D9-2BD6-405A-B2BE-EE40634A0814}" srcOrd="0" destOrd="1" presId="urn:microsoft.com/office/officeart/2005/8/layout/radial5"/>
    <dgm:cxn modelId="{586CD78B-0BF6-43F0-99FE-D1E1C0A954B9}" type="presOf" srcId="{F725B255-70E4-4BF2-A614-1EEFDC4C0EBD}" destId="{3EC7B1D9-2BD6-405A-B2BE-EE40634A0814}" srcOrd="1" destOrd="0" presId="urn:microsoft.com/office/officeart/2005/8/layout/radial5"/>
    <dgm:cxn modelId="{15337E92-129A-4D2E-9FDD-07679ABC36D2}" type="presParOf" srcId="{3159887D-BC34-4F44-B574-5DC0809E4A70}" destId="{E439FB7C-643C-454F-9092-F27C7C66C5B0}" srcOrd="2" destOrd="0" presId="urn:microsoft.com/office/officeart/2005/8/layout/radial5"/>
    <dgm:cxn modelId="{3BD54764-2D92-4C27-99BB-B30DB950FE17}" type="presOf" srcId="{9EB41CF7-2687-4840-AAF4-087A996B7653}" destId="{E439FB7C-643C-454F-9092-F27C7C66C5B0}" srcOrd="0" destOrd="0" presId="urn:microsoft.com/office/officeart/2005/8/layout/radial5"/>
    <dgm:cxn modelId="{FF992EE3-65BA-4146-9BDF-7CE7AC07083B}" type="presParOf" srcId="{3159887D-BC34-4F44-B574-5DC0809E4A70}" destId="{C3F24A31-6336-4001-A7BC-363EFBD70997}" srcOrd="3" destOrd="0" presId="urn:microsoft.com/office/officeart/2005/8/layout/radial5"/>
    <dgm:cxn modelId="{701CCA59-0030-417E-B7C3-8AF921F72ADA}" type="presOf" srcId="{9F0803F0-B6C9-4E88-A4E2-48BF22B94181}" destId="{C3F24A31-6336-4001-A7BC-363EFBD70997}" srcOrd="0" destOrd="0" presId="urn:microsoft.com/office/officeart/2005/8/layout/radial5"/>
    <dgm:cxn modelId="{E231518F-E474-404C-ABC7-4AE60477910D}" type="presParOf" srcId="{C3F24A31-6336-4001-A7BC-363EFBD70997}" destId="{DBA81918-3296-4BEB-ABFD-BEEBC9FC7066}" srcOrd="0" destOrd="3" presId="urn:microsoft.com/office/officeart/2005/8/layout/radial5"/>
    <dgm:cxn modelId="{46BF460D-DCE9-431D-BD32-DB368E33D8C0}" type="presOf" srcId="{9F0803F0-B6C9-4E88-A4E2-48BF22B94181}" destId="{DBA81918-3296-4BEB-ABFD-BEEBC9FC7066}" srcOrd="1" destOrd="0" presId="urn:microsoft.com/office/officeart/2005/8/layout/radial5"/>
    <dgm:cxn modelId="{EEDAEE41-59C9-46A5-9F1F-E93F1648E479}" type="presParOf" srcId="{3159887D-BC34-4F44-B574-5DC0809E4A70}" destId="{0F58DCAF-4287-4E25-834C-1C870AA12706}" srcOrd="4" destOrd="0" presId="urn:microsoft.com/office/officeart/2005/8/layout/radial5"/>
    <dgm:cxn modelId="{1ECD8CD2-E80C-4FDC-8273-38BA6BCBF1DD}" type="presOf" srcId="{B2ACE6E1-C79F-470E-B777-0575429689E0}" destId="{0F58DCAF-4287-4E25-834C-1C870AA12706}" srcOrd="0" destOrd="0" presId="urn:microsoft.com/office/officeart/2005/8/layout/radial5"/>
    <dgm:cxn modelId="{10FA82FF-D48C-4049-9588-936FEB63A21F}" type="presParOf" srcId="{3159887D-BC34-4F44-B574-5DC0809E4A70}" destId="{7B6555EF-08DC-4AF8-B351-7FF0D98BC600}" srcOrd="5" destOrd="0" presId="urn:microsoft.com/office/officeart/2005/8/layout/radial5"/>
    <dgm:cxn modelId="{66186367-29F5-4904-BD26-021F82661F61}" type="presOf" srcId="{3006E1B4-77FC-4EBD-A8B7-17D26EF2CDA2}" destId="{7B6555EF-08DC-4AF8-B351-7FF0D98BC600}" srcOrd="0" destOrd="0" presId="urn:microsoft.com/office/officeart/2005/8/layout/radial5"/>
    <dgm:cxn modelId="{8E516F26-E655-4D9A-B39A-3B88FC8CDF89}" type="presParOf" srcId="{7B6555EF-08DC-4AF8-B351-7FF0D98BC600}" destId="{54D044D7-DDFF-4962-9EA3-1FA11B88BED4}" srcOrd="0" destOrd="5" presId="urn:microsoft.com/office/officeart/2005/8/layout/radial5"/>
    <dgm:cxn modelId="{24AB26A3-724E-4411-94CB-98A0689AB92B}" type="presOf" srcId="{3006E1B4-77FC-4EBD-A8B7-17D26EF2CDA2}" destId="{54D044D7-DDFF-4962-9EA3-1FA11B88BED4}" srcOrd="1" destOrd="0" presId="urn:microsoft.com/office/officeart/2005/8/layout/radial5"/>
    <dgm:cxn modelId="{D30A856C-DC2C-4D98-95CC-D5BCC7B1E345}" type="presParOf" srcId="{3159887D-BC34-4F44-B574-5DC0809E4A70}" destId="{DA72E5D4-62CF-433D-B5E8-B21F597C9891}" srcOrd="6" destOrd="0" presId="urn:microsoft.com/office/officeart/2005/8/layout/radial5"/>
    <dgm:cxn modelId="{0008A2BF-A322-47F8-B91E-8701471AEEB8}" type="presOf" srcId="{1FD7F08B-44CE-4CDA-8621-DB00C9588F7D}" destId="{DA72E5D4-62CF-433D-B5E8-B21F597C9891}" srcOrd="0" destOrd="0" presId="urn:microsoft.com/office/officeart/2005/8/layout/radial5"/>
    <dgm:cxn modelId="{2FB7BFE4-ABB9-4585-9713-D1DB5E3FF4BD}" type="presParOf" srcId="{3159887D-BC34-4F44-B574-5DC0809E4A70}" destId="{BAA4AF61-D85D-4172-B49F-287A0B9C89FD}" srcOrd="7" destOrd="0" presId="urn:microsoft.com/office/officeart/2005/8/layout/radial5"/>
    <dgm:cxn modelId="{220F6CEE-B78F-49C3-B837-3C5B26FFE305}" type="presOf" srcId="{E7143639-131F-4238-BF6C-40B660E1F12E}" destId="{BAA4AF61-D85D-4172-B49F-287A0B9C89FD}" srcOrd="0" destOrd="0" presId="urn:microsoft.com/office/officeart/2005/8/layout/radial5"/>
    <dgm:cxn modelId="{7F449D12-CC6C-43FE-9DE7-9461AB2B7A87}" type="presParOf" srcId="{BAA4AF61-D85D-4172-B49F-287A0B9C89FD}" destId="{0EA34702-5ACE-401D-9EDC-0AEAC90B2447}" srcOrd="0" destOrd="7" presId="urn:microsoft.com/office/officeart/2005/8/layout/radial5"/>
    <dgm:cxn modelId="{1A093D03-A793-4299-A527-BE0B95DC68A8}" type="presOf" srcId="{E7143639-131F-4238-BF6C-40B660E1F12E}" destId="{0EA34702-5ACE-401D-9EDC-0AEAC90B2447}" srcOrd="1" destOrd="0" presId="urn:microsoft.com/office/officeart/2005/8/layout/radial5"/>
    <dgm:cxn modelId="{38E021E7-B543-4556-8B6B-BA67E1EB8D05}" type="presParOf" srcId="{3159887D-BC34-4F44-B574-5DC0809E4A70}" destId="{9E9F3594-8892-41E8-B3EB-FCDEECCFF202}" srcOrd="8" destOrd="0" presId="urn:microsoft.com/office/officeart/2005/8/layout/radial5"/>
    <dgm:cxn modelId="{5D159929-E8FF-4F60-8E06-3439CB76D372}" type="presOf" srcId="{31D1D303-25E8-4D32-91E3-085595839514}" destId="{9E9F3594-8892-41E8-B3EB-FCDEECCFF202}" srcOrd="0" destOrd="0" presId="urn:microsoft.com/office/officeart/2005/8/layout/radial5"/>
    <dgm:cxn modelId="{7949C586-354C-4C76-8D50-E1BA8BD6B30C}" type="presParOf" srcId="{3159887D-BC34-4F44-B574-5DC0809E4A70}" destId="{61326397-1233-4C08-8969-7FBCBC2B26B2}" srcOrd="9" destOrd="0" presId="urn:microsoft.com/office/officeart/2005/8/layout/radial5"/>
    <dgm:cxn modelId="{84252C9C-44FE-4C7E-BDD8-81FD4BAE9B87}" type="presOf" srcId="{D8C837FD-B8AC-4CC7-A639-B541B9D52215}" destId="{61326397-1233-4C08-8969-7FBCBC2B26B2}" srcOrd="0" destOrd="0" presId="urn:microsoft.com/office/officeart/2005/8/layout/radial5"/>
    <dgm:cxn modelId="{85693A10-6F28-45C1-AC83-24BD4FCBB57F}" type="presParOf" srcId="{61326397-1233-4C08-8969-7FBCBC2B26B2}" destId="{6505D330-90B3-4BB2-8F76-B02E19E3B067}" srcOrd="0" destOrd="9" presId="urn:microsoft.com/office/officeart/2005/8/layout/radial5"/>
    <dgm:cxn modelId="{B4D1E518-FF04-4B5C-BFC4-FCC176A5A46A}" type="presOf" srcId="{D8C837FD-B8AC-4CC7-A639-B541B9D52215}" destId="{6505D330-90B3-4BB2-8F76-B02E19E3B067}" srcOrd="1" destOrd="0" presId="urn:microsoft.com/office/officeart/2005/8/layout/radial5"/>
    <dgm:cxn modelId="{FBE9FC15-9C25-48C7-A445-89C9EF6072B3}" type="presParOf" srcId="{3159887D-BC34-4F44-B574-5DC0809E4A70}" destId="{EFD94A1D-1705-44D4-9F71-52ACA21AC469}" srcOrd="10" destOrd="0" presId="urn:microsoft.com/office/officeart/2005/8/layout/radial5"/>
    <dgm:cxn modelId="{A69D90C6-0DC4-4633-814E-B9A86B042EE0}" type="presOf" srcId="{ACC556BC-B091-4088-80C6-AED14A312FB5}" destId="{EFD94A1D-1705-44D4-9F71-52ACA21AC469}" srcOrd="0" destOrd="0" presId="urn:microsoft.com/office/officeart/2005/8/layout/radial5"/>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4197350" cy="4197350"/>
        <a:chOff x="0" y="0"/>
        <a:chExt cx="4197350" cy="4197350"/>
      </a:xfrm>
    </dsp:grpSpPr>
    <dsp:sp modelId="{4D249092-DA8C-4681-AA9C-207F2DFD3154}">
      <dsp:nvSpPr>
        <dsp:cNvPr id="3" name="椭圆 2"/>
        <dsp:cNvSpPr/>
      </dsp:nvSpPr>
      <dsp:spPr bwMode="white">
        <a:xfrm>
          <a:off x="1550917" y="932744"/>
          <a:ext cx="2331861" cy="2331861"/>
        </a:xfrm>
        <a:prstGeom prst="ellipse">
          <a:avLst/>
        </a:prstGeom>
      </dsp:spPr>
      <dsp:style>
        <a:lnRef idx="2">
          <a:schemeClr val="lt1"/>
        </a:lnRef>
        <a:fillRef idx="1">
          <a:schemeClr val="accent1">
            <a:alpha val="50000"/>
          </a:schemeClr>
        </a:fillRef>
        <a:effectRef idx="0">
          <a:scrgbClr r="0" g="0" b="0"/>
        </a:effectRef>
        <a:fontRef idx="minor">
          <a:schemeClr val="tx1"/>
        </a:fontRef>
      </dsp:style>
      <dsp:txBody>
        <a:bodyPr vert="horz" wrap="square" lIns="60960" tIns="60960" rIns="60960" bIns="60960" anchor="ctr"/>
        <a:lstStyle>
          <a:lvl1pPr algn="ctr">
            <a:defRPr sz="4800"/>
          </a:lvl1pPr>
          <a:lvl2pPr marL="285750" indent="-285750" algn="ctr">
            <a:defRPr sz="3700"/>
          </a:lvl2pPr>
          <a:lvl3pPr marL="571500" indent="-285750" algn="ctr">
            <a:defRPr sz="3700"/>
          </a:lvl3pPr>
          <a:lvl4pPr marL="857250" indent="-285750" algn="ctr">
            <a:defRPr sz="3700"/>
          </a:lvl4pPr>
          <a:lvl5pPr marL="1143000" indent="-285750" algn="ctr">
            <a:defRPr sz="3700"/>
          </a:lvl5pPr>
          <a:lvl6pPr marL="1428750" indent="-285750" algn="ctr">
            <a:defRPr sz="3700"/>
          </a:lvl6pPr>
          <a:lvl7pPr marL="1714500" indent="-285750" algn="ctr">
            <a:defRPr sz="3700"/>
          </a:lvl7pPr>
          <a:lvl8pPr marL="2000250" indent="-285750" algn="ctr">
            <a:defRPr sz="3700"/>
          </a:lvl8pPr>
          <a:lvl9pPr marL="2286000" indent="-285750" algn="ctr">
            <a:defRPr sz="3700"/>
          </a:lvl9pPr>
        </a:lstStyle>
        <a:p>
          <a:pPr lvl="0">
            <a:lnSpc>
              <a:spcPct val="100000"/>
            </a:lnSpc>
            <a:spcBef>
              <a:spcPct val="0"/>
            </a:spcBef>
            <a:spcAft>
              <a:spcPct val="35000"/>
            </a:spcAft>
          </a:pPr>
          <a:r>
            <a:rPr lang="zh-CN" altLang="en-US">
              <a:solidFill>
                <a:srgbClr val="FF0000"/>
              </a:solidFill>
              <a:latin typeface="微软雅黑" panose="020B0503020204020204" charset="-122"/>
              <a:ea typeface="微软雅黑" panose="020B0503020204020204" charset="-122"/>
            </a:rPr>
            <a:t>历史解释</a:t>
          </a:r>
          <a:endParaRPr lang="zh-CN" altLang="en-US">
            <a:solidFill>
              <a:srgbClr val="FF0000"/>
            </a:solidFill>
            <a:latin typeface="微软雅黑" panose="020B0503020204020204" charset="-122"/>
            <a:ea typeface="微软雅黑" panose="020B0503020204020204" charset="-122"/>
          </a:endParaRPr>
        </a:p>
      </dsp:txBody>
      <dsp:txXfrm>
        <a:off x="1550917" y="932744"/>
        <a:ext cx="2331861" cy="2331861"/>
      </dsp:txXfrm>
    </dsp:sp>
    <dsp:sp modelId="{0ABA4A14-2574-4777-939A-8A91AE25FBF5}">
      <dsp:nvSpPr>
        <dsp:cNvPr id="4" name="椭圆 3"/>
        <dsp:cNvSpPr/>
      </dsp:nvSpPr>
      <dsp:spPr bwMode="white">
        <a:xfrm>
          <a:off x="2133882" y="0"/>
          <a:ext cx="1165931" cy="1165931"/>
        </a:xfrm>
        <a:prstGeom prst="ellipse">
          <a:avLst/>
        </a:prstGeom>
      </dsp:spPr>
      <dsp:style>
        <a:lnRef idx="2">
          <a:schemeClr val="lt1"/>
        </a:lnRef>
        <a:fillRef idx="1">
          <a:schemeClr val="accent1">
            <a:alpha val="50000"/>
          </a:schemeClr>
        </a:fillRef>
        <a:effectRef idx="0">
          <a:scrgbClr r="0" g="0" b="0"/>
        </a:effectRef>
        <a:fontRef idx="minor">
          <a:schemeClr val="tx1"/>
        </a:fontRef>
      </dsp:style>
      <dsp:txBody>
        <a:bodyPr vert="horz" wrap="square" lIns="25400" tIns="25400" rIns="25400" bIns="25400" anchor="ctr"/>
        <a:lstStyle>
          <a:lvl1pPr algn="ctr">
            <a:defRPr sz="2000"/>
          </a:lvl1pPr>
          <a:lvl2pPr marL="114300" indent="-114300" algn="ctr">
            <a:defRPr sz="1500"/>
          </a:lvl2pPr>
          <a:lvl3pPr marL="228600" indent="-114300" algn="ctr">
            <a:defRPr sz="1500"/>
          </a:lvl3pPr>
          <a:lvl4pPr marL="342900" indent="-114300" algn="ctr">
            <a:defRPr sz="1500"/>
          </a:lvl4pPr>
          <a:lvl5pPr marL="457200" indent="-114300" algn="ctr">
            <a:defRPr sz="1500"/>
          </a:lvl5pPr>
          <a:lvl6pPr marL="571500" indent="-114300" algn="ctr">
            <a:defRPr sz="1500"/>
          </a:lvl6pPr>
          <a:lvl7pPr marL="685800" indent="-114300" algn="ctr">
            <a:defRPr sz="1500"/>
          </a:lvl7pPr>
          <a:lvl8pPr marL="800100" indent="-114300" algn="ctr">
            <a:defRPr sz="1500"/>
          </a:lvl8pPr>
          <a:lvl9pPr marL="914400" indent="-114300" algn="ctr">
            <a:defRPr sz="1500"/>
          </a:lvl9pPr>
        </a:lstStyle>
        <a:p>
          <a:pPr lvl="0">
            <a:lnSpc>
              <a:spcPct val="100000"/>
            </a:lnSpc>
            <a:spcBef>
              <a:spcPct val="0"/>
            </a:spcBef>
            <a:spcAft>
              <a:spcPct val="35000"/>
            </a:spcAft>
          </a:pPr>
          <a:r>
            <a:rPr lang="zh-CN" altLang="en-US" b="1">
              <a:solidFill>
                <a:srgbClr val="1D41D5"/>
              </a:solidFill>
            </a:rPr>
            <a:t>唯物史观指导</a:t>
          </a:r>
          <a:endParaRPr lang="zh-CN" altLang="en-US" b="1">
            <a:solidFill>
              <a:srgbClr val="1D41D5"/>
            </a:solidFill>
          </a:endParaRPr>
        </a:p>
      </dsp:txBody>
      <dsp:txXfrm>
        <a:off x="2133882" y="0"/>
        <a:ext cx="1165931" cy="1165931"/>
      </dsp:txXfrm>
    </dsp:sp>
    <dsp:sp modelId="{A9981A18-75F3-41F3-9957-B40659E402CE}">
      <dsp:nvSpPr>
        <dsp:cNvPr id="5" name="椭圆 4"/>
        <dsp:cNvSpPr/>
      </dsp:nvSpPr>
      <dsp:spPr bwMode="white">
        <a:xfrm>
          <a:off x="3649592" y="1515710"/>
          <a:ext cx="1165931" cy="1165931"/>
        </a:xfrm>
        <a:prstGeom prst="ellipse">
          <a:avLst/>
        </a:prstGeom>
      </dsp:spPr>
      <dsp:style>
        <a:lnRef idx="2">
          <a:schemeClr val="lt1"/>
        </a:lnRef>
        <a:fillRef idx="1">
          <a:schemeClr val="accent1">
            <a:alpha val="50000"/>
          </a:schemeClr>
        </a:fillRef>
        <a:effectRef idx="0">
          <a:scrgbClr r="0" g="0" b="0"/>
        </a:effectRef>
        <a:fontRef idx="minor">
          <a:schemeClr val="tx1"/>
        </a:fontRef>
      </dsp:style>
      <dsp:txBody>
        <a:bodyPr vert="horz" wrap="square" lIns="25400" tIns="25400" rIns="25400" bIns="25400" anchor="ctr"/>
        <a:lstStyle>
          <a:lvl1pPr algn="ctr">
            <a:defRPr sz="2000"/>
          </a:lvl1pPr>
          <a:lvl2pPr marL="114300" indent="-114300" algn="ctr">
            <a:defRPr sz="1500"/>
          </a:lvl2pPr>
          <a:lvl3pPr marL="228600" indent="-114300" algn="ctr">
            <a:defRPr sz="1500"/>
          </a:lvl3pPr>
          <a:lvl4pPr marL="342900" indent="-114300" algn="ctr">
            <a:defRPr sz="1500"/>
          </a:lvl4pPr>
          <a:lvl5pPr marL="457200" indent="-114300" algn="ctr">
            <a:defRPr sz="1500"/>
          </a:lvl5pPr>
          <a:lvl6pPr marL="571500" indent="-114300" algn="ctr">
            <a:defRPr sz="1500"/>
          </a:lvl6pPr>
          <a:lvl7pPr marL="685800" indent="-114300" algn="ctr">
            <a:defRPr sz="1500"/>
          </a:lvl7pPr>
          <a:lvl8pPr marL="800100" indent="-114300" algn="ctr">
            <a:defRPr sz="1500"/>
          </a:lvl8pPr>
          <a:lvl9pPr marL="914400" indent="-114300" algn="ctr">
            <a:defRPr sz="1500"/>
          </a:lvl9pPr>
        </a:lstStyle>
        <a:p>
          <a:pPr lvl="0">
            <a:lnSpc>
              <a:spcPct val="100000"/>
            </a:lnSpc>
            <a:spcBef>
              <a:spcPct val="0"/>
            </a:spcBef>
            <a:spcAft>
              <a:spcPct val="35000"/>
            </a:spcAft>
          </a:pPr>
          <a:r>
            <a:rPr lang="zh-CN" altLang="en-US" b="1">
              <a:solidFill>
                <a:srgbClr val="1D41D5"/>
              </a:solidFill>
            </a:rPr>
            <a:t>史料实证基础</a:t>
          </a:r>
          <a:endParaRPr lang="zh-CN" altLang="en-US" b="1">
            <a:solidFill>
              <a:srgbClr val="1D41D5"/>
            </a:solidFill>
          </a:endParaRPr>
        </a:p>
      </dsp:txBody>
      <dsp:txXfrm>
        <a:off x="3649592" y="1515710"/>
        <a:ext cx="1165931" cy="1165931"/>
      </dsp:txXfrm>
    </dsp:sp>
    <dsp:sp modelId="{5EBE0206-6FD5-462B-AC34-DF1594CC1BEE}">
      <dsp:nvSpPr>
        <dsp:cNvPr id="6" name="椭圆 5"/>
        <dsp:cNvSpPr/>
      </dsp:nvSpPr>
      <dsp:spPr bwMode="white">
        <a:xfrm>
          <a:off x="2133882" y="3031419"/>
          <a:ext cx="1165931" cy="1165931"/>
        </a:xfrm>
        <a:prstGeom prst="ellipse">
          <a:avLst/>
        </a:prstGeom>
      </dsp:spPr>
      <dsp:style>
        <a:lnRef idx="2">
          <a:schemeClr val="lt1"/>
        </a:lnRef>
        <a:fillRef idx="1">
          <a:schemeClr val="accent1">
            <a:alpha val="50000"/>
          </a:schemeClr>
        </a:fillRef>
        <a:effectRef idx="0">
          <a:scrgbClr r="0" g="0" b="0"/>
        </a:effectRef>
        <a:fontRef idx="minor">
          <a:schemeClr val="tx1"/>
        </a:fontRef>
      </dsp:style>
      <dsp:txBody>
        <a:bodyPr vert="horz" wrap="square" lIns="25400" tIns="25400" rIns="25400" bIns="25400" anchor="ctr"/>
        <a:lstStyle>
          <a:lvl1pPr algn="ctr">
            <a:defRPr sz="2000"/>
          </a:lvl1pPr>
          <a:lvl2pPr marL="114300" indent="-114300" algn="ctr">
            <a:defRPr sz="1500"/>
          </a:lvl2pPr>
          <a:lvl3pPr marL="228600" indent="-114300" algn="ctr">
            <a:defRPr sz="1500"/>
          </a:lvl3pPr>
          <a:lvl4pPr marL="342900" indent="-114300" algn="ctr">
            <a:defRPr sz="1500"/>
          </a:lvl4pPr>
          <a:lvl5pPr marL="457200" indent="-114300" algn="ctr">
            <a:defRPr sz="1500"/>
          </a:lvl5pPr>
          <a:lvl6pPr marL="571500" indent="-114300" algn="ctr">
            <a:defRPr sz="1500"/>
          </a:lvl6pPr>
          <a:lvl7pPr marL="685800" indent="-114300" algn="ctr">
            <a:defRPr sz="1500"/>
          </a:lvl7pPr>
          <a:lvl8pPr marL="800100" indent="-114300" algn="ctr">
            <a:defRPr sz="1500"/>
          </a:lvl8pPr>
          <a:lvl9pPr marL="914400" indent="-114300" algn="ctr">
            <a:defRPr sz="1500"/>
          </a:lvl9pPr>
        </a:lstStyle>
        <a:p>
          <a:pPr lvl="0">
            <a:lnSpc>
              <a:spcPct val="100000"/>
            </a:lnSpc>
            <a:spcBef>
              <a:spcPct val="0"/>
            </a:spcBef>
            <a:spcAft>
              <a:spcPct val="35000"/>
            </a:spcAft>
          </a:pPr>
          <a:r>
            <a:rPr lang="zh-CN" altLang="en-US" b="1">
              <a:solidFill>
                <a:srgbClr val="1D41D5"/>
              </a:solidFill>
            </a:rPr>
            <a:t>培养正确观念</a:t>
          </a:r>
          <a:endParaRPr lang="zh-CN" altLang="en-US" b="1">
            <a:solidFill>
              <a:srgbClr val="1D41D5"/>
            </a:solidFill>
          </a:endParaRPr>
        </a:p>
      </dsp:txBody>
      <dsp:txXfrm>
        <a:off x="2133882" y="3031419"/>
        <a:ext cx="1165931" cy="1165931"/>
      </dsp:txXfrm>
    </dsp:sp>
    <dsp:sp modelId="{5BB31F2C-9F6F-461E-B8AE-DAD63322F779}">
      <dsp:nvSpPr>
        <dsp:cNvPr id="7" name="椭圆 6"/>
        <dsp:cNvSpPr/>
      </dsp:nvSpPr>
      <dsp:spPr bwMode="white">
        <a:xfrm>
          <a:off x="618173" y="1515710"/>
          <a:ext cx="1165931" cy="1165931"/>
        </a:xfrm>
        <a:prstGeom prst="ellipse">
          <a:avLst/>
        </a:prstGeom>
      </dsp:spPr>
      <dsp:style>
        <a:lnRef idx="2">
          <a:schemeClr val="lt1"/>
        </a:lnRef>
        <a:fillRef idx="1">
          <a:schemeClr val="accent1">
            <a:alpha val="50000"/>
          </a:schemeClr>
        </a:fillRef>
        <a:effectRef idx="0">
          <a:scrgbClr r="0" g="0" b="0"/>
        </a:effectRef>
        <a:fontRef idx="minor">
          <a:schemeClr val="tx1"/>
        </a:fontRef>
      </dsp:style>
      <dsp:txBody>
        <a:bodyPr vert="horz" wrap="square" lIns="25400" tIns="25400" rIns="25400" bIns="25400" anchor="ctr"/>
        <a:lstStyle>
          <a:lvl1pPr algn="ctr">
            <a:defRPr sz="2000"/>
          </a:lvl1pPr>
          <a:lvl2pPr marL="114300" indent="-114300" algn="ctr">
            <a:defRPr sz="1500"/>
          </a:lvl2pPr>
          <a:lvl3pPr marL="228600" indent="-114300" algn="ctr">
            <a:defRPr sz="1500"/>
          </a:lvl3pPr>
          <a:lvl4pPr marL="342900" indent="-114300" algn="ctr">
            <a:defRPr sz="1500"/>
          </a:lvl4pPr>
          <a:lvl5pPr marL="457200" indent="-114300" algn="ctr">
            <a:defRPr sz="1500"/>
          </a:lvl5pPr>
          <a:lvl6pPr marL="571500" indent="-114300" algn="ctr">
            <a:defRPr sz="1500"/>
          </a:lvl6pPr>
          <a:lvl7pPr marL="685800" indent="-114300" algn="ctr">
            <a:defRPr sz="1500"/>
          </a:lvl7pPr>
          <a:lvl8pPr marL="800100" indent="-114300" algn="ctr">
            <a:defRPr sz="1500"/>
          </a:lvl8pPr>
          <a:lvl9pPr marL="914400" indent="-114300" algn="ctr">
            <a:defRPr sz="1500"/>
          </a:lvl9pPr>
        </a:lstStyle>
        <a:p>
          <a:pPr lvl="0">
            <a:lnSpc>
              <a:spcPct val="100000"/>
            </a:lnSpc>
            <a:spcBef>
              <a:spcPct val="0"/>
            </a:spcBef>
            <a:spcAft>
              <a:spcPct val="35000"/>
            </a:spcAft>
          </a:pPr>
          <a:r>
            <a:rPr lang="zh-CN" altLang="en-US" b="1">
              <a:solidFill>
                <a:srgbClr val="1D41D5"/>
              </a:solidFill>
            </a:rPr>
            <a:t>特定时空背景</a:t>
          </a:r>
          <a:endParaRPr lang="zh-CN" altLang="en-US" b="1">
            <a:solidFill>
              <a:srgbClr val="1D41D5"/>
            </a:solidFill>
          </a:endParaRPr>
        </a:p>
      </dsp:txBody>
      <dsp:txXfrm>
        <a:off x="618173" y="1515710"/>
        <a:ext cx="1165931" cy="1165931"/>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3420745" cy="3776980"/>
        <a:chOff x="0" y="0"/>
        <a:chExt cx="3420745" cy="3776980"/>
      </a:xfrm>
    </dsp:grpSpPr>
    <dsp:sp modelId="{1F055725-8984-42CB-98CB-8E7728DD5EAB}">
      <dsp:nvSpPr>
        <dsp:cNvPr id="5" name="矩形 4"/>
        <dsp:cNvSpPr/>
      </dsp:nvSpPr>
      <dsp:spPr bwMode="white">
        <a:xfrm>
          <a:off x="0" y="350030"/>
          <a:ext cx="3420745" cy="529200"/>
        </a:xfrm>
        <a:prstGeom prst="rect">
          <a:avLst/>
        </a:prstGeom>
      </dsp:spPr>
      <dsp:style>
        <a:lnRef idx="2">
          <a:schemeClr val="accent1"/>
        </a:lnRef>
        <a:fillRef idx="1">
          <a:schemeClr val="lt1">
            <a:alpha val="90000"/>
          </a:schemeClr>
        </a:fillRef>
        <a:effectRef idx="0">
          <a:scrgbClr r="0" g="0" b="0"/>
        </a:effectRef>
        <a:fontRef idx="minor"/>
      </dsp:style>
      <dsp:txBody>
        <a:bodyPr lIns="265487" tIns="437388" rIns="265487" bIns="149352" anchor="t"/>
        <a:lstStyle>
          <a:lvl1pPr algn="l">
            <a:defRPr sz="2100"/>
          </a:lvl1pPr>
          <a:lvl2pPr marL="228600" indent="-228600" algn="l">
            <a:defRPr sz="2100"/>
          </a:lvl2pPr>
          <a:lvl3pPr marL="457200" indent="-228600" algn="l">
            <a:defRPr sz="2100"/>
          </a:lvl3pPr>
          <a:lvl4pPr marL="685800" indent="-228600" algn="l">
            <a:defRPr sz="2100"/>
          </a:lvl4pPr>
          <a:lvl5pPr marL="914400" indent="-228600" algn="l">
            <a:defRPr sz="2100"/>
          </a:lvl5pPr>
          <a:lvl6pPr marL="1143000" indent="-228600" algn="l">
            <a:defRPr sz="2100"/>
          </a:lvl6pPr>
          <a:lvl7pPr marL="1371600" indent="-228600" algn="l">
            <a:defRPr sz="2100"/>
          </a:lvl7pPr>
          <a:lvl8pPr marL="1600200" indent="-228600" algn="l">
            <a:defRPr sz="2100"/>
          </a:lvl8pPr>
          <a:lvl9pPr marL="1828800" indent="-228600" algn="l">
            <a:defRPr sz="2100"/>
          </a:lvl9pPr>
        </a:lstStyle>
        <a:p>
          <a:endParaRPr>
            <a:solidFill>
              <a:schemeClr val="dk1"/>
            </a:solidFill>
          </a:endParaRPr>
        </a:p>
      </dsp:txBody>
      <dsp:txXfrm>
        <a:off x="0" y="350030"/>
        <a:ext cx="3420745" cy="529200"/>
      </dsp:txXfrm>
    </dsp:sp>
    <dsp:sp modelId="{D0971512-D8E1-4E4B-89F4-FF2EB164C196}">
      <dsp:nvSpPr>
        <dsp:cNvPr id="4" name="圆角矩形 3"/>
        <dsp:cNvSpPr/>
      </dsp:nvSpPr>
      <dsp:spPr bwMode="white">
        <a:xfrm>
          <a:off x="171037" y="40070"/>
          <a:ext cx="2394522" cy="619920"/>
        </a:xfrm>
        <a:prstGeom prst="roundRect">
          <a:avLst/>
        </a:prstGeom>
      </dsp:spPr>
      <dsp:style>
        <a:lnRef idx="2">
          <a:schemeClr val="lt1"/>
        </a:lnRef>
        <a:fillRef idx="1">
          <a:schemeClr val="accent1"/>
        </a:fillRef>
        <a:effectRef idx="0">
          <a:scrgbClr r="0" g="0" b="0"/>
        </a:effectRef>
        <a:fontRef idx="minor">
          <a:schemeClr val="lt1"/>
        </a:fontRef>
      </dsp:style>
      <dsp:txBody>
        <a:bodyPr vert="horz" wrap="square" lIns="90507" tIns="0" rIns="90507" bIns="0" anchor="ctr"/>
        <a:lstStyle>
          <a:lvl1pPr algn="l">
            <a:defRPr sz="2100"/>
          </a:lvl1pPr>
          <a:lvl2pPr marL="171450" indent="-171450" algn="l">
            <a:defRPr sz="1600"/>
          </a:lvl2pPr>
          <a:lvl3pPr marL="342900" indent="-171450" algn="l">
            <a:defRPr sz="1600"/>
          </a:lvl3pPr>
          <a:lvl4pPr marL="514350" indent="-171450" algn="l">
            <a:defRPr sz="1600"/>
          </a:lvl4pPr>
          <a:lvl5pPr marL="685800" indent="-171450" algn="l">
            <a:defRPr sz="1600"/>
          </a:lvl5pPr>
          <a:lvl6pPr marL="857250" indent="-171450" algn="l">
            <a:defRPr sz="1600"/>
          </a:lvl6pPr>
          <a:lvl7pPr marL="1028700" indent="-171450" algn="l">
            <a:defRPr sz="1600"/>
          </a:lvl7pPr>
          <a:lvl8pPr marL="1200150" indent="-171450" algn="l">
            <a:defRPr sz="1600"/>
          </a:lvl8pPr>
          <a:lvl9pPr marL="1371600" indent="-171450" algn="l">
            <a:defRPr sz="1600"/>
          </a:lvl9pPr>
        </a:lstStyle>
        <a:p>
          <a:pPr lvl="0">
            <a:lnSpc>
              <a:spcPct val="100000"/>
            </a:lnSpc>
            <a:spcBef>
              <a:spcPct val="0"/>
            </a:spcBef>
            <a:spcAft>
              <a:spcPct val="35000"/>
            </a:spcAft>
          </a:pPr>
          <a:r>
            <a:rPr lang="zh-CN" altLang="en-US" b="1">
              <a:solidFill>
                <a:srgbClr val="FF0000"/>
              </a:solidFill>
            </a:rPr>
            <a:t>复述已知的解释</a:t>
          </a:r>
          <a:endParaRPr lang="zh-CN" altLang="en-US" b="1">
            <a:solidFill>
              <a:srgbClr val="FF0000"/>
            </a:solidFill>
          </a:endParaRPr>
        </a:p>
      </dsp:txBody>
      <dsp:txXfrm>
        <a:off x="171037" y="40070"/>
        <a:ext cx="2394522" cy="619920"/>
      </dsp:txXfrm>
    </dsp:sp>
    <dsp:sp modelId="{FB20FF5F-D131-4A8A-AEBC-01A2B84D6655}">
      <dsp:nvSpPr>
        <dsp:cNvPr id="8" name="矩形 7"/>
        <dsp:cNvSpPr/>
      </dsp:nvSpPr>
      <dsp:spPr bwMode="white">
        <a:xfrm>
          <a:off x="0" y="1302590"/>
          <a:ext cx="3420745" cy="529200"/>
        </a:xfrm>
        <a:prstGeom prst="rect">
          <a:avLst/>
        </a:prstGeom>
      </dsp:spPr>
      <dsp:style>
        <a:lnRef idx="2">
          <a:schemeClr val="accent1"/>
        </a:lnRef>
        <a:fillRef idx="1">
          <a:schemeClr val="lt1">
            <a:alpha val="90000"/>
          </a:schemeClr>
        </a:fillRef>
        <a:effectRef idx="0">
          <a:scrgbClr r="0" g="0" b="0"/>
        </a:effectRef>
        <a:fontRef idx="minor"/>
      </dsp:style>
      <dsp:txBody>
        <a:bodyPr lIns="265487" tIns="437388" rIns="265487" bIns="149352" anchor="t"/>
        <a:lstStyle>
          <a:lvl1pPr algn="l">
            <a:defRPr sz="2100"/>
          </a:lvl1pPr>
          <a:lvl2pPr marL="228600" indent="-228600" algn="l">
            <a:defRPr sz="2100"/>
          </a:lvl2pPr>
          <a:lvl3pPr marL="457200" indent="-228600" algn="l">
            <a:defRPr sz="2100"/>
          </a:lvl3pPr>
          <a:lvl4pPr marL="685800" indent="-228600" algn="l">
            <a:defRPr sz="2100"/>
          </a:lvl4pPr>
          <a:lvl5pPr marL="914400" indent="-228600" algn="l">
            <a:defRPr sz="2100"/>
          </a:lvl5pPr>
          <a:lvl6pPr marL="1143000" indent="-228600" algn="l">
            <a:defRPr sz="2100"/>
          </a:lvl6pPr>
          <a:lvl7pPr marL="1371600" indent="-228600" algn="l">
            <a:defRPr sz="2100"/>
          </a:lvl7pPr>
          <a:lvl8pPr marL="1600200" indent="-228600" algn="l">
            <a:defRPr sz="2100"/>
          </a:lvl8pPr>
          <a:lvl9pPr marL="1828800" indent="-228600" algn="l">
            <a:defRPr sz="2100"/>
          </a:lvl9pPr>
        </a:lstStyle>
        <a:p>
          <a:endParaRPr>
            <a:solidFill>
              <a:schemeClr val="dk1"/>
            </a:solidFill>
          </a:endParaRPr>
        </a:p>
      </dsp:txBody>
      <dsp:txXfrm>
        <a:off x="0" y="1302590"/>
        <a:ext cx="3420745" cy="529200"/>
      </dsp:txXfrm>
    </dsp:sp>
    <dsp:sp modelId="{DD07B078-3354-4F1B-9438-E4F95C4B43A6}">
      <dsp:nvSpPr>
        <dsp:cNvPr id="7" name="圆角矩形 6"/>
        <dsp:cNvSpPr/>
      </dsp:nvSpPr>
      <dsp:spPr bwMode="white">
        <a:xfrm>
          <a:off x="171037" y="992630"/>
          <a:ext cx="2394522" cy="619920"/>
        </a:xfrm>
        <a:prstGeom prst="roundRect">
          <a:avLst/>
        </a:prstGeom>
      </dsp:spPr>
      <dsp:style>
        <a:lnRef idx="2">
          <a:schemeClr val="lt1"/>
        </a:lnRef>
        <a:fillRef idx="1">
          <a:schemeClr val="accent1"/>
        </a:fillRef>
        <a:effectRef idx="0">
          <a:scrgbClr r="0" g="0" b="0"/>
        </a:effectRef>
        <a:fontRef idx="minor">
          <a:schemeClr val="lt1"/>
        </a:fontRef>
      </dsp:style>
      <dsp:txBody>
        <a:bodyPr vert="horz" wrap="square" lIns="90507" tIns="0" rIns="90507" bIns="0" anchor="ctr"/>
        <a:lstStyle>
          <a:lvl1pPr algn="l">
            <a:defRPr sz="2100"/>
          </a:lvl1pPr>
          <a:lvl2pPr marL="171450" indent="-171450" algn="l">
            <a:defRPr sz="1600"/>
          </a:lvl2pPr>
          <a:lvl3pPr marL="342900" indent="-171450" algn="l">
            <a:defRPr sz="1600"/>
          </a:lvl3pPr>
          <a:lvl4pPr marL="514350" indent="-171450" algn="l">
            <a:defRPr sz="1600"/>
          </a:lvl4pPr>
          <a:lvl5pPr marL="685800" indent="-171450" algn="l">
            <a:defRPr sz="1600"/>
          </a:lvl5pPr>
          <a:lvl6pPr marL="857250" indent="-171450" algn="l">
            <a:defRPr sz="1600"/>
          </a:lvl6pPr>
          <a:lvl7pPr marL="1028700" indent="-171450" algn="l">
            <a:defRPr sz="1600"/>
          </a:lvl7pPr>
          <a:lvl8pPr marL="1200150" indent="-171450" algn="l">
            <a:defRPr sz="1600"/>
          </a:lvl8pPr>
          <a:lvl9pPr marL="1371600" indent="-171450" algn="l">
            <a:defRPr sz="1600"/>
          </a:lvl9pPr>
        </a:lstStyle>
        <a:p>
          <a:pPr lvl="0">
            <a:lnSpc>
              <a:spcPct val="100000"/>
            </a:lnSpc>
            <a:spcBef>
              <a:spcPct val="0"/>
            </a:spcBef>
            <a:spcAft>
              <a:spcPct val="35000"/>
            </a:spcAft>
          </a:pPr>
          <a:r>
            <a:rPr lang="zh-CN" altLang="en-US" b="1">
              <a:solidFill>
                <a:srgbClr val="FF0000"/>
              </a:solidFill>
            </a:rPr>
            <a:t>分析已知的解释</a:t>
          </a:r>
          <a:endParaRPr lang="zh-CN" altLang="en-US" b="1">
            <a:solidFill>
              <a:srgbClr val="FF0000"/>
            </a:solidFill>
          </a:endParaRPr>
        </a:p>
      </dsp:txBody>
      <dsp:txXfrm>
        <a:off x="171037" y="992630"/>
        <a:ext cx="2394522" cy="619920"/>
      </dsp:txXfrm>
    </dsp:sp>
    <dsp:sp modelId="{F855875C-E8B4-4273-8C6C-6A8EC3091B3C}">
      <dsp:nvSpPr>
        <dsp:cNvPr id="11" name="矩形 10"/>
        <dsp:cNvSpPr/>
      </dsp:nvSpPr>
      <dsp:spPr bwMode="white">
        <a:xfrm>
          <a:off x="0" y="2255150"/>
          <a:ext cx="3420745" cy="529200"/>
        </a:xfrm>
        <a:prstGeom prst="rect">
          <a:avLst/>
        </a:prstGeom>
      </dsp:spPr>
      <dsp:style>
        <a:lnRef idx="2">
          <a:schemeClr val="accent1"/>
        </a:lnRef>
        <a:fillRef idx="1">
          <a:schemeClr val="lt1">
            <a:alpha val="90000"/>
          </a:schemeClr>
        </a:fillRef>
        <a:effectRef idx="0">
          <a:scrgbClr r="0" g="0" b="0"/>
        </a:effectRef>
        <a:fontRef idx="minor"/>
      </dsp:style>
      <dsp:txBody>
        <a:bodyPr lIns="265487" tIns="437388" rIns="265487" bIns="149352" anchor="t"/>
        <a:lstStyle>
          <a:lvl1pPr algn="l">
            <a:defRPr sz="2100"/>
          </a:lvl1pPr>
          <a:lvl2pPr marL="228600" indent="-228600" algn="l">
            <a:defRPr sz="2100"/>
          </a:lvl2pPr>
          <a:lvl3pPr marL="457200" indent="-228600" algn="l">
            <a:defRPr sz="2100"/>
          </a:lvl3pPr>
          <a:lvl4pPr marL="685800" indent="-228600" algn="l">
            <a:defRPr sz="2100"/>
          </a:lvl4pPr>
          <a:lvl5pPr marL="914400" indent="-228600" algn="l">
            <a:defRPr sz="2100"/>
          </a:lvl5pPr>
          <a:lvl6pPr marL="1143000" indent="-228600" algn="l">
            <a:defRPr sz="2100"/>
          </a:lvl6pPr>
          <a:lvl7pPr marL="1371600" indent="-228600" algn="l">
            <a:defRPr sz="2100"/>
          </a:lvl7pPr>
          <a:lvl8pPr marL="1600200" indent="-228600" algn="l">
            <a:defRPr sz="2100"/>
          </a:lvl8pPr>
          <a:lvl9pPr marL="1828800" indent="-228600" algn="l">
            <a:defRPr sz="2100"/>
          </a:lvl9pPr>
        </a:lstStyle>
        <a:p>
          <a:endParaRPr>
            <a:solidFill>
              <a:schemeClr val="dk1"/>
            </a:solidFill>
          </a:endParaRPr>
        </a:p>
      </dsp:txBody>
      <dsp:txXfrm>
        <a:off x="0" y="2255150"/>
        <a:ext cx="3420745" cy="529200"/>
      </dsp:txXfrm>
    </dsp:sp>
    <dsp:sp modelId="{F8B30F84-9FC1-4455-B8FC-CA5DC2189586}">
      <dsp:nvSpPr>
        <dsp:cNvPr id="10" name="圆角矩形 9"/>
        <dsp:cNvSpPr/>
      </dsp:nvSpPr>
      <dsp:spPr bwMode="white">
        <a:xfrm>
          <a:off x="171037" y="1945190"/>
          <a:ext cx="2394522" cy="619920"/>
        </a:xfrm>
        <a:prstGeom prst="roundRect">
          <a:avLst/>
        </a:prstGeom>
      </dsp:spPr>
      <dsp:style>
        <a:lnRef idx="2">
          <a:schemeClr val="lt1"/>
        </a:lnRef>
        <a:fillRef idx="1">
          <a:schemeClr val="accent1"/>
        </a:fillRef>
        <a:effectRef idx="0">
          <a:scrgbClr r="0" g="0" b="0"/>
        </a:effectRef>
        <a:fontRef idx="minor">
          <a:schemeClr val="lt1"/>
        </a:fontRef>
      </dsp:style>
      <dsp:txBody>
        <a:bodyPr vert="horz" wrap="square" lIns="90507" tIns="0" rIns="90507" bIns="0" anchor="ctr"/>
        <a:lstStyle>
          <a:lvl1pPr algn="l">
            <a:defRPr sz="2100"/>
          </a:lvl1pPr>
          <a:lvl2pPr marL="171450" indent="-171450" algn="l">
            <a:defRPr sz="1600"/>
          </a:lvl2pPr>
          <a:lvl3pPr marL="342900" indent="-171450" algn="l">
            <a:defRPr sz="1600"/>
          </a:lvl3pPr>
          <a:lvl4pPr marL="514350" indent="-171450" algn="l">
            <a:defRPr sz="1600"/>
          </a:lvl4pPr>
          <a:lvl5pPr marL="685800" indent="-171450" algn="l">
            <a:defRPr sz="1600"/>
          </a:lvl5pPr>
          <a:lvl6pPr marL="857250" indent="-171450" algn="l">
            <a:defRPr sz="1600"/>
          </a:lvl6pPr>
          <a:lvl7pPr marL="1028700" indent="-171450" algn="l">
            <a:defRPr sz="1600"/>
          </a:lvl7pPr>
          <a:lvl8pPr marL="1200150" indent="-171450" algn="l">
            <a:defRPr sz="1600"/>
          </a:lvl8pPr>
          <a:lvl9pPr marL="1371600" indent="-171450" algn="l">
            <a:defRPr sz="1600"/>
          </a:lvl9pPr>
        </a:lstStyle>
        <a:p>
          <a:pPr lvl="0">
            <a:lnSpc>
              <a:spcPct val="100000"/>
            </a:lnSpc>
            <a:spcBef>
              <a:spcPct val="0"/>
            </a:spcBef>
            <a:spcAft>
              <a:spcPct val="35000"/>
            </a:spcAft>
          </a:pPr>
          <a:r>
            <a:rPr lang="zh-CN" altLang="en-US" b="1">
              <a:solidFill>
                <a:srgbClr val="FF0000"/>
              </a:solidFill>
            </a:rPr>
            <a:t>评析不同的解释</a:t>
          </a:r>
          <a:endParaRPr lang="zh-CN" altLang="en-US" b="1">
            <a:solidFill>
              <a:srgbClr val="FF0000"/>
            </a:solidFill>
          </a:endParaRPr>
        </a:p>
      </dsp:txBody>
      <dsp:txXfrm>
        <a:off x="171037" y="1945190"/>
        <a:ext cx="2394522" cy="619920"/>
      </dsp:txXfrm>
    </dsp:sp>
    <dsp:sp modelId="{85F2BF80-6DE7-4578-BC70-4F5A1165FF8C}">
      <dsp:nvSpPr>
        <dsp:cNvPr id="14" name="矩形 13"/>
        <dsp:cNvSpPr/>
      </dsp:nvSpPr>
      <dsp:spPr bwMode="white">
        <a:xfrm>
          <a:off x="0" y="3207710"/>
          <a:ext cx="3420745" cy="529200"/>
        </a:xfrm>
        <a:prstGeom prst="rect">
          <a:avLst/>
        </a:prstGeom>
      </dsp:spPr>
      <dsp:style>
        <a:lnRef idx="2">
          <a:schemeClr val="accent1"/>
        </a:lnRef>
        <a:fillRef idx="1">
          <a:schemeClr val="lt1">
            <a:alpha val="90000"/>
          </a:schemeClr>
        </a:fillRef>
        <a:effectRef idx="0">
          <a:scrgbClr r="0" g="0" b="0"/>
        </a:effectRef>
        <a:fontRef idx="minor"/>
      </dsp:style>
      <dsp:txBody>
        <a:bodyPr lIns="265487" tIns="437388" rIns="265487" bIns="149352" anchor="t"/>
        <a:lstStyle>
          <a:lvl1pPr algn="l">
            <a:defRPr sz="2100"/>
          </a:lvl1pPr>
          <a:lvl2pPr marL="228600" indent="-228600" algn="l">
            <a:defRPr sz="2100"/>
          </a:lvl2pPr>
          <a:lvl3pPr marL="457200" indent="-228600" algn="l">
            <a:defRPr sz="2100"/>
          </a:lvl3pPr>
          <a:lvl4pPr marL="685800" indent="-228600" algn="l">
            <a:defRPr sz="2100"/>
          </a:lvl4pPr>
          <a:lvl5pPr marL="914400" indent="-228600" algn="l">
            <a:defRPr sz="2100"/>
          </a:lvl5pPr>
          <a:lvl6pPr marL="1143000" indent="-228600" algn="l">
            <a:defRPr sz="2100"/>
          </a:lvl6pPr>
          <a:lvl7pPr marL="1371600" indent="-228600" algn="l">
            <a:defRPr sz="2100"/>
          </a:lvl7pPr>
          <a:lvl8pPr marL="1600200" indent="-228600" algn="l">
            <a:defRPr sz="2100"/>
          </a:lvl8pPr>
          <a:lvl9pPr marL="1828800" indent="-228600" algn="l">
            <a:defRPr sz="2100"/>
          </a:lvl9pPr>
        </a:lstStyle>
        <a:p>
          <a:endParaRPr>
            <a:solidFill>
              <a:schemeClr val="dk1"/>
            </a:solidFill>
          </a:endParaRPr>
        </a:p>
      </dsp:txBody>
      <dsp:txXfrm>
        <a:off x="0" y="3207710"/>
        <a:ext cx="3420745" cy="529200"/>
      </dsp:txXfrm>
    </dsp:sp>
    <dsp:sp modelId="{ECB71B0C-69C2-4F61-BA5F-F932667B5140}">
      <dsp:nvSpPr>
        <dsp:cNvPr id="13" name="圆角矩形 12"/>
        <dsp:cNvSpPr/>
      </dsp:nvSpPr>
      <dsp:spPr bwMode="white">
        <a:xfrm>
          <a:off x="171037" y="2897750"/>
          <a:ext cx="2394522" cy="619920"/>
        </a:xfrm>
        <a:prstGeom prst="roundRect">
          <a:avLst/>
        </a:prstGeom>
      </dsp:spPr>
      <dsp:style>
        <a:lnRef idx="2">
          <a:schemeClr val="lt1"/>
        </a:lnRef>
        <a:fillRef idx="1">
          <a:schemeClr val="accent1"/>
        </a:fillRef>
        <a:effectRef idx="0">
          <a:scrgbClr r="0" g="0" b="0"/>
        </a:effectRef>
        <a:fontRef idx="minor">
          <a:schemeClr val="lt1"/>
        </a:fontRef>
      </dsp:style>
      <dsp:txBody>
        <a:bodyPr vert="horz" wrap="square" lIns="90507" tIns="0" rIns="90507" bIns="0" anchor="ctr"/>
        <a:lstStyle>
          <a:lvl1pPr algn="l">
            <a:defRPr sz="2100"/>
          </a:lvl1pPr>
          <a:lvl2pPr marL="171450" indent="-171450" algn="l">
            <a:defRPr sz="1600"/>
          </a:lvl2pPr>
          <a:lvl3pPr marL="342900" indent="-171450" algn="l">
            <a:defRPr sz="1600"/>
          </a:lvl3pPr>
          <a:lvl4pPr marL="514350" indent="-171450" algn="l">
            <a:defRPr sz="1600"/>
          </a:lvl4pPr>
          <a:lvl5pPr marL="685800" indent="-171450" algn="l">
            <a:defRPr sz="1600"/>
          </a:lvl5pPr>
          <a:lvl6pPr marL="857250" indent="-171450" algn="l">
            <a:defRPr sz="1600"/>
          </a:lvl6pPr>
          <a:lvl7pPr marL="1028700" indent="-171450" algn="l">
            <a:defRPr sz="1600"/>
          </a:lvl7pPr>
          <a:lvl8pPr marL="1200150" indent="-171450" algn="l">
            <a:defRPr sz="1600"/>
          </a:lvl8pPr>
          <a:lvl9pPr marL="1371600" indent="-171450" algn="l">
            <a:defRPr sz="1600"/>
          </a:lvl9pPr>
        </a:lstStyle>
        <a:p>
          <a:pPr lvl="0">
            <a:lnSpc>
              <a:spcPct val="100000"/>
            </a:lnSpc>
            <a:spcBef>
              <a:spcPct val="0"/>
            </a:spcBef>
            <a:spcAft>
              <a:spcPct val="35000"/>
            </a:spcAft>
          </a:pPr>
          <a:r>
            <a:rPr altLang="en-US" b="1">
              <a:solidFill>
                <a:srgbClr val="FF0000"/>
              </a:solidFill>
            </a:rPr>
            <a:t>作出自己的解释</a:t>
          </a:r>
          <a:endParaRPr altLang="en-US" b="1">
            <a:solidFill>
              <a:srgbClr val="FF0000"/>
            </a:solidFill>
          </a:endParaRPr>
        </a:p>
      </dsp:txBody>
      <dsp:txXfrm>
        <a:off x="171037" y="2897750"/>
        <a:ext cx="2394522" cy="619920"/>
      </dsp:txXfrm>
    </dsp:sp>
    <dsp:sp modelId="{58B158CB-C1D2-4676-88E6-6B3937A00A96}">
      <dsp:nvSpPr>
        <dsp:cNvPr id="3" name="矩形 2" hidden="1"/>
        <dsp:cNvSpPr/>
      </dsp:nvSpPr>
      <dsp:spPr bwMode="white">
        <a:xfrm>
          <a:off x="0" y="350030"/>
          <a:ext cx="171037" cy="0"/>
        </a:xfrm>
        <a:prstGeom prst="rect">
          <a:avLst/>
        </a:prstGeom>
      </dsp:spPr>
      <dsp:style>
        <a:lnRef idx="2">
          <a:schemeClr val="lt1"/>
        </a:lnRef>
        <a:fillRef idx="1">
          <a:schemeClr val="accent1"/>
        </a:fillRef>
        <a:effectRef idx="0">
          <a:scrgbClr r="0" g="0" b="0"/>
        </a:effectRef>
        <a:fontRef idx="minor">
          <a:schemeClr val="lt1"/>
        </a:fontRef>
      </dsp:style>
      <dsp:txXfrm>
        <a:off x="0" y="350030"/>
        <a:ext cx="171037" cy="0"/>
      </dsp:txXfrm>
    </dsp:sp>
    <dsp:sp modelId="{AEA4B341-6C57-43B8-BC42-9813D43D1335}">
      <dsp:nvSpPr>
        <dsp:cNvPr id="6" name="矩形 5" hidden="1"/>
        <dsp:cNvSpPr/>
      </dsp:nvSpPr>
      <dsp:spPr bwMode="white">
        <a:xfrm>
          <a:off x="0" y="1302590"/>
          <a:ext cx="171037" cy="0"/>
        </a:xfrm>
        <a:prstGeom prst="rect">
          <a:avLst/>
        </a:prstGeom>
      </dsp:spPr>
      <dsp:style>
        <a:lnRef idx="2">
          <a:schemeClr val="lt1"/>
        </a:lnRef>
        <a:fillRef idx="1">
          <a:schemeClr val="accent1"/>
        </a:fillRef>
        <a:effectRef idx="0">
          <a:scrgbClr r="0" g="0" b="0"/>
        </a:effectRef>
        <a:fontRef idx="minor">
          <a:schemeClr val="lt1"/>
        </a:fontRef>
      </dsp:style>
      <dsp:txXfrm>
        <a:off x="0" y="1302590"/>
        <a:ext cx="171037" cy="0"/>
      </dsp:txXfrm>
    </dsp:sp>
    <dsp:sp modelId="{09CBCBA7-E2EE-4654-BCFB-AB2C2D77E66B}">
      <dsp:nvSpPr>
        <dsp:cNvPr id="9" name="矩形 8" hidden="1"/>
        <dsp:cNvSpPr/>
      </dsp:nvSpPr>
      <dsp:spPr bwMode="white">
        <a:xfrm>
          <a:off x="0" y="2255150"/>
          <a:ext cx="171037" cy="0"/>
        </a:xfrm>
        <a:prstGeom prst="rect">
          <a:avLst/>
        </a:prstGeom>
      </dsp:spPr>
      <dsp:style>
        <a:lnRef idx="2">
          <a:schemeClr val="lt1"/>
        </a:lnRef>
        <a:fillRef idx="1">
          <a:schemeClr val="accent1"/>
        </a:fillRef>
        <a:effectRef idx="0">
          <a:scrgbClr r="0" g="0" b="0"/>
        </a:effectRef>
        <a:fontRef idx="minor">
          <a:schemeClr val="lt1"/>
        </a:fontRef>
      </dsp:style>
      <dsp:txXfrm>
        <a:off x="0" y="2255150"/>
        <a:ext cx="171037" cy="0"/>
      </dsp:txXfrm>
    </dsp:sp>
    <dsp:sp modelId="{A64CE165-C994-46CA-BF95-2A73661DCB91}">
      <dsp:nvSpPr>
        <dsp:cNvPr id="12" name="矩形 11" hidden="1"/>
        <dsp:cNvSpPr/>
      </dsp:nvSpPr>
      <dsp:spPr bwMode="white">
        <a:xfrm>
          <a:off x="0" y="3207710"/>
          <a:ext cx="171037" cy="0"/>
        </a:xfrm>
        <a:prstGeom prst="rect">
          <a:avLst/>
        </a:prstGeom>
      </dsp:spPr>
      <dsp:style>
        <a:lnRef idx="2">
          <a:schemeClr val="lt1"/>
        </a:lnRef>
        <a:fillRef idx="1">
          <a:schemeClr val="accent1"/>
        </a:fillRef>
        <a:effectRef idx="0">
          <a:scrgbClr r="0" g="0" b="0"/>
        </a:effectRef>
        <a:fontRef idx="minor">
          <a:schemeClr val="lt1"/>
        </a:fontRef>
      </dsp:style>
      <dsp:txXfrm>
        <a:off x="0" y="3207710"/>
        <a:ext cx="171037" cy="0"/>
      </dsp:txXfrm>
    </dsp:sp>
  </dsp:spTree>
</dsp:drawing>
</file>

<file path=ppt/diagrams/drawing3.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6283325" cy="4037965"/>
        <a:chOff x="0" y="0"/>
        <a:chExt cx="6283325" cy="4037965"/>
      </a:xfrm>
    </dsp:grpSpPr>
    <dsp:sp modelId="{B49960C0-2478-4BCF-A9C0-745AB8F5088C}">
      <dsp:nvSpPr>
        <dsp:cNvPr id="3" name="椭圆 2"/>
        <dsp:cNvSpPr/>
      </dsp:nvSpPr>
      <dsp:spPr bwMode="white">
        <a:xfrm>
          <a:off x="2570138" y="1600270"/>
          <a:ext cx="1143050" cy="1143050"/>
        </a:xfrm>
        <a:prstGeom prst="ellipse">
          <a:avLst/>
        </a:prstGeom>
      </dsp:spPr>
      <dsp:style>
        <a:lnRef idx="0">
          <a:schemeClr val="lt1"/>
        </a:lnRef>
        <a:fillRef idx="3">
          <a:schemeClr val="accent2"/>
        </a:fillRef>
        <a:effectRef idx="3">
          <a:scrgbClr r="0" g="0" b="0"/>
        </a:effectRef>
        <a:fontRef idx="minor">
          <a:schemeClr val="lt1"/>
        </a:fontRef>
      </dsp:style>
      <dsp:txBody>
        <a:bodyPr vert="horz" wrap="square" lIns="30480" tIns="30480" rIns="30480" bIns="304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400" b="1">
              <a:solidFill>
                <a:srgbClr val="FF0000"/>
              </a:solidFill>
            </a:rPr>
            <a:t>好的问题</a:t>
          </a:r>
          <a:endParaRPr lang="zh-CN" altLang="en-US" sz="2400" b="1">
            <a:solidFill>
              <a:srgbClr val="FF0000"/>
            </a:solidFill>
          </a:endParaRPr>
        </a:p>
      </dsp:txBody>
      <dsp:txXfrm>
        <a:off x="2570138" y="1600270"/>
        <a:ext cx="1143050" cy="1143050"/>
      </dsp:txXfrm>
    </dsp:sp>
    <dsp:sp modelId="{EC0B8BA3-D1A0-4681-887A-385E8DD367D4}">
      <dsp:nvSpPr>
        <dsp:cNvPr id="4" name="右箭头 3"/>
        <dsp:cNvSpPr/>
      </dsp:nvSpPr>
      <dsp:spPr bwMode="white">
        <a:xfrm rot="16199999">
          <a:off x="3020499" y="1177341"/>
          <a:ext cx="242327" cy="388637"/>
        </a:xfrm>
        <a:prstGeom prst="rightArrow">
          <a:avLst>
            <a:gd name="adj1" fmla="val 60000"/>
            <a:gd name="adj2" fmla="val 50000"/>
          </a:avLst>
        </a:prstGeom>
      </dsp:spPr>
      <dsp:style>
        <a:lnRef idx="0">
          <a:schemeClr val="accent2">
            <a:tint val="60000"/>
          </a:schemeClr>
        </a:lnRef>
        <a:fillRef idx="3">
          <a:schemeClr val="accent2">
            <a:tint val="60000"/>
          </a:schemeClr>
        </a:fillRef>
        <a:effectRef idx="3">
          <a:scrgbClr r="0" g="0" b="0"/>
        </a:effectRef>
        <a:fontRef idx="minor">
          <a:schemeClr val="lt1"/>
        </a:fontRef>
      </dsp:style>
      <dsp:txXfrm rot="16199999">
        <a:off x="3020499" y="1177341"/>
        <a:ext cx="242327" cy="388637"/>
      </dsp:txXfrm>
    </dsp:sp>
    <dsp:sp modelId="{E439FB7C-643C-454F-9092-F27C7C66C5B0}">
      <dsp:nvSpPr>
        <dsp:cNvPr id="6" name="椭圆 5"/>
        <dsp:cNvSpPr/>
      </dsp:nvSpPr>
      <dsp:spPr bwMode="white">
        <a:xfrm>
          <a:off x="2570138" y="0"/>
          <a:ext cx="1143050" cy="1143050"/>
        </a:xfrm>
        <a:prstGeom prst="ellipse">
          <a:avLst/>
        </a:prstGeom>
      </dsp:spPr>
      <dsp:style>
        <a:lnRef idx="0">
          <a:schemeClr val="lt1"/>
        </a:lnRef>
        <a:fillRef idx="3">
          <a:schemeClr val="accent2"/>
        </a:fillRef>
        <a:effectRef idx="3">
          <a:scrgbClr r="0" g="0" b="0"/>
        </a:effectRef>
        <a:fontRef idx="minor">
          <a:schemeClr val="lt1"/>
        </a:fontRef>
      </dsp:style>
      <dsp:txBody>
        <a:bodyPr vert="horz" wrap="square" lIns="30480" tIns="30480" rIns="30480" bIns="30480" anchor="ctr"/>
        <a:lstStyle>
          <a:lvl1pPr algn="ctr">
            <a:defRPr sz="2400"/>
          </a:lvl1pPr>
          <a:lvl2pPr marL="171450" indent="-171450" algn="ctr">
            <a:defRPr sz="1800"/>
          </a:lvl2pPr>
          <a:lvl3pPr marL="342900" indent="-171450" algn="ctr">
            <a:defRPr sz="1800"/>
          </a:lvl3pPr>
          <a:lvl4pPr marL="514350" indent="-171450" algn="ctr">
            <a:defRPr sz="1800"/>
          </a:lvl4pPr>
          <a:lvl5pPr marL="685800" indent="-171450" algn="ctr">
            <a:defRPr sz="1800"/>
          </a:lvl5pPr>
          <a:lvl6pPr marL="857250" indent="-171450" algn="ctr">
            <a:defRPr sz="1800"/>
          </a:lvl6pPr>
          <a:lvl7pPr marL="1028700" indent="-171450" algn="ctr">
            <a:defRPr sz="1800"/>
          </a:lvl7pPr>
          <a:lvl8pPr marL="1200150" indent="-171450" algn="ctr">
            <a:defRPr sz="1800"/>
          </a:lvl8pPr>
          <a:lvl9pPr marL="1371600" indent="-171450" algn="ctr">
            <a:defRPr sz="1800"/>
          </a:lvl9pPr>
        </a:lstStyle>
        <a:p>
          <a:pPr lvl="0">
            <a:lnSpc>
              <a:spcPct val="100000"/>
            </a:lnSpc>
            <a:spcBef>
              <a:spcPct val="0"/>
            </a:spcBef>
            <a:spcAft>
              <a:spcPct val="35000"/>
            </a:spcAft>
          </a:pPr>
          <a:r>
            <a:rPr lang="zh-CN" altLang="en-US" b="1">
              <a:solidFill>
                <a:schemeClr val="tx1"/>
              </a:solidFill>
            </a:rPr>
            <a:t>有挑战性</a:t>
          </a:r>
          <a:endParaRPr lang="zh-CN" altLang="en-US" b="1">
            <a:solidFill>
              <a:schemeClr val="tx1"/>
            </a:solidFill>
          </a:endParaRPr>
        </a:p>
      </dsp:txBody>
      <dsp:txXfrm>
        <a:off x="2570138" y="0"/>
        <a:ext cx="1143050" cy="1143050"/>
      </dsp:txXfrm>
    </dsp:sp>
    <dsp:sp modelId="{C3F24A31-6336-4001-A7BC-363EFBD70997}">
      <dsp:nvSpPr>
        <dsp:cNvPr id="16" name="右箭头 15"/>
        <dsp:cNvSpPr/>
      </dsp:nvSpPr>
      <dsp:spPr bwMode="white">
        <a:xfrm rot="-1080000">
          <a:off x="3781473" y="1730221"/>
          <a:ext cx="242327" cy="388637"/>
        </a:xfrm>
        <a:prstGeom prst="rightArrow">
          <a:avLst>
            <a:gd name="adj1" fmla="val 60000"/>
            <a:gd name="adj2" fmla="val 50000"/>
          </a:avLst>
        </a:prstGeom>
      </dsp:spPr>
      <dsp:style>
        <a:lnRef idx="0">
          <a:schemeClr val="accent2">
            <a:tint val="60000"/>
          </a:schemeClr>
        </a:lnRef>
        <a:fillRef idx="3">
          <a:schemeClr val="accent2">
            <a:tint val="60000"/>
          </a:schemeClr>
        </a:fillRef>
        <a:effectRef idx="3">
          <a:scrgbClr r="0" g="0" b="0"/>
        </a:effectRef>
        <a:fontRef idx="minor">
          <a:schemeClr val="lt1"/>
        </a:fontRef>
      </dsp:style>
      <dsp:txXfrm rot="-1080000">
        <a:off x="3781473" y="1730221"/>
        <a:ext cx="242327" cy="388637"/>
      </dsp:txXfrm>
    </dsp:sp>
    <dsp:sp modelId="{0F58DCAF-4287-4E25-834C-1C870AA12706}">
      <dsp:nvSpPr>
        <dsp:cNvPr id="18" name="椭圆 17"/>
        <dsp:cNvSpPr/>
      </dsp:nvSpPr>
      <dsp:spPr bwMode="white">
        <a:xfrm>
          <a:off x="4092085" y="1105759"/>
          <a:ext cx="1143050" cy="1143050"/>
        </a:xfrm>
        <a:prstGeom prst="ellipse">
          <a:avLst/>
        </a:prstGeom>
      </dsp:spPr>
      <dsp:style>
        <a:lnRef idx="0">
          <a:schemeClr val="lt1"/>
        </a:lnRef>
        <a:fillRef idx="3">
          <a:schemeClr val="accent2"/>
        </a:fillRef>
        <a:effectRef idx="3">
          <a:scrgbClr r="0" g="0" b="0"/>
        </a:effectRef>
        <a:fontRef idx="minor">
          <a:schemeClr val="lt1"/>
        </a:fontRef>
      </dsp:style>
      <dsp:txBody>
        <a:bodyPr vert="horz" wrap="square" lIns="30480" tIns="30480" rIns="30480" bIns="30480" anchor="ctr"/>
        <a:lstStyle>
          <a:lvl1pPr algn="ctr">
            <a:defRPr sz="2400"/>
          </a:lvl1pPr>
          <a:lvl2pPr marL="171450" indent="-171450" algn="ctr">
            <a:defRPr sz="1800"/>
          </a:lvl2pPr>
          <a:lvl3pPr marL="342900" indent="-171450" algn="ctr">
            <a:defRPr sz="1800"/>
          </a:lvl3pPr>
          <a:lvl4pPr marL="514350" indent="-171450" algn="ctr">
            <a:defRPr sz="1800"/>
          </a:lvl4pPr>
          <a:lvl5pPr marL="685800" indent="-171450" algn="ctr">
            <a:defRPr sz="1800"/>
          </a:lvl5pPr>
          <a:lvl6pPr marL="857250" indent="-171450" algn="ctr">
            <a:defRPr sz="1800"/>
          </a:lvl6pPr>
          <a:lvl7pPr marL="1028700" indent="-171450" algn="ctr">
            <a:defRPr sz="1800"/>
          </a:lvl7pPr>
          <a:lvl8pPr marL="1200150" indent="-171450" algn="ctr">
            <a:defRPr sz="1800"/>
          </a:lvl8pPr>
          <a:lvl9pPr marL="1371600" indent="-171450" algn="ctr">
            <a:defRPr sz="1800"/>
          </a:lvl9pPr>
        </a:lstStyle>
        <a:p>
          <a:pPr lvl="0">
            <a:lnSpc>
              <a:spcPct val="100000"/>
            </a:lnSpc>
            <a:spcBef>
              <a:spcPct val="0"/>
            </a:spcBef>
            <a:spcAft>
              <a:spcPct val="35000"/>
            </a:spcAft>
          </a:pPr>
          <a:r>
            <a:rPr lang="zh-CN" b="1">
              <a:solidFill>
                <a:schemeClr val="tx1"/>
              </a:solidFill>
            </a:rPr>
            <a:t>有应用性</a:t>
          </a:r>
          <a:endParaRPr lang="zh-CN" b="1">
            <a:solidFill>
              <a:schemeClr val="tx1"/>
            </a:solidFill>
          </a:endParaRPr>
        </a:p>
      </dsp:txBody>
      <dsp:txXfrm>
        <a:off x="4092085" y="1105759"/>
        <a:ext cx="1143050" cy="1143050"/>
      </dsp:txXfrm>
    </dsp:sp>
    <dsp:sp modelId="{7B6555EF-08DC-4AF8-B351-7FF0D98BC600}">
      <dsp:nvSpPr>
        <dsp:cNvPr id="7" name="右箭头 6"/>
        <dsp:cNvSpPr/>
      </dsp:nvSpPr>
      <dsp:spPr bwMode="white">
        <a:xfrm rot="3240000">
          <a:off x="3490807" y="2624799"/>
          <a:ext cx="242327" cy="388637"/>
        </a:xfrm>
        <a:prstGeom prst="rightArrow">
          <a:avLst>
            <a:gd name="adj1" fmla="val 60000"/>
            <a:gd name="adj2" fmla="val 50000"/>
          </a:avLst>
        </a:prstGeom>
      </dsp:spPr>
      <dsp:style>
        <a:lnRef idx="0">
          <a:schemeClr val="accent2">
            <a:tint val="60000"/>
          </a:schemeClr>
        </a:lnRef>
        <a:fillRef idx="3">
          <a:schemeClr val="accent2">
            <a:tint val="60000"/>
          </a:schemeClr>
        </a:fillRef>
        <a:effectRef idx="3">
          <a:scrgbClr r="0" g="0" b="0"/>
        </a:effectRef>
        <a:fontRef idx="minor">
          <a:schemeClr val="lt1"/>
        </a:fontRef>
      </dsp:style>
      <dsp:txXfrm rot="3240000">
        <a:off x="3490807" y="2624799"/>
        <a:ext cx="242327" cy="388637"/>
      </dsp:txXfrm>
    </dsp:sp>
    <dsp:sp modelId="{DA72E5D4-62CF-433D-B5E8-B21F597C9891}">
      <dsp:nvSpPr>
        <dsp:cNvPr id="9" name="椭圆 8"/>
        <dsp:cNvSpPr/>
      </dsp:nvSpPr>
      <dsp:spPr bwMode="white">
        <a:xfrm>
          <a:off x="3510753" y="2894915"/>
          <a:ext cx="1143050" cy="1143050"/>
        </a:xfrm>
        <a:prstGeom prst="ellipse">
          <a:avLst/>
        </a:prstGeom>
      </dsp:spPr>
      <dsp:style>
        <a:lnRef idx="0">
          <a:schemeClr val="lt1"/>
        </a:lnRef>
        <a:fillRef idx="3">
          <a:schemeClr val="accent2"/>
        </a:fillRef>
        <a:effectRef idx="3">
          <a:scrgbClr r="0" g="0" b="0"/>
        </a:effectRef>
        <a:fontRef idx="minor">
          <a:schemeClr val="lt1"/>
        </a:fontRef>
      </dsp:style>
      <dsp:txBody>
        <a:bodyPr vert="horz" wrap="square" lIns="30480" tIns="30480" rIns="30480" bIns="30480" anchor="ctr"/>
        <a:lstStyle>
          <a:lvl1pPr algn="ctr">
            <a:defRPr sz="2400"/>
          </a:lvl1pPr>
          <a:lvl2pPr marL="171450" indent="-171450" algn="ctr">
            <a:defRPr sz="1800"/>
          </a:lvl2pPr>
          <a:lvl3pPr marL="342900" indent="-171450" algn="ctr">
            <a:defRPr sz="1800"/>
          </a:lvl3pPr>
          <a:lvl4pPr marL="514350" indent="-171450" algn="ctr">
            <a:defRPr sz="1800"/>
          </a:lvl4pPr>
          <a:lvl5pPr marL="685800" indent="-171450" algn="ctr">
            <a:defRPr sz="1800"/>
          </a:lvl5pPr>
          <a:lvl6pPr marL="857250" indent="-171450" algn="ctr">
            <a:defRPr sz="1800"/>
          </a:lvl6pPr>
          <a:lvl7pPr marL="1028700" indent="-171450" algn="ctr">
            <a:defRPr sz="1800"/>
          </a:lvl7pPr>
          <a:lvl8pPr marL="1200150" indent="-171450" algn="ctr">
            <a:defRPr sz="1800"/>
          </a:lvl8pPr>
          <a:lvl9pPr marL="1371600" indent="-171450" algn="ctr">
            <a:defRPr sz="1800"/>
          </a:lvl9pPr>
        </a:lstStyle>
        <a:p>
          <a:pPr lvl="0">
            <a:lnSpc>
              <a:spcPct val="100000"/>
            </a:lnSpc>
            <a:spcBef>
              <a:spcPct val="0"/>
            </a:spcBef>
            <a:spcAft>
              <a:spcPct val="35000"/>
            </a:spcAft>
          </a:pPr>
          <a:r>
            <a:rPr lang="zh-CN" altLang="en-US" b="1">
              <a:solidFill>
                <a:schemeClr val="tx1"/>
              </a:solidFill>
            </a:rPr>
            <a:t>有思辨性</a:t>
          </a:r>
          <a:endParaRPr lang="zh-CN" altLang="en-US" b="1">
            <a:solidFill>
              <a:schemeClr val="tx1"/>
            </a:solidFill>
          </a:endParaRPr>
        </a:p>
      </dsp:txBody>
      <dsp:txXfrm>
        <a:off x="3510753" y="2894915"/>
        <a:ext cx="1143050" cy="1143050"/>
      </dsp:txXfrm>
    </dsp:sp>
    <dsp:sp modelId="{BAA4AF61-D85D-4172-B49F-287A0B9C89FD}">
      <dsp:nvSpPr>
        <dsp:cNvPr id="10" name="右箭头 9"/>
        <dsp:cNvSpPr/>
      </dsp:nvSpPr>
      <dsp:spPr bwMode="white">
        <a:xfrm rot="7560000">
          <a:off x="2550192" y="2624799"/>
          <a:ext cx="242327" cy="388637"/>
        </a:xfrm>
        <a:prstGeom prst="rightArrow">
          <a:avLst>
            <a:gd name="adj1" fmla="val 60000"/>
            <a:gd name="adj2" fmla="val 50000"/>
          </a:avLst>
        </a:prstGeom>
      </dsp:spPr>
      <dsp:style>
        <a:lnRef idx="0">
          <a:schemeClr val="accent2">
            <a:tint val="60000"/>
          </a:schemeClr>
        </a:lnRef>
        <a:fillRef idx="3">
          <a:schemeClr val="accent2">
            <a:tint val="60000"/>
          </a:schemeClr>
        </a:fillRef>
        <a:effectRef idx="3">
          <a:scrgbClr r="0" g="0" b="0"/>
        </a:effectRef>
        <a:fontRef idx="minor">
          <a:schemeClr val="lt1"/>
        </a:fontRef>
      </dsp:style>
      <dsp:txXfrm rot="7560000">
        <a:off x="2550192" y="2624799"/>
        <a:ext cx="242327" cy="388637"/>
      </dsp:txXfrm>
    </dsp:sp>
    <dsp:sp modelId="{9E9F3594-8892-41E8-B3EB-FCDEECCFF202}">
      <dsp:nvSpPr>
        <dsp:cNvPr id="12" name="椭圆 11"/>
        <dsp:cNvSpPr/>
      </dsp:nvSpPr>
      <dsp:spPr bwMode="white">
        <a:xfrm>
          <a:off x="1629523" y="2894915"/>
          <a:ext cx="1143050" cy="1143050"/>
        </a:xfrm>
        <a:prstGeom prst="ellipse">
          <a:avLst/>
        </a:prstGeom>
      </dsp:spPr>
      <dsp:style>
        <a:lnRef idx="0">
          <a:schemeClr val="lt1"/>
        </a:lnRef>
        <a:fillRef idx="3">
          <a:schemeClr val="accent2"/>
        </a:fillRef>
        <a:effectRef idx="3">
          <a:scrgbClr r="0" g="0" b="0"/>
        </a:effectRef>
        <a:fontRef idx="minor">
          <a:schemeClr val="lt1"/>
        </a:fontRef>
      </dsp:style>
      <dsp:txBody>
        <a:bodyPr vert="horz" wrap="square" lIns="30480" tIns="30480" rIns="30480" bIns="30480" anchor="ctr"/>
        <a:lstStyle>
          <a:lvl1pPr algn="ctr">
            <a:defRPr sz="2400"/>
          </a:lvl1pPr>
          <a:lvl2pPr marL="171450" indent="-171450" algn="ctr">
            <a:defRPr sz="1800"/>
          </a:lvl2pPr>
          <a:lvl3pPr marL="342900" indent="-171450" algn="ctr">
            <a:defRPr sz="1800"/>
          </a:lvl3pPr>
          <a:lvl4pPr marL="514350" indent="-171450" algn="ctr">
            <a:defRPr sz="1800"/>
          </a:lvl4pPr>
          <a:lvl5pPr marL="685800" indent="-171450" algn="ctr">
            <a:defRPr sz="1800"/>
          </a:lvl5pPr>
          <a:lvl6pPr marL="857250" indent="-171450" algn="ctr">
            <a:defRPr sz="1800"/>
          </a:lvl6pPr>
          <a:lvl7pPr marL="1028700" indent="-171450" algn="ctr">
            <a:defRPr sz="1800"/>
          </a:lvl7pPr>
          <a:lvl8pPr marL="1200150" indent="-171450" algn="ctr">
            <a:defRPr sz="1800"/>
          </a:lvl8pPr>
          <a:lvl9pPr marL="1371600" indent="-171450" algn="ctr">
            <a:defRPr sz="1800"/>
          </a:lvl9pPr>
        </a:lstStyle>
        <a:p>
          <a:pPr lvl="0">
            <a:lnSpc>
              <a:spcPct val="100000"/>
            </a:lnSpc>
            <a:spcBef>
              <a:spcPct val="0"/>
            </a:spcBef>
            <a:spcAft>
              <a:spcPct val="35000"/>
            </a:spcAft>
          </a:pPr>
          <a:r>
            <a:rPr lang="zh-CN" altLang="en-US" b="1">
              <a:solidFill>
                <a:schemeClr val="tx1"/>
              </a:solidFill>
            </a:rPr>
            <a:t>有生成性</a:t>
          </a:r>
          <a:endParaRPr lang="zh-CN" altLang="en-US" b="1">
            <a:solidFill>
              <a:schemeClr val="tx1"/>
            </a:solidFill>
          </a:endParaRPr>
        </a:p>
      </dsp:txBody>
      <dsp:txXfrm>
        <a:off x="1629523" y="2894915"/>
        <a:ext cx="1143050" cy="1143050"/>
      </dsp:txXfrm>
    </dsp:sp>
    <dsp:sp modelId="{61326397-1233-4C08-8969-7FBCBC2B26B2}">
      <dsp:nvSpPr>
        <dsp:cNvPr id="13" name="右箭头 12"/>
        <dsp:cNvSpPr/>
      </dsp:nvSpPr>
      <dsp:spPr bwMode="white">
        <a:xfrm rot="11880000">
          <a:off x="2259526" y="1730221"/>
          <a:ext cx="242327" cy="388637"/>
        </a:xfrm>
        <a:prstGeom prst="rightArrow">
          <a:avLst>
            <a:gd name="adj1" fmla="val 60000"/>
            <a:gd name="adj2" fmla="val 50000"/>
          </a:avLst>
        </a:prstGeom>
      </dsp:spPr>
      <dsp:style>
        <a:lnRef idx="0">
          <a:schemeClr val="accent2">
            <a:tint val="60000"/>
          </a:schemeClr>
        </a:lnRef>
        <a:fillRef idx="3">
          <a:schemeClr val="accent2">
            <a:tint val="60000"/>
          </a:schemeClr>
        </a:fillRef>
        <a:effectRef idx="3">
          <a:scrgbClr r="0" g="0" b="0"/>
        </a:effectRef>
        <a:fontRef idx="minor">
          <a:schemeClr val="lt1"/>
        </a:fontRef>
      </dsp:style>
      <dsp:txXfrm rot="11880000">
        <a:off x="2259526" y="1730221"/>
        <a:ext cx="242327" cy="388637"/>
      </dsp:txXfrm>
    </dsp:sp>
    <dsp:sp modelId="{EFD94A1D-1705-44D4-9F71-52ACA21AC469}">
      <dsp:nvSpPr>
        <dsp:cNvPr id="15" name="椭圆 14"/>
        <dsp:cNvSpPr/>
      </dsp:nvSpPr>
      <dsp:spPr bwMode="white">
        <a:xfrm>
          <a:off x="1048191" y="1105759"/>
          <a:ext cx="1143050" cy="1143050"/>
        </a:xfrm>
        <a:prstGeom prst="ellipse">
          <a:avLst/>
        </a:prstGeom>
      </dsp:spPr>
      <dsp:style>
        <a:lnRef idx="0">
          <a:schemeClr val="lt1"/>
        </a:lnRef>
        <a:fillRef idx="3">
          <a:schemeClr val="accent2"/>
        </a:fillRef>
        <a:effectRef idx="3">
          <a:scrgbClr r="0" g="0" b="0"/>
        </a:effectRef>
        <a:fontRef idx="minor">
          <a:schemeClr val="lt1"/>
        </a:fontRef>
      </dsp:style>
      <dsp:txBody>
        <a:bodyPr vert="horz" wrap="square" lIns="30480" tIns="30480" rIns="30480" bIns="30480" anchor="ctr"/>
        <a:lstStyle>
          <a:lvl1pPr algn="ctr">
            <a:defRPr sz="2400"/>
          </a:lvl1pPr>
          <a:lvl2pPr marL="171450" indent="-171450" algn="ctr">
            <a:defRPr sz="1800"/>
          </a:lvl2pPr>
          <a:lvl3pPr marL="342900" indent="-171450" algn="ctr">
            <a:defRPr sz="1800"/>
          </a:lvl3pPr>
          <a:lvl4pPr marL="514350" indent="-171450" algn="ctr">
            <a:defRPr sz="1800"/>
          </a:lvl4pPr>
          <a:lvl5pPr marL="685800" indent="-171450" algn="ctr">
            <a:defRPr sz="1800"/>
          </a:lvl5pPr>
          <a:lvl6pPr marL="857250" indent="-171450" algn="ctr">
            <a:defRPr sz="1800"/>
          </a:lvl6pPr>
          <a:lvl7pPr marL="1028700" indent="-171450" algn="ctr">
            <a:defRPr sz="1800"/>
          </a:lvl7pPr>
          <a:lvl8pPr marL="1200150" indent="-171450" algn="ctr">
            <a:defRPr sz="1800"/>
          </a:lvl8pPr>
          <a:lvl9pPr marL="1371600" indent="-171450" algn="ctr">
            <a:defRPr sz="1800"/>
          </a:lvl9pPr>
        </a:lstStyle>
        <a:p>
          <a:pPr lvl="0">
            <a:lnSpc>
              <a:spcPct val="100000"/>
            </a:lnSpc>
            <a:spcBef>
              <a:spcPct val="0"/>
            </a:spcBef>
            <a:spcAft>
              <a:spcPct val="35000"/>
            </a:spcAft>
          </a:pPr>
          <a:r>
            <a:rPr lang="zh-CN" altLang="en-US" b="1">
              <a:solidFill>
                <a:schemeClr val="tx1"/>
              </a:solidFill>
            </a:rPr>
            <a:t>有连续性</a:t>
          </a:r>
          <a:endParaRPr lang="zh-CN" altLang="en-US" b="1">
            <a:solidFill>
              <a:schemeClr val="tx1"/>
            </a:solidFill>
          </a:endParaRPr>
        </a:p>
      </dsp:txBody>
      <dsp:txXfrm>
        <a:off x="1048191" y="1105759"/>
        <a:ext cx="1143050" cy="1143050"/>
      </dsp:txXfrm>
    </dsp:sp>
    <dsp:sp modelId="{3EC7B1D9-2BD6-405A-B2BE-EE40634A0814}">
      <dsp:nvSpPr>
        <dsp:cNvPr id="5" name="右箭头 4"/>
        <dsp:cNvSpPr/>
      </dsp:nvSpPr>
      <dsp:spPr bwMode="white">
        <a:xfrm rot="16199999">
          <a:off x="3020499" y="1177341"/>
          <a:ext cx="242327" cy="388637"/>
        </a:xfrm>
        <a:prstGeom prst="rightArrow">
          <a:avLst>
            <a:gd name="adj1" fmla="val 60000"/>
            <a:gd name="adj2" fmla="val 50000"/>
          </a:avLst>
        </a:prstGeom>
        <a:noFill/>
        <a:ln>
          <a:noFill/>
        </a:ln>
      </dsp:spPr>
      <dsp:style>
        <a:lnRef idx="0">
          <a:schemeClr val="lt1"/>
        </a:lnRef>
        <a:fillRef idx="3">
          <a:schemeClr val="accent2"/>
        </a:fillRef>
        <a:effectRef idx="3">
          <a:scrgbClr r="0" g="0" b="0"/>
        </a:effectRef>
        <a:fontRef idx="minor">
          <a:schemeClr val="lt1"/>
        </a:fontRef>
      </dsp:style>
      <dsp:txBody>
        <a:bodyPr lIns="0" tIns="0" rIns="0" bIns="0" anchor="ctr"/>
        <a:lstStyle>
          <a:lvl1pPr algn="ctr">
            <a:defRPr sz="5500"/>
          </a:lvl1pPr>
          <a:lvl2pPr marL="285750" indent="-285750" algn="ctr">
            <a:defRPr sz="4200"/>
          </a:lvl2pPr>
          <a:lvl3pPr marL="571500" indent="-285750" algn="ctr">
            <a:defRPr sz="4200"/>
          </a:lvl3pPr>
          <a:lvl4pPr marL="857250" indent="-285750" algn="ctr">
            <a:defRPr sz="4200"/>
          </a:lvl4pPr>
          <a:lvl5pPr marL="1143000" indent="-285750" algn="ctr">
            <a:defRPr sz="4200"/>
          </a:lvl5pPr>
          <a:lvl6pPr marL="1428750" indent="-285750" algn="ctr">
            <a:defRPr sz="4200"/>
          </a:lvl6pPr>
          <a:lvl7pPr marL="1714500" indent="-285750" algn="ctr">
            <a:defRPr sz="4200"/>
          </a:lvl7pPr>
          <a:lvl8pPr marL="2000250" indent="-285750" algn="ctr">
            <a:defRPr sz="4200"/>
          </a:lvl8pPr>
          <a:lvl9pPr marL="2286000" indent="-285750" algn="ctr">
            <a:defRPr sz="4200"/>
          </a:lvl9pPr>
        </a:lstStyle>
        <a:p>
          <a:pPr lvl="0">
            <a:lnSpc>
              <a:spcPct val="100000"/>
            </a:lnSpc>
            <a:spcBef>
              <a:spcPct val="0"/>
            </a:spcBef>
            <a:spcAft>
              <a:spcPct val="35000"/>
            </a:spcAft>
          </a:pPr>
          <a:endParaRPr lang="zh-CN" altLang="en-US"/>
        </a:p>
      </dsp:txBody>
      <dsp:txXfrm rot="16199999">
        <a:off x="3020499" y="1177341"/>
        <a:ext cx="242327" cy="388637"/>
      </dsp:txXfrm>
    </dsp:sp>
    <dsp:sp modelId="{DBA81918-3296-4BEB-ABFD-BEEBC9FC7066}">
      <dsp:nvSpPr>
        <dsp:cNvPr id="17" name="右箭头 16"/>
        <dsp:cNvSpPr/>
      </dsp:nvSpPr>
      <dsp:spPr bwMode="white">
        <a:xfrm rot="-1080000">
          <a:off x="3781473" y="1730221"/>
          <a:ext cx="242327" cy="388637"/>
        </a:xfrm>
        <a:prstGeom prst="rightArrow">
          <a:avLst>
            <a:gd name="adj1" fmla="val 60000"/>
            <a:gd name="adj2" fmla="val 50000"/>
          </a:avLst>
        </a:prstGeom>
        <a:noFill/>
        <a:ln>
          <a:noFill/>
        </a:ln>
      </dsp:spPr>
      <dsp:style>
        <a:lnRef idx="0">
          <a:schemeClr val="lt1"/>
        </a:lnRef>
        <a:fillRef idx="3">
          <a:schemeClr val="accent2"/>
        </a:fillRef>
        <a:effectRef idx="3">
          <a:scrgbClr r="0" g="0" b="0"/>
        </a:effectRef>
        <a:fontRef idx="minor">
          <a:schemeClr val="lt1"/>
        </a:fontRef>
      </dsp:style>
      <dsp:txBody>
        <a:bodyPr lIns="0" tIns="0" rIns="0" bIns="0" anchor="ctr"/>
        <a:lstStyle>
          <a:lvl1pPr algn="ctr">
            <a:defRPr sz="5500"/>
          </a:lvl1pPr>
          <a:lvl2pPr marL="285750" indent="-285750" algn="ctr">
            <a:defRPr sz="4200"/>
          </a:lvl2pPr>
          <a:lvl3pPr marL="571500" indent="-285750" algn="ctr">
            <a:defRPr sz="4200"/>
          </a:lvl3pPr>
          <a:lvl4pPr marL="857250" indent="-285750" algn="ctr">
            <a:defRPr sz="4200"/>
          </a:lvl4pPr>
          <a:lvl5pPr marL="1143000" indent="-285750" algn="ctr">
            <a:defRPr sz="4200"/>
          </a:lvl5pPr>
          <a:lvl6pPr marL="1428750" indent="-285750" algn="ctr">
            <a:defRPr sz="4200"/>
          </a:lvl6pPr>
          <a:lvl7pPr marL="1714500" indent="-285750" algn="ctr">
            <a:defRPr sz="4200"/>
          </a:lvl7pPr>
          <a:lvl8pPr marL="2000250" indent="-285750" algn="ctr">
            <a:defRPr sz="4200"/>
          </a:lvl8pPr>
          <a:lvl9pPr marL="2286000" indent="-285750" algn="ctr">
            <a:defRPr sz="4200"/>
          </a:lvl9pPr>
        </a:lstStyle>
        <a:p>
          <a:pPr lvl="0">
            <a:lnSpc>
              <a:spcPct val="100000"/>
            </a:lnSpc>
            <a:spcBef>
              <a:spcPct val="0"/>
            </a:spcBef>
            <a:spcAft>
              <a:spcPct val="35000"/>
            </a:spcAft>
          </a:pPr>
        </a:p>
      </dsp:txBody>
      <dsp:txXfrm rot="-1080000">
        <a:off x="3781473" y="1730221"/>
        <a:ext cx="242327" cy="388637"/>
      </dsp:txXfrm>
    </dsp:sp>
    <dsp:sp modelId="{54D044D7-DDFF-4962-9EA3-1FA11B88BED4}">
      <dsp:nvSpPr>
        <dsp:cNvPr id="8" name="右箭头 7"/>
        <dsp:cNvSpPr/>
      </dsp:nvSpPr>
      <dsp:spPr bwMode="white">
        <a:xfrm rot="3240000">
          <a:off x="3490807" y="2624799"/>
          <a:ext cx="242327" cy="388637"/>
        </a:xfrm>
        <a:prstGeom prst="rightArrow">
          <a:avLst>
            <a:gd name="adj1" fmla="val 60000"/>
            <a:gd name="adj2" fmla="val 50000"/>
          </a:avLst>
        </a:prstGeom>
        <a:noFill/>
        <a:ln>
          <a:noFill/>
        </a:ln>
      </dsp:spPr>
      <dsp:style>
        <a:lnRef idx="0">
          <a:schemeClr val="lt1"/>
        </a:lnRef>
        <a:fillRef idx="3">
          <a:schemeClr val="accent2"/>
        </a:fillRef>
        <a:effectRef idx="3">
          <a:scrgbClr r="0" g="0" b="0"/>
        </a:effectRef>
        <a:fontRef idx="minor">
          <a:schemeClr val="lt1"/>
        </a:fontRef>
      </dsp:style>
      <dsp:txBody>
        <a:bodyPr lIns="0" tIns="0" rIns="0" bIns="0" anchor="ctr"/>
        <a:lstStyle>
          <a:lvl1pPr algn="ctr">
            <a:defRPr sz="5500"/>
          </a:lvl1pPr>
          <a:lvl2pPr marL="285750" indent="-285750" algn="ctr">
            <a:defRPr sz="4200"/>
          </a:lvl2pPr>
          <a:lvl3pPr marL="571500" indent="-285750" algn="ctr">
            <a:defRPr sz="4200"/>
          </a:lvl3pPr>
          <a:lvl4pPr marL="857250" indent="-285750" algn="ctr">
            <a:defRPr sz="4200"/>
          </a:lvl4pPr>
          <a:lvl5pPr marL="1143000" indent="-285750" algn="ctr">
            <a:defRPr sz="4200"/>
          </a:lvl5pPr>
          <a:lvl6pPr marL="1428750" indent="-285750" algn="ctr">
            <a:defRPr sz="4200"/>
          </a:lvl6pPr>
          <a:lvl7pPr marL="1714500" indent="-285750" algn="ctr">
            <a:defRPr sz="4200"/>
          </a:lvl7pPr>
          <a:lvl8pPr marL="2000250" indent="-285750" algn="ctr">
            <a:defRPr sz="4200"/>
          </a:lvl8pPr>
          <a:lvl9pPr marL="2286000" indent="-285750" algn="ctr">
            <a:defRPr sz="4200"/>
          </a:lvl9pPr>
        </a:lstStyle>
        <a:p>
          <a:pPr lvl="0">
            <a:lnSpc>
              <a:spcPct val="100000"/>
            </a:lnSpc>
            <a:spcBef>
              <a:spcPct val="0"/>
            </a:spcBef>
            <a:spcAft>
              <a:spcPct val="35000"/>
            </a:spcAft>
          </a:pPr>
          <a:endParaRPr lang="zh-CN" altLang="en-US"/>
        </a:p>
      </dsp:txBody>
      <dsp:txXfrm rot="3240000">
        <a:off x="3490807" y="2624799"/>
        <a:ext cx="242327" cy="388637"/>
      </dsp:txXfrm>
    </dsp:sp>
    <dsp:sp modelId="{0EA34702-5ACE-401D-9EDC-0AEAC90B2447}">
      <dsp:nvSpPr>
        <dsp:cNvPr id="11" name="右箭头 10"/>
        <dsp:cNvSpPr/>
      </dsp:nvSpPr>
      <dsp:spPr bwMode="white">
        <a:xfrm rot="7560000">
          <a:off x="2550192" y="2624799"/>
          <a:ext cx="242327" cy="388637"/>
        </a:xfrm>
        <a:prstGeom prst="rightArrow">
          <a:avLst>
            <a:gd name="adj1" fmla="val 60000"/>
            <a:gd name="adj2" fmla="val 50000"/>
          </a:avLst>
        </a:prstGeom>
        <a:noFill/>
        <a:ln>
          <a:noFill/>
        </a:ln>
      </dsp:spPr>
      <dsp:style>
        <a:lnRef idx="0">
          <a:schemeClr val="lt1"/>
        </a:lnRef>
        <a:fillRef idx="3">
          <a:schemeClr val="accent2"/>
        </a:fillRef>
        <a:effectRef idx="3">
          <a:scrgbClr r="0" g="0" b="0"/>
        </a:effectRef>
        <a:fontRef idx="minor">
          <a:schemeClr val="lt1"/>
        </a:fontRef>
      </dsp:style>
      <dsp:txBody>
        <a:bodyPr rot="10800000" lIns="0" tIns="0" rIns="0" bIns="0" anchor="ctr"/>
        <a:lstStyle>
          <a:lvl1pPr algn="ctr">
            <a:defRPr sz="5500"/>
          </a:lvl1pPr>
          <a:lvl2pPr marL="285750" indent="-285750" algn="ctr">
            <a:defRPr sz="4200"/>
          </a:lvl2pPr>
          <a:lvl3pPr marL="571500" indent="-285750" algn="ctr">
            <a:defRPr sz="4200"/>
          </a:lvl3pPr>
          <a:lvl4pPr marL="857250" indent="-285750" algn="ctr">
            <a:defRPr sz="4200"/>
          </a:lvl4pPr>
          <a:lvl5pPr marL="1143000" indent="-285750" algn="ctr">
            <a:defRPr sz="4200"/>
          </a:lvl5pPr>
          <a:lvl6pPr marL="1428750" indent="-285750" algn="ctr">
            <a:defRPr sz="4200"/>
          </a:lvl6pPr>
          <a:lvl7pPr marL="1714500" indent="-285750" algn="ctr">
            <a:defRPr sz="4200"/>
          </a:lvl7pPr>
          <a:lvl8pPr marL="2000250" indent="-285750" algn="ctr">
            <a:defRPr sz="4200"/>
          </a:lvl8pPr>
          <a:lvl9pPr marL="2286000" indent="-285750" algn="ctr">
            <a:defRPr sz="4200"/>
          </a:lvl9pPr>
        </a:lstStyle>
        <a:p>
          <a:pPr lvl="0">
            <a:lnSpc>
              <a:spcPct val="100000"/>
            </a:lnSpc>
            <a:spcBef>
              <a:spcPct val="0"/>
            </a:spcBef>
            <a:spcAft>
              <a:spcPct val="35000"/>
            </a:spcAft>
          </a:pPr>
          <a:endParaRPr lang="zh-CN" altLang="en-US"/>
        </a:p>
      </dsp:txBody>
      <dsp:txXfrm rot="7560000">
        <a:off x="2550192" y="2624799"/>
        <a:ext cx="242327" cy="388637"/>
      </dsp:txXfrm>
    </dsp:sp>
    <dsp:sp modelId="{6505D330-90B3-4BB2-8F76-B02E19E3B067}">
      <dsp:nvSpPr>
        <dsp:cNvPr id="14" name="右箭头 13"/>
        <dsp:cNvSpPr/>
      </dsp:nvSpPr>
      <dsp:spPr bwMode="white">
        <a:xfrm rot="11880000">
          <a:off x="2259526" y="1730221"/>
          <a:ext cx="242327" cy="388637"/>
        </a:xfrm>
        <a:prstGeom prst="rightArrow">
          <a:avLst>
            <a:gd name="adj1" fmla="val 60000"/>
            <a:gd name="adj2" fmla="val 50000"/>
          </a:avLst>
        </a:prstGeom>
        <a:noFill/>
        <a:ln>
          <a:noFill/>
        </a:ln>
      </dsp:spPr>
      <dsp:style>
        <a:lnRef idx="0">
          <a:schemeClr val="lt1"/>
        </a:lnRef>
        <a:fillRef idx="3">
          <a:schemeClr val="accent2"/>
        </a:fillRef>
        <a:effectRef idx="3">
          <a:scrgbClr r="0" g="0" b="0"/>
        </a:effectRef>
        <a:fontRef idx="minor">
          <a:schemeClr val="lt1"/>
        </a:fontRef>
      </dsp:style>
      <dsp:txBody>
        <a:bodyPr rot="10800000" lIns="0" tIns="0" rIns="0" bIns="0" anchor="ctr"/>
        <a:lstStyle>
          <a:lvl1pPr algn="ctr">
            <a:defRPr sz="5500"/>
          </a:lvl1pPr>
          <a:lvl2pPr marL="285750" indent="-285750" algn="ctr">
            <a:defRPr sz="4200"/>
          </a:lvl2pPr>
          <a:lvl3pPr marL="571500" indent="-285750" algn="ctr">
            <a:defRPr sz="4200"/>
          </a:lvl3pPr>
          <a:lvl4pPr marL="857250" indent="-285750" algn="ctr">
            <a:defRPr sz="4200"/>
          </a:lvl4pPr>
          <a:lvl5pPr marL="1143000" indent="-285750" algn="ctr">
            <a:defRPr sz="4200"/>
          </a:lvl5pPr>
          <a:lvl6pPr marL="1428750" indent="-285750" algn="ctr">
            <a:defRPr sz="4200"/>
          </a:lvl6pPr>
          <a:lvl7pPr marL="1714500" indent="-285750" algn="ctr">
            <a:defRPr sz="4200"/>
          </a:lvl7pPr>
          <a:lvl8pPr marL="2000250" indent="-285750" algn="ctr">
            <a:defRPr sz="4200"/>
          </a:lvl8pPr>
          <a:lvl9pPr marL="2286000" indent="-285750" algn="ctr">
            <a:defRPr sz="4200"/>
          </a:lvl9pPr>
        </a:lstStyle>
        <a:p>
          <a:pPr lvl="0">
            <a:lnSpc>
              <a:spcPct val="100000"/>
            </a:lnSpc>
            <a:spcBef>
              <a:spcPct val="0"/>
            </a:spcBef>
            <a:spcAft>
              <a:spcPct val="35000"/>
            </a:spcAft>
          </a:pPr>
          <a:endParaRPr lang="zh-CN" altLang="en-US"/>
        </a:p>
      </dsp:txBody>
      <dsp:txXfrm rot="11880000">
        <a:off x="2259526" y="1730221"/>
        <a:ext cx="242327" cy="388637"/>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rSet qsTypeId="urn:microsoft.com/office/officeart/2005/8/quickstyle/simple5"/>
        </dgm:pt>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rSet csTypeId="urn:microsoft.com/office/officeart/2005/8/colors/accent6_5"/>
        </dgm:pt>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rSet qsTypeId="urn:microsoft.com/office/officeart/2005/8/quickstyle/simple5"/>
        </dgm:pt>
        <dgm:pt modelId="1"/>
        <dgm:pt modelId="2"/>
      </dgm:ptLst>
      <dgm:cxnLst>
        <dgm:cxn modelId="4" srcId="0" destId="1" srcOrd="0" destOrd="0"/>
        <dgm:cxn modelId="5" srcId="0" destId="2" srcOrd="1" destOrd="0"/>
      </dgm:cxnLst>
      <dgm:bg/>
      <dgm:whole/>
    </dgm:dataModel>
  </dgm:styleData>
  <dgm:clrData>
    <dgm:dataModel>
      <dgm:ptLst>
        <dgm:pt modelId="0" type="doc">
          <dgm:prSet csTypeId="urn:microsoft.com/office/officeart/2005/8/colors/accent6_5"/>
        </dgm:pt>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rSet qsTypeId="urn:microsoft.com/office/officeart/2005/8/quickstyle/simple5"/>
        </dgm:pt>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rSet csTypeId="urn:microsoft.com/office/officeart/2005/8/colors/accent6_5"/>
        </dgm:pt>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3">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2530" name="页眉占位符 22529"/>
          <p:cNvSpPr>
            <a:spLocks noGrp="1"/>
          </p:cNvSpPr>
          <p:nvPr>
            <p:ph type="hdr" sz="quarter"/>
          </p:nvPr>
        </p:nvSpPr>
        <p:spPr>
          <a:xfrm>
            <a:off x="0" y="0"/>
            <a:ext cx="2971800" cy="457200"/>
          </a:xfrm>
          <a:prstGeom prst="rect">
            <a:avLst/>
          </a:prstGeom>
          <a:noFill/>
          <a:ln w="9525">
            <a:noFill/>
          </a:ln>
        </p:spPr>
        <p:txBody>
          <a:bodyPr/>
          <a:p>
            <a:pPr lvl="0"/>
            <a:endParaRPr lang="zh-CN" altLang="en-AU" sz="1200" b="0" dirty="0">
              <a:ea typeface="宋体" panose="02010600030101010101" pitchFamily="2" charset="-122"/>
            </a:endParaRPr>
          </a:p>
        </p:txBody>
      </p:sp>
      <p:sp>
        <p:nvSpPr>
          <p:cNvPr id="22531" name="日期占位符 22530"/>
          <p:cNvSpPr>
            <a:spLocks noGrp="1"/>
          </p:cNvSpPr>
          <p:nvPr>
            <p:ph type="dt" idx="1"/>
          </p:nvPr>
        </p:nvSpPr>
        <p:spPr>
          <a:xfrm>
            <a:off x="3884613" y="0"/>
            <a:ext cx="2971800" cy="457200"/>
          </a:xfrm>
          <a:prstGeom prst="rect">
            <a:avLst/>
          </a:prstGeom>
          <a:noFill/>
          <a:ln w="9525">
            <a:noFill/>
          </a:ln>
        </p:spPr>
        <p:txBody>
          <a:bodyPr/>
          <a:p>
            <a:pPr lvl="0" algn="r"/>
            <a:endParaRPr lang="zh-CN" altLang="en-AU" sz="1200" b="0" dirty="0">
              <a:ea typeface="宋体" panose="02010600030101010101" pitchFamily="2" charset="-122"/>
            </a:endParaRPr>
          </a:p>
        </p:txBody>
      </p:sp>
      <p:sp>
        <p:nvSpPr>
          <p:cNvPr id="22532" name="幻灯片图像占位符 22531"/>
          <p:cNvSpPr>
            <a:spLocks noRot="1" noTextEdit="1"/>
          </p:cNvSpPr>
          <p:nvPr>
            <p:ph type="sldImg" idx="2"/>
          </p:nvPr>
        </p:nvSpPr>
        <p:spPr>
          <a:xfrm>
            <a:off x="381000" y="685800"/>
            <a:ext cx="6096000" cy="3429000"/>
          </a:xfrm>
          <a:prstGeom prst="rect">
            <a:avLst/>
          </a:prstGeom>
          <a:ln w="9525" cap="flat" cmpd="sng">
            <a:solidFill>
              <a:srgbClr val="000000"/>
            </a:solidFill>
            <a:prstDash val="solid"/>
            <a:miter/>
            <a:headEnd type="none" w="med" len="med"/>
            <a:tailEnd type="none" w="med" len="med"/>
          </a:ln>
        </p:spPr>
      </p:sp>
      <p:sp>
        <p:nvSpPr>
          <p:cNvPr id="22533" name="文本占位符 22532"/>
          <p:cNvSpPr>
            <a:spLocks noGrp="1"/>
          </p:cNvSpPr>
          <p:nvPr>
            <p:ph type="body" sz="quarter" idx="3"/>
          </p:nvPr>
        </p:nvSpPr>
        <p:spPr>
          <a:xfrm>
            <a:off x="685800" y="4343400"/>
            <a:ext cx="5486400" cy="4114800"/>
          </a:xfrm>
          <a:prstGeom prst="rect">
            <a:avLst/>
          </a:prstGeom>
          <a:noFill/>
          <a:ln w="9525">
            <a:noFill/>
          </a:ln>
        </p:spPr>
        <p:txBody>
          <a:bodyPr/>
          <a:p>
            <a:pPr lvl="0"/>
            <a:r>
              <a:rPr lang="en-AU" altLang="zh-CN" dirty="0"/>
              <a:t>Click to edit Master text styles</a:t>
            </a:r>
            <a:endParaRPr lang="en-AU" altLang="zh-CN" dirty="0"/>
          </a:p>
          <a:p>
            <a:pPr lvl="1"/>
            <a:r>
              <a:rPr lang="en-AU" altLang="zh-CN" dirty="0"/>
              <a:t>Second level</a:t>
            </a:r>
            <a:endParaRPr lang="en-AU" altLang="zh-CN" dirty="0"/>
          </a:p>
          <a:p>
            <a:pPr lvl="2"/>
            <a:r>
              <a:rPr lang="en-AU" altLang="zh-CN" dirty="0"/>
              <a:t>Third level</a:t>
            </a:r>
            <a:endParaRPr lang="en-AU" altLang="zh-CN" dirty="0"/>
          </a:p>
          <a:p>
            <a:pPr lvl="3"/>
            <a:r>
              <a:rPr lang="en-AU" altLang="zh-CN" dirty="0"/>
              <a:t>Fourth level</a:t>
            </a:r>
            <a:endParaRPr lang="en-AU" altLang="zh-CN" dirty="0"/>
          </a:p>
          <a:p>
            <a:pPr lvl="4"/>
            <a:r>
              <a:rPr lang="en-AU" altLang="zh-CN" dirty="0"/>
              <a:t>Fifth level</a:t>
            </a:r>
            <a:endParaRPr lang="en-AU" altLang="zh-CN" dirty="0"/>
          </a:p>
        </p:txBody>
      </p:sp>
      <p:sp>
        <p:nvSpPr>
          <p:cNvPr id="22534" name="页脚占位符 22533"/>
          <p:cNvSpPr>
            <a:spLocks noGrp="1"/>
          </p:cNvSpPr>
          <p:nvPr>
            <p:ph type="ftr" sz="quarter" idx="4"/>
          </p:nvPr>
        </p:nvSpPr>
        <p:spPr>
          <a:xfrm>
            <a:off x="0" y="8685213"/>
            <a:ext cx="2971800" cy="457200"/>
          </a:xfrm>
          <a:prstGeom prst="rect">
            <a:avLst/>
          </a:prstGeom>
          <a:noFill/>
          <a:ln w="9525">
            <a:noFill/>
          </a:ln>
        </p:spPr>
        <p:txBody>
          <a:bodyPr anchor="b"/>
          <a:p>
            <a:pPr lvl="0"/>
            <a:endParaRPr lang="zh-CN" altLang="en-AU" sz="1200" b="0" dirty="0">
              <a:ea typeface="宋体" panose="02010600030101010101" pitchFamily="2" charset="-122"/>
            </a:endParaRPr>
          </a:p>
        </p:txBody>
      </p:sp>
      <p:sp>
        <p:nvSpPr>
          <p:cNvPr id="22535" name="灯片编号占位符 22534"/>
          <p:cNvSpPr>
            <a:spLocks noGrp="1"/>
          </p:cNvSpPr>
          <p:nvPr>
            <p:ph type="sldNum" sz="quarter" idx="5"/>
          </p:nvPr>
        </p:nvSpPr>
        <p:spPr>
          <a:xfrm>
            <a:off x="3884613" y="8685213"/>
            <a:ext cx="2971800" cy="457200"/>
          </a:xfrm>
          <a:prstGeom prst="rect">
            <a:avLst/>
          </a:prstGeom>
          <a:noFill/>
          <a:ln w="9525">
            <a:noFill/>
          </a:ln>
        </p:spPr>
        <p:txBody>
          <a:bodyPr anchor="b"/>
          <a:p>
            <a:pPr lvl="0" algn="r"/>
            <a:fld id="{9A0DB2DC-4C9A-4742-B13C-FB6460FD3503}" type="slidenum">
              <a:rPr lang="zh-CN" altLang="en-AU" sz="1200" b="0" dirty="0">
                <a:ea typeface="宋体" panose="02010600030101010101" pitchFamily="2" charset="-122"/>
              </a:rPr>
            </a:fld>
            <a:endParaRPr lang="zh-CN" altLang="en-AU" sz="1200" b="0" dirty="0">
              <a:ea typeface="宋体" panose="02010600030101010101" pitchFamily="2" charset="-122"/>
            </a:endParaRPr>
          </a:p>
        </p:txBody>
      </p:sp>
    </p:spTree>
  </p:cSld>
  <p:clrMap bg1="lt1" tx1="dk1" bg2="lt2" tx2="dk2" accent1="accent1" accent2="accent2" accent3="accent3" accent4="accent4" accent5="accent5" accent6="accent6" hlink="hlink" folHlink="folHlink"/>
  <p:hf hdr="0" ftr="0" dt="0"/>
  <p:notesStyle>
    <a:lvl1pPr marL="0" lvl="0"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5pPr>
    <a:lvl6pPr marL="2286000" lvl="5"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sym typeface="+mn-ea"/>
              </a:rPr>
              <a:t>单从表格材料来看,试题考查的是汉初郡国并举下王国与郡县的力量消长,是一个单纯的中央集权问题。但试题最终落脚点却溢出了中央集权的范围，指向了汉初另一个重大政治危机——匈奴的侵扰上来。在复习中，如果不立足于汉初的时代特征，如果不立足于汉武帝实现封建大一统的诸多举措，如果不把王国问题的解决和盐铁官营、打击豪强、反击匈奴、征服越族等内外政策整合起来，学生是很难理解此题的。</a:t>
            </a:r>
            <a:endParaRPr lang="zh-CN" altLang="en-US"/>
          </a:p>
          <a:p>
            <a:r>
              <a:rPr lang="zh-CN" altLang="en-US">
                <a:sym typeface="+mn-ea"/>
              </a:rPr>
              <a:t>基于整体结构和阶段特征的复习，既要让学生对每个知识点有准确的理解，又要让学生明确不同的知识点在整个阶段系统中的地位以及它们之间的逻辑关系,如此才能做到知识点背后的历史时代既“通”且“透”。</a:t>
            </a:r>
            <a:endParaRPr lang="zh-CN" altLang="en-US"/>
          </a:p>
          <a:p>
            <a:endParaRPr lang="zh-CN" altLang="en-US"/>
          </a:p>
        </p:txBody>
      </p:sp>
      <p:sp>
        <p:nvSpPr>
          <p:cNvPr id="4" name="灯片编号占位符 3"/>
          <p:cNvSpPr>
            <a:spLocks noGrp="1"/>
          </p:cNvSpPr>
          <p:nvPr>
            <p:ph type="sldNum" sz="quarter" idx="5"/>
          </p:nvPr>
        </p:nvSpPr>
        <p:spPr/>
        <p:txBody>
          <a:bodyPr/>
          <a:p>
            <a:pPr lvl="0" algn="r"/>
            <a:fld id="{9A0DB2DC-4C9A-4742-B13C-FB6460FD3503}" type="slidenum">
              <a:rPr lang="zh-CN" altLang="en-AU" sz="1200" b="0" dirty="0">
                <a:ea typeface="宋体" panose="02010600030101010101" pitchFamily="2" charset="-122"/>
              </a:rPr>
            </a:fld>
            <a:endParaRPr lang="zh-CN" altLang="en-AU" sz="1200" b="0" dirty="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sym typeface="+mn-ea"/>
              </a:rPr>
              <a:t>阅读近几年使用全国卷的省份高考阅卷报告（或试题评析），我们可以发现学生在回答全国卷高考开放性试题中存在的突出理解问题主要有以下几方面：</a:t>
            </a:r>
            <a:endParaRPr lang="zh-CN" altLang="en-US"/>
          </a:p>
          <a:p>
            <a:r>
              <a:rPr lang="zh-CN" altLang="en-US">
                <a:sym typeface="+mn-ea"/>
              </a:rPr>
              <a:t>一是基础知识不牢。近年高考把主干知识作为能力考查的主要载体，更加强调对学科基本概念、技能和思想方法的理解和内化。扎实的基础知识是学生正确、快速解答开放性试题的前提和保证。基础知识不牢，历史理解缺乏根基。</a:t>
            </a:r>
            <a:endParaRPr lang="zh-CN" altLang="en-US"/>
          </a:p>
          <a:p>
            <a:r>
              <a:rPr lang="zh-CN" altLang="en-US">
                <a:sym typeface="+mn-ea"/>
              </a:rPr>
              <a:t>二是史论结合的方法运用不到位，史料使用的科学性和有效性薄弱，不能依据材料客观认识具体的史事，不能对历史情境形成合理的感悟与判断，从而影响历史理解的深刻性和准确性。2016年全国卷I“社会契约论”题，绝大部分学生对材料中的观点不能整体地深入理解。答卷中以引用材料中的部分观点居多，有的学生甚至将材料中用作反证的“英国人只有在选举国会议员的期间，才是自由的；议员一旦选出之后，他们就是奴隶，他们就等于零了”这句话作为论题，根本上就未能整体地深入理解材料中的观点。[赵玉洁《基于历史核心素养的高考历史试题考查成效分析与建议》（教育理论与实践，2017.5）]</a:t>
            </a:r>
            <a:endParaRPr lang="zh-CN" altLang="en-US"/>
          </a:p>
          <a:p>
            <a:r>
              <a:rPr lang="zh-CN" altLang="en-US">
                <a:sym typeface="+mn-ea"/>
              </a:rPr>
              <a:t>三是历史思维品质有待进一步优化。学生历史理解表层化、片面化，缺乏迁移能力，遇到新情境、新问题，往往力不从心或无从下手，更不说答题思路的多样性和辩证性。</a:t>
            </a:r>
            <a:endParaRPr lang="zh-CN" altLang="en-US"/>
          </a:p>
          <a:p>
            <a:endParaRPr lang="zh-CN" altLang="en-US"/>
          </a:p>
        </p:txBody>
      </p:sp>
      <p:sp>
        <p:nvSpPr>
          <p:cNvPr id="4" name="灯片编号占位符 3"/>
          <p:cNvSpPr>
            <a:spLocks noGrp="1"/>
          </p:cNvSpPr>
          <p:nvPr>
            <p:ph type="sldNum" sz="quarter" idx="5"/>
          </p:nvPr>
        </p:nvSpPr>
        <p:spPr/>
        <p:txBody>
          <a:bodyPr/>
          <a:p>
            <a:pPr lvl="0" algn="r"/>
            <a:fld id="{9A0DB2DC-4C9A-4742-B13C-FB6460FD3503}" type="slidenum">
              <a:rPr lang="zh-CN" altLang="en-AU" sz="1200" b="0" dirty="0">
                <a:ea typeface="宋体" panose="02010600030101010101" pitchFamily="2" charset="-122"/>
              </a:rPr>
            </a:fld>
            <a:endParaRPr lang="zh-CN" altLang="en-AU" sz="1200" b="0" dirty="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2018年高考历史试题无论是选择题选项的设置还是主观题的问题设计，均以考试大纲为基本依据，对考试内容和要求进行了优化与整合，避免“偏、难、怪、深”，强调考查主干知识，前几年高考中诸如“汉初与匈奴的战和”“清末的自开口岸”“20世纪60年代中国与欧洲的关系”等游离于考纲之外、需要拓展的考点几乎没有了。具体体现在以下几个方面：</a:t>
            </a:r>
            <a:endParaRPr lang="zh-CN" altLang="en-US"/>
          </a:p>
          <a:p>
            <a:r>
              <a:rPr lang="zh-CN" altLang="en-US"/>
              <a:t>（1）学科主干知识与新视角的解读</a:t>
            </a:r>
            <a:endParaRPr lang="zh-CN" altLang="en-US"/>
          </a:p>
          <a:p>
            <a:r>
              <a:rPr lang="zh-CN" altLang="en-US"/>
              <a:t>与近几年高考试题一致的，2018年的试题不回避课程标准的核心知识、历史学科的必备知识、课堂教学的主干知识（见下表），不管是安史之乱、藩镇割据、甲午战争、人文精神、第三世界、农村基层民主等历史事件与历史感念，还是15—18世纪、19世纪末20世纪初、20世纪中后期等中外社会转型的重要历史时期，乃至于墨子、郑和、梭伦、马克思、汉武帝、毛泽东、华盛顿、罗斯福等历史人物，都是学生熟悉的知识点。各试题均以新的历史情景为媒介，在新的视角下引导学生重新认识那些熟悉的历史现象。</a:t>
            </a:r>
            <a:endParaRPr lang="zh-CN" altLang="en-US"/>
          </a:p>
        </p:txBody>
      </p:sp>
      <p:sp>
        <p:nvSpPr>
          <p:cNvPr id="4" name="灯片编号占位符 3"/>
          <p:cNvSpPr>
            <a:spLocks noGrp="1"/>
          </p:cNvSpPr>
          <p:nvPr>
            <p:ph type="sldNum" sz="quarter" idx="5"/>
          </p:nvPr>
        </p:nvSpPr>
        <p:spPr/>
        <p:txBody>
          <a:bodyPr/>
          <a:p>
            <a:pPr lvl="0" algn="r"/>
            <a:fld id="{9A0DB2DC-4C9A-4742-B13C-FB6460FD3503}" type="slidenum">
              <a:rPr lang="zh-CN" altLang="en-AU" sz="1200" b="0" dirty="0">
                <a:ea typeface="宋体" panose="02010600030101010101" pitchFamily="2" charset="-122"/>
              </a:rPr>
            </a:fld>
            <a:endParaRPr lang="zh-CN" altLang="en-AU" sz="1200" b="0" dirty="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pPr indent="266700"/>
            <a:endParaRPr lang="zh-CN" altLang="en-US"/>
          </a:p>
        </p:txBody>
      </p:sp>
      <p:sp>
        <p:nvSpPr>
          <p:cNvPr id="4" name="灯片编号占位符 3"/>
          <p:cNvSpPr>
            <a:spLocks noGrp="1"/>
          </p:cNvSpPr>
          <p:nvPr>
            <p:ph type="sldNum" sz="quarter" idx="5"/>
          </p:nvPr>
        </p:nvSpPr>
        <p:spPr/>
        <p:txBody>
          <a:bodyPr/>
          <a:p>
            <a:pPr lvl="0" algn="r"/>
            <a:fld id="{9A0DB2DC-4C9A-4742-B13C-FB6460FD3503}" type="slidenum">
              <a:rPr lang="zh-CN" altLang="en-AU" sz="1200" b="0" dirty="0">
                <a:ea typeface="宋体" panose="02010600030101010101" pitchFamily="2" charset="-122"/>
              </a:rPr>
            </a:fld>
            <a:endParaRPr lang="zh-CN" altLang="en-AU" sz="1200" b="0" dirty="0">
              <a:ea typeface="宋体"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pPr indent="266700"/>
            <a:endParaRPr lang="zh-CN" altLang="en-US"/>
          </a:p>
        </p:txBody>
      </p:sp>
      <p:sp>
        <p:nvSpPr>
          <p:cNvPr id="4" name="灯片编号占位符 3"/>
          <p:cNvSpPr>
            <a:spLocks noGrp="1"/>
          </p:cNvSpPr>
          <p:nvPr>
            <p:ph type="sldNum" sz="quarter" idx="5"/>
          </p:nvPr>
        </p:nvSpPr>
        <p:spPr/>
        <p:txBody>
          <a:bodyPr/>
          <a:p>
            <a:pPr lvl="0" algn="r"/>
            <a:fld id="{9A0DB2DC-4C9A-4742-B13C-FB6460FD3503}" type="slidenum">
              <a:rPr lang="zh-CN" altLang="en-AU" sz="1200" b="0" dirty="0">
                <a:ea typeface="宋体" panose="02010600030101010101" pitchFamily="2" charset="-122"/>
              </a:rPr>
            </a:fld>
            <a:endParaRPr lang="zh-CN" altLang="en-AU" sz="1200" b="0" dirty="0">
              <a:ea typeface="宋体" panose="0201060003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pPr indent="266700"/>
            <a:r>
              <a:rPr lang="zh-CN" altLang="en-US" b="1" dirty="0">
                <a:solidFill>
                  <a:srgbClr val="262626"/>
                </a:solidFill>
                <a:effectLst>
                  <a:outerShdw blurRad="38100" dist="38100" dir="2700000" algn="tl">
                    <a:srgbClr val="C0C0C0"/>
                  </a:outerShdw>
                </a:effectLst>
                <a:latin typeface="楷体" panose="02010609060101010101" charset="-122"/>
                <a:sym typeface="+mn-ea"/>
              </a:rPr>
              <a:t>授课老师：东莞市石龙中学</a:t>
            </a:r>
            <a:r>
              <a:rPr lang="en-US" altLang="zh-CN" b="1" dirty="0">
                <a:solidFill>
                  <a:srgbClr val="262626"/>
                </a:solidFill>
                <a:effectLst>
                  <a:outerShdw blurRad="38100" dist="38100" dir="2700000" algn="tl">
                    <a:srgbClr val="C0C0C0"/>
                  </a:outerShdw>
                </a:effectLst>
                <a:latin typeface="楷体" panose="02010609060101010101" charset="-122"/>
                <a:sym typeface="+mn-ea"/>
              </a:rPr>
              <a:t>  </a:t>
            </a:r>
            <a:r>
              <a:rPr lang="zh-CN" altLang="en-US" b="1" dirty="0">
                <a:solidFill>
                  <a:srgbClr val="262626"/>
                </a:solidFill>
                <a:effectLst>
                  <a:outerShdw blurRad="38100" dist="38100" dir="2700000" algn="tl">
                    <a:srgbClr val="C0C0C0"/>
                  </a:outerShdw>
                </a:effectLst>
                <a:latin typeface="楷体" panose="02010609060101010101" charset="-122"/>
                <a:sym typeface="+mn-ea"/>
              </a:rPr>
              <a:t>李双娉</a:t>
            </a:r>
            <a:endParaRPr lang="zh-CN" altLang="en-US" b="1" dirty="0">
              <a:solidFill>
                <a:srgbClr val="262626"/>
              </a:solidFill>
              <a:effectLst>
                <a:outerShdw blurRad="38100" dist="38100" dir="2700000" algn="tl">
                  <a:srgbClr val="C0C0C0"/>
                </a:outerShdw>
              </a:effectLst>
              <a:latin typeface="楷体" panose="02010609060101010101" charset="-122"/>
              <a:sym typeface="+mn-ea"/>
            </a:endParaRPr>
          </a:p>
          <a:p>
            <a:pPr indent="266700"/>
            <a:r>
              <a:rPr lang="zh-CN" altLang="en-US"/>
              <a:t>税收视阈下的中国古代抑商之变</a:t>
            </a:r>
            <a:endParaRPr lang="zh-CN" altLang="en-US"/>
          </a:p>
          <a:p>
            <a:pPr indent="266700"/>
            <a:r>
              <a:rPr lang="zh-CN" altLang="en-US"/>
              <a:t>一、探抑商之源</a:t>
            </a:r>
            <a:endParaRPr lang="zh-CN" altLang="en-US"/>
          </a:p>
          <a:p>
            <a:pPr indent="266700"/>
            <a:r>
              <a:rPr lang="zh-CN" altLang="en-US"/>
              <a:t>二、析抑商之变</a:t>
            </a:r>
            <a:endParaRPr lang="zh-CN" altLang="en-US"/>
          </a:p>
          <a:p>
            <a:pPr indent="266700"/>
            <a:r>
              <a:rPr lang="zh-CN" altLang="en-US"/>
              <a:t>三、识抑商之本</a:t>
            </a:r>
            <a:endParaRPr lang="zh-CN" altLang="en-US"/>
          </a:p>
        </p:txBody>
      </p:sp>
      <p:sp>
        <p:nvSpPr>
          <p:cNvPr id="4" name="灯片编号占位符 3"/>
          <p:cNvSpPr>
            <a:spLocks noGrp="1"/>
          </p:cNvSpPr>
          <p:nvPr>
            <p:ph type="sldNum" sz="quarter" idx="5"/>
          </p:nvPr>
        </p:nvSpPr>
        <p:spPr/>
        <p:txBody>
          <a:bodyPr/>
          <a:p>
            <a:pPr lvl="0" algn="r"/>
            <a:fld id="{9A0DB2DC-4C9A-4742-B13C-FB6460FD3503}" type="slidenum">
              <a:rPr lang="zh-CN" altLang="en-AU" sz="1200" b="0" dirty="0">
                <a:ea typeface="宋体" panose="02010600030101010101" pitchFamily="2" charset="-122"/>
              </a:rPr>
            </a:fld>
            <a:endParaRPr lang="zh-CN" altLang="en-AU" sz="1200" b="0" dirty="0">
              <a:ea typeface="宋体" panose="02010600030101010101"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在建构历史人物过程中完成_历史解释_中国铁路之父詹天佑_教学设计_郑婷婷；从“精选史料，以小见大”、“精确设问，见微知著”、“精细思辨，原始见终”</a:t>
            </a:r>
            <a:endParaRPr lang="zh-CN" altLang="en-US"/>
          </a:p>
        </p:txBody>
      </p:sp>
      <p:sp>
        <p:nvSpPr>
          <p:cNvPr id="4" name="灯片编号占位符 3"/>
          <p:cNvSpPr>
            <a:spLocks noGrp="1"/>
          </p:cNvSpPr>
          <p:nvPr>
            <p:ph type="sldNum" sz="quarter" idx="5"/>
          </p:nvPr>
        </p:nvSpPr>
        <p:spPr/>
        <p:txBody>
          <a:bodyPr/>
          <a:p>
            <a:pPr lvl="0" algn="r"/>
            <a:fld id="{9A0DB2DC-4C9A-4742-B13C-FB6460FD3503}" type="slidenum">
              <a:rPr lang="zh-CN" altLang="en-AU" sz="1200" b="0" dirty="0">
                <a:ea typeface="宋体" panose="02010600030101010101" pitchFamily="2" charset="-122"/>
              </a:rPr>
            </a:fld>
            <a:endParaRPr lang="zh-CN" altLang="en-AU" sz="1200" b="0" dirty="0">
              <a:ea typeface="宋体" panose="02010600030101010101" pitchFamily="2"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北京十一学校魏勇：如何设计历史教学问题</a:t>
            </a:r>
            <a:endParaRPr lang="zh-CN" altLang="en-US"/>
          </a:p>
        </p:txBody>
      </p:sp>
      <p:sp>
        <p:nvSpPr>
          <p:cNvPr id="4" name="灯片编号占位符 3"/>
          <p:cNvSpPr>
            <a:spLocks noGrp="1"/>
          </p:cNvSpPr>
          <p:nvPr>
            <p:ph type="sldNum" sz="quarter" idx="5"/>
          </p:nvPr>
        </p:nvSpPr>
        <p:spPr/>
        <p:txBody>
          <a:bodyPr/>
          <a:p>
            <a:pPr lvl="0" algn="r"/>
            <a:fld id="{9A0DB2DC-4C9A-4742-B13C-FB6460FD3503}" type="slidenum">
              <a:rPr lang="zh-CN" altLang="en-AU" sz="1200" b="0" dirty="0">
                <a:ea typeface="宋体" panose="02010600030101010101" pitchFamily="2" charset="-122"/>
              </a:rPr>
            </a:fld>
            <a:endParaRPr lang="zh-CN" altLang="en-AU" sz="1200" b="0" dirty="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bg>
      <p:bgPr>
        <a:solidFill>
          <a:schemeClr val="bg1"/>
        </a:solidFill>
        <a:effectLst/>
      </p:bgPr>
    </p:bg>
    <p:spTree>
      <p:nvGrpSpPr>
        <p:cNvPr id="1" name=""/>
        <p:cNvGrpSpPr/>
        <p:nvPr/>
      </p:nvGrpSpPr>
      <p:grpSpPr/>
      <p:sp>
        <p:nvSpPr>
          <p:cNvPr id="319514" name="矩形 319513"/>
          <p:cNvSpPr/>
          <p:nvPr/>
        </p:nvSpPr>
        <p:spPr>
          <a:xfrm>
            <a:off x="609600" y="6477000"/>
            <a:ext cx="2844800" cy="244475"/>
          </a:xfrm>
          <a:prstGeom prst="rect">
            <a:avLst/>
          </a:prstGeom>
          <a:noFill/>
          <a:ln w="9525">
            <a:noFill/>
          </a:ln>
        </p:spPr>
        <p:txBody>
          <a:bodyPr/>
          <a:p>
            <a:pPr lvl="0"/>
            <a:endParaRPr lang="zh-CN" altLang="en-US" sz="1200" b="0" dirty="0">
              <a:solidFill>
                <a:schemeClr val="bg1"/>
              </a:solidFill>
              <a:latin typeface="Arial" panose="020B0604020202020204" pitchFamily="34" charset="0"/>
              <a:ea typeface="宋体" panose="02010600030101010101" pitchFamily="2" charset="-122"/>
            </a:endParaRPr>
          </a:p>
        </p:txBody>
      </p:sp>
      <p:sp>
        <p:nvSpPr>
          <p:cNvPr id="319506" name="矩形 319505"/>
          <p:cNvSpPr/>
          <p:nvPr userDrawn="1"/>
        </p:nvSpPr>
        <p:spPr>
          <a:xfrm>
            <a:off x="0" y="2043113"/>
            <a:ext cx="12192000" cy="0"/>
          </a:xfrm>
          <a:prstGeom prst="rect">
            <a:avLst/>
          </a:prstGeom>
          <a:noFill/>
          <a:ln w="12700">
            <a:noFill/>
          </a:ln>
        </p:spPr>
        <p:txBody>
          <a:bodyPr/>
          <a:p>
            <a:endParaRPr lang="zh-CN" altLang="en-US"/>
          </a:p>
        </p:txBody>
      </p:sp>
      <p:pic>
        <p:nvPicPr>
          <p:cNvPr id="3" name="图片 2" descr="四十九中学历史课件PPT模板1"/>
          <p:cNvPicPr>
            <a:picLocks noChangeAspect="1"/>
          </p:cNvPicPr>
          <p:nvPr userDrawn="1"/>
        </p:nvPicPr>
        <p:blipFill>
          <a:blip r:embed="rId2"/>
          <a:stretch>
            <a:fillRect/>
          </a:stretch>
        </p:blipFill>
        <p:spPr>
          <a:xfrm>
            <a:off x="0" y="-22860"/>
            <a:ext cx="12192000" cy="6886575"/>
          </a:xfrm>
          <a:prstGeom prst="rect">
            <a:avLst/>
          </a:prstGeom>
        </p:spPr>
      </p:pic>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955"/>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239184" y="1196975"/>
            <a:ext cx="11713633" cy="511175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9600" y="6248400"/>
            <a:ext cx="2844800" cy="457200"/>
          </a:xfrm>
        </p:spPr>
        <p:txBody>
          <a:bodyPr/>
          <a:lstStyle/>
          <a:p>
            <a:pPr lvl="0"/>
            <a:endParaRPr lang="zh-CN" altLang="en-US" dirty="0">
              <a:latin typeface="Arial" panose="020B0604020202020204" pitchFamily="34" charset="0"/>
              <a:ea typeface="宋体" panose="02010600030101010101" pitchFamily="2" charset="-122"/>
            </a:endParaRPr>
          </a:p>
        </p:txBody>
      </p:sp>
      <p:sp>
        <p:nvSpPr>
          <p:cNvPr id="5" name="页脚占位符 4"/>
          <p:cNvSpPr>
            <a:spLocks noGrp="1"/>
          </p:cNvSpPr>
          <p:nvPr>
            <p:ph type="ftr" sz="quarter" idx="11"/>
          </p:nvPr>
        </p:nvSpPr>
        <p:spPr>
          <a:xfrm>
            <a:off x="4165600" y="6248400"/>
            <a:ext cx="3860800" cy="457200"/>
          </a:xfrm>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a:xfrm>
            <a:off x="8737600" y="6248400"/>
            <a:ext cx="2844800" cy="457200"/>
          </a:xfrm>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024409" y="365125"/>
            <a:ext cx="2928408" cy="5943600"/>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239184" y="365125"/>
            <a:ext cx="8615463" cy="59436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9600" y="6248400"/>
            <a:ext cx="2844800" cy="457200"/>
          </a:xfrm>
        </p:spPr>
        <p:txBody>
          <a:bodyPr/>
          <a:lstStyle/>
          <a:p>
            <a:pPr lvl="0"/>
            <a:endParaRPr lang="zh-CN" altLang="en-US" dirty="0">
              <a:latin typeface="Arial" panose="020B0604020202020204" pitchFamily="34" charset="0"/>
              <a:ea typeface="宋体" panose="02010600030101010101" pitchFamily="2" charset="-122"/>
            </a:endParaRPr>
          </a:p>
        </p:txBody>
      </p:sp>
      <p:sp>
        <p:nvSpPr>
          <p:cNvPr id="5" name="页脚占位符 4"/>
          <p:cNvSpPr>
            <a:spLocks noGrp="1"/>
          </p:cNvSpPr>
          <p:nvPr>
            <p:ph type="ftr" sz="quarter" idx="11"/>
          </p:nvPr>
        </p:nvSpPr>
        <p:spPr>
          <a:xfrm>
            <a:off x="4165600" y="6248400"/>
            <a:ext cx="3860800" cy="457200"/>
          </a:xfrm>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a:xfrm>
            <a:off x="8737600" y="6248400"/>
            <a:ext cx="2844800" cy="457200"/>
          </a:xfrm>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955"/>
            <a:ext cx="109728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239184" y="1196975"/>
            <a:ext cx="11713633" cy="511175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9600" y="6248400"/>
            <a:ext cx="2844800" cy="457200"/>
          </a:xfrm>
        </p:spPr>
        <p:txBody>
          <a:bodyPr/>
          <a:lstStyle/>
          <a:p>
            <a:pPr lvl="0"/>
            <a:endParaRPr lang="zh-CN" altLang="en-US" dirty="0">
              <a:latin typeface="Arial" panose="020B0604020202020204" pitchFamily="34" charset="0"/>
              <a:ea typeface="宋体" panose="02010600030101010101" pitchFamily="2" charset="-122"/>
            </a:endParaRPr>
          </a:p>
        </p:txBody>
      </p:sp>
      <p:sp>
        <p:nvSpPr>
          <p:cNvPr id="5" name="页脚占位符 4"/>
          <p:cNvSpPr>
            <a:spLocks noGrp="1"/>
          </p:cNvSpPr>
          <p:nvPr>
            <p:ph type="ftr" sz="quarter" idx="11"/>
          </p:nvPr>
        </p:nvSpPr>
        <p:spPr>
          <a:xfrm>
            <a:off x="4165600" y="6248400"/>
            <a:ext cx="3860800" cy="457200"/>
          </a:xfrm>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a:xfrm>
            <a:off x="8737600" y="6248400"/>
            <a:ext cx="2844800" cy="457200"/>
          </a:xfrm>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8"/>
            <a:ext cx="10515600" cy="2852737"/>
          </a:xfrm>
          <a:prstGeom prst="rect">
            <a:avLst/>
          </a:prstGeo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a:xfrm>
            <a:off x="609600" y="6248400"/>
            <a:ext cx="2844800" cy="457200"/>
          </a:xfrm>
        </p:spPr>
        <p:txBody>
          <a:bodyPr/>
          <a:lstStyle/>
          <a:p>
            <a:pPr lvl="0"/>
            <a:endParaRPr lang="zh-CN" altLang="en-US" dirty="0">
              <a:latin typeface="Arial" panose="020B0604020202020204" pitchFamily="34" charset="0"/>
              <a:ea typeface="宋体" panose="02010600030101010101" pitchFamily="2" charset="-122"/>
            </a:endParaRPr>
          </a:p>
        </p:txBody>
      </p:sp>
      <p:sp>
        <p:nvSpPr>
          <p:cNvPr id="5" name="页脚占位符 4"/>
          <p:cNvSpPr>
            <a:spLocks noGrp="1"/>
          </p:cNvSpPr>
          <p:nvPr>
            <p:ph type="ftr" sz="quarter" idx="11"/>
          </p:nvPr>
        </p:nvSpPr>
        <p:spPr>
          <a:xfrm>
            <a:off x="4165600" y="6248400"/>
            <a:ext cx="3860800" cy="457200"/>
          </a:xfrm>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a:xfrm>
            <a:off x="8737600" y="6248400"/>
            <a:ext cx="2844800" cy="457200"/>
          </a:xfrm>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955"/>
            <a:ext cx="109728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239184" y="1196975"/>
            <a:ext cx="5739680" cy="511175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213137" y="1196975"/>
            <a:ext cx="5739680" cy="511175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a:xfrm>
            <a:off x="609600" y="6248400"/>
            <a:ext cx="2844800" cy="457200"/>
          </a:xfrm>
        </p:spPr>
        <p:txBody>
          <a:bodyPr/>
          <a:lstStyle/>
          <a:p>
            <a:pPr lvl="0"/>
            <a:endParaRPr lang="zh-CN" altLang="en-US" dirty="0">
              <a:latin typeface="Arial" panose="020B0604020202020204" pitchFamily="34" charset="0"/>
              <a:ea typeface="宋体" panose="02010600030101010101" pitchFamily="2" charset="-122"/>
            </a:endParaRPr>
          </a:p>
        </p:txBody>
      </p:sp>
      <p:sp>
        <p:nvSpPr>
          <p:cNvPr id="6" name="页脚占位符 5"/>
          <p:cNvSpPr>
            <a:spLocks noGrp="1"/>
          </p:cNvSpPr>
          <p:nvPr>
            <p:ph type="ftr" sz="quarter" idx="11"/>
          </p:nvPr>
        </p:nvSpPr>
        <p:spPr>
          <a:xfrm>
            <a:off x="4165600" y="6248400"/>
            <a:ext cx="3860800" cy="457200"/>
          </a:xfrm>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a:xfrm>
            <a:off x="8737600" y="6248400"/>
            <a:ext cx="2844800" cy="457200"/>
          </a:xfrm>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5" y="1778438"/>
            <a:ext cx="4873575"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5" y="2665379"/>
            <a:ext cx="4873575"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9" y="1778438"/>
            <a:ext cx="4897576"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9"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a:xfrm>
            <a:off x="609600" y="6248400"/>
            <a:ext cx="2844800" cy="457200"/>
          </a:xfrm>
        </p:spPr>
        <p:txBody>
          <a:bodyPr/>
          <a:lstStyle/>
          <a:p>
            <a:pPr lvl="0"/>
            <a:endParaRPr lang="zh-CN" altLang="en-US" dirty="0">
              <a:latin typeface="Arial" panose="020B0604020202020204" pitchFamily="34" charset="0"/>
              <a:ea typeface="宋体" panose="02010600030101010101" pitchFamily="2" charset="-122"/>
            </a:endParaRPr>
          </a:p>
        </p:txBody>
      </p:sp>
      <p:sp>
        <p:nvSpPr>
          <p:cNvPr id="8" name="页脚占位符 7"/>
          <p:cNvSpPr>
            <a:spLocks noGrp="1"/>
          </p:cNvSpPr>
          <p:nvPr>
            <p:ph type="ftr" sz="quarter" idx="11"/>
          </p:nvPr>
        </p:nvSpPr>
        <p:spPr>
          <a:xfrm>
            <a:off x="4165600" y="6248400"/>
            <a:ext cx="3860800" cy="457200"/>
          </a:xfrm>
        </p:spPr>
        <p:txBody>
          <a:bodyPr/>
          <a:lstStyle/>
          <a:p>
            <a:pPr lvl="0"/>
            <a:endParaRPr lang="zh-CN" altLang="en-US" dirty="0">
              <a:latin typeface="Arial" panose="020B0604020202020204" pitchFamily="34" charset="0"/>
            </a:endParaRPr>
          </a:p>
        </p:txBody>
      </p:sp>
      <p:sp>
        <p:nvSpPr>
          <p:cNvPr id="9" name="灯片编号占位符 8"/>
          <p:cNvSpPr>
            <a:spLocks noGrp="1"/>
          </p:cNvSpPr>
          <p:nvPr>
            <p:ph type="sldNum" sz="quarter" idx="12"/>
          </p:nvPr>
        </p:nvSpPr>
        <p:spPr>
          <a:xfrm>
            <a:off x="8737600" y="6248400"/>
            <a:ext cx="2844800" cy="457200"/>
          </a:xfrm>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955"/>
            <a:ext cx="10972800"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609600" y="6248400"/>
            <a:ext cx="2844800" cy="457200"/>
          </a:xfrm>
        </p:spPr>
        <p:txBody>
          <a:bodyPr/>
          <a:lstStyle/>
          <a:p>
            <a:pPr lvl="0"/>
            <a:endParaRPr lang="zh-CN" altLang="en-US" dirty="0">
              <a:latin typeface="Arial" panose="020B0604020202020204" pitchFamily="34" charset="0"/>
              <a:ea typeface="宋体" panose="02010600030101010101" pitchFamily="2" charset="-122"/>
            </a:endParaRPr>
          </a:p>
        </p:txBody>
      </p:sp>
      <p:sp>
        <p:nvSpPr>
          <p:cNvPr id="4" name="页脚占位符 3"/>
          <p:cNvSpPr>
            <a:spLocks noGrp="1"/>
          </p:cNvSpPr>
          <p:nvPr>
            <p:ph type="ftr" sz="quarter" idx="11"/>
          </p:nvPr>
        </p:nvSpPr>
        <p:spPr>
          <a:xfrm>
            <a:off x="4165600" y="6248400"/>
            <a:ext cx="3860800" cy="457200"/>
          </a:xfrm>
        </p:spPr>
        <p:txBody>
          <a:bodyPr/>
          <a:lstStyle/>
          <a:p>
            <a:pPr lvl="0"/>
            <a:endParaRPr lang="zh-CN" altLang="en-US" dirty="0">
              <a:latin typeface="Arial" panose="020B0604020202020204" pitchFamily="34" charset="0"/>
            </a:endParaRPr>
          </a:p>
        </p:txBody>
      </p:sp>
      <p:sp>
        <p:nvSpPr>
          <p:cNvPr id="5" name="灯片编号占位符 4"/>
          <p:cNvSpPr>
            <a:spLocks noGrp="1"/>
          </p:cNvSpPr>
          <p:nvPr>
            <p:ph type="sldNum" sz="quarter" idx="12"/>
          </p:nvPr>
        </p:nvSpPr>
        <p:spPr>
          <a:xfrm>
            <a:off x="8737600" y="6248400"/>
            <a:ext cx="2844800" cy="457200"/>
          </a:xfrm>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248400"/>
            <a:ext cx="2844800" cy="457200"/>
          </a:xfrm>
        </p:spPr>
        <p:txBody>
          <a:bodyPr/>
          <a:lstStyle/>
          <a:p>
            <a:pPr lvl="0"/>
            <a:endParaRPr lang="zh-CN" altLang="en-US" dirty="0">
              <a:latin typeface="Arial" panose="020B0604020202020204" pitchFamily="34" charset="0"/>
              <a:ea typeface="宋体" panose="02010600030101010101" pitchFamily="2" charset="-122"/>
            </a:endParaRPr>
          </a:p>
        </p:txBody>
      </p:sp>
      <p:sp>
        <p:nvSpPr>
          <p:cNvPr id="3" name="页脚占位符 2"/>
          <p:cNvSpPr>
            <a:spLocks noGrp="1"/>
          </p:cNvSpPr>
          <p:nvPr>
            <p:ph type="ftr" sz="quarter" idx="11"/>
          </p:nvPr>
        </p:nvSpPr>
        <p:spPr>
          <a:xfrm>
            <a:off x="4165600" y="6248400"/>
            <a:ext cx="3860800" cy="457200"/>
          </a:xfrm>
        </p:spPr>
        <p:txBody>
          <a:bodyPr/>
          <a:lstStyle/>
          <a:p>
            <a:pPr lvl="0"/>
            <a:endParaRPr lang="zh-CN" altLang="en-US" dirty="0">
              <a:latin typeface="Arial" panose="020B0604020202020204" pitchFamily="34" charset="0"/>
            </a:endParaRPr>
          </a:p>
        </p:txBody>
      </p:sp>
      <p:sp>
        <p:nvSpPr>
          <p:cNvPr id="4" name="灯片编号占位符 3"/>
          <p:cNvSpPr>
            <a:spLocks noGrp="1"/>
          </p:cNvSpPr>
          <p:nvPr>
            <p:ph type="sldNum" sz="quarter" idx="12"/>
          </p:nvPr>
        </p:nvSpPr>
        <p:spPr>
          <a:xfrm>
            <a:off x="8737600" y="6248400"/>
            <a:ext cx="2844800" cy="457200"/>
          </a:xfrm>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a:xfrm>
            <a:off x="609600" y="6248400"/>
            <a:ext cx="2844800" cy="457200"/>
          </a:xfrm>
        </p:spPr>
        <p:txBody>
          <a:bodyPr/>
          <a:lstStyle/>
          <a:p>
            <a:pPr lvl="0"/>
            <a:endParaRPr lang="zh-CN" altLang="en-US" dirty="0">
              <a:latin typeface="Arial" panose="020B0604020202020204" pitchFamily="34" charset="0"/>
              <a:ea typeface="宋体" panose="02010600030101010101" pitchFamily="2" charset="-122"/>
            </a:endParaRPr>
          </a:p>
        </p:txBody>
      </p:sp>
      <p:sp>
        <p:nvSpPr>
          <p:cNvPr id="6" name="页脚占位符 5"/>
          <p:cNvSpPr>
            <a:spLocks noGrp="1"/>
          </p:cNvSpPr>
          <p:nvPr>
            <p:ph type="ftr" sz="quarter" idx="11"/>
          </p:nvPr>
        </p:nvSpPr>
        <p:spPr>
          <a:xfrm>
            <a:off x="4165600" y="6248400"/>
            <a:ext cx="3860800" cy="457200"/>
          </a:xfrm>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a:xfrm>
            <a:off x="8737600" y="6248400"/>
            <a:ext cx="2844800" cy="457200"/>
          </a:xfrm>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a:prstGeom prst="rect">
            <a:avLst/>
          </a:prstGeo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a:xfrm>
            <a:off x="609600" y="6248400"/>
            <a:ext cx="2844800" cy="457200"/>
          </a:xfrm>
        </p:spPr>
        <p:txBody>
          <a:bodyPr/>
          <a:lstStyle/>
          <a:p>
            <a:pPr lvl="0"/>
            <a:endParaRPr lang="zh-CN" altLang="en-US" dirty="0">
              <a:latin typeface="Arial" panose="020B0604020202020204" pitchFamily="34" charset="0"/>
              <a:ea typeface="宋体" panose="02010600030101010101" pitchFamily="2" charset="-122"/>
            </a:endParaRPr>
          </a:p>
        </p:txBody>
      </p:sp>
      <p:sp>
        <p:nvSpPr>
          <p:cNvPr id="6" name="页脚占位符 5"/>
          <p:cNvSpPr>
            <a:spLocks noGrp="1"/>
          </p:cNvSpPr>
          <p:nvPr>
            <p:ph type="ftr" sz="quarter" idx="11"/>
          </p:nvPr>
        </p:nvSpPr>
        <p:spPr>
          <a:xfrm>
            <a:off x="4165600" y="6248400"/>
            <a:ext cx="3860800" cy="457200"/>
          </a:xfrm>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a:xfrm>
            <a:off x="8737600" y="6248400"/>
            <a:ext cx="2844800" cy="457200"/>
          </a:xfrm>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a typeface="宋体" panose="02010600030101010101" pitchFamily="2" charset="-122"/>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2.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3" name="图片 2" descr="四十九中学历史课件PPT模板2"/>
          <p:cNvPicPr>
            <a:picLocks noChangeAspect="1"/>
          </p:cNvPicPr>
          <p:nvPr userDrawn="1"/>
        </p:nvPicPr>
        <p:blipFill>
          <a:blip r:embed="rId12"/>
          <a:stretch>
            <a:fillRect/>
          </a:stretch>
        </p:blipFill>
        <p:spPr>
          <a:xfrm>
            <a:off x="-9525" y="-22860"/>
            <a:ext cx="12208510" cy="687705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l" defTabSz="914400" rtl="0" eaLnBrk="1" fontAlgn="base" latinLnBrk="0" hangingPunct="1">
        <a:lnSpc>
          <a:spcPct val="100000"/>
        </a:lnSpc>
        <a:spcBef>
          <a:spcPct val="0"/>
        </a:spcBef>
        <a:spcAft>
          <a:spcPct val="0"/>
        </a:spcAft>
        <a:buNone/>
        <a:defRPr sz="4400" b="1"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3200" b="1"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800" b="1"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400" b="1"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2000" b="1"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2000" b="1"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2000" b="1"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2000" b="1"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2000" b="1"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2000" b="1"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Tahoma" panose="020B060403050404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1" i="0" u="none" kern="1200" baseline="0">
          <a:solidFill>
            <a:schemeClr val="tx1"/>
          </a:solidFill>
          <a:latin typeface="Tahoma" panose="020B060403050404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1" i="0" u="none" kern="1200" baseline="0">
          <a:solidFill>
            <a:schemeClr val="tx1"/>
          </a:solidFill>
          <a:latin typeface="Tahoma" panose="020B060403050404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1" i="0" u="none" kern="1200" baseline="0">
          <a:solidFill>
            <a:schemeClr val="tx1"/>
          </a:solidFill>
          <a:latin typeface="Tahoma" panose="020B060403050404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1" i="0" u="none" kern="1200" baseline="0">
          <a:solidFill>
            <a:schemeClr val="tx1"/>
          </a:solidFill>
          <a:latin typeface="Tahoma" panose="020B060403050404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jpeg"/><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image" Target="../media/image9.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3.xml"/><Relationship Id="rId2" Type="http://schemas.openxmlformats.org/officeDocument/2006/relationships/image" Target="../media/image10.png"/><Relationship Id="rId1" Type="http://schemas.openxmlformats.org/officeDocument/2006/relationships/image" Target="../media/image9.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3.xml"/><Relationship Id="rId2" Type="http://schemas.openxmlformats.org/officeDocument/2006/relationships/image" Target="../media/image12.png"/><Relationship Id="rId1"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notesSlide" Target="../notesSlides/notesSlide8.xml"/><Relationship Id="rId7" Type="http://schemas.openxmlformats.org/officeDocument/2006/relationships/slideLayout" Target="../slideLayouts/slideLayout3.xml"/><Relationship Id="rId6" Type="http://schemas.openxmlformats.org/officeDocument/2006/relationships/image" Target="../media/image14.png"/><Relationship Id="rId5" Type="http://schemas.microsoft.com/office/2007/relationships/diagramDrawing" Target="../diagrams/drawing3.xml"/><Relationship Id="rId4" Type="http://schemas.openxmlformats.org/officeDocument/2006/relationships/diagramColors" Target="../diagrams/colors3.xml"/><Relationship Id="rId3" Type="http://schemas.openxmlformats.org/officeDocument/2006/relationships/diagramQuickStyle" Target="../diagrams/quickStyle3.xml"/><Relationship Id="rId2" Type="http://schemas.openxmlformats.org/officeDocument/2006/relationships/diagramLayout" Target="../diagrams/layout3.xml"/><Relationship Id="rId1" Type="http://schemas.openxmlformats.org/officeDocument/2006/relationships/diagramData" Target="../diagrams/data3.xml"/></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3.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1" Type="http://schemas.openxmlformats.org/officeDocument/2006/relationships/slideLayout" Target="../slideLayouts/slideLayout3.xml"/><Relationship Id="rId20" Type="http://schemas.openxmlformats.org/officeDocument/2006/relationships/tags" Target="../tags/tag20.xml"/><Relationship Id="rId2" Type="http://schemas.openxmlformats.org/officeDocument/2006/relationships/tags" Target="../tags/tag2.xml"/><Relationship Id="rId19" Type="http://schemas.openxmlformats.org/officeDocument/2006/relationships/tags" Target="../tags/tag19.xml"/><Relationship Id="rId18" Type="http://schemas.openxmlformats.org/officeDocument/2006/relationships/tags" Target="../tags/tag18.xml"/><Relationship Id="rId17" Type="http://schemas.openxmlformats.org/officeDocument/2006/relationships/tags" Target="../tags/tag17.xml"/><Relationship Id="rId16" Type="http://schemas.openxmlformats.org/officeDocument/2006/relationships/tags" Target="../tags/tag16.xml"/><Relationship Id="rId15" Type="http://schemas.openxmlformats.org/officeDocument/2006/relationships/tags" Target="../tags/tag15.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3.xml"/><Relationship Id="rId2" Type="http://schemas.openxmlformats.org/officeDocument/2006/relationships/image" Target="../media/image8.png"/><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1694180" y="5835650"/>
            <a:ext cx="8804275" cy="583565"/>
          </a:xfrm>
          <a:prstGeom prst="rect">
            <a:avLst/>
          </a:prstGeom>
          <a:noFill/>
        </p:spPr>
        <p:txBody>
          <a:bodyPr wrap="square" rtlCol="0">
            <a:spAutoFit/>
          </a:bodyPr>
          <a:p>
            <a:pPr algn="ctr" defTabSz="914400">
              <a:tabLst>
                <a:tab pos="7431405" algn="l"/>
              </a:tabLst>
            </a:pPr>
            <a:r>
              <a:rPr lang="zh-CN" altLang="en-US" sz="3200">
                <a:solidFill>
                  <a:srgbClr val="1D41D5"/>
                </a:solidFill>
                <a:latin typeface="司马彦简行修正版" panose="02010601030101010101" charset="-122"/>
                <a:ea typeface="司马彦简行修正版" panose="02010601030101010101" charset="-122"/>
                <a:cs typeface="司马彦简行修正版" panose="02010601030101010101" charset="-122"/>
              </a:rPr>
              <a:t>武汉市第四十九中学  张尊健</a:t>
            </a:r>
            <a:endParaRPr lang="zh-CN" altLang="en-US" sz="3200">
              <a:solidFill>
                <a:srgbClr val="1D41D5"/>
              </a:solidFill>
              <a:latin typeface="司马彦简行修正版" panose="02010601030101010101" charset="-122"/>
              <a:ea typeface="司马彦简行修正版" panose="02010601030101010101" charset="-122"/>
              <a:cs typeface="司马彦简行修正版" panose="02010601030101010101" charset="-122"/>
            </a:endParaRPr>
          </a:p>
        </p:txBody>
      </p:sp>
      <p:grpSp>
        <p:nvGrpSpPr>
          <p:cNvPr id="5" name="组合 4"/>
          <p:cNvGrpSpPr/>
          <p:nvPr/>
        </p:nvGrpSpPr>
        <p:grpSpPr>
          <a:xfrm>
            <a:off x="1956435" y="2067560"/>
            <a:ext cx="7134860" cy="3621405"/>
            <a:chOff x="3081" y="3256"/>
            <a:chExt cx="11236" cy="5703"/>
          </a:xfrm>
        </p:grpSpPr>
        <p:pic>
          <p:nvPicPr>
            <p:cNvPr id="8" name="图片 7"/>
            <p:cNvPicPr>
              <a:picLocks noChangeAspect="1"/>
            </p:cNvPicPr>
            <p:nvPr/>
          </p:nvPicPr>
          <p:blipFill>
            <a:blip r:embed="rId1"/>
            <a:stretch>
              <a:fillRect/>
            </a:stretch>
          </p:blipFill>
          <p:spPr>
            <a:xfrm>
              <a:off x="3081" y="5120"/>
              <a:ext cx="8025" cy="3839"/>
            </a:xfrm>
            <a:prstGeom prst="rect">
              <a:avLst/>
            </a:prstGeom>
            <a:effectLst>
              <a:softEdge rad="127000"/>
            </a:effectLst>
          </p:spPr>
        </p:pic>
        <p:pic>
          <p:nvPicPr>
            <p:cNvPr id="3" name="图片 2" descr="五大核心素养结构关系图"/>
            <p:cNvPicPr>
              <a:picLocks noChangeAspect="1"/>
            </p:cNvPicPr>
            <p:nvPr/>
          </p:nvPicPr>
          <p:blipFill>
            <a:blip r:embed="rId2"/>
            <a:stretch>
              <a:fillRect/>
            </a:stretch>
          </p:blipFill>
          <p:spPr>
            <a:xfrm>
              <a:off x="11105" y="3256"/>
              <a:ext cx="3212" cy="3004"/>
            </a:xfrm>
            <a:prstGeom prst="rect">
              <a:avLst/>
            </a:prstGeom>
            <a:effectLst>
              <a:softEdge rad="177800"/>
            </a:effectLst>
          </p:spPr>
        </p:pic>
      </p:grpSp>
      <p:sp>
        <p:nvSpPr>
          <p:cNvPr id="11" name="文本框 10"/>
          <p:cNvSpPr txBox="1"/>
          <p:nvPr/>
        </p:nvSpPr>
        <p:spPr>
          <a:xfrm>
            <a:off x="196215" y="903605"/>
            <a:ext cx="11799570" cy="1445260"/>
          </a:xfrm>
          <a:prstGeom prst="rect">
            <a:avLst/>
          </a:prstGeom>
          <a:noFill/>
        </p:spPr>
        <p:txBody>
          <a:bodyPr wrap="square" rtlCol="0">
            <a:spAutoFit/>
          </a:bodyPr>
          <a:p>
            <a:pPr algn="ctr"/>
            <a:r>
              <a:rPr lang="zh-CN" altLang="en-US" sz="4800">
                <a:latin typeface="微软雅黑" panose="020B0503020204020204" charset="-122"/>
                <a:ea typeface="微软雅黑" panose="020B0503020204020204" charset="-122"/>
              </a:rPr>
              <a:t>高考核心素养的考查路径与应对策略</a:t>
            </a:r>
            <a:endParaRPr lang="zh-CN" altLang="en-US" sz="4000">
              <a:latin typeface="微软雅黑" panose="020B0503020204020204" charset="-122"/>
              <a:ea typeface="微软雅黑" panose="020B0503020204020204" charset="-122"/>
            </a:endParaRPr>
          </a:p>
          <a:p>
            <a:pPr algn="ctr"/>
            <a:r>
              <a:rPr lang="en-US" altLang="zh-CN" sz="4000">
                <a:latin typeface="微软雅黑" panose="020B0503020204020204" charset="-122"/>
                <a:ea typeface="微软雅黑" panose="020B0503020204020204" charset="-122"/>
              </a:rPr>
              <a:t>——</a:t>
            </a:r>
            <a:r>
              <a:rPr lang="zh-CN" altLang="en-US" sz="4000">
                <a:latin typeface="微软雅黑" panose="020B0503020204020204" charset="-122"/>
                <a:ea typeface="微软雅黑" panose="020B0503020204020204" charset="-122"/>
              </a:rPr>
              <a:t>以历史解释为例</a:t>
            </a:r>
            <a:endParaRPr lang="zh-CN" altLang="en-US" sz="4000">
              <a:latin typeface="微软雅黑" panose="020B0503020204020204" charset="-122"/>
              <a:ea typeface="微软雅黑" panose="020B050302020402020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 name="TextBox 8"/>
          <p:cNvSpPr txBox="1"/>
          <p:nvPr/>
        </p:nvSpPr>
        <p:spPr>
          <a:xfrm>
            <a:off x="588700" y="118497"/>
            <a:ext cx="7612380" cy="645160"/>
          </a:xfrm>
          <a:prstGeom prst="rect">
            <a:avLst/>
          </a:prstGeom>
          <a:noFill/>
        </p:spPr>
        <p:txBody>
          <a:bodyPr wrap="none" rtlCol="0">
            <a:spAutoFit/>
          </a:bodyPr>
          <a:p>
            <a:pPr algn="l"/>
            <a:r>
              <a:rPr lang="zh-CN" altLang="en-US" sz="3600" spc="300" dirty="0">
                <a:latin typeface="微软雅黑" panose="020B0503020204020204" charset="-122"/>
                <a:ea typeface="微软雅黑" panose="020B0503020204020204" charset="-122"/>
              </a:rPr>
              <a:t>三、高考核心素养</a:t>
            </a:r>
            <a:r>
              <a:rPr lang="zh-CN" altLang="en-US" sz="3600" spc="300" dirty="0">
                <a:latin typeface="微软雅黑" panose="020B0503020204020204" charset="-122"/>
                <a:ea typeface="微软雅黑" panose="020B0503020204020204" charset="-122"/>
                <a:sym typeface="+mn-ea"/>
              </a:rPr>
              <a:t>考查</a:t>
            </a:r>
            <a:r>
              <a:rPr lang="zh-CN" altLang="en-US" sz="3600" spc="300" dirty="0">
                <a:latin typeface="微软雅黑" panose="020B0503020204020204" charset="-122"/>
                <a:ea typeface="微软雅黑" panose="020B0503020204020204" charset="-122"/>
              </a:rPr>
              <a:t>的应对策略</a:t>
            </a:r>
            <a:endParaRPr lang="zh-CN" altLang="en-US" sz="3600" spc="300" dirty="0">
              <a:latin typeface="微软雅黑" panose="020B0503020204020204" charset="-122"/>
              <a:ea typeface="微软雅黑" panose="020B0503020204020204" charset="-122"/>
            </a:endParaRPr>
          </a:p>
        </p:txBody>
      </p:sp>
      <p:sp>
        <p:nvSpPr>
          <p:cNvPr id="100" name="文本框 99"/>
          <p:cNvSpPr txBox="1"/>
          <p:nvPr/>
        </p:nvSpPr>
        <p:spPr>
          <a:xfrm>
            <a:off x="736600" y="1043940"/>
            <a:ext cx="6842760" cy="521970"/>
          </a:xfrm>
          <a:prstGeom prst="rect">
            <a:avLst/>
          </a:prstGeom>
          <a:noFill/>
          <a:ln w="9525">
            <a:noFill/>
          </a:ln>
        </p:spPr>
        <p:txBody>
          <a:bodyPr wrap="square">
            <a:spAutoFit/>
          </a:bodyPr>
          <a:p>
            <a:r>
              <a:rPr lang="en-US" altLang="zh-CN" sz="2800">
                <a:latin typeface="微软雅黑" panose="020B0503020204020204" charset="-122"/>
                <a:ea typeface="微软雅黑" panose="020B0503020204020204" charset="-122"/>
                <a:cs typeface="微软雅黑" panose="020B0503020204020204" charset="-122"/>
              </a:rPr>
              <a:t>1</a:t>
            </a:r>
            <a:r>
              <a:rPr lang="zh-CN" altLang="en-US" sz="2800">
                <a:latin typeface="微软雅黑" panose="020B0503020204020204" charset="-122"/>
                <a:ea typeface="微软雅黑" panose="020B0503020204020204" charset="-122"/>
                <a:cs typeface="微软雅黑" panose="020B0503020204020204" charset="-122"/>
              </a:rPr>
              <a:t>、</a:t>
            </a:r>
            <a:r>
              <a:rPr lang="zh-CN" sz="2800">
                <a:solidFill>
                  <a:srgbClr val="FF0000"/>
                </a:solidFill>
                <a:latin typeface="微软雅黑" panose="020B0503020204020204" charset="-122"/>
                <a:ea typeface="微软雅黑" panose="020B0503020204020204" charset="-122"/>
                <a:cs typeface="微软雅黑" panose="020B0503020204020204" charset="-122"/>
              </a:rPr>
              <a:t>活化</a:t>
            </a:r>
            <a:r>
              <a:rPr lang="zh-CN" sz="2800">
                <a:latin typeface="微软雅黑" panose="020B0503020204020204" charset="-122"/>
                <a:ea typeface="微软雅黑" panose="020B0503020204020204" charset="-122"/>
                <a:cs typeface="微软雅黑" panose="020B0503020204020204" charset="-122"/>
              </a:rPr>
              <a:t>知识，奠基历史解释素养提升</a:t>
            </a:r>
            <a:endParaRPr lang="zh-CN" sz="2800">
              <a:latin typeface="微软雅黑" panose="020B0503020204020204" charset="-122"/>
              <a:ea typeface="微软雅黑" panose="020B0503020204020204" charset="-122"/>
              <a:cs typeface="微软雅黑" panose="020B0503020204020204" charset="-122"/>
            </a:endParaRPr>
          </a:p>
        </p:txBody>
      </p:sp>
      <p:graphicFrame>
        <p:nvGraphicFramePr>
          <p:cNvPr id="2" name="表格 1"/>
          <p:cNvGraphicFramePr/>
          <p:nvPr/>
        </p:nvGraphicFramePr>
        <p:xfrm>
          <a:off x="375920" y="1709420"/>
          <a:ext cx="11340465" cy="4389120"/>
        </p:xfrm>
        <a:graphic>
          <a:graphicData uri="http://schemas.openxmlformats.org/drawingml/2006/table">
            <a:tbl>
              <a:tblPr firstRow="1" bandRow="1">
                <a:tableStyleId>{5940675A-B579-460E-94D1-54222C63F5DA}</a:tableStyleId>
              </a:tblPr>
              <a:tblGrid>
                <a:gridCol w="1647190"/>
                <a:gridCol w="655320"/>
                <a:gridCol w="3068320"/>
                <a:gridCol w="5969635"/>
              </a:tblGrid>
              <a:tr h="243840">
                <a:tc>
                  <a:txBody>
                    <a:bodyPr/>
                    <a:p>
                      <a:pPr algn="ctr">
                        <a:buNone/>
                      </a:pPr>
                      <a:r>
                        <a:rPr lang="en-US" sz="1600">
                          <a:latin typeface="宋体" panose="02010600030101010101" pitchFamily="2" charset="-122"/>
                          <a:ea typeface="宋体" panose="02010600030101010101" pitchFamily="2" charset="-122"/>
                          <a:cs typeface="宋体" panose="02010600030101010101" pitchFamily="2" charset="-122"/>
                        </a:rPr>
                        <a:t>时代</a:t>
                      </a:r>
                      <a:endParaRPr lang="en-US" altLang="en-US" sz="16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600">
                          <a:latin typeface="宋体" panose="02010600030101010101" pitchFamily="2" charset="-122"/>
                          <a:ea typeface="宋体" panose="02010600030101010101" pitchFamily="2" charset="-122"/>
                          <a:cs typeface="宋体" panose="02010600030101010101" pitchFamily="2" charset="-122"/>
                        </a:rPr>
                        <a:t>题号</a:t>
                      </a:r>
                      <a:endParaRPr lang="en-US" altLang="en-US" sz="16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zh-CN" altLang="en-US" sz="1600" b="1">
                          <a:solidFill>
                            <a:srgbClr val="FF0000"/>
                          </a:solidFill>
                          <a:latin typeface="宋体" panose="02010600030101010101" pitchFamily="2" charset="-122"/>
                          <a:ea typeface="宋体" panose="02010600030101010101" pitchFamily="2" charset="-122"/>
                          <a:cs typeface="宋体" panose="02010600030101010101" pitchFamily="2" charset="-122"/>
                        </a:rPr>
                        <a:t>必备</a:t>
                      </a:r>
                      <a:r>
                        <a:rPr lang="en-US" sz="1600" b="1">
                          <a:solidFill>
                            <a:srgbClr val="FF0000"/>
                          </a:solidFill>
                          <a:latin typeface="宋体" panose="02010600030101010101" pitchFamily="2" charset="-122"/>
                          <a:ea typeface="宋体" panose="02010600030101010101" pitchFamily="2" charset="-122"/>
                          <a:cs typeface="宋体" panose="02010600030101010101" pitchFamily="2" charset="-122"/>
                        </a:rPr>
                        <a:t>知识</a:t>
                      </a:r>
                      <a:endParaRPr lang="en-US" altLang="en-US" sz="1600" b="1">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600">
                          <a:latin typeface="宋体" panose="02010600030101010101" pitchFamily="2" charset="-122"/>
                          <a:ea typeface="宋体" panose="02010600030101010101" pitchFamily="2" charset="-122"/>
                          <a:cs typeface="宋体" panose="02010600030101010101" pitchFamily="2" charset="-122"/>
                        </a:rPr>
                        <a:t>新的视角</a:t>
                      </a:r>
                      <a:endParaRPr lang="en-US" altLang="en-US" sz="16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43840">
                <a:tc rowSpan="4">
                  <a:txBody>
                    <a:bodyPr/>
                    <a:p>
                      <a:pPr>
                        <a:buNone/>
                      </a:pPr>
                      <a:r>
                        <a:rPr lang="en-US" sz="1600">
                          <a:latin typeface="宋体" panose="02010600030101010101" pitchFamily="2" charset="-122"/>
                          <a:ea typeface="宋体" panose="02010600030101010101" pitchFamily="2" charset="-122"/>
                          <a:cs typeface="宋体" panose="02010600030101010101" pitchFamily="2" charset="-122"/>
                        </a:rPr>
                        <a:t>中国古代史</a:t>
                      </a:r>
                      <a:endParaRPr lang="en-US" altLang="en-US" sz="16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600">
                          <a:latin typeface="宋体" panose="02010600030101010101" pitchFamily="2" charset="-122"/>
                          <a:ea typeface="宋体" panose="02010600030101010101" pitchFamily="2" charset="-122"/>
                          <a:cs typeface="宋体" panose="02010600030101010101" pitchFamily="2" charset="-122"/>
                        </a:rPr>
                        <a:t>24</a:t>
                      </a:r>
                      <a:endParaRPr lang="en-US" altLang="en-US" sz="16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600">
                          <a:latin typeface="宋体" panose="02010600030101010101" pitchFamily="2" charset="-122"/>
                          <a:ea typeface="宋体" panose="02010600030101010101" pitchFamily="2" charset="-122"/>
                          <a:cs typeface="宋体" panose="02010600030101010101" pitchFamily="2" charset="-122"/>
                        </a:rPr>
                        <a:t>百家争鸣</a:t>
                      </a:r>
                      <a:endParaRPr lang="en-US" altLang="en-US" sz="16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600">
                          <a:latin typeface="宋体" panose="02010600030101010101" pitchFamily="2" charset="-122"/>
                          <a:ea typeface="宋体" panose="02010600030101010101" pitchFamily="2" charset="-122"/>
                          <a:cs typeface="宋体" panose="02010600030101010101" pitchFamily="2" charset="-122"/>
                        </a:rPr>
                        <a:t>古代科技与社会生活</a:t>
                      </a:r>
                      <a:endParaRPr lang="en-US" altLang="en-US" sz="16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4384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algn="ctr">
                        <a:buNone/>
                      </a:pPr>
                      <a:r>
                        <a:rPr lang="en-US" sz="1600">
                          <a:latin typeface="宋体" panose="02010600030101010101" pitchFamily="2" charset="-122"/>
                          <a:ea typeface="宋体" panose="02010600030101010101" pitchFamily="2" charset="-122"/>
                          <a:cs typeface="宋体" panose="02010600030101010101" pitchFamily="2" charset="-122"/>
                        </a:rPr>
                        <a:t>25</a:t>
                      </a:r>
                      <a:endParaRPr lang="en-US" altLang="en-US" sz="16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600">
                          <a:latin typeface="宋体" panose="02010600030101010101" pitchFamily="2" charset="-122"/>
                          <a:ea typeface="宋体" panose="02010600030101010101" pitchFamily="2" charset="-122"/>
                          <a:cs typeface="宋体" panose="02010600030101010101" pitchFamily="2" charset="-122"/>
                        </a:rPr>
                        <a:t>汉至元政治制度的演变</a:t>
                      </a:r>
                      <a:endParaRPr lang="en-US" altLang="en-US" sz="16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600">
                          <a:latin typeface="宋体" panose="02010600030101010101" pitchFamily="2" charset="-122"/>
                          <a:ea typeface="宋体" panose="02010600030101010101" pitchFamily="2" charset="-122"/>
                          <a:cs typeface="宋体" panose="02010600030101010101" pitchFamily="2" charset="-122"/>
                        </a:rPr>
                        <a:t>藩镇设置的合理性</a:t>
                      </a:r>
                      <a:endParaRPr lang="en-US" altLang="en-US" sz="16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4384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algn="ctr">
                        <a:buNone/>
                      </a:pPr>
                      <a:r>
                        <a:rPr lang="en-US" sz="1600">
                          <a:latin typeface="宋体" panose="02010600030101010101" pitchFamily="2" charset="-122"/>
                          <a:ea typeface="宋体" panose="02010600030101010101" pitchFamily="2" charset="-122"/>
                          <a:cs typeface="宋体" panose="02010600030101010101" pitchFamily="2" charset="-122"/>
                        </a:rPr>
                        <a:t>26</a:t>
                      </a:r>
                      <a:endParaRPr lang="en-US" altLang="en-US" sz="16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600">
                          <a:latin typeface="宋体" panose="02010600030101010101" pitchFamily="2" charset="-122"/>
                          <a:ea typeface="宋体" panose="02010600030101010101" pitchFamily="2" charset="-122"/>
                          <a:cs typeface="宋体" panose="02010600030101010101" pitchFamily="2" charset="-122"/>
                        </a:rPr>
                        <a:t>中国古代手工业发展</a:t>
                      </a:r>
                      <a:endParaRPr lang="en-US" altLang="en-US" sz="16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600">
                          <a:latin typeface="宋体" panose="02010600030101010101" pitchFamily="2" charset="-122"/>
                          <a:ea typeface="宋体" panose="02010600030101010101" pitchFamily="2" charset="-122"/>
                          <a:cs typeface="宋体" panose="02010600030101010101" pitchFamily="2" charset="-122"/>
                        </a:rPr>
                        <a:t>民营手工业的发展脉络</a:t>
                      </a:r>
                      <a:endParaRPr lang="en-US" altLang="en-US" sz="16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4384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algn="ctr">
                        <a:buNone/>
                      </a:pPr>
                      <a:r>
                        <a:rPr lang="en-US" sz="1600">
                          <a:latin typeface="宋体" panose="02010600030101010101" pitchFamily="2" charset="-122"/>
                          <a:ea typeface="宋体" panose="02010600030101010101" pitchFamily="2" charset="-122"/>
                          <a:cs typeface="宋体" panose="02010600030101010101" pitchFamily="2" charset="-122"/>
                        </a:rPr>
                        <a:t>27</a:t>
                      </a:r>
                      <a:endParaRPr lang="en-US" altLang="en-US" sz="16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600">
                          <a:latin typeface="宋体" panose="02010600030101010101" pitchFamily="2" charset="-122"/>
                          <a:ea typeface="宋体" panose="02010600030101010101" pitchFamily="2" charset="-122"/>
                          <a:cs typeface="宋体" panose="02010600030101010101" pitchFamily="2" charset="-122"/>
                        </a:rPr>
                        <a:t>中国古代商业发展</a:t>
                      </a:r>
                      <a:endParaRPr lang="en-US" altLang="en-US" sz="16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600">
                          <a:latin typeface="宋体" panose="02010600030101010101" pitchFamily="2" charset="-122"/>
                          <a:ea typeface="宋体" panose="02010600030101010101" pitchFamily="2" charset="-122"/>
                          <a:cs typeface="宋体" panose="02010600030101010101" pitchFamily="2" charset="-122"/>
                        </a:rPr>
                        <a:t>朝贡外交下的经济文化交流</a:t>
                      </a:r>
                      <a:endParaRPr lang="en-US" altLang="en-US" sz="16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43840">
                <a:tc rowSpan="4">
                  <a:txBody>
                    <a:bodyPr/>
                    <a:p>
                      <a:pPr>
                        <a:buNone/>
                      </a:pPr>
                      <a:r>
                        <a:rPr lang="en-US" sz="1600">
                          <a:latin typeface="宋体" panose="02010600030101010101" pitchFamily="2" charset="-122"/>
                          <a:ea typeface="宋体" panose="02010600030101010101" pitchFamily="2" charset="-122"/>
                          <a:cs typeface="宋体" panose="02010600030101010101" pitchFamily="2" charset="-122"/>
                        </a:rPr>
                        <a:t>中国近现代史</a:t>
                      </a:r>
                      <a:endParaRPr lang="en-US" altLang="en-US" sz="16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600">
                          <a:latin typeface="宋体" panose="02010600030101010101" pitchFamily="2" charset="-122"/>
                          <a:ea typeface="宋体" panose="02010600030101010101" pitchFamily="2" charset="-122"/>
                          <a:cs typeface="宋体" panose="02010600030101010101" pitchFamily="2" charset="-122"/>
                        </a:rPr>
                        <a:t>28</a:t>
                      </a:r>
                      <a:endParaRPr lang="en-US" altLang="en-US" sz="16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600">
                          <a:latin typeface="宋体" panose="02010600030101010101" pitchFamily="2" charset="-122"/>
                          <a:ea typeface="宋体" panose="02010600030101010101" pitchFamily="2" charset="-122"/>
                          <a:cs typeface="宋体" panose="02010600030101010101" pitchFamily="2" charset="-122"/>
                        </a:rPr>
                        <a:t>近代西方侵略</a:t>
                      </a:r>
                      <a:endParaRPr lang="en-US" altLang="en-US" sz="16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600">
                          <a:latin typeface="宋体" panose="02010600030101010101" pitchFamily="2" charset="-122"/>
                          <a:ea typeface="宋体" panose="02010600030101010101" pitchFamily="2" charset="-122"/>
                          <a:cs typeface="宋体" panose="02010600030101010101" pitchFamily="2" charset="-122"/>
                        </a:rPr>
                        <a:t>甲午战争中的舆论宣传</a:t>
                      </a:r>
                      <a:endParaRPr lang="en-US" altLang="en-US" sz="16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4384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algn="ctr">
                        <a:buNone/>
                      </a:pPr>
                      <a:r>
                        <a:rPr lang="en-US" sz="1600">
                          <a:latin typeface="宋体" panose="02010600030101010101" pitchFamily="2" charset="-122"/>
                          <a:ea typeface="宋体" panose="02010600030101010101" pitchFamily="2" charset="-122"/>
                          <a:cs typeface="宋体" panose="02010600030101010101" pitchFamily="2" charset="-122"/>
                        </a:rPr>
                        <a:t>29</a:t>
                      </a:r>
                      <a:endParaRPr lang="en-US" altLang="en-US" sz="16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600">
                          <a:latin typeface="宋体" panose="02010600030101010101" pitchFamily="2" charset="-122"/>
                          <a:ea typeface="宋体" panose="02010600030101010101" pitchFamily="2" charset="-122"/>
                          <a:cs typeface="宋体" panose="02010600030101010101" pitchFamily="2" charset="-122"/>
                        </a:rPr>
                        <a:t>新民主主义革命的崛起</a:t>
                      </a:r>
                      <a:endParaRPr lang="en-US" altLang="en-US" sz="16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600">
                          <a:latin typeface="宋体" panose="02010600030101010101" pitchFamily="2" charset="-122"/>
                          <a:ea typeface="宋体" panose="02010600030101010101" pitchFamily="2" charset="-122"/>
                          <a:cs typeface="宋体" panose="02010600030101010101" pitchFamily="2" charset="-122"/>
                        </a:rPr>
                        <a:t>五四运动后的现代化道路选择</a:t>
                      </a:r>
                      <a:endParaRPr lang="en-US" altLang="en-US" sz="16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4384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algn="ctr">
                        <a:buNone/>
                      </a:pPr>
                      <a:r>
                        <a:rPr lang="en-US" sz="1600">
                          <a:latin typeface="宋体" panose="02010600030101010101" pitchFamily="2" charset="-122"/>
                          <a:ea typeface="宋体" panose="02010600030101010101" pitchFamily="2" charset="-122"/>
                          <a:cs typeface="宋体" panose="02010600030101010101" pitchFamily="2" charset="-122"/>
                        </a:rPr>
                        <a:t>30</a:t>
                      </a:r>
                      <a:endParaRPr lang="en-US" altLang="en-US" sz="16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600">
                          <a:latin typeface="宋体" panose="02010600030101010101" pitchFamily="2" charset="-122"/>
                          <a:ea typeface="宋体" panose="02010600030101010101" pitchFamily="2" charset="-122"/>
                          <a:cs typeface="宋体" panose="02010600030101010101" pitchFamily="2" charset="-122"/>
                        </a:rPr>
                        <a:t>解放战争</a:t>
                      </a:r>
                      <a:endParaRPr lang="en-US" altLang="en-US" sz="16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600">
                          <a:latin typeface="宋体" panose="02010600030101010101" pitchFamily="2" charset="-122"/>
                          <a:ea typeface="宋体" panose="02010600030101010101" pitchFamily="2" charset="-122"/>
                          <a:cs typeface="宋体" panose="02010600030101010101" pitchFamily="2" charset="-122"/>
                        </a:rPr>
                        <a:t>独立自主的外交政策</a:t>
                      </a:r>
                      <a:endParaRPr lang="en-US" altLang="en-US" sz="16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4384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algn="ctr">
                        <a:buNone/>
                      </a:pPr>
                      <a:r>
                        <a:rPr lang="en-US" sz="1600">
                          <a:latin typeface="宋体" panose="02010600030101010101" pitchFamily="2" charset="-122"/>
                          <a:ea typeface="宋体" panose="02010600030101010101" pitchFamily="2" charset="-122"/>
                          <a:cs typeface="宋体" panose="02010600030101010101" pitchFamily="2" charset="-122"/>
                        </a:rPr>
                        <a:t>31</a:t>
                      </a:r>
                      <a:endParaRPr lang="en-US" altLang="en-US" sz="16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600">
                          <a:latin typeface="宋体" panose="02010600030101010101" pitchFamily="2" charset="-122"/>
                          <a:ea typeface="宋体" panose="02010600030101010101" pitchFamily="2" charset="-122"/>
                          <a:cs typeface="宋体" panose="02010600030101010101" pitchFamily="2" charset="-122"/>
                        </a:rPr>
                        <a:t>新中国初期的经济建设</a:t>
                      </a:r>
                      <a:endParaRPr lang="en-US" altLang="en-US" sz="16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600">
                          <a:latin typeface="宋体" panose="02010600030101010101" pitchFamily="2" charset="-122"/>
                          <a:ea typeface="宋体" panose="02010600030101010101" pitchFamily="2" charset="-122"/>
                          <a:cs typeface="宋体" panose="02010600030101010101" pitchFamily="2" charset="-122"/>
                        </a:rPr>
                        <a:t>大规模经济建设的展开</a:t>
                      </a:r>
                      <a:endParaRPr lang="en-US" altLang="en-US" sz="16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43840">
                <a:tc>
                  <a:txBody>
                    <a:bodyPr/>
                    <a:p>
                      <a:pPr>
                        <a:buNone/>
                      </a:pPr>
                      <a:r>
                        <a:rPr lang="en-US" sz="1600">
                          <a:latin typeface="宋体" panose="02010600030101010101" pitchFamily="2" charset="-122"/>
                          <a:ea typeface="宋体" panose="02010600030101010101" pitchFamily="2" charset="-122"/>
                          <a:cs typeface="宋体" panose="02010600030101010101" pitchFamily="2" charset="-122"/>
                        </a:rPr>
                        <a:t>世界古代史</a:t>
                      </a:r>
                      <a:endParaRPr lang="en-US" altLang="en-US" sz="16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600">
                          <a:latin typeface="宋体" panose="02010600030101010101" pitchFamily="2" charset="-122"/>
                          <a:ea typeface="宋体" panose="02010600030101010101" pitchFamily="2" charset="-122"/>
                          <a:cs typeface="宋体" panose="02010600030101010101" pitchFamily="2" charset="-122"/>
                        </a:rPr>
                        <a:t>32</a:t>
                      </a:r>
                      <a:endParaRPr lang="en-US" altLang="en-US" sz="16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600">
                          <a:latin typeface="宋体" panose="02010600030101010101" pitchFamily="2" charset="-122"/>
                          <a:ea typeface="宋体" panose="02010600030101010101" pitchFamily="2" charset="-122"/>
                          <a:cs typeface="宋体" panose="02010600030101010101" pitchFamily="2" charset="-122"/>
                        </a:rPr>
                        <a:t>西方人文精神的起源</a:t>
                      </a:r>
                      <a:endParaRPr lang="en-US" altLang="en-US" sz="16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600">
                          <a:latin typeface="宋体" panose="02010600030101010101" pitchFamily="2" charset="-122"/>
                          <a:ea typeface="宋体" panose="02010600030101010101" pitchFamily="2" charset="-122"/>
                          <a:cs typeface="宋体" panose="02010600030101010101" pitchFamily="2" charset="-122"/>
                        </a:rPr>
                        <a:t>梭伦与人文精神</a:t>
                      </a:r>
                      <a:endParaRPr lang="en-US" altLang="en-US" sz="16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43840">
                <a:tc rowSpan="3">
                  <a:txBody>
                    <a:bodyPr/>
                    <a:p>
                      <a:pPr>
                        <a:buNone/>
                      </a:pPr>
                      <a:r>
                        <a:rPr lang="en-US" sz="1600">
                          <a:latin typeface="宋体" panose="02010600030101010101" pitchFamily="2" charset="-122"/>
                          <a:ea typeface="宋体" panose="02010600030101010101" pitchFamily="2" charset="-122"/>
                          <a:cs typeface="宋体" panose="02010600030101010101" pitchFamily="2" charset="-122"/>
                        </a:rPr>
                        <a:t>世界近现代史</a:t>
                      </a:r>
                      <a:endParaRPr lang="en-US" altLang="en-US" sz="16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600">
                          <a:latin typeface="宋体" panose="02010600030101010101" pitchFamily="2" charset="-122"/>
                          <a:ea typeface="宋体" panose="02010600030101010101" pitchFamily="2" charset="-122"/>
                          <a:cs typeface="宋体" panose="02010600030101010101" pitchFamily="2" charset="-122"/>
                        </a:rPr>
                        <a:t>33</a:t>
                      </a:r>
                      <a:endParaRPr lang="en-US" altLang="en-US" sz="16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600">
                          <a:latin typeface="宋体" panose="02010600030101010101" pitchFamily="2" charset="-122"/>
                          <a:ea typeface="宋体" panose="02010600030101010101" pitchFamily="2" charset="-122"/>
                          <a:cs typeface="宋体" panose="02010600030101010101" pitchFamily="2" charset="-122"/>
                        </a:rPr>
                        <a:t>马克思主义诞生</a:t>
                      </a:r>
                      <a:endParaRPr lang="en-US" altLang="en-US" sz="16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600">
                          <a:latin typeface="宋体" panose="02010600030101010101" pitchFamily="2" charset="-122"/>
                          <a:ea typeface="宋体" panose="02010600030101010101" pitchFamily="2" charset="-122"/>
                          <a:cs typeface="宋体" panose="02010600030101010101" pitchFamily="2" charset="-122"/>
                        </a:rPr>
                        <a:t>共产主义者同盟的纲领变化</a:t>
                      </a:r>
                      <a:endParaRPr lang="en-US" altLang="en-US" sz="16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4384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algn="ctr">
                        <a:buNone/>
                      </a:pPr>
                      <a:r>
                        <a:rPr lang="en-US" sz="1600">
                          <a:latin typeface="宋体" panose="02010600030101010101" pitchFamily="2" charset="-122"/>
                          <a:ea typeface="宋体" panose="02010600030101010101" pitchFamily="2" charset="-122"/>
                          <a:cs typeface="宋体" panose="02010600030101010101" pitchFamily="2" charset="-122"/>
                        </a:rPr>
                        <a:t>34</a:t>
                      </a:r>
                      <a:endParaRPr lang="en-US" altLang="en-US" sz="16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600">
                          <a:latin typeface="宋体" panose="02010600030101010101" pitchFamily="2" charset="-122"/>
                          <a:ea typeface="宋体" panose="02010600030101010101" pitchFamily="2" charset="-122"/>
                          <a:cs typeface="宋体" panose="02010600030101010101" pitchFamily="2" charset="-122"/>
                        </a:rPr>
                        <a:t>工业革命</a:t>
                      </a:r>
                      <a:endParaRPr lang="en-US" altLang="en-US" sz="16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600">
                          <a:latin typeface="宋体" panose="02010600030101010101" pitchFamily="2" charset="-122"/>
                          <a:ea typeface="宋体" panose="02010600030101010101" pitchFamily="2" charset="-122"/>
                          <a:cs typeface="宋体" panose="02010600030101010101" pitchFamily="2" charset="-122"/>
                        </a:rPr>
                        <a:t>史学常识</a:t>
                      </a:r>
                      <a:endParaRPr lang="en-US" altLang="en-US" sz="16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4384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algn="ctr">
                        <a:buNone/>
                      </a:pPr>
                      <a:r>
                        <a:rPr lang="en-US" sz="1600">
                          <a:latin typeface="宋体" panose="02010600030101010101" pitchFamily="2" charset="-122"/>
                          <a:ea typeface="宋体" panose="02010600030101010101" pitchFamily="2" charset="-122"/>
                          <a:cs typeface="宋体" panose="02010600030101010101" pitchFamily="2" charset="-122"/>
                        </a:rPr>
                        <a:t>35</a:t>
                      </a:r>
                      <a:endParaRPr lang="en-US" altLang="en-US" sz="16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600">
                          <a:latin typeface="宋体" panose="02010600030101010101" pitchFamily="2" charset="-122"/>
                          <a:ea typeface="宋体" panose="02010600030101010101" pitchFamily="2" charset="-122"/>
                          <a:cs typeface="宋体" panose="02010600030101010101" pitchFamily="2" charset="-122"/>
                        </a:rPr>
                        <a:t>世界政治的多极化趋势</a:t>
                      </a:r>
                      <a:endParaRPr lang="en-US" altLang="en-US" sz="16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600">
                          <a:latin typeface="宋体" panose="02010600030101010101" pitchFamily="2" charset="-122"/>
                          <a:ea typeface="宋体" panose="02010600030101010101" pitchFamily="2" charset="-122"/>
                          <a:cs typeface="宋体" panose="02010600030101010101" pitchFamily="2" charset="-122"/>
                        </a:rPr>
                        <a:t>第三世界在联合国的发展壮大</a:t>
                      </a:r>
                      <a:endParaRPr lang="en-US" altLang="en-US" sz="16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43840">
                <a:tc>
                  <a:txBody>
                    <a:bodyPr/>
                    <a:p>
                      <a:pPr>
                        <a:buNone/>
                      </a:pPr>
                      <a:r>
                        <a:rPr lang="en-US" sz="1600">
                          <a:latin typeface="宋体" panose="02010600030101010101" pitchFamily="2" charset="-122"/>
                          <a:ea typeface="宋体" panose="02010600030101010101" pitchFamily="2" charset="-122"/>
                          <a:cs typeface="宋体" panose="02010600030101010101" pitchFamily="2" charset="-122"/>
                        </a:rPr>
                        <a:t>中国史 </a:t>
                      </a:r>
                      <a:endParaRPr lang="en-US" altLang="en-US" sz="16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600">
                          <a:latin typeface="宋体" panose="02010600030101010101" pitchFamily="2" charset="-122"/>
                          <a:ea typeface="宋体" panose="02010600030101010101" pitchFamily="2" charset="-122"/>
                          <a:cs typeface="宋体" panose="02010600030101010101" pitchFamily="2" charset="-122"/>
                        </a:rPr>
                        <a:t>41</a:t>
                      </a:r>
                      <a:endParaRPr lang="en-US" altLang="en-US" sz="16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600">
                          <a:latin typeface="宋体" panose="02010600030101010101" pitchFamily="2" charset="-122"/>
                          <a:ea typeface="宋体" panose="02010600030101010101" pitchFamily="2" charset="-122"/>
                          <a:cs typeface="宋体" panose="02010600030101010101" pitchFamily="2" charset="-122"/>
                        </a:rPr>
                        <a:t>自古以来中国政治制度的演变</a:t>
                      </a:r>
                      <a:endParaRPr lang="en-US" altLang="en-US" sz="16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600">
                          <a:latin typeface="宋体" panose="02010600030101010101" pitchFamily="2" charset="-122"/>
                          <a:ea typeface="宋体" panose="02010600030101010101" pitchFamily="2" charset="-122"/>
                          <a:cs typeface="宋体" panose="02010600030101010101" pitchFamily="2" charset="-122"/>
                        </a:rPr>
                        <a:t>中国古代、清末、改革开放以来的三个历史时期的基层社会治理</a:t>
                      </a:r>
                      <a:endParaRPr lang="en-US" altLang="en-US" sz="16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43840">
                <a:tc>
                  <a:txBody>
                    <a:bodyPr/>
                    <a:p>
                      <a:pPr>
                        <a:buNone/>
                      </a:pPr>
                      <a:r>
                        <a:rPr lang="en-US" sz="1600">
                          <a:latin typeface="宋体" panose="02010600030101010101" pitchFamily="2" charset="-122"/>
                          <a:ea typeface="宋体" panose="02010600030101010101" pitchFamily="2" charset="-122"/>
                          <a:cs typeface="宋体" panose="02010600030101010101" pitchFamily="2" charset="-122"/>
                        </a:rPr>
                        <a:t>世界近代史史</a:t>
                      </a:r>
                      <a:endParaRPr lang="en-US" altLang="en-US" sz="16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600">
                          <a:latin typeface="宋体" panose="02010600030101010101" pitchFamily="2" charset="-122"/>
                          <a:ea typeface="宋体" panose="02010600030101010101" pitchFamily="2" charset="-122"/>
                          <a:cs typeface="宋体" panose="02010600030101010101" pitchFamily="2" charset="-122"/>
                        </a:rPr>
                        <a:t>42</a:t>
                      </a:r>
                      <a:endParaRPr lang="en-US" altLang="en-US" sz="16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600">
                          <a:latin typeface="宋体" panose="02010600030101010101" pitchFamily="2" charset="-122"/>
                          <a:ea typeface="宋体" panose="02010600030101010101" pitchFamily="2" charset="-122"/>
                          <a:cs typeface="宋体" panose="02010600030101010101" pitchFamily="2" charset="-122"/>
                        </a:rPr>
                        <a:t>15—18世纪的欧洲</a:t>
                      </a:r>
                      <a:endParaRPr lang="en-US" altLang="en-US" sz="16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600">
                          <a:latin typeface="宋体" panose="02010600030101010101" pitchFamily="2" charset="-122"/>
                          <a:ea typeface="宋体" panose="02010600030101010101" pitchFamily="2" charset="-122"/>
                          <a:cs typeface="宋体" panose="02010600030101010101" pitchFamily="2" charset="-122"/>
                        </a:rPr>
                        <a:t>文艺作品与社会变迁</a:t>
                      </a:r>
                      <a:endParaRPr lang="en-US" altLang="en-US" sz="16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43840">
                <a:tc>
                  <a:txBody>
                    <a:bodyPr/>
                    <a:p>
                      <a:pPr>
                        <a:buNone/>
                      </a:pPr>
                      <a:r>
                        <a:rPr lang="en-US" sz="1600">
                          <a:latin typeface="宋体" panose="02010600030101010101" pitchFamily="2" charset="-122"/>
                          <a:ea typeface="宋体" panose="02010600030101010101" pitchFamily="2" charset="-122"/>
                          <a:cs typeface="宋体" panose="02010600030101010101" pitchFamily="2" charset="-122"/>
                        </a:rPr>
                        <a:t>中国古代史</a:t>
                      </a:r>
                      <a:endParaRPr lang="en-US" altLang="en-US" sz="16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600">
                          <a:latin typeface="宋体" panose="02010600030101010101" pitchFamily="2" charset="-122"/>
                          <a:ea typeface="宋体" panose="02010600030101010101" pitchFamily="2" charset="-122"/>
                          <a:cs typeface="宋体" panose="02010600030101010101" pitchFamily="2" charset="-122"/>
                        </a:rPr>
                        <a:t>45</a:t>
                      </a:r>
                      <a:endParaRPr lang="en-US" altLang="en-US" sz="16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600">
                          <a:latin typeface="宋体" panose="02010600030101010101" pitchFamily="2" charset="-122"/>
                          <a:ea typeface="宋体" panose="02010600030101010101" pitchFamily="2" charset="-122"/>
                          <a:cs typeface="宋体" panose="02010600030101010101" pitchFamily="2" charset="-122"/>
                        </a:rPr>
                        <a:t>汉武帝改革</a:t>
                      </a:r>
                      <a:endParaRPr lang="en-US" altLang="en-US" sz="16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600">
                          <a:latin typeface="宋体" panose="02010600030101010101" pitchFamily="2" charset="-122"/>
                          <a:ea typeface="宋体" panose="02010600030101010101" pitchFamily="2" charset="-122"/>
                          <a:cs typeface="宋体" panose="02010600030101010101" pitchFamily="2" charset="-122"/>
                        </a:rPr>
                        <a:t>年号制改革</a:t>
                      </a:r>
                      <a:endParaRPr lang="en-US" altLang="en-US" sz="16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43840">
                <a:tc>
                  <a:txBody>
                    <a:bodyPr/>
                    <a:p>
                      <a:pPr>
                        <a:buNone/>
                      </a:pPr>
                      <a:r>
                        <a:rPr lang="en-US" sz="1600">
                          <a:latin typeface="宋体" panose="02010600030101010101" pitchFamily="2" charset="-122"/>
                          <a:ea typeface="宋体" panose="02010600030101010101" pitchFamily="2" charset="-122"/>
                          <a:cs typeface="宋体" panose="02010600030101010101" pitchFamily="2" charset="-122"/>
                        </a:rPr>
                        <a:t>世界现代史</a:t>
                      </a:r>
                      <a:endParaRPr lang="en-US" altLang="en-US" sz="16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600">
                          <a:latin typeface="宋体" panose="02010600030101010101" pitchFamily="2" charset="-122"/>
                          <a:ea typeface="宋体" panose="02010600030101010101" pitchFamily="2" charset="-122"/>
                          <a:cs typeface="宋体" panose="02010600030101010101" pitchFamily="2" charset="-122"/>
                        </a:rPr>
                        <a:t>46</a:t>
                      </a:r>
                      <a:endParaRPr lang="en-US" altLang="en-US" sz="16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600">
                          <a:latin typeface="宋体" panose="02010600030101010101" pitchFamily="2" charset="-122"/>
                          <a:ea typeface="宋体" panose="02010600030101010101" pitchFamily="2" charset="-122"/>
                          <a:cs typeface="宋体" panose="02010600030101010101" pitchFamily="2" charset="-122"/>
                        </a:rPr>
                        <a:t>第二次世界大战</a:t>
                      </a:r>
                      <a:endParaRPr lang="en-US" altLang="en-US" sz="16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600">
                          <a:latin typeface="宋体" panose="02010600030101010101" pitchFamily="2" charset="-122"/>
                          <a:ea typeface="宋体" panose="02010600030101010101" pitchFamily="2" charset="-122"/>
                          <a:cs typeface="宋体" panose="02010600030101010101" pitchFamily="2" charset="-122"/>
                        </a:rPr>
                        <a:t>中共视野下的二战</a:t>
                      </a:r>
                      <a:endParaRPr lang="en-US" altLang="en-US" sz="16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43840">
                <a:tc>
                  <a:txBody>
                    <a:bodyPr/>
                    <a:p>
                      <a:pPr>
                        <a:buNone/>
                      </a:pPr>
                      <a:r>
                        <a:rPr lang="en-US" sz="1600">
                          <a:latin typeface="宋体" panose="02010600030101010101" pitchFamily="2" charset="-122"/>
                          <a:ea typeface="宋体" panose="02010600030101010101" pitchFamily="2" charset="-122"/>
                          <a:cs typeface="宋体" panose="02010600030101010101" pitchFamily="2" charset="-122"/>
                        </a:rPr>
                        <a:t>世界近现代史</a:t>
                      </a:r>
                      <a:endParaRPr lang="en-US" altLang="en-US" sz="16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600">
                          <a:latin typeface="宋体" panose="02010600030101010101" pitchFamily="2" charset="-122"/>
                          <a:ea typeface="宋体" panose="02010600030101010101" pitchFamily="2" charset="-122"/>
                          <a:cs typeface="宋体" panose="02010600030101010101" pitchFamily="2" charset="-122"/>
                        </a:rPr>
                        <a:t>47</a:t>
                      </a:r>
                      <a:endParaRPr lang="en-US" altLang="en-US" sz="16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600">
                          <a:latin typeface="宋体" panose="02010600030101010101" pitchFamily="2" charset="-122"/>
                          <a:ea typeface="宋体" panose="02010600030101010101" pitchFamily="2" charset="-122"/>
                          <a:cs typeface="宋体" panose="02010600030101010101" pitchFamily="2" charset="-122"/>
                        </a:rPr>
                        <a:t>美国的外交政策</a:t>
                      </a:r>
                      <a:endParaRPr lang="en-US" altLang="en-US" sz="16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600">
                          <a:latin typeface="宋体" panose="02010600030101010101" pitchFamily="2" charset="-122"/>
                          <a:ea typeface="宋体" panose="02010600030101010101" pitchFamily="2" charset="-122"/>
                          <a:cs typeface="宋体" panose="02010600030101010101" pitchFamily="2" charset="-122"/>
                        </a:rPr>
                        <a:t>华盛顿、罗斯福的对比</a:t>
                      </a:r>
                      <a:endParaRPr lang="en-US" altLang="en-US" sz="16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3" name="文本框 2"/>
          <p:cNvSpPr txBox="1"/>
          <p:nvPr/>
        </p:nvSpPr>
        <p:spPr>
          <a:xfrm>
            <a:off x="3743960" y="6174740"/>
            <a:ext cx="7620000" cy="337185"/>
          </a:xfrm>
          <a:prstGeom prst="rect">
            <a:avLst/>
          </a:prstGeom>
          <a:noFill/>
          <a:ln w="9525">
            <a:noFill/>
          </a:ln>
        </p:spPr>
        <p:txBody>
          <a:bodyPr wrap="square">
            <a:spAutoFit/>
          </a:bodyPr>
          <a:p>
            <a:pPr algn="r"/>
            <a:r>
              <a:rPr lang="en-US" sz="1600" b="0">
                <a:latin typeface="楷体_GB2312" charset="0"/>
                <a:ea typeface="宋体" panose="02010600030101010101" pitchFamily="2" charset="-122"/>
                <a:cs typeface="Times New Roman" panose="02020603050405020304" charset="0"/>
              </a:rPr>
              <a:t>——</a:t>
            </a:r>
            <a:r>
              <a:rPr lang="zh-CN" altLang="en-US" sz="1600" b="0">
                <a:latin typeface="楷体_GB2312" charset="0"/>
                <a:ea typeface="宋体" panose="02010600030101010101" pitchFamily="2" charset="-122"/>
                <a:cs typeface="Times New Roman" panose="02020603050405020304" charset="0"/>
              </a:rPr>
              <a:t>童绥宝、刘正涛</a:t>
            </a:r>
            <a:r>
              <a:rPr lang="zh-CN" sz="1600" b="0">
                <a:latin typeface="楷体_GB2312" charset="0"/>
                <a:ea typeface="宋体" panose="02010600030101010101" pitchFamily="2" charset="-122"/>
                <a:cs typeface="Times New Roman" panose="02020603050405020304" charset="0"/>
              </a:rPr>
              <a:t>《2018年湖北高考文综卷历史试题评析》</a:t>
            </a:r>
            <a:endParaRPr lang="zh-CN" sz="1600" b="0">
              <a:latin typeface="楷体_GB2312" charset="0"/>
              <a:ea typeface="宋体" panose="02010600030101010101" pitchFamily="2" charset="-122"/>
              <a:cs typeface="Times New Roman" panose="0202060305040502030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p:cNvPicPr>
            <a:picLocks noChangeAspect="1"/>
          </p:cNvPicPr>
          <p:nvPr/>
        </p:nvPicPr>
        <p:blipFill>
          <a:blip r:embed="rId1"/>
          <a:stretch>
            <a:fillRect/>
          </a:stretch>
        </p:blipFill>
        <p:spPr>
          <a:xfrm>
            <a:off x="11466830" y="6121400"/>
            <a:ext cx="732790" cy="732790"/>
          </a:xfrm>
          <a:prstGeom prst="ellipse">
            <a:avLst/>
          </a:prstGeom>
        </p:spPr>
      </p:pic>
      <p:sp>
        <p:nvSpPr>
          <p:cNvPr id="23" name="TextBox 8"/>
          <p:cNvSpPr txBox="1"/>
          <p:nvPr/>
        </p:nvSpPr>
        <p:spPr>
          <a:xfrm>
            <a:off x="588700" y="118497"/>
            <a:ext cx="7612380" cy="645160"/>
          </a:xfrm>
          <a:prstGeom prst="rect">
            <a:avLst/>
          </a:prstGeom>
          <a:noFill/>
        </p:spPr>
        <p:txBody>
          <a:bodyPr wrap="none" rtlCol="0">
            <a:spAutoFit/>
          </a:bodyPr>
          <a:p>
            <a:pPr algn="l"/>
            <a:r>
              <a:rPr lang="zh-CN" altLang="en-US" sz="3600" spc="300" dirty="0">
                <a:latin typeface="微软雅黑" panose="020B0503020204020204" charset="-122"/>
                <a:ea typeface="微软雅黑" panose="020B0503020204020204" charset="-122"/>
              </a:rPr>
              <a:t>三、</a:t>
            </a:r>
            <a:r>
              <a:rPr lang="zh-CN" altLang="en-US" sz="3600" spc="300" dirty="0">
                <a:latin typeface="微软雅黑" panose="020B0503020204020204" charset="-122"/>
                <a:ea typeface="微软雅黑" panose="020B0503020204020204" charset="-122"/>
                <a:sym typeface="+mn-ea"/>
              </a:rPr>
              <a:t>高考</a:t>
            </a:r>
            <a:r>
              <a:rPr lang="zh-CN" altLang="en-US" sz="3600" spc="300" dirty="0">
                <a:latin typeface="微软雅黑" panose="020B0503020204020204" charset="-122"/>
                <a:ea typeface="微软雅黑" panose="020B0503020204020204" charset="-122"/>
              </a:rPr>
              <a:t>核心素养考查的应对策略</a:t>
            </a:r>
            <a:endParaRPr lang="zh-CN" altLang="en-US" sz="3600" spc="300" dirty="0">
              <a:latin typeface="微软雅黑" panose="020B0503020204020204" charset="-122"/>
              <a:ea typeface="微软雅黑" panose="020B0503020204020204" charset="-122"/>
            </a:endParaRPr>
          </a:p>
        </p:txBody>
      </p:sp>
      <p:sp>
        <p:nvSpPr>
          <p:cNvPr id="4" name="文本框 3"/>
          <p:cNvSpPr txBox="1"/>
          <p:nvPr/>
        </p:nvSpPr>
        <p:spPr>
          <a:xfrm>
            <a:off x="736600" y="1043940"/>
            <a:ext cx="6842760" cy="521970"/>
          </a:xfrm>
          <a:prstGeom prst="rect">
            <a:avLst/>
          </a:prstGeom>
          <a:noFill/>
          <a:ln w="9525">
            <a:noFill/>
          </a:ln>
        </p:spPr>
        <p:txBody>
          <a:bodyPr wrap="square">
            <a:spAutoFit/>
          </a:bodyPr>
          <a:p>
            <a:r>
              <a:rPr lang="en-US" altLang="zh-CN" sz="2800">
                <a:latin typeface="微软雅黑" panose="020B0503020204020204" charset="-122"/>
                <a:ea typeface="微软雅黑" panose="020B0503020204020204" charset="-122"/>
                <a:cs typeface="微软雅黑" panose="020B0503020204020204" charset="-122"/>
              </a:rPr>
              <a:t>1</a:t>
            </a:r>
            <a:r>
              <a:rPr lang="zh-CN" altLang="en-US" sz="2800">
                <a:latin typeface="微软雅黑" panose="020B0503020204020204" charset="-122"/>
                <a:ea typeface="微软雅黑" panose="020B0503020204020204" charset="-122"/>
                <a:cs typeface="微软雅黑" panose="020B0503020204020204" charset="-122"/>
              </a:rPr>
              <a:t>、</a:t>
            </a:r>
            <a:r>
              <a:rPr lang="zh-CN" sz="2800">
                <a:solidFill>
                  <a:srgbClr val="FF0000"/>
                </a:solidFill>
                <a:latin typeface="微软雅黑" panose="020B0503020204020204" charset="-122"/>
                <a:ea typeface="微软雅黑" panose="020B0503020204020204" charset="-122"/>
                <a:cs typeface="微软雅黑" panose="020B0503020204020204" charset="-122"/>
                <a:sym typeface="+mn-ea"/>
              </a:rPr>
              <a:t>活化</a:t>
            </a:r>
            <a:r>
              <a:rPr lang="zh-CN" sz="2800">
                <a:latin typeface="微软雅黑" panose="020B0503020204020204" charset="-122"/>
                <a:ea typeface="微软雅黑" panose="020B0503020204020204" charset="-122"/>
                <a:cs typeface="微软雅黑" panose="020B0503020204020204" charset="-122"/>
                <a:sym typeface="+mn-ea"/>
              </a:rPr>
              <a:t>知识，奠基历史解释素养提升</a:t>
            </a:r>
            <a:endParaRPr lang="zh-CN" altLang="en-US" sz="2800">
              <a:latin typeface="微软雅黑" panose="020B0503020204020204" charset="-122"/>
              <a:ea typeface="微软雅黑" panose="020B0503020204020204" charset="-122"/>
              <a:cs typeface="微软雅黑" panose="020B0503020204020204" charset="-122"/>
            </a:endParaRPr>
          </a:p>
        </p:txBody>
      </p:sp>
      <p:sp>
        <p:nvSpPr>
          <p:cNvPr id="8" name="文本框 7"/>
          <p:cNvSpPr txBox="1"/>
          <p:nvPr/>
        </p:nvSpPr>
        <p:spPr>
          <a:xfrm>
            <a:off x="1090930" y="2165350"/>
            <a:ext cx="5748655" cy="460375"/>
          </a:xfrm>
          <a:prstGeom prst="rect">
            <a:avLst/>
          </a:prstGeom>
          <a:noFill/>
        </p:spPr>
        <p:txBody>
          <a:bodyPr wrap="square" rtlCol="0">
            <a:spAutoFit/>
          </a:bodyPr>
          <a:p>
            <a:r>
              <a:rPr lang="zh-CN" altLang="en-US" sz="2400"/>
              <a:t>高考试题常用这样三种考察层次</a:t>
            </a:r>
            <a:endParaRPr lang="zh-CN" altLang="en-US" sz="2400"/>
          </a:p>
        </p:txBody>
      </p:sp>
      <p:graphicFrame>
        <p:nvGraphicFramePr>
          <p:cNvPr id="7" name="表格 6"/>
          <p:cNvGraphicFramePr/>
          <p:nvPr/>
        </p:nvGraphicFramePr>
        <p:xfrm>
          <a:off x="473075" y="2625725"/>
          <a:ext cx="11066145" cy="3657600"/>
        </p:xfrm>
        <a:graphic>
          <a:graphicData uri="http://schemas.openxmlformats.org/drawingml/2006/table">
            <a:tbl>
              <a:tblPr firstRow="1" bandRow="1">
                <a:tableStyleId>{5940675A-B579-460E-94D1-54222C63F5DA}</a:tableStyleId>
              </a:tblPr>
              <a:tblGrid>
                <a:gridCol w="1995170"/>
                <a:gridCol w="2628900"/>
                <a:gridCol w="5247640"/>
                <a:gridCol w="1194435"/>
              </a:tblGrid>
              <a:tr h="365760">
                <a:tc>
                  <a:txBody>
                    <a:bodyPr/>
                    <a:p>
                      <a:pPr algn="ctr">
                        <a:buNone/>
                      </a:pPr>
                      <a:r>
                        <a:rPr lang="en-US" sz="2400">
                          <a:latin typeface="楷体" panose="02010609060101010101" charset="-122"/>
                          <a:ea typeface="楷体" panose="02010609060101010101" charset="-122"/>
                          <a:cs typeface="楷体" panose="02010609060101010101" charset="-122"/>
                        </a:rPr>
                        <a:t>立场和态度</a:t>
                      </a:r>
                      <a:endParaRPr lang="en-US" altLang="en-US" sz="2400">
                        <a:latin typeface="楷体" panose="02010609060101010101" charset="-122"/>
                        <a:ea typeface="楷体" panose="02010609060101010101" charset="-122"/>
                        <a:cs typeface="楷体" panose="02010609060101010101"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2400">
                          <a:latin typeface="楷体" panose="02010609060101010101" charset="-122"/>
                          <a:ea typeface="楷体" panose="02010609060101010101" charset="-122"/>
                          <a:cs typeface="楷体" panose="02010609060101010101" charset="-122"/>
                        </a:rPr>
                        <a:t>方法和策略</a:t>
                      </a:r>
                      <a:endParaRPr lang="en-US" altLang="en-US" sz="2400">
                        <a:latin typeface="楷体" panose="02010609060101010101" charset="-122"/>
                        <a:ea typeface="楷体" panose="02010609060101010101" charset="-122"/>
                        <a:cs typeface="楷体" panose="02010609060101010101"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2400">
                          <a:latin typeface="楷体" panose="02010609060101010101" charset="-122"/>
                          <a:ea typeface="楷体" panose="02010609060101010101" charset="-122"/>
                          <a:cs typeface="楷体" panose="02010609060101010101" charset="-122"/>
                        </a:rPr>
                        <a:t>举例说明</a:t>
                      </a:r>
                      <a:endParaRPr lang="en-US" altLang="en-US" sz="2400">
                        <a:latin typeface="楷体" panose="02010609060101010101" charset="-122"/>
                        <a:ea typeface="楷体" panose="02010609060101010101" charset="-122"/>
                        <a:cs typeface="楷体" panose="02010609060101010101"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zh-CN" altLang="en-US" sz="2400">
                          <a:latin typeface="楷体" panose="02010609060101010101" charset="-122"/>
                          <a:ea typeface="楷体" panose="02010609060101010101" charset="-122"/>
                          <a:cs typeface="楷体" panose="02010609060101010101" charset="-122"/>
                        </a:rPr>
                        <a:t>类型</a:t>
                      </a:r>
                      <a:endParaRPr lang="zh-CN" altLang="en-US" sz="2400">
                        <a:latin typeface="楷体" panose="02010609060101010101" charset="-122"/>
                        <a:ea typeface="楷体" panose="02010609060101010101" charset="-122"/>
                        <a:cs typeface="楷体" panose="02010609060101010101"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31520">
                <a:tc>
                  <a:txBody>
                    <a:bodyPr/>
                    <a:p>
                      <a:pPr algn="ctr">
                        <a:buNone/>
                      </a:pPr>
                      <a:r>
                        <a:rPr lang="en-US" sz="2400">
                          <a:latin typeface="楷体" panose="02010609060101010101" charset="-122"/>
                          <a:ea typeface="楷体" panose="02010609060101010101" charset="-122"/>
                          <a:cs typeface="楷体" panose="02010609060101010101" charset="-122"/>
                        </a:rPr>
                        <a:t>赞同教材基本结论</a:t>
                      </a:r>
                      <a:endParaRPr lang="en-US" altLang="en-US" sz="2400">
                        <a:latin typeface="楷体" panose="02010609060101010101" charset="-122"/>
                        <a:ea typeface="楷体" panose="02010609060101010101" charset="-122"/>
                        <a:cs typeface="楷体" panose="02010609060101010101"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2400" b="1">
                          <a:solidFill>
                            <a:srgbClr val="FF0000"/>
                          </a:solidFill>
                          <a:latin typeface="楷体" panose="02010609060101010101" charset="-122"/>
                          <a:ea typeface="楷体" panose="02010609060101010101" charset="-122"/>
                          <a:cs typeface="楷体" panose="02010609060101010101" charset="-122"/>
                        </a:rPr>
                        <a:t>以新的材料和新的情境予以补充说明</a:t>
                      </a:r>
                      <a:endParaRPr lang="en-US" altLang="en-US" sz="2400" b="1">
                        <a:solidFill>
                          <a:srgbClr val="FF0000"/>
                        </a:solidFill>
                        <a:latin typeface="楷体" panose="02010609060101010101" charset="-122"/>
                        <a:ea typeface="楷体" panose="02010609060101010101" charset="-122"/>
                        <a:cs typeface="楷体" panose="02010609060101010101"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20000"/>
                        <a:lumOff val="80000"/>
                      </a:schemeClr>
                    </a:solidFill>
                  </a:tcPr>
                </a:tc>
                <a:tc>
                  <a:txBody>
                    <a:bodyPr/>
                    <a:p>
                      <a:pPr algn="ctr">
                        <a:buNone/>
                      </a:pPr>
                      <a:r>
                        <a:rPr lang="en-US" sz="2400">
                          <a:latin typeface="楷体" panose="02010609060101010101" charset="-122"/>
                          <a:ea typeface="楷体" panose="02010609060101010101" charset="-122"/>
                          <a:cs typeface="楷体" panose="02010609060101010101" charset="-122"/>
                        </a:rPr>
                        <a:t>19世纪中期中国传统自然经济对列强经济侵略具有抵制作用</a:t>
                      </a:r>
                      <a:endParaRPr lang="en-US" altLang="en-US" sz="2400">
                        <a:latin typeface="楷体" panose="02010609060101010101" charset="-122"/>
                        <a:ea typeface="楷体" panose="02010609060101010101" charset="-122"/>
                        <a:cs typeface="楷体" panose="02010609060101010101"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zh-CN" altLang="en-US" sz="2400" b="1">
                          <a:solidFill>
                            <a:srgbClr val="FF0000"/>
                          </a:solidFill>
                          <a:latin typeface="楷体" panose="02010609060101010101" charset="-122"/>
                          <a:ea typeface="楷体" panose="02010609060101010101" charset="-122"/>
                          <a:cs typeface="楷体" panose="02010609060101010101" charset="-122"/>
                        </a:rPr>
                        <a:t>以新</a:t>
                      </a:r>
                      <a:endParaRPr lang="zh-CN" altLang="en-US" sz="2400" b="1">
                        <a:solidFill>
                          <a:srgbClr val="FF0000"/>
                        </a:solidFill>
                        <a:latin typeface="楷体" panose="02010609060101010101" charset="-122"/>
                        <a:ea typeface="楷体" panose="02010609060101010101" charset="-122"/>
                        <a:cs typeface="楷体" panose="02010609060101010101" charset="-122"/>
                      </a:endParaRPr>
                    </a:p>
                    <a:p>
                      <a:pPr algn="ctr">
                        <a:buNone/>
                      </a:pPr>
                      <a:r>
                        <a:rPr lang="zh-CN" altLang="en-US" sz="2400" b="1">
                          <a:solidFill>
                            <a:srgbClr val="FF0000"/>
                          </a:solidFill>
                          <a:latin typeface="楷体" panose="02010609060101010101" charset="-122"/>
                          <a:ea typeface="楷体" panose="02010609060101010101" charset="-122"/>
                          <a:cs typeface="楷体" panose="02010609060101010101" charset="-122"/>
                        </a:rPr>
                        <a:t>考旧</a:t>
                      </a:r>
                      <a:endParaRPr lang="zh-CN" altLang="en-US" sz="2400" b="1">
                        <a:solidFill>
                          <a:srgbClr val="FF0000"/>
                        </a:solidFill>
                        <a:latin typeface="楷体" panose="02010609060101010101" charset="-122"/>
                        <a:ea typeface="楷体" panose="02010609060101010101" charset="-122"/>
                        <a:cs typeface="楷体"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463040">
                <a:tc>
                  <a:txBody>
                    <a:bodyPr/>
                    <a:p>
                      <a:pPr algn="ctr">
                        <a:buNone/>
                      </a:pPr>
                      <a:r>
                        <a:rPr lang="en-US" sz="2400">
                          <a:latin typeface="楷体" panose="02010609060101010101" charset="-122"/>
                          <a:ea typeface="楷体" panose="02010609060101010101" charset="-122"/>
                          <a:cs typeface="楷体" panose="02010609060101010101" charset="-122"/>
                        </a:rPr>
                        <a:t>教材基本结论存在不足</a:t>
                      </a:r>
                      <a:endParaRPr lang="en-US" altLang="en-US" sz="2400">
                        <a:latin typeface="楷体" panose="02010609060101010101" charset="-122"/>
                        <a:ea typeface="楷体" panose="02010609060101010101" charset="-122"/>
                        <a:cs typeface="楷体"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2400" b="1">
                          <a:solidFill>
                            <a:srgbClr val="FF0000"/>
                          </a:solidFill>
                          <a:latin typeface="楷体" panose="02010609060101010101" charset="-122"/>
                          <a:ea typeface="楷体" panose="02010609060101010101" charset="-122"/>
                          <a:cs typeface="楷体" panose="02010609060101010101" charset="-122"/>
                        </a:rPr>
                        <a:t>以新的材料和新的情境予以延伸拓展</a:t>
                      </a:r>
                      <a:endParaRPr lang="en-US" altLang="en-US" sz="2400" b="1">
                        <a:solidFill>
                          <a:srgbClr val="FF0000"/>
                        </a:solidFill>
                        <a:latin typeface="楷体" panose="02010609060101010101" charset="-122"/>
                        <a:ea typeface="楷体" panose="02010609060101010101" charset="-122"/>
                        <a:cs typeface="楷体"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20000"/>
                        <a:lumOff val="80000"/>
                      </a:schemeClr>
                    </a:solidFill>
                  </a:tcPr>
                </a:tc>
                <a:tc>
                  <a:txBody>
                    <a:bodyPr/>
                    <a:p>
                      <a:pPr algn="ctr">
                        <a:buNone/>
                      </a:pPr>
                      <a:r>
                        <a:rPr lang="en-US" sz="2400">
                          <a:latin typeface="楷体" panose="02010609060101010101" charset="-122"/>
                          <a:ea typeface="楷体" panose="02010609060101010101" charset="-122"/>
                          <a:cs typeface="楷体" panose="02010609060101010101" charset="-122"/>
                        </a:rPr>
                        <a:t>唐朝藩镇割据时期，中央政府在事实上仍保持了对大部分地区的行政和财政控制，藩镇的相互牵制在某种意义上有利于中央集权的巩固</a:t>
                      </a:r>
                      <a:endParaRPr lang="en-US" altLang="en-US" sz="2400">
                        <a:latin typeface="楷体" panose="02010609060101010101" charset="-122"/>
                        <a:ea typeface="楷体" panose="02010609060101010101" charset="-122"/>
                        <a:cs typeface="楷体" panose="02010609060101010101"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p>
                      <a:pPr algn="ctr">
                        <a:buNone/>
                      </a:pPr>
                      <a:r>
                        <a:rPr lang="zh-CN" altLang="en-US" sz="2400" b="1">
                          <a:solidFill>
                            <a:srgbClr val="FF0000"/>
                          </a:solidFill>
                          <a:latin typeface="楷体" panose="02010609060101010101" charset="-122"/>
                          <a:ea typeface="楷体" panose="02010609060101010101" charset="-122"/>
                          <a:cs typeface="楷体" panose="02010609060101010101" charset="-122"/>
                        </a:rPr>
                        <a:t>以新</a:t>
                      </a:r>
                      <a:endParaRPr lang="zh-CN" altLang="en-US" sz="2400" b="1">
                        <a:solidFill>
                          <a:srgbClr val="FF0000"/>
                        </a:solidFill>
                        <a:latin typeface="楷体" panose="02010609060101010101" charset="-122"/>
                        <a:ea typeface="楷体" panose="02010609060101010101" charset="-122"/>
                        <a:cs typeface="楷体" panose="02010609060101010101" charset="-122"/>
                      </a:endParaRPr>
                    </a:p>
                    <a:p>
                      <a:pPr algn="ctr">
                        <a:buNone/>
                      </a:pPr>
                      <a:r>
                        <a:rPr lang="zh-CN" altLang="en-US" sz="2400" b="1">
                          <a:solidFill>
                            <a:srgbClr val="FF0000"/>
                          </a:solidFill>
                          <a:latin typeface="楷体" panose="02010609060101010101" charset="-122"/>
                          <a:ea typeface="楷体" panose="02010609060101010101" charset="-122"/>
                          <a:cs typeface="楷体" panose="02010609060101010101" charset="-122"/>
                        </a:rPr>
                        <a:t>考新</a:t>
                      </a:r>
                      <a:endParaRPr lang="zh-CN" altLang="en-US" sz="2400">
                        <a:latin typeface="楷体" panose="02010609060101010101" charset="-122"/>
                        <a:ea typeface="楷体" panose="02010609060101010101" charset="-122"/>
                        <a:cs typeface="楷体"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097280">
                <a:tc>
                  <a:txBody>
                    <a:bodyPr/>
                    <a:p>
                      <a:pPr algn="ctr">
                        <a:buNone/>
                      </a:pPr>
                      <a:r>
                        <a:rPr lang="en-US" sz="2400">
                          <a:latin typeface="楷体" panose="02010609060101010101" charset="-122"/>
                          <a:ea typeface="楷体" panose="02010609060101010101" charset="-122"/>
                          <a:cs typeface="楷体" panose="02010609060101010101" charset="-122"/>
                        </a:rPr>
                        <a:t>不赞同教材基本结论</a:t>
                      </a:r>
                      <a:endParaRPr lang="en-US" altLang="en-US" sz="2400">
                        <a:latin typeface="楷体" panose="02010609060101010101" charset="-122"/>
                        <a:ea typeface="楷体" panose="02010609060101010101" charset="-122"/>
                        <a:cs typeface="楷体"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2400" b="1">
                          <a:solidFill>
                            <a:srgbClr val="FF0000"/>
                          </a:solidFill>
                          <a:latin typeface="楷体" panose="02010609060101010101" charset="-122"/>
                          <a:ea typeface="楷体" panose="02010609060101010101" charset="-122"/>
                          <a:cs typeface="楷体" panose="02010609060101010101" charset="-122"/>
                        </a:rPr>
                        <a:t>以新的材料和新的情境予以反证</a:t>
                      </a:r>
                      <a:endParaRPr lang="en-US" altLang="en-US" sz="2400" b="1">
                        <a:solidFill>
                          <a:srgbClr val="FF0000"/>
                        </a:solidFill>
                        <a:latin typeface="楷体" panose="02010609060101010101" charset="-122"/>
                        <a:ea typeface="楷体" panose="02010609060101010101" charset="-122"/>
                        <a:cs typeface="楷体"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20000"/>
                        <a:lumOff val="80000"/>
                      </a:schemeClr>
                    </a:solidFill>
                  </a:tcPr>
                </a:tc>
                <a:tc>
                  <a:txBody>
                    <a:bodyPr/>
                    <a:p>
                      <a:pPr algn="ctr">
                        <a:buNone/>
                      </a:pPr>
                      <a:r>
                        <a:rPr lang="en-US" sz="2400">
                          <a:latin typeface="楷体" panose="02010609060101010101" charset="-122"/>
                          <a:ea typeface="楷体" panose="02010609060101010101" charset="-122"/>
                          <a:cs typeface="楷体" panose="02010609060101010101" charset="-122"/>
                        </a:rPr>
                        <a:t>《权利法案》颁布后至19世纪中后期议会改革时期，英国国王在立宪政体下仍有较大权利</a:t>
                      </a:r>
                      <a:endParaRPr lang="en-US" altLang="en-US" sz="2400">
                        <a:latin typeface="楷体" panose="02010609060101010101" charset="-122"/>
                        <a:ea typeface="楷体" panose="02010609060101010101" charset="-122"/>
                        <a:cs typeface="楷体" panose="02010609060101010101"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3" name="文本框 2"/>
          <p:cNvSpPr txBox="1"/>
          <p:nvPr/>
        </p:nvSpPr>
        <p:spPr>
          <a:xfrm>
            <a:off x="6839585" y="1143000"/>
            <a:ext cx="5120640" cy="460375"/>
          </a:xfrm>
          <a:prstGeom prst="rect">
            <a:avLst/>
          </a:prstGeom>
          <a:noFill/>
        </p:spPr>
        <p:txBody>
          <a:bodyPr wrap="square" rtlCol="0">
            <a:spAutoFit/>
          </a:bodyPr>
          <a:p>
            <a:r>
              <a:rPr lang="zh-CN" altLang="en-US" sz="2400">
                <a:solidFill>
                  <a:srgbClr val="FF0000"/>
                </a:solidFill>
              </a:rPr>
              <a:t>情境化、</a:t>
            </a:r>
            <a:r>
              <a:rPr lang="zh-CN" altLang="en-US" sz="2400">
                <a:solidFill>
                  <a:srgbClr val="4F0FBD"/>
                </a:solidFill>
              </a:rPr>
              <a:t>延展化</a:t>
            </a:r>
            <a:r>
              <a:rPr lang="zh-CN" altLang="en-US" sz="2400">
                <a:solidFill>
                  <a:srgbClr val="FF0000"/>
                </a:solidFill>
              </a:rPr>
              <a:t>、生活化</a:t>
            </a:r>
            <a:endParaRPr lang="zh-CN" altLang="en-US" sz="2400">
              <a:solidFill>
                <a:srgbClr val="FF0000"/>
              </a:solidFill>
            </a:endParaRPr>
          </a:p>
        </p:txBody>
      </p:sp>
      <p:sp>
        <p:nvSpPr>
          <p:cNvPr id="5" name="文本框 4"/>
          <p:cNvSpPr txBox="1"/>
          <p:nvPr/>
        </p:nvSpPr>
        <p:spPr>
          <a:xfrm>
            <a:off x="1000760" y="1565910"/>
            <a:ext cx="6506845" cy="460375"/>
          </a:xfrm>
          <a:prstGeom prst="rect">
            <a:avLst/>
          </a:prstGeom>
          <a:noFill/>
          <a:ln w="9525">
            <a:noFill/>
          </a:ln>
        </p:spPr>
        <p:txBody>
          <a:bodyPr wrap="square" rtlCol="0">
            <a:spAutoFit/>
          </a:bodyPr>
          <a:p>
            <a:pPr lvl="0" algn="l"/>
            <a:r>
              <a:rPr lang="zh-CN" altLang="en-US" sz="2400">
                <a:latin typeface="微软雅黑" panose="020B0503020204020204" charset="-122"/>
                <a:ea typeface="微软雅黑" panose="020B0503020204020204" charset="-122"/>
                <a:cs typeface="微软雅黑" panose="020B0503020204020204" charset="-122"/>
                <a:sym typeface="+mn-ea"/>
              </a:rPr>
              <a:t>（1）研究教材、整合教材、拓展教材</a:t>
            </a:r>
            <a:endParaRPr lang="zh-CN" altLang="en-US" sz="2400">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p:cNvPicPr>
            <a:picLocks noChangeAspect="1"/>
          </p:cNvPicPr>
          <p:nvPr/>
        </p:nvPicPr>
        <p:blipFill>
          <a:blip r:embed="rId1"/>
          <a:stretch>
            <a:fillRect/>
          </a:stretch>
        </p:blipFill>
        <p:spPr>
          <a:xfrm>
            <a:off x="11466830" y="6121400"/>
            <a:ext cx="732790" cy="732790"/>
          </a:xfrm>
          <a:prstGeom prst="ellipse">
            <a:avLst/>
          </a:prstGeom>
        </p:spPr>
      </p:pic>
      <p:sp>
        <p:nvSpPr>
          <p:cNvPr id="23" name="TextBox 8"/>
          <p:cNvSpPr txBox="1"/>
          <p:nvPr/>
        </p:nvSpPr>
        <p:spPr>
          <a:xfrm>
            <a:off x="588700" y="118497"/>
            <a:ext cx="7612380" cy="645160"/>
          </a:xfrm>
          <a:prstGeom prst="rect">
            <a:avLst/>
          </a:prstGeom>
          <a:noFill/>
        </p:spPr>
        <p:txBody>
          <a:bodyPr wrap="none" rtlCol="0">
            <a:spAutoFit/>
          </a:bodyPr>
          <a:p>
            <a:r>
              <a:rPr lang="zh-CN" altLang="en-US" sz="3600" spc="300" dirty="0">
                <a:latin typeface="微软雅黑" panose="020B0503020204020204" charset="-122"/>
                <a:ea typeface="微软雅黑" panose="020B0503020204020204" charset="-122"/>
              </a:rPr>
              <a:t>三、高考核心素养考查的应对策略</a:t>
            </a:r>
            <a:endParaRPr lang="zh-CN" altLang="en-US" sz="3600" spc="300" dirty="0">
              <a:latin typeface="微软雅黑" panose="020B0503020204020204" charset="-122"/>
              <a:ea typeface="微软雅黑" panose="020B0503020204020204" charset="-122"/>
            </a:endParaRPr>
          </a:p>
        </p:txBody>
      </p:sp>
      <p:sp>
        <p:nvSpPr>
          <p:cNvPr id="2" name="文本框 1"/>
          <p:cNvSpPr txBox="1"/>
          <p:nvPr/>
        </p:nvSpPr>
        <p:spPr>
          <a:xfrm>
            <a:off x="588645" y="1607820"/>
            <a:ext cx="6842760" cy="460375"/>
          </a:xfrm>
          <a:prstGeom prst="rect">
            <a:avLst/>
          </a:prstGeom>
          <a:noFill/>
          <a:ln w="9525">
            <a:noFill/>
          </a:ln>
        </p:spPr>
        <p:txBody>
          <a:bodyPr wrap="square">
            <a:spAutoFit/>
          </a:bodyPr>
          <a:p>
            <a:r>
              <a:rPr lang="zh-CN" altLang="en-US" sz="2400">
                <a:latin typeface="微软雅黑" panose="020B0503020204020204" charset="-122"/>
                <a:ea typeface="微软雅黑" panose="020B0503020204020204" charset="-122"/>
                <a:cs typeface="微软雅黑" panose="020B0503020204020204" charset="-122"/>
              </a:rPr>
              <a:t>（</a:t>
            </a:r>
            <a:r>
              <a:rPr lang="en-US" altLang="zh-CN" sz="2400">
                <a:latin typeface="微软雅黑" panose="020B0503020204020204" charset="-122"/>
                <a:ea typeface="微软雅黑" panose="020B0503020204020204" charset="-122"/>
                <a:cs typeface="微软雅黑" panose="020B0503020204020204" charset="-122"/>
              </a:rPr>
              <a:t>2</a:t>
            </a:r>
            <a:r>
              <a:rPr lang="zh-CN" altLang="en-US" sz="2400">
                <a:latin typeface="微软雅黑" panose="020B0503020204020204" charset="-122"/>
                <a:ea typeface="微软雅黑" panose="020B0503020204020204" charset="-122"/>
                <a:cs typeface="微软雅黑" panose="020B0503020204020204" charset="-122"/>
              </a:rPr>
              <a:t>）、</a:t>
            </a:r>
            <a:r>
              <a:rPr lang="zh-CN" sz="2400">
                <a:latin typeface="微软雅黑" panose="020B0503020204020204" charset="-122"/>
                <a:ea typeface="微软雅黑" panose="020B0503020204020204" charset="-122"/>
                <a:cs typeface="微软雅黑" panose="020B0503020204020204" charset="-122"/>
              </a:rPr>
              <a:t>实施基于历史现象的核心概念教学</a:t>
            </a:r>
            <a:endParaRPr lang="zh-CN" sz="2400">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nvSpPr>
        <p:spPr>
          <a:xfrm>
            <a:off x="588645" y="2526665"/>
            <a:ext cx="10618470" cy="1383665"/>
          </a:xfrm>
          <a:prstGeom prst="rect">
            <a:avLst/>
          </a:prstGeom>
          <a:noFill/>
          <a:ln w="9525">
            <a:noFill/>
          </a:ln>
        </p:spPr>
        <p:txBody>
          <a:bodyPr wrap="square">
            <a:spAutoFit/>
          </a:bodyPr>
          <a:p>
            <a:r>
              <a:rPr lang="en-US" altLang="zh-CN" sz="2800" b="0">
                <a:latin typeface="Calibri" panose="020F0502020204030204" charset="0"/>
                <a:ea typeface="宋体" panose="02010600030101010101" pitchFamily="2" charset="-122"/>
              </a:rPr>
              <a:t>     </a:t>
            </a:r>
            <a:r>
              <a:rPr lang="zh-CN" sz="2800" b="0">
                <a:latin typeface="Calibri" panose="020F0502020204030204" charset="0"/>
                <a:ea typeface="宋体" panose="02010600030101010101" pitchFamily="2" charset="-122"/>
              </a:rPr>
              <a:t>历史凝结在特定的概念中，利用</a:t>
            </a:r>
            <a:r>
              <a:rPr lang="zh-CN" sz="2800">
                <a:solidFill>
                  <a:srgbClr val="FF0000"/>
                </a:solidFill>
                <a:latin typeface="Calibri" panose="020F0502020204030204" charset="0"/>
                <a:ea typeface="宋体" panose="02010600030101010101" pitchFamily="2" charset="-122"/>
              </a:rPr>
              <a:t>历史现象</a:t>
            </a:r>
            <a:r>
              <a:rPr lang="zh-CN" sz="2800" b="0">
                <a:latin typeface="Calibri" panose="020F0502020204030204" charset="0"/>
                <a:ea typeface="宋体" panose="02010600030101010101" pitchFamily="2" charset="-122"/>
              </a:rPr>
              <a:t>建构核心概念，需要学习者进行心灵重演，利用想象进入历史世界中，切身体悟历史场景。例如，</a:t>
            </a:r>
            <a:r>
              <a:rPr lang="zh-CN" sz="2800">
                <a:solidFill>
                  <a:srgbClr val="FF0000"/>
                </a:solidFill>
                <a:latin typeface="Calibri" panose="020F0502020204030204" charset="0"/>
                <a:ea typeface="宋体" panose="02010600030101010101" pitchFamily="2" charset="-122"/>
              </a:rPr>
              <a:t>课例《自由贸易概念解读》</a:t>
            </a:r>
            <a:r>
              <a:rPr lang="zh-CN" sz="2800" b="0">
                <a:latin typeface="Calibri" panose="020F0502020204030204" charset="0"/>
                <a:ea typeface="宋体" panose="02010600030101010101" pitchFamily="2" charset="-122"/>
              </a:rPr>
              <a:t>。</a:t>
            </a:r>
            <a:endParaRPr lang="zh-CN" altLang="en-US" sz="2800" b="0">
              <a:latin typeface="Calibri" panose="020F0502020204030204" charset="0"/>
              <a:ea typeface="宋体" panose="02010600030101010101" pitchFamily="2" charset="-122"/>
            </a:endParaRPr>
          </a:p>
        </p:txBody>
      </p:sp>
      <p:sp>
        <p:nvSpPr>
          <p:cNvPr id="4" name="文本框 3"/>
          <p:cNvSpPr txBox="1"/>
          <p:nvPr/>
        </p:nvSpPr>
        <p:spPr>
          <a:xfrm>
            <a:off x="736600" y="1043940"/>
            <a:ext cx="6842760" cy="521970"/>
          </a:xfrm>
          <a:prstGeom prst="rect">
            <a:avLst/>
          </a:prstGeom>
          <a:noFill/>
          <a:ln w="9525">
            <a:noFill/>
          </a:ln>
        </p:spPr>
        <p:txBody>
          <a:bodyPr wrap="square">
            <a:spAutoFit/>
          </a:bodyPr>
          <a:p>
            <a:r>
              <a:rPr lang="en-US" altLang="zh-CN" sz="2800">
                <a:latin typeface="微软雅黑" panose="020B0503020204020204" charset="-122"/>
                <a:ea typeface="微软雅黑" panose="020B0503020204020204" charset="-122"/>
                <a:cs typeface="微软雅黑" panose="020B0503020204020204" charset="-122"/>
              </a:rPr>
              <a:t>1</a:t>
            </a:r>
            <a:r>
              <a:rPr lang="zh-CN" altLang="en-US" sz="2800">
                <a:latin typeface="微软雅黑" panose="020B0503020204020204" charset="-122"/>
                <a:ea typeface="微软雅黑" panose="020B0503020204020204" charset="-122"/>
                <a:cs typeface="微软雅黑" panose="020B0503020204020204" charset="-122"/>
              </a:rPr>
              <a:t>、</a:t>
            </a:r>
            <a:r>
              <a:rPr lang="zh-CN" sz="2800">
                <a:solidFill>
                  <a:srgbClr val="FF0000"/>
                </a:solidFill>
                <a:latin typeface="微软雅黑" panose="020B0503020204020204" charset="-122"/>
                <a:ea typeface="微软雅黑" panose="020B0503020204020204" charset="-122"/>
                <a:cs typeface="微软雅黑" panose="020B0503020204020204" charset="-122"/>
                <a:sym typeface="+mn-ea"/>
              </a:rPr>
              <a:t>活化</a:t>
            </a:r>
            <a:r>
              <a:rPr lang="zh-CN" sz="2800">
                <a:latin typeface="微软雅黑" panose="020B0503020204020204" charset="-122"/>
                <a:ea typeface="微软雅黑" panose="020B0503020204020204" charset="-122"/>
                <a:cs typeface="微软雅黑" panose="020B0503020204020204" charset="-122"/>
                <a:sym typeface="+mn-ea"/>
              </a:rPr>
              <a:t>知识，奠基历史解释素养提升</a:t>
            </a:r>
            <a:endParaRPr lang="zh-CN" altLang="en-US" sz="2800">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nvSpPr>
        <p:spPr>
          <a:xfrm>
            <a:off x="1203325" y="4154170"/>
            <a:ext cx="9048750" cy="521970"/>
          </a:xfrm>
          <a:prstGeom prst="rect">
            <a:avLst/>
          </a:prstGeom>
          <a:noFill/>
          <a:ln w="9525">
            <a:noFill/>
          </a:ln>
        </p:spPr>
        <p:txBody>
          <a:bodyPr wrap="square">
            <a:spAutoFit/>
          </a:bodyPr>
          <a:p>
            <a:r>
              <a:rPr lang="zh-CN" sz="2800" b="0">
                <a:latin typeface="Calibri" panose="020F0502020204030204" charset="0"/>
                <a:ea typeface="宋体" panose="02010600030101010101" pitchFamily="2" charset="-122"/>
              </a:rPr>
              <a:t>要呈现丰富的</a:t>
            </a:r>
            <a:r>
              <a:rPr lang="zh-CN" sz="2800">
                <a:latin typeface="Calibri" panose="020F0502020204030204" charset="0"/>
                <a:ea typeface="宋体" panose="02010600030101010101" pitchFamily="2" charset="-122"/>
              </a:rPr>
              <a:t>历史现象</a:t>
            </a:r>
            <a:r>
              <a:rPr lang="zh-CN" sz="2800" b="0">
                <a:latin typeface="Calibri" panose="020F0502020204030204" charset="0"/>
                <a:ea typeface="宋体" panose="02010600030101010101" pitchFamily="2" charset="-122"/>
              </a:rPr>
              <a:t>，对历史现象要有序列与勾连。</a:t>
            </a:r>
            <a:endParaRPr lang="zh-CN" sz="2800" b="0">
              <a:latin typeface="Calibri" panose="020F0502020204030204" charset="0"/>
              <a:ea typeface="宋体" panose="02010600030101010101" pitchFamily="2" charset="-122"/>
            </a:endParaRPr>
          </a:p>
        </p:txBody>
      </p:sp>
      <p:sp>
        <p:nvSpPr>
          <p:cNvPr id="8" name="文本框 7"/>
          <p:cNvSpPr txBox="1"/>
          <p:nvPr/>
        </p:nvSpPr>
        <p:spPr>
          <a:xfrm>
            <a:off x="7071360" y="1288415"/>
            <a:ext cx="4894580" cy="460375"/>
          </a:xfrm>
          <a:prstGeom prst="rect">
            <a:avLst/>
          </a:prstGeom>
          <a:noFill/>
        </p:spPr>
        <p:txBody>
          <a:bodyPr wrap="square" rtlCol="0">
            <a:spAutoFit/>
          </a:bodyPr>
          <a:p>
            <a:r>
              <a:rPr lang="zh-CN" altLang="en-US" sz="2400">
                <a:solidFill>
                  <a:srgbClr val="FF0000"/>
                </a:solidFill>
              </a:rPr>
              <a:t>情境化、延展化、生活化</a:t>
            </a:r>
            <a:endParaRPr lang="zh-CN" altLang="en-US" sz="2400">
              <a:solidFill>
                <a:srgbClr val="FF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p:cNvPicPr>
            <a:picLocks noChangeAspect="1"/>
          </p:cNvPicPr>
          <p:nvPr/>
        </p:nvPicPr>
        <p:blipFill>
          <a:blip r:embed="rId1"/>
          <a:stretch>
            <a:fillRect/>
          </a:stretch>
        </p:blipFill>
        <p:spPr>
          <a:xfrm>
            <a:off x="11466830" y="6121400"/>
            <a:ext cx="732790" cy="732790"/>
          </a:xfrm>
          <a:prstGeom prst="ellipse">
            <a:avLst/>
          </a:prstGeom>
        </p:spPr>
      </p:pic>
      <p:sp>
        <p:nvSpPr>
          <p:cNvPr id="23" name="TextBox 8"/>
          <p:cNvSpPr txBox="1"/>
          <p:nvPr/>
        </p:nvSpPr>
        <p:spPr>
          <a:xfrm>
            <a:off x="588700" y="118497"/>
            <a:ext cx="7612380" cy="645160"/>
          </a:xfrm>
          <a:prstGeom prst="rect">
            <a:avLst/>
          </a:prstGeom>
          <a:noFill/>
        </p:spPr>
        <p:txBody>
          <a:bodyPr wrap="none" rtlCol="0">
            <a:spAutoFit/>
          </a:bodyPr>
          <a:p>
            <a:pPr algn="l"/>
            <a:r>
              <a:rPr lang="zh-CN" altLang="en-US" sz="3600" spc="300" dirty="0">
                <a:latin typeface="微软雅黑" panose="020B0503020204020204" charset="-122"/>
                <a:ea typeface="微软雅黑" panose="020B0503020204020204" charset="-122"/>
              </a:rPr>
              <a:t>三、</a:t>
            </a:r>
            <a:r>
              <a:rPr lang="zh-CN" altLang="en-US" sz="3600" spc="300" dirty="0">
                <a:latin typeface="微软雅黑" panose="020B0503020204020204" charset="-122"/>
                <a:ea typeface="微软雅黑" panose="020B0503020204020204" charset="-122"/>
                <a:sym typeface="+mn-ea"/>
              </a:rPr>
              <a:t>高考</a:t>
            </a:r>
            <a:r>
              <a:rPr lang="zh-CN" altLang="en-US" sz="3600" spc="300" dirty="0">
                <a:latin typeface="微软雅黑" panose="020B0503020204020204" charset="-122"/>
                <a:ea typeface="微软雅黑" panose="020B0503020204020204" charset="-122"/>
              </a:rPr>
              <a:t>核心素养考查的应对策略</a:t>
            </a:r>
            <a:endParaRPr lang="zh-CN" altLang="en-US" sz="3600" spc="300" dirty="0">
              <a:latin typeface="微软雅黑" panose="020B0503020204020204" charset="-122"/>
              <a:ea typeface="微软雅黑" panose="020B0503020204020204" charset="-122"/>
            </a:endParaRPr>
          </a:p>
        </p:txBody>
      </p:sp>
      <p:sp>
        <p:nvSpPr>
          <p:cNvPr id="2" name="文本框 1"/>
          <p:cNvSpPr txBox="1"/>
          <p:nvPr/>
        </p:nvSpPr>
        <p:spPr>
          <a:xfrm>
            <a:off x="588645" y="1607820"/>
            <a:ext cx="6842760" cy="460375"/>
          </a:xfrm>
          <a:prstGeom prst="rect">
            <a:avLst/>
          </a:prstGeom>
          <a:noFill/>
          <a:ln w="9525">
            <a:noFill/>
          </a:ln>
        </p:spPr>
        <p:txBody>
          <a:bodyPr wrap="square">
            <a:spAutoFit/>
          </a:bodyPr>
          <a:p>
            <a:r>
              <a:rPr lang="zh-CN" altLang="en-US" sz="2400">
                <a:latin typeface="微软雅黑" panose="020B0503020204020204" charset="-122"/>
                <a:ea typeface="微软雅黑" panose="020B0503020204020204" charset="-122"/>
                <a:cs typeface="微软雅黑" panose="020B0503020204020204" charset="-122"/>
              </a:rPr>
              <a:t>（</a:t>
            </a:r>
            <a:r>
              <a:rPr lang="en-US" altLang="zh-CN" sz="2400">
                <a:latin typeface="微软雅黑" panose="020B0503020204020204" charset="-122"/>
                <a:ea typeface="微软雅黑" panose="020B0503020204020204" charset="-122"/>
                <a:cs typeface="微软雅黑" panose="020B0503020204020204" charset="-122"/>
              </a:rPr>
              <a:t>2</a:t>
            </a:r>
            <a:r>
              <a:rPr lang="zh-CN" altLang="en-US" sz="2400">
                <a:latin typeface="微软雅黑" panose="020B0503020204020204" charset="-122"/>
                <a:ea typeface="微软雅黑" panose="020B0503020204020204" charset="-122"/>
                <a:cs typeface="微软雅黑" panose="020B0503020204020204" charset="-122"/>
              </a:rPr>
              <a:t>）、</a:t>
            </a:r>
            <a:r>
              <a:rPr lang="zh-CN" sz="2400">
                <a:latin typeface="微软雅黑" panose="020B0503020204020204" charset="-122"/>
                <a:ea typeface="微软雅黑" panose="020B0503020204020204" charset="-122"/>
                <a:cs typeface="微软雅黑" panose="020B0503020204020204" charset="-122"/>
              </a:rPr>
              <a:t>实施基于历史现象的核心概念教学</a:t>
            </a:r>
            <a:endParaRPr lang="zh-CN" sz="2400">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736600" y="1043940"/>
            <a:ext cx="6842760" cy="521970"/>
          </a:xfrm>
          <a:prstGeom prst="rect">
            <a:avLst/>
          </a:prstGeom>
          <a:noFill/>
          <a:ln w="9525">
            <a:noFill/>
          </a:ln>
        </p:spPr>
        <p:txBody>
          <a:bodyPr wrap="square">
            <a:spAutoFit/>
          </a:bodyPr>
          <a:p>
            <a:r>
              <a:rPr lang="en-US" altLang="zh-CN" sz="2800">
                <a:latin typeface="微软雅黑" panose="020B0503020204020204" charset="-122"/>
                <a:ea typeface="微软雅黑" panose="020B0503020204020204" charset="-122"/>
                <a:cs typeface="微软雅黑" panose="020B0503020204020204" charset="-122"/>
              </a:rPr>
              <a:t>1</a:t>
            </a:r>
            <a:r>
              <a:rPr lang="zh-CN" altLang="en-US" sz="2800">
                <a:latin typeface="微软雅黑" panose="020B0503020204020204" charset="-122"/>
                <a:ea typeface="微软雅黑" panose="020B0503020204020204" charset="-122"/>
                <a:cs typeface="微软雅黑" panose="020B0503020204020204" charset="-122"/>
              </a:rPr>
              <a:t>、</a:t>
            </a:r>
            <a:r>
              <a:rPr lang="zh-CN" sz="2800">
                <a:solidFill>
                  <a:srgbClr val="FF0000"/>
                </a:solidFill>
                <a:latin typeface="微软雅黑" panose="020B0503020204020204" charset="-122"/>
                <a:ea typeface="微软雅黑" panose="020B0503020204020204" charset="-122"/>
                <a:cs typeface="微软雅黑" panose="020B0503020204020204" charset="-122"/>
                <a:sym typeface="+mn-ea"/>
              </a:rPr>
              <a:t>活化</a:t>
            </a:r>
            <a:r>
              <a:rPr lang="zh-CN" sz="2800">
                <a:latin typeface="微软雅黑" panose="020B0503020204020204" charset="-122"/>
                <a:ea typeface="微软雅黑" panose="020B0503020204020204" charset="-122"/>
                <a:cs typeface="微软雅黑" panose="020B0503020204020204" charset="-122"/>
                <a:sym typeface="+mn-ea"/>
              </a:rPr>
              <a:t>知识，奠基历史解释素养提升</a:t>
            </a:r>
            <a:endParaRPr lang="zh-CN" altLang="en-US" sz="2800">
              <a:latin typeface="微软雅黑" panose="020B0503020204020204" charset="-122"/>
              <a:ea typeface="微软雅黑" panose="020B0503020204020204" charset="-122"/>
              <a:cs typeface="微软雅黑" panose="020B0503020204020204" charset="-122"/>
            </a:endParaRPr>
          </a:p>
        </p:txBody>
      </p:sp>
      <p:sp>
        <p:nvSpPr>
          <p:cNvPr id="8" name="文本框 7"/>
          <p:cNvSpPr txBox="1"/>
          <p:nvPr/>
        </p:nvSpPr>
        <p:spPr>
          <a:xfrm>
            <a:off x="6839585" y="1143000"/>
            <a:ext cx="5120640" cy="460375"/>
          </a:xfrm>
          <a:prstGeom prst="rect">
            <a:avLst/>
          </a:prstGeom>
          <a:noFill/>
        </p:spPr>
        <p:txBody>
          <a:bodyPr wrap="square" rtlCol="0">
            <a:spAutoFit/>
          </a:bodyPr>
          <a:p>
            <a:r>
              <a:rPr lang="zh-CN" altLang="en-US" sz="2400">
                <a:solidFill>
                  <a:srgbClr val="FF0000"/>
                </a:solidFill>
              </a:rPr>
              <a:t>情境化、延展化、生活化</a:t>
            </a:r>
            <a:endParaRPr lang="zh-CN" altLang="en-US" sz="2400">
              <a:solidFill>
                <a:srgbClr val="FF0000"/>
              </a:solidFill>
            </a:endParaRPr>
          </a:p>
        </p:txBody>
      </p:sp>
      <p:sp>
        <p:nvSpPr>
          <p:cNvPr id="5" name="矩形 4"/>
          <p:cNvSpPr/>
          <p:nvPr/>
        </p:nvSpPr>
        <p:spPr>
          <a:xfrm>
            <a:off x="588645" y="2232025"/>
            <a:ext cx="3013710" cy="953135"/>
          </a:xfrm>
          <a:prstGeom prst="rect">
            <a:avLst/>
          </a:prstGeom>
          <a:noFill/>
          <a:ln>
            <a:no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p>
            <a:pPr algn="ctr" fontAlgn="auto">
              <a:spcBef>
                <a:spcPts val="0"/>
              </a:spcBef>
              <a:spcAft>
                <a:spcPts val="0"/>
              </a:spcAft>
              <a:defRPr/>
            </a:pPr>
            <a:r>
              <a:rPr lang="zh-CN" altLang="en-US" sz="2800" b="1" dirty="0">
                <a:ln w="11430"/>
                <a:solidFill>
                  <a:srgbClr val="FF0000"/>
                </a:solidFill>
                <a:latin typeface="微软雅黑" panose="020B0503020204020204" charset="-122"/>
                <a:ea typeface="微软雅黑" panose="020B0503020204020204" charset="-122"/>
              </a:rPr>
              <a:t>税收视域</a:t>
            </a:r>
            <a:r>
              <a:rPr lang="zh-CN" altLang="en-US" sz="2800" b="1" dirty="0">
                <a:ln w="11430"/>
                <a:solidFill>
                  <a:srgbClr val="00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下的中国古代抑商之变</a:t>
            </a:r>
            <a:endParaRPr lang="zh-CN" altLang="en-US" sz="2800" b="1" dirty="0">
              <a:ln w="11430"/>
              <a:solidFill>
                <a:srgbClr val="000000"/>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pic>
        <p:nvPicPr>
          <p:cNvPr id="7" name="图片 6"/>
          <p:cNvPicPr>
            <a:picLocks noChangeAspect="1"/>
          </p:cNvPicPr>
          <p:nvPr/>
        </p:nvPicPr>
        <p:blipFill>
          <a:blip r:embed="rId2"/>
          <a:stretch>
            <a:fillRect/>
          </a:stretch>
        </p:blipFill>
        <p:spPr>
          <a:xfrm>
            <a:off x="239395" y="3473450"/>
            <a:ext cx="4747895" cy="2382520"/>
          </a:xfrm>
          <a:prstGeom prst="rect">
            <a:avLst/>
          </a:prstGeom>
        </p:spPr>
      </p:pic>
      <p:sp>
        <p:nvSpPr>
          <p:cNvPr id="9" name="矩形 8"/>
          <p:cNvSpPr>
            <a:spLocks noChangeArrowheads="1"/>
          </p:cNvSpPr>
          <p:nvPr/>
        </p:nvSpPr>
        <p:spPr bwMode="auto">
          <a:xfrm>
            <a:off x="4987290" y="2109470"/>
            <a:ext cx="6850380" cy="1198880"/>
          </a:xfrm>
          <a:prstGeom prst="rect">
            <a:avLst/>
          </a:prstGeom>
          <a:noFill/>
          <a:ln w="38100">
            <a:solidFill>
              <a:srgbClr val="1B1BF9"/>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00000"/>
              </a:lnSpc>
            </a:pPr>
            <a:r>
              <a:rPr lang="zh-CN" altLang="en-US" sz="2400" b="1">
                <a:solidFill>
                  <a:srgbClr val="000000"/>
                </a:solidFill>
                <a:latin typeface="黑体" panose="02010609060101010101" pitchFamily="49" charset="-122"/>
                <a:ea typeface="黑体" panose="02010609060101010101" pitchFamily="49" charset="-122"/>
              </a:rPr>
              <a:t>宋太宗诏“如工商杂类人内有奇才异行、卓然不群者，亦许解送（科举考试）。” </a:t>
            </a:r>
            <a:r>
              <a:rPr lang="en-US" altLang="zh-CN" sz="2400" b="1">
                <a:solidFill>
                  <a:srgbClr val="FF0000"/>
                </a:solidFill>
                <a:latin typeface="华文楷体" panose="02010600040101010101" pitchFamily="2" charset="-122"/>
                <a:ea typeface="华文楷体" panose="02010600040101010101" pitchFamily="2" charset="-122"/>
              </a:rPr>
              <a:t>《</a:t>
            </a:r>
            <a:r>
              <a:rPr lang="zh-CN" altLang="en-US" sz="2400" b="1">
                <a:solidFill>
                  <a:srgbClr val="FF0000"/>
                </a:solidFill>
                <a:latin typeface="华文楷体" panose="02010600040101010101" pitchFamily="2" charset="-122"/>
                <a:ea typeface="华文楷体" panose="02010600040101010101" pitchFamily="2" charset="-122"/>
              </a:rPr>
              <a:t>宋会要辑稿</a:t>
            </a:r>
            <a:r>
              <a:rPr lang="en-US" altLang="zh-CN" sz="2400" b="1">
                <a:solidFill>
                  <a:srgbClr val="FF0000"/>
                </a:solidFill>
                <a:latin typeface="华文楷体" panose="02010600040101010101" pitchFamily="2" charset="-122"/>
                <a:ea typeface="华文楷体" panose="02010600040101010101" pitchFamily="2" charset="-122"/>
              </a:rPr>
              <a:t>·</a:t>
            </a:r>
            <a:r>
              <a:rPr lang="zh-CN" altLang="en-US" sz="2400" b="1">
                <a:solidFill>
                  <a:srgbClr val="FF0000"/>
                </a:solidFill>
                <a:latin typeface="华文楷体" panose="02010600040101010101" pitchFamily="2" charset="-122"/>
                <a:ea typeface="华文楷体" panose="02010600040101010101" pitchFamily="2" charset="-122"/>
              </a:rPr>
              <a:t>选举</a:t>
            </a:r>
            <a:r>
              <a:rPr lang="en-US" altLang="zh-CN" sz="2400" b="1">
                <a:solidFill>
                  <a:srgbClr val="FF0000"/>
                </a:solidFill>
                <a:latin typeface="华文楷体" panose="02010600040101010101" pitchFamily="2" charset="-122"/>
                <a:ea typeface="华文楷体" panose="02010600040101010101" pitchFamily="2" charset="-122"/>
              </a:rPr>
              <a:t>》</a:t>
            </a:r>
            <a:r>
              <a:rPr lang="zh-CN" altLang="en-US" sz="2400" b="1">
                <a:solidFill>
                  <a:srgbClr val="FF0000"/>
                </a:solidFill>
                <a:latin typeface="华文楷体" panose="02010600040101010101" pitchFamily="2" charset="-122"/>
                <a:ea typeface="华文楷体" panose="02010600040101010101" pitchFamily="2" charset="-122"/>
              </a:rPr>
              <a:t> </a:t>
            </a:r>
            <a:endParaRPr lang="zh-CN" altLang="en-US" sz="2400" b="1">
              <a:solidFill>
                <a:srgbClr val="FF0000"/>
              </a:solidFill>
              <a:latin typeface="华文楷体" panose="02010600040101010101" pitchFamily="2" charset="-122"/>
              <a:ea typeface="华文楷体" panose="02010600040101010101" pitchFamily="2" charset="-122"/>
            </a:endParaRPr>
          </a:p>
        </p:txBody>
      </p:sp>
      <p:sp>
        <p:nvSpPr>
          <p:cNvPr id="11" name="矩形 10"/>
          <p:cNvSpPr>
            <a:spLocks noChangeArrowheads="1"/>
          </p:cNvSpPr>
          <p:nvPr/>
        </p:nvSpPr>
        <p:spPr bwMode="auto">
          <a:xfrm>
            <a:off x="4987290" y="3308350"/>
            <a:ext cx="6850380" cy="829945"/>
          </a:xfrm>
          <a:prstGeom prst="rect">
            <a:avLst/>
          </a:prstGeom>
          <a:noFill/>
          <a:ln w="38100">
            <a:solidFill>
              <a:srgbClr val="1B1BF9"/>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00000"/>
              </a:lnSpc>
              <a:buClr>
                <a:srgbClr val="FE8637"/>
              </a:buClr>
              <a:buSzPct val="70000"/>
            </a:pPr>
            <a:r>
              <a:rPr lang="zh-CN" altLang="en-US" sz="2400" b="1">
                <a:solidFill>
                  <a:srgbClr val="000000"/>
                </a:solidFill>
                <a:latin typeface="黑体" panose="02010609060101010101" pitchFamily="49" charset="-122"/>
                <a:ea typeface="黑体" panose="02010609060101010101" pitchFamily="49" charset="-122"/>
              </a:rPr>
              <a:t>“士以修治，农以具养，工以利器，商以通货┈┈四民异业而同道” </a:t>
            </a:r>
            <a:r>
              <a:rPr lang="zh-CN" altLang="en-US" sz="2400" b="1">
                <a:solidFill>
                  <a:srgbClr val="FF0000"/>
                </a:solidFill>
                <a:latin typeface="华文楷体" panose="02010600040101010101" pitchFamily="2" charset="-122"/>
                <a:ea typeface="华文楷体" panose="02010600040101010101" pitchFamily="2" charset="-122"/>
              </a:rPr>
              <a:t>王阳明</a:t>
            </a:r>
            <a:r>
              <a:rPr lang="en-US" altLang="zh-CN" sz="2400" b="1">
                <a:solidFill>
                  <a:srgbClr val="FF0000"/>
                </a:solidFill>
                <a:latin typeface="华文楷体" panose="02010600040101010101" pitchFamily="2" charset="-122"/>
                <a:ea typeface="华文楷体" panose="02010600040101010101" pitchFamily="2" charset="-122"/>
              </a:rPr>
              <a:t>《</a:t>
            </a:r>
            <a:r>
              <a:rPr lang="zh-CN" altLang="en-US" sz="2400" b="1">
                <a:solidFill>
                  <a:srgbClr val="FF0000"/>
                </a:solidFill>
                <a:latin typeface="华文楷体" panose="02010600040101010101" pitchFamily="2" charset="-122"/>
                <a:ea typeface="华文楷体" panose="02010600040101010101" pitchFamily="2" charset="-122"/>
              </a:rPr>
              <a:t>节庵方公墓表</a:t>
            </a:r>
            <a:r>
              <a:rPr lang="en-US" altLang="zh-CN" sz="2400" b="1">
                <a:solidFill>
                  <a:srgbClr val="FF0000"/>
                </a:solidFill>
                <a:latin typeface="华文楷体" panose="02010600040101010101" pitchFamily="2" charset="-122"/>
                <a:ea typeface="华文楷体" panose="02010600040101010101" pitchFamily="2" charset="-122"/>
              </a:rPr>
              <a:t>》</a:t>
            </a:r>
            <a:endParaRPr lang="en-US" altLang="zh-CN" sz="2400" b="1">
              <a:solidFill>
                <a:srgbClr val="FF0000"/>
              </a:solidFill>
              <a:latin typeface="华文楷体" panose="02010600040101010101" pitchFamily="2" charset="-122"/>
              <a:ea typeface="华文楷体" panose="02010600040101010101" pitchFamily="2" charset="-122"/>
            </a:endParaRPr>
          </a:p>
        </p:txBody>
      </p:sp>
      <p:sp>
        <p:nvSpPr>
          <p:cNvPr id="21509" name="矩形 4"/>
          <p:cNvSpPr>
            <a:spLocks noChangeArrowheads="1"/>
          </p:cNvSpPr>
          <p:nvPr/>
        </p:nvSpPr>
        <p:spPr bwMode="auto">
          <a:xfrm>
            <a:off x="4987290" y="4138295"/>
            <a:ext cx="6850380" cy="829945"/>
          </a:xfrm>
          <a:prstGeom prst="rect">
            <a:avLst/>
          </a:prstGeom>
          <a:noFill/>
          <a:ln w="38100">
            <a:solidFill>
              <a:srgbClr val="1B1BF9"/>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a:solidFill>
                  <a:srgbClr val="000000"/>
                </a:solidFill>
                <a:latin typeface="黑体" panose="02010609060101010101" pitchFamily="49" charset="-122"/>
                <a:ea typeface="黑体" panose="02010609060101010101" pitchFamily="49" charset="-122"/>
              </a:rPr>
              <a:t>宋太宗下诏“除商旅货币外，贩夫贩妇，纸扇芒鞋及细碎物，皆勿税”</a:t>
            </a:r>
            <a:r>
              <a:rPr lang="en-US" altLang="zh-CN" sz="2400" b="1">
                <a:solidFill>
                  <a:srgbClr val="000000"/>
                </a:solidFill>
                <a:latin typeface="黑体" panose="02010609060101010101" pitchFamily="49" charset="-122"/>
                <a:ea typeface="黑体" panose="02010609060101010101" pitchFamily="49" charset="-122"/>
              </a:rPr>
              <a:t> </a:t>
            </a:r>
            <a:r>
              <a:rPr lang="zh-CN" altLang="en-US" sz="2400" b="1">
                <a:solidFill>
                  <a:srgbClr val="FF0000"/>
                </a:solidFill>
                <a:latin typeface="华文楷体" panose="02010600040101010101" pitchFamily="2" charset="-122"/>
                <a:ea typeface="华文楷体" panose="02010600040101010101" pitchFamily="2" charset="-122"/>
              </a:rPr>
              <a:t>马端临</a:t>
            </a:r>
            <a:r>
              <a:rPr lang="en-US" altLang="zh-CN" sz="2400" b="1">
                <a:solidFill>
                  <a:srgbClr val="FF0000"/>
                </a:solidFill>
                <a:latin typeface="华文楷体" panose="02010600040101010101" pitchFamily="2" charset="-122"/>
                <a:ea typeface="华文楷体" panose="02010600040101010101" pitchFamily="2" charset="-122"/>
              </a:rPr>
              <a:t>《</a:t>
            </a:r>
            <a:r>
              <a:rPr lang="zh-CN" altLang="en-US" sz="2400" b="1">
                <a:solidFill>
                  <a:srgbClr val="FF0000"/>
                </a:solidFill>
                <a:latin typeface="华文楷体" panose="02010600040101010101" pitchFamily="2" charset="-122"/>
                <a:ea typeface="华文楷体" panose="02010600040101010101" pitchFamily="2" charset="-122"/>
              </a:rPr>
              <a:t>文献通考</a:t>
            </a:r>
            <a:r>
              <a:rPr lang="en-US" altLang="zh-CN" sz="2400" b="1">
                <a:solidFill>
                  <a:srgbClr val="FF0000"/>
                </a:solidFill>
                <a:latin typeface="华文楷体" panose="02010600040101010101" pitchFamily="2" charset="-122"/>
                <a:ea typeface="华文楷体" panose="02010600040101010101" pitchFamily="2" charset="-122"/>
              </a:rPr>
              <a:t>》</a:t>
            </a:r>
            <a:endParaRPr lang="zh-CN" altLang="en-US" sz="2400" b="1">
              <a:solidFill>
                <a:srgbClr val="FF0000"/>
              </a:solidFill>
              <a:latin typeface="华文楷体" panose="02010600040101010101" pitchFamily="2" charset="-122"/>
              <a:ea typeface="华文楷体" panose="02010600040101010101" pitchFamily="2" charset="-122"/>
            </a:endParaRPr>
          </a:p>
        </p:txBody>
      </p:sp>
      <p:sp>
        <p:nvSpPr>
          <p:cNvPr id="13" name="矩形 12"/>
          <p:cNvSpPr>
            <a:spLocks noChangeArrowheads="1"/>
          </p:cNvSpPr>
          <p:nvPr/>
        </p:nvSpPr>
        <p:spPr bwMode="auto">
          <a:xfrm>
            <a:off x="4987290" y="4968240"/>
            <a:ext cx="6851015" cy="1568450"/>
          </a:xfrm>
          <a:prstGeom prst="rect">
            <a:avLst/>
          </a:prstGeom>
          <a:noFill/>
          <a:ln w="38100">
            <a:solidFill>
              <a:srgbClr val="1B1BF9"/>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indent="-27305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Clr>
                <a:srgbClr val="FE8637"/>
              </a:buClr>
              <a:buSzPct val="70000"/>
            </a:pPr>
            <a:r>
              <a:rPr lang="zh-CN" altLang="zh-CN" sz="2400">
                <a:solidFill>
                  <a:srgbClr val="000000"/>
                </a:solidFill>
                <a:latin typeface="黑体" panose="02010609060101010101" pitchFamily="49" charset="-122"/>
                <a:ea typeface="黑体" panose="02010609060101010101" pitchFamily="49" charset="-122"/>
              </a:rPr>
              <a:t>宋代凡是主要商品，几乎全在国有专营之列，包括茶、盐、酒、醋、矾以及外贸所得的香药、象牙等。…私自酿造酒曲达十五斤者，处死；私自贩盐十斤者，处死……</a:t>
            </a:r>
            <a:r>
              <a:rPr lang="en-US" altLang="zh-CN" sz="2400">
                <a:solidFill>
                  <a:srgbClr val="000000"/>
                </a:solidFill>
                <a:latin typeface="黑体" panose="02010609060101010101" pitchFamily="49" charset="-122"/>
                <a:ea typeface="黑体" panose="02010609060101010101" pitchFamily="49" charset="-122"/>
              </a:rPr>
              <a:t>  </a:t>
            </a:r>
            <a:r>
              <a:rPr lang="zh-CN" altLang="zh-CN" sz="2400" b="1">
                <a:solidFill>
                  <a:srgbClr val="FF0000"/>
                </a:solidFill>
                <a:latin typeface="华文楷体" panose="02010600040101010101" pitchFamily="2" charset="-122"/>
                <a:ea typeface="华文楷体" panose="02010600040101010101" pitchFamily="2" charset="-122"/>
              </a:rPr>
              <a:t>《历代经济变革得失》</a:t>
            </a:r>
            <a:endParaRPr lang="zh-CN" altLang="zh-CN" sz="2400" b="1">
              <a:solidFill>
                <a:srgbClr val="FF0000"/>
              </a:solidFill>
              <a:latin typeface="华文楷体" panose="02010600040101010101" pitchFamily="2" charset="-122"/>
              <a:ea typeface="华文楷体" panose="02010600040101010101" pitchFamily="2" charset="-12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 name="TextBox 8"/>
          <p:cNvSpPr txBox="1"/>
          <p:nvPr/>
        </p:nvSpPr>
        <p:spPr>
          <a:xfrm>
            <a:off x="588700" y="118497"/>
            <a:ext cx="7612380" cy="645160"/>
          </a:xfrm>
          <a:prstGeom prst="rect">
            <a:avLst/>
          </a:prstGeom>
          <a:noFill/>
        </p:spPr>
        <p:txBody>
          <a:bodyPr wrap="none" rtlCol="0">
            <a:spAutoFit/>
          </a:bodyPr>
          <a:p>
            <a:pPr algn="l"/>
            <a:r>
              <a:rPr lang="zh-CN" altLang="en-US" sz="3600" spc="300" dirty="0">
                <a:latin typeface="微软雅黑" panose="020B0503020204020204" charset="-122"/>
                <a:ea typeface="微软雅黑" panose="020B0503020204020204" charset="-122"/>
              </a:rPr>
              <a:t>三、</a:t>
            </a:r>
            <a:r>
              <a:rPr lang="zh-CN" altLang="en-US" sz="3600" spc="300" dirty="0">
                <a:latin typeface="微软雅黑" panose="020B0503020204020204" charset="-122"/>
                <a:ea typeface="微软雅黑" panose="020B0503020204020204" charset="-122"/>
                <a:sym typeface="+mn-ea"/>
              </a:rPr>
              <a:t>高考</a:t>
            </a:r>
            <a:r>
              <a:rPr lang="zh-CN" altLang="en-US" sz="3600" spc="300" dirty="0">
                <a:latin typeface="微软雅黑" panose="020B0503020204020204" charset="-122"/>
                <a:ea typeface="微软雅黑" panose="020B0503020204020204" charset="-122"/>
              </a:rPr>
              <a:t>核心素养考查的应对策略</a:t>
            </a:r>
            <a:endParaRPr lang="zh-CN" altLang="en-US" sz="3600" spc="300" dirty="0">
              <a:latin typeface="微软雅黑" panose="020B0503020204020204" charset="-122"/>
              <a:ea typeface="微软雅黑" panose="020B0503020204020204" charset="-122"/>
            </a:endParaRPr>
          </a:p>
        </p:txBody>
      </p:sp>
      <p:sp>
        <p:nvSpPr>
          <p:cNvPr id="2" name="文本框 1"/>
          <p:cNvSpPr txBox="1"/>
          <p:nvPr/>
        </p:nvSpPr>
        <p:spPr>
          <a:xfrm>
            <a:off x="588645" y="1607820"/>
            <a:ext cx="7680325" cy="460375"/>
          </a:xfrm>
          <a:prstGeom prst="rect">
            <a:avLst/>
          </a:prstGeom>
          <a:noFill/>
          <a:ln w="9525">
            <a:noFill/>
          </a:ln>
        </p:spPr>
        <p:txBody>
          <a:bodyPr wrap="square">
            <a:spAutoFit/>
          </a:bodyPr>
          <a:p>
            <a:r>
              <a:rPr lang="zh-CN" altLang="en-US" sz="2400">
                <a:latin typeface="微软雅黑" panose="020B0503020204020204" charset="-122"/>
                <a:ea typeface="微软雅黑" panose="020B0503020204020204" charset="-122"/>
                <a:cs typeface="微软雅黑" panose="020B0503020204020204" charset="-122"/>
              </a:rPr>
              <a:t>（</a:t>
            </a:r>
            <a:r>
              <a:rPr lang="en-US" altLang="zh-CN" sz="2400">
                <a:latin typeface="微软雅黑" panose="020B0503020204020204" charset="-122"/>
                <a:ea typeface="微软雅黑" panose="020B0503020204020204" charset="-122"/>
                <a:cs typeface="微软雅黑" panose="020B0503020204020204" charset="-122"/>
              </a:rPr>
              <a:t>3</a:t>
            </a:r>
            <a:r>
              <a:rPr lang="zh-CN" altLang="en-US" sz="2400">
                <a:latin typeface="微软雅黑" panose="020B0503020204020204" charset="-122"/>
                <a:ea typeface="微软雅黑" panose="020B0503020204020204" charset="-122"/>
                <a:cs typeface="微软雅黑" panose="020B0503020204020204" charset="-122"/>
              </a:rPr>
              <a:t>）、</a:t>
            </a:r>
            <a:r>
              <a:rPr lang="zh-CN" sz="2400">
                <a:latin typeface="微软雅黑" panose="020B0503020204020204" charset="-122"/>
                <a:ea typeface="微软雅黑" panose="020B0503020204020204" charset="-122"/>
                <a:cs typeface="微软雅黑" panose="020B0503020204020204" charset="-122"/>
                <a:sym typeface="+mn-ea"/>
              </a:rPr>
              <a:t>实施精细化教学，促进学生深层理解历史现象</a:t>
            </a:r>
            <a:endParaRPr lang="zh-CN" sz="2400">
              <a:latin typeface="微软雅黑" panose="020B0503020204020204" charset="-122"/>
              <a:ea typeface="微软雅黑" panose="020B0503020204020204" charset="-122"/>
              <a:cs typeface="微软雅黑" panose="020B0503020204020204" charset="-122"/>
              <a:sym typeface="+mn-ea"/>
            </a:endParaRPr>
          </a:p>
        </p:txBody>
      </p:sp>
      <p:sp>
        <p:nvSpPr>
          <p:cNvPr id="4" name="文本框 3"/>
          <p:cNvSpPr txBox="1"/>
          <p:nvPr/>
        </p:nvSpPr>
        <p:spPr>
          <a:xfrm>
            <a:off x="736600" y="1043940"/>
            <a:ext cx="6842760" cy="521970"/>
          </a:xfrm>
          <a:prstGeom prst="rect">
            <a:avLst/>
          </a:prstGeom>
          <a:noFill/>
          <a:ln w="9525">
            <a:noFill/>
          </a:ln>
        </p:spPr>
        <p:txBody>
          <a:bodyPr wrap="square">
            <a:spAutoFit/>
          </a:bodyPr>
          <a:p>
            <a:r>
              <a:rPr lang="en-US" altLang="zh-CN" sz="2800">
                <a:latin typeface="微软雅黑" panose="020B0503020204020204" charset="-122"/>
                <a:ea typeface="微软雅黑" panose="020B0503020204020204" charset="-122"/>
                <a:cs typeface="微软雅黑" panose="020B0503020204020204" charset="-122"/>
              </a:rPr>
              <a:t>1</a:t>
            </a:r>
            <a:r>
              <a:rPr lang="zh-CN" altLang="en-US" sz="2800">
                <a:latin typeface="微软雅黑" panose="020B0503020204020204" charset="-122"/>
                <a:ea typeface="微软雅黑" panose="020B0503020204020204" charset="-122"/>
                <a:cs typeface="微软雅黑" panose="020B0503020204020204" charset="-122"/>
              </a:rPr>
              <a:t>、</a:t>
            </a:r>
            <a:r>
              <a:rPr lang="zh-CN" sz="2800">
                <a:latin typeface="微软雅黑" panose="020B0503020204020204" charset="-122"/>
                <a:ea typeface="微软雅黑" panose="020B0503020204020204" charset="-122"/>
                <a:cs typeface="微软雅黑" panose="020B0503020204020204" charset="-122"/>
                <a:sym typeface="+mn-ea"/>
              </a:rPr>
              <a:t>活化知识，奠基历史解释素养提升</a:t>
            </a:r>
            <a:endParaRPr lang="zh-CN" altLang="en-US" sz="2800">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nvSpPr>
        <p:spPr>
          <a:xfrm>
            <a:off x="1124585" y="2068195"/>
            <a:ext cx="9942830" cy="398780"/>
          </a:xfrm>
          <a:prstGeom prst="rect">
            <a:avLst/>
          </a:prstGeom>
          <a:noFill/>
          <a:ln w="9525">
            <a:noFill/>
          </a:ln>
        </p:spPr>
        <p:txBody>
          <a:bodyPr wrap="square">
            <a:spAutoFit/>
          </a:bodyPr>
          <a:p>
            <a:pPr indent="266700"/>
            <a:r>
              <a:rPr lang="zh-CN" altLang="en-US" sz="2000" b="0">
                <a:latin typeface="微软雅黑" panose="020B0503020204020204" charset="-122"/>
                <a:ea typeface="微软雅黑" panose="020B0503020204020204" charset="-122"/>
                <a:cs typeface="微软雅黑" panose="020B0503020204020204" charset="-122"/>
              </a:rPr>
              <a:t>人教版选修</a:t>
            </a:r>
            <a:r>
              <a:rPr lang="en-US" altLang="zh-CN" sz="2000" b="0">
                <a:latin typeface="微软雅黑" panose="020B0503020204020204" charset="-122"/>
                <a:ea typeface="微软雅黑" panose="020B0503020204020204" charset="-122"/>
                <a:cs typeface="微软雅黑" panose="020B0503020204020204" charset="-122"/>
              </a:rPr>
              <a:t>4</a:t>
            </a:r>
            <a:r>
              <a:rPr lang="zh-CN" altLang="en-US" sz="2000" b="0">
                <a:latin typeface="微软雅黑" panose="020B0503020204020204" charset="-122"/>
                <a:ea typeface="微软雅黑" panose="020B0503020204020204" charset="-122"/>
                <a:cs typeface="微软雅黑" panose="020B0503020204020204" charset="-122"/>
              </a:rPr>
              <a:t>《 中外历史人物评说》之“中 国铁路之父詹天佑”  </a:t>
            </a:r>
            <a:endParaRPr lang="zh-CN" altLang="en-US" sz="2000" b="0">
              <a:latin typeface="微软雅黑" panose="020B0503020204020204" charset="-122"/>
              <a:ea typeface="微软雅黑" panose="020B0503020204020204" charset="-122"/>
              <a:cs typeface="微软雅黑" panose="020B0503020204020204" charset="-122"/>
            </a:endParaRPr>
          </a:p>
        </p:txBody>
      </p:sp>
      <p:pic>
        <p:nvPicPr>
          <p:cNvPr id="6" name="图片 5"/>
          <p:cNvPicPr>
            <a:picLocks noChangeAspect="1"/>
          </p:cNvPicPr>
          <p:nvPr/>
        </p:nvPicPr>
        <p:blipFill>
          <a:blip r:embed="rId1"/>
          <a:stretch>
            <a:fillRect/>
          </a:stretch>
        </p:blipFill>
        <p:spPr>
          <a:xfrm>
            <a:off x="885825" y="2733040"/>
            <a:ext cx="5031740" cy="2740660"/>
          </a:xfrm>
          <a:prstGeom prst="rect">
            <a:avLst/>
          </a:prstGeom>
        </p:spPr>
      </p:pic>
      <p:pic>
        <p:nvPicPr>
          <p:cNvPr id="7" name="图片 6"/>
          <p:cNvPicPr>
            <a:picLocks noChangeAspect="1"/>
          </p:cNvPicPr>
          <p:nvPr/>
        </p:nvPicPr>
        <p:blipFill>
          <a:blip r:embed="rId2"/>
          <a:stretch>
            <a:fillRect/>
          </a:stretch>
        </p:blipFill>
        <p:spPr>
          <a:xfrm>
            <a:off x="7117080" y="2466975"/>
            <a:ext cx="4362450" cy="3848100"/>
          </a:xfrm>
          <a:prstGeom prst="rect">
            <a:avLst/>
          </a:prstGeom>
        </p:spPr>
      </p:pic>
      <p:sp>
        <p:nvSpPr>
          <p:cNvPr id="9" name="文本框 8"/>
          <p:cNvSpPr txBox="1"/>
          <p:nvPr/>
        </p:nvSpPr>
        <p:spPr>
          <a:xfrm>
            <a:off x="450850" y="5621655"/>
            <a:ext cx="6666230" cy="829945"/>
          </a:xfrm>
          <a:prstGeom prst="rect">
            <a:avLst/>
          </a:prstGeom>
          <a:noFill/>
        </p:spPr>
        <p:txBody>
          <a:bodyPr wrap="square" rtlCol="0">
            <a:spAutoFit/>
          </a:bodyPr>
          <a:p>
            <a:r>
              <a:rPr lang="zh-CN" altLang="en-US" sz="2400">
                <a:solidFill>
                  <a:srgbClr val="FF0000"/>
                </a:solidFill>
                <a:latin typeface="司马彦简行修正版" panose="02010601030101010101" charset="-122"/>
                <a:ea typeface="司马彦简行修正版" panose="02010601030101010101" charset="-122"/>
              </a:rPr>
              <a:t>以历史解释为核心的教学设计</a:t>
            </a:r>
            <a:endParaRPr lang="zh-CN" altLang="en-US" sz="2400">
              <a:solidFill>
                <a:srgbClr val="FF0000"/>
              </a:solidFill>
              <a:latin typeface="司马彦简行修正版" panose="02010601030101010101" charset="-122"/>
              <a:ea typeface="司马彦简行修正版" panose="02010601030101010101" charset="-122"/>
            </a:endParaRPr>
          </a:p>
          <a:p>
            <a:r>
              <a:rPr lang="en-US" altLang="zh-CN" sz="2400">
                <a:solidFill>
                  <a:srgbClr val="FF0000"/>
                </a:solidFill>
                <a:latin typeface="司马彦简行修正版" panose="02010601030101010101" charset="-122"/>
                <a:ea typeface="司马彦简行修正版" panose="02010601030101010101" charset="-122"/>
              </a:rPr>
              <a:t>——</a:t>
            </a:r>
            <a:r>
              <a:rPr lang="zh-CN" altLang="en-US" sz="2400">
                <a:solidFill>
                  <a:srgbClr val="FF0000"/>
                </a:solidFill>
                <a:latin typeface="司马彦简行修正版" panose="02010601030101010101" charset="-122"/>
                <a:ea typeface="司马彦简行修正版" panose="02010601030101010101" charset="-122"/>
              </a:rPr>
              <a:t>在构建历史人物过程中涵养历史解释素养</a:t>
            </a:r>
            <a:endParaRPr lang="zh-CN" altLang="en-US" sz="2400">
              <a:solidFill>
                <a:srgbClr val="FF0000"/>
              </a:solidFill>
              <a:latin typeface="司马彦简行修正版" panose="02010601030101010101" charset="-122"/>
              <a:ea typeface="司马彦简行修正版" panose="02010601030101010101"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 name="TextBox 8"/>
          <p:cNvSpPr txBox="1"/>
          <p:nvPr/>
        </p:nvSpPr>
        <p:spPr>
          <a:xfrm>
            <a:off x="588700" y="118497"/>
            <a:ext cx="7612380" cy="645160"/>
          </a:xfrm>
          <a:prstGeom prst="rect">
            <a:avLst/>
          </a:prstGeom>
          <a:noFill/>
        </p:spPr>
        <p:txBody>
          <a:bodyPr wrap="none" rtlCol="0">
            <a:spAutoFit/>
          </a:bodyPr>
          <a:p>
            <a:pPr algn="l"/>
            <a:r>
              <a:rPr lang="zh-CN" altLang="en-US" sz="3600" spc="300" dirty="0">
                <a:latin typeface="微软雅黑" panose="020B0503020204020204" charset="-122"/>
                <a:ea typeface="微软雅黑" panose="020B0503020204020204" charset="-122"/>
              </a:rPr>
              <a:t>三、</a:t>
            </a:r>
            <a:r>
              <a:rPr lang="zh-CN" altLang="en-US" sz="3600" spc="300" dirty="0">
                <a:latin typeface="微软雅黑" panose="020B0503020204020204" charset="-122"/>
                <a:ea typeface="微软雅黑" panose="020B0503020204020204" charset="-122"/>
                <a:sym typeface="+mn-ea"/>
              </a:rPr>
              <a:t>高考</a:t>
            </a:r>
            <a:r>
              <a:rPr lang="zh-CN" altLang="en-US" sz="3600" spc="300" dirty="0">
                <a:latin typeface="微软雅黑" panose="020B0503020204020204" charset="-122"/>
                <a:ea typeface="微软雅黑" panose="020B0503020204020204" charset="-122"/>
              </a:rPr>
              <a:t>核心素养考查的应对策略</a:t>
            </a:r>
            <a:endParaRPr lang="zh-CN" altLang="en-US" sz="3600" spc="300" dirty="0">
              <a:latin typeface="微软雅黑" panose="020B0503020204020204" charset="-122"/>
              <a:ea typeface="微软雅黑" panose="020B0503020204020204" charset="-122"/>
            </a:endParaRPr>
          </a:p>
        </p:txBody>
      </p:sp>
      <p:sp>
        <p:nvSpPr>
          <p:cNvPr id="100" name="文本框 99"/>
          <p:cNvSpPr txBox="1"/>
          <p:nvPr/>
        </p:nvSpPr>
        <p:spPr>
          <a:xfrm>
            <a:off x="736600" y="1043940"/>
            <a:ext cx="6842760" cy="521970"/>
          </a:xfrm>
          <a:prstGeom prst="rect">
            <a:avLst/>
          </a:prstGeom>
          <a:noFill/>
          <a:ln w="9525">
            <a:noFill/>
          </a:ln>
        </p:spPr>
        <p:txBody>
          <a:bodyPr wrap="square">
            <a:spAutoFit/>
          </a:bodyPr>
          <a:p>
            <a:r>
              <a:rPr lang="en-US" altLang="zh-CN" sz="2800">
                <a:latin typeface="微软雅黑" panose="020B0503020204020204" charset="-122"/>
                <a:ea typeface="微软雅黑" panose="020B0503020204020204" charset="-122"/>
                <a:cs typeface="微软雅黑" panose="020B0503020204020204" charset="-122"/>
              </a:rPr>
              <a:t>2</a:t>
            </a:r>
            <a:r>
              <a:rPr lang="zh-CN" altLang="en-US" sz="2800">
                <a:latin typeface="微软雅黑" panose="020B0503020204020204" charset="-122"/>
                <a:ea typeface="微软雅黑" panose="020B0503020204020204" charset="-122"/>
                <a:cs typeface="微软雅黑" panose="020B0503020204020204" charset="-122"/>
              </a:rPr>
              <a:t>、精化史料，促进历史解释素养提升</a:t>
            </a:r>
            <a:endParaRPr lang="zh-CN" altLang="en-US" sz="2800">
              <a:latin typeface="微软雅黑" panose="020B0503020204020204" charset="-122"/>
              <a:ea typeface="微软雅黑" panose="020B0503020204020204" charset="-122"/>
              <a:cs typeface="微软雅黑" panose="020B0503020204020204" charset="-122"/>
            </a:endParaRPr>
          </a:p>
        </p:txBody>
      </p:sp>
      <p:sp>
        <p:nvSpPr>
          <p:cNvPr id="5" name="文本框 4"/>
          <p:cNvSpPr txBox="1"/>
          <p:nvPr/>
        </p:nvSpPr>
        <p:spPr>
          <a:xfrm>
            <a:off x="3011805" y="1565910"/>
            <a:ext cx="5935980" cy="368300"/>
          </a:xfrm>
          <a:prstGeom prst="rect">
            <a:avLst/>
          </a:prstGeom>
          <a:noFill/>
        </p:spPr>
        <p:txBody>
          <a:bodyPr wrap="none" rtlCol="0" anchor="t">
            <a:spAutoFit/>
          </a:bodyPr>
          <a:p>
            <a:pPr marL="0" marR="0" lvl="0" indent="0" algn="l" defTabSz="914400" rtl="0" eaLnBrk="0" fontAlgn="base" latinLnBrk="0" hangingPunct="0">
              <a:lnSpc>
                <a:spcPct val="100000"/>
              </a:lnSpc>
              <a:spcBef>
                <a:spcPct val="0"/>
              </a:spcBef>
              <a:spcAft>
                <a:spcPct val="0"/>
              </a:spcAft>
              <a:buClrTx/>
              <a:buSzTx/>
              <a:buFontTx/>
              <a:buNone/>
              <a:defRPr/>
            </a:pPr>
            <a:r>
              <a:rPr lang="en-US" altLang="zh-CN" noProof="0" dirty="0">
                <a:ln>
                  <a:noFill/>
                </a:ln>
                <a:solidFill>
                  <a:srgbClr val="0000FF"/>
                </a:solidFill>
                <a:effectLst>
                  <a:outerShdw blurRad="38100" dist="38100" dir="2700000" algn="tl">
                    <a:srgbClr val="C0C0C0"/>
                  </a:outerShdw>
                </a:effectLst>
                <a:uLnTx/>
                <a:uFillTx/>
                <a:latin typeface="黑体" panose="02010609060101010101" pitchFamily="49" charset="-122"/>
                <a:ea typeface="黑体" panose="02010609060101010101" pitchFamily="49" charset="-122"/>
                <a:sym typeface="+mn-ea"/>
              </a:rPr>
              <a:t>2007 </a:t>
            </a:r>
            <a:r>
              <a:rPr lang="zh-CN" altLang="en-US" noProof="0" dirty="0">
                <a:ln>
                  <a:noFill/>
                </a:ln>
                <a:solidFill>
                  <a:srgbClr val="0000FF"/>
                </a:solidFill>
                <a:effectLst>
                  <a:outerShdw blurRad="38100" dist="38100" dir="2700000" algn="tl">
                    <a:srgbClr val="C0C0C0"/>
                  </a:outerShdw>
                </a:effectLst>
                <a:uLnTx/>
                <a:uFillTx/>
                <a:latin typeface="黑体" panose="02010609060101010101" pitchFamily="49" charset="-122"/>
                <a:ea typeface="黑体" panose="02010609060101010101" pitchFamily="49" charset="-122"/>
                <a:sym typeface="+mn-ea"/>
              </a:rPr>
              <a:t>～ </a:t>
            </a:r>
            <a:r>
              <a:rPr lang="en-US" altLang="zh-CN" noProof="0" dirty="0">
                <a:ln>
                  <a:noFill/>
                </a:ln>
                <a:solidFill>
                  <a:srgbClr val="0000FF"/>
                </a:solidFill>
                <a:effectLst>
                  <a:outerShdw blurRad="38100" dist="38100" dir="2700000" algn="tl">
                    <a:srgbClr val="C0C0C0"/>
                  </a:outerShdw>
                </a:effectLst>
                <a:uLnTx/>
                <a:uFillTx/>
                <a:latin typeface="黑体" panose="02010609060101010101" pitchFamily="49" charset="-122"/>
                <a:ea typeface="黑体" panose="02010609060101010101" pitchFamily="49" charset="-122"/>
                <a:sym typeface="+mn-ea"/>
              </a:rPr>
              <a:t>2018</a:t>
            </a:r>
            <a:r>
              <a:rPr lang="zh-CN" altLang="en-US" noProof="0" dirty="0">
                <a:ln>
                  <a:noFill/>
                </a:ln>
                <a:solidFill>
                  <a:srgbClr val="0000FF"/>
                </a:solidFill>
                <a:effectLst>
                  <a:outerShdw blurRad="38100" dist="38100" dir="2700000" algn="tl">
                    <a:srgbClr val="C0C0C0"/>
                  </a:outerShdw>
                </a:effectLst>
                <a:uLnTx/>
                <a:uFillTx/>
                <a:latin typeface="黑体" panose="02010609060101010101" pitchFamily="49" charset="-122"/>
                <a:ea typeface="黑体" panose="02010609060101010101" pitchFamily="49" charset="-122"/>
                <a:sym typeface="+mn-ea"/>
              </a:rPr>
              <a:t>年历史科高考</a:t>
            </a:r>
            <a:r>
              <a:rPr lang="zh-CN" altLang="en-US" noProof="0" dirty="0">
                <a:ln>
                  <a:noFill/>
                </a:ln>
                <a:solidFill>
                  <a:srgbClr val="FF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sym typeface="+mn-ea"/>
              </a:rPr>
              <a:t>国内外学者学术成果</a:t>
            </a:r>
            <a:r>
              <a:rPr lang="zh-CN" altLang="en-US" noProof="0" dirty="0">
                <a:ln>
                  <a:noFill/>
                </a:ln>
                <a:solidFill>
                  <a:srgbClr val="0000FF"/>
                </a:solidFill>
                <a:effectLst>
                  <a:outerShdw blurRad="38100" dist="38100" dir="2700000" algn="tl">
                    <a:srgbClr val="C0C0C0"/>
                  </a:outerShdw>
                </a:effectLst>
                <a:uLnTx/>
                <a:uFillTx/>
                <a:latin typeface="黑体" panose="02010609060101010101" pitchFamily="49" charset="-122"/>
                <a:ea typeface="黑体" panose="02010609060101010101" pitchFamily="49" charset="-122"/>
                <a:sym typeface="+mn-ea"/>
              </a:rPr>
              <a:t>引用次数</a:t>
            </a:r>
            <a:endParaRPr lang="zh-CN" altLang="en-US"/>
          </a:p>
        </p:txBody>
      </p:sp>
      <p:graphicFrame>
        <p:nvGraphicFramePr>
          <p:cNvPr id="9" name="表格 8"/>
          <p:cNvGraphicFramePr/>
          <p:nvPr/>
        </p:nvGraphicFramePr>
        <p:xfrm>
          <a:off x="1912620" y="1934210"/>
          <a:ext cx="7791450" cy="5229225"/>
        </p:xfrm>
        <a:graphic>
          <a:graphicData uri="http://schemas.openxmlformats.org/drawingml/2006/table">
            <a:tbl>
              <a:tblPr/>
              <a:tblGrid>
                <a:gridCol w="2123267"/>
                <a:gridCol w="4722745"/>
                <a:gridCol w="945438"/>
              </a:tblGrid>
              <a:tr h="326390">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0" hangingPunct="0">
                        <a:spcBef>
                          <a:spcPct val="20000"/>
                        </a:spcBef>
                        <a:buClr>
                          <a:schemeClr val="folHlink"/>
                        </a:buClr>
                        <a:buFont typeface="Wingdings" panose="05000000000000000000" pitchFamily="2" charset="2"/>
                        <a:buNone/>
                      </a:pPr>
                      <a:r>
                        <a:rPr lang="zh-CN" altLang="en-US" sz="1600" b="1" dirty="0">
                          <a:solidFill>
                            <a:srgbClr val="0000FF"/>
                          </a:solidFill>
                          <a:latin typeface="黑体" panose="02010609060101010101" pitchFamily="49" charset="-122"/>
                          <a:ea typeface="黑体" panose="02010609060101010101" pitchFamily="49" charset="-122"/>
                        </a:rPr>
                        <a:t>姓名</a:t>
                      </a:r>
                      <a:endParaRPr lang="zh-CN" altLang="en-US" sz="1600" b="1" dirty="0">
                        <a:solidFill>
                          <a:srgbClr val="0000FF"/>
                        </a:solidFill>
                        <a:latin typeface="黑体" panose="02010609060101010101" pitchFamily="49" charset="-122"/>
                        <a:ea typeface="黑体" panose="02010609060101010101" pitchFamily="49" charset="-122"/>
                      </a:endParaRPr>
                    </a:p>
                  </a:txBody>
                  <a:tcPr marL="83143" marR="83143" marT="41504" marB="4150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0" hangingPunct="0">
                        <a:spcBef>
                          <a:spcPct val="20000"/>
                        </a:spcBef>
                        <a:buClr>
                          <a:schemeClr val="folHlink"/>
                        </a:buClr>
                        <a:buFont typeface="Wingdings" panose="05000000000000000000" pitchFamily="2" charset="2"/>
                        <a:buNone/>
                      </a:pPr>
                      <a:r>
                        <a:rPr lang="zh-CN" altLang="en-US" sz="1600" b="1" dirty="0">
                          <a:solidFill>
                            <a:srgbClr val="0000FF"/>
                          </a:solidFill>
                          <a:latin typeface="黑体" panose="02010609060101010101" pitchFamily="49" charset="-122"/>
                          <a:ea typeface="黑体" panose="02010609060101010101" pitchFamily="49" charset="-122"/>
                        </a:rPr>
                        <a:t>被引用的学术著作 </a:t>
                      </a:r>
                      <a:endParaRPr lang="zh-CN" altLang="en-US" sz="1600" b="1" dirty="0">
                        <a:solidFill>
                          <a:srgbClr val="0000FF"/>
                        </a:solidFill>
                        <a:latin typeface="黑体" panose="02010609060101010101" pitchFamily="49" charset="-122"/>
                        <a:ea typeface="黑体" panose="02010609060101010101" pitchFamily="49" charset="-122"/>
                      </a:endParaRPr>
                    </a:p>
                  </a:txBody>
                  <a:tcPr marL="83143" marR="83143" marT="41504" marB="4150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0" hangingPunct="0">
                        <a:spcBef>
                          <a:spcPct val="20000"/>
                        </a:spcBef>
                        <a:buClr>
                          <a:schemeClr val="folHlink"/>
                        </a:buClr>
                        <a:buFont typeface="Wingdings" panose="05000000000000000000" pitchFamily="2" charset="2"/>
                        <a:buNone/>
                      </a:pPr>
                      <a:r>
                        <a:rPr lang="zh-CN" altLang="en-US" sz="1600" b="1" dirty="0">
                          <a:solidFill>
                            <a:srgbClr val="0000FF"/>
                          </a:solidFill>
                          <a:latin typeface="黑体" panose="02010609060101010101" pitchFamily="49" charset="-122"/>
                          <a:ea typeface="黑体" panose="02010609060101010101" pitchFamily="49" charset="-122"/>
                        </a:rPr>
                        <a:t>次数</a:t>
                      </a:r>
                      <a:endParaRPr lang="zh-CN" altLang="en-US" sz="1600" b="1" dirty="0">
                        <a:solidFill>
                          <a:srgbClr val="0000FF"/>
                        </a:solidFill>
                        <a:latin typeface="黑体" panose="02010609060101010101" pitchFamily="49" charset="-122"/>
                        <a:ea typeface="黑体" panose="02010609060101010101" pitchFamily="49" charset="-122"/>
                      </a:endParaRPr>
                    </a:p>
                  </a:txBody>
                  <a:tcPr marL="83143" marR="83143" marT="41504" marB="41504">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26430">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0" hangingPunct="0">
                        <a:spcBef>
                          <a:spcPct val="20000"/>
                        </a:spcBef>
                        <a:buClr>
                          <a:schemeClr val="folHlink"/>
                        </a:buClr>
                        <a:buFont typeface="Wingdings" panose="05000000000000000000" pitchFamily="2" charset="2"/>
                        <a:buNone/>
                      </a:pPr>
                      <a:r>
                        <a:rPr lang="zh-CN" altLang="en-US" sz="1600" b="1" dirty="0">
                          <a:solidFill>
                            <a:srgbClr val="FF0000"/>
                          </a:solidFill>
                          <a:latin typeface="黑体" panose="02010609060101010101" pitchFamily="49" charset="-122"/>
                          <a:ea typeface="黑体" panose="02010609060101010101" pitchFamily="49" charset="-122"/>
                        </a:rPr>
                        <a:t>白寿彝 </a:t>
                      </a:r>
                      <a:endParaRPr lang="zh-CN" altLang="en-US" sz="1600" b="1" dirty="0">
                        <a:solidFill>
                          <a:srgbClr val="FF0000"/>
                        </a:solidFill>
                        <a:latin typeface="黑体" panose="02010609060101010101" pitchFamily="49" charset="-122"/>
                        <a:ea typeface="黑体" panose="02010609060101010101" pitchFamily="49" charset="-122"/>
                      </a:endParaRPr>
                    </a:p>
                  </a:txBody>
                  <a:tcPr marL="83143" marR="83143" marT="41504" marB="4150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0" hangingPunct="0">
                        <a:spcBef>
                          <a:spcPct val="20000"/>
                        </a:spcBef>
                        <a:buClr>
                          <a:schemeClr val="folHlink"/>
                        </a:buClr>
                        <a:buFont typeface="Wingdings" panose="05000000000000000000" pitchFamily="2" charset="2"/>
                        <a:buNone/>
                      </a:pPr>
                      <a:r>
                        <a:rPr lang="en-US" altLang="zh-CN" sz="1600" b="1" dirty="0">
                          <a:solidFill>
                            <a:srgbClr val="FF0000"/>
                          </a:solidFill>
                          <a:latin typeface="黑体" panose="02010609060101010101" pitchFamily="49" charset="-122"/>
                          <a:ea typeface="黑体" panose="02010609060101010101" pitchFamily="49" charset="-122"/>
                        </a:rPr>
                        <a:t>《</a:t>
                      </a:r>
                      <a:r>
                        <a:rPr lang="zh-CN" altLang="en-US" sz="1600" b="1" dirty="0">
                          <a:solidFill>
                            <a:srgbClr val="FF0000"/>
                          </a:solidFill>
                          <a:latin typeface="黑体" panose="02010609060101010101" pitchFamily="49" charset="-122"/>
                          <a:ea typeface="黑体" panose="02010609060101010101" pitchFamily="49" charset="-122"/>
                        </a:rPr>
                        <a:t>中国通史</a:t>
                      </a:r>
                      <a:r>
                        <a:rPr lang="en-US" altLang="zh-CN" sz="1600" b="1" dirty="0">
                          <a:solidFill>
                            <a:srgbClr val="FF0000"/>
                          </a:solidFill>
                          <a:latin typeface="黑体" panose="02010609060101010101" pitchFamily="49" charset="-122"/>
                          <a:ea typeface="黑体" panose="02010609060101010101" pitchFamily="49" charset="-122"/>
                        </a:rPr>
                        <a:t>》 </a:t>
                      </a:r>
                      <a:endParaRPr lang="en-US" altLang="zh-CN" sz="1600" b="1" dirty="0">
                        <a:solidFill>
                          <a:srgbClr val="FF0000"/>
                        </a:solidFill>
                        <a:latin typeface="黑体" panose="02010609060101010101" pitchFamily="49" charset="-122"/>
                        <a:ea typeface="黑体" panose="02010609060101010101" pitchFamily="49" charset="-122"/>
                      </a:endParaRPr>
                    </a:p>
                  </a:txBody>
                  <a:tcPr marL="83143" marR="83143" marT="41504" marB="4150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0" hangingPunct="0">
                        <a:spcBef>
                          <a:spcPct val="20000"/>
                        </a:spcBef>
                        <a:buClr>
                          <a:schemeClr val="folHlink"/>
                        </a:buClr>
                        <a:buFont typeface="Wingdings" panose="05000000000000000000" pitchFamily="2" charset="2"/>
                        <a:buNone/>
                      </a:pPr>
                      <a:r>
                        <a:rPr lang="en-US" altLang="zh-CN" sz="1600" b="1" dirty="0">
                          <a:solidFill>
                            <a:srgbClr val="0000FF"/>
                          </a:solidFill>
                          <a:latin typeface="黑体" panose="02010609060101010101" pitchFamily="49" charset="-122"/>
                          <a:ea typeface="黑体" panose="02010609060101010101" pitchFamily="49" charset="-122"/>
                        </a:rPr>
                        <a:t>18</a:t>
                      </a:r>
                      <a:endParaRPr lang="en-US" altLang="zh-CN" sz="1600" b="1" dirty="0">
                        <a:solidFill>
                          <a:srgbClr val="0000FF"/>
                        </a:solidFill>
                        <a:latin typeface="黑体" panose="02010609060101010101" pitchFamily="49" charset="-122"/>
                        <a:ea typeface="黑体" panose="02010609060101010101" pitchFamily="49" charset="-122"/>
                      </a:endParaRPr>
                    </a:p>
                  </a:txBody>
                  <a:tcPr marL="83143" marR="83143" marT="41504" marB="41504">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26430">
                <a:tc rowSpan="4">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0" hangingPunct="0">
                        <a:spcBef>
                          <a:spcPct val="20000"/>
                        </a:spcBef>
                        <a:buClr>
                          <a:schemeClr val="folHlink"/>
                        </a:buClr>
                        <a:buFont typeface="Wingdings" panose="05000000000000000000" pitchFamily="2" charset="2"/>
                        <a:buNone/>
                      </a:pPr>
                      <a:endParaRPr lang="zh-CN" altLang="en-US" sz="1600" b="1" dirty="0">
                        <a:solidFill>
                          <a:srgbClr val="0000FF"/>
                        </a:solidFill>
                        <a:latin typeface="黑体" panose="02010609060101010101" pitchFamily="49" charset="-122"/>
                        <a:ea typeface="黑体" panose="02010609060101010101" pitchFamily="49" charset="-122"/>
                      </a:endParaRPr>
                    </a:p>
                    <a:p>
                      <a:pPr lvl="0" algn="ctr" eaLnBrk="0" hangingPunct="0">
                        <a:spcBef>
                          <a:spcPct val="20000"/>
                        </a:spcBef>
                        <a:buClr>
                          <a:schemeClr val="folHlink"/>
                        </a:buClr>
                        <a:buFont typeface="Wingdings" panose="05000000000000000000" pitchFamily="2" charset="2"/>
                        <a:buNone/>
                      </a:pPr>
                      <a:endParaRPr lang="zh-CN" altLang="en-US" sz="1600" b="1" dirty="0">
                        <a:solidFill>
                          <a:srgbClr val="0000FF"/>
                        </a:solidFill>
                        <a:latin typeface="黑体" panose="02010609060101010101" pitchFamily="49" charset="-122"/>
                        <a:ea typeface="黑体" panose="02010609060101010101" pitchFamily="49" charset="-122"/>
                      </a:endParaRPr>
                    </a:p>
                    <a:p>
                      <a:pPr lvl="0" algn="ctr" eaLnBrk="0" hangingPunct="0">
                        <a:spcBef>
                          <a:spcPct val="20000"/>
                        </a:spcBef>
                        <a:buClr>
                          <a:schemeClr val="folHlink"/>
                        </a:buClr>
                        <a:buFont typeface="Wingdings" panose="05000000000000000000" pitchFamily="2" charset="2"/>
                        <a:buNone/>
                      </a:pPr>
                      <a:r>
                        <a:rPr lang="zh-CN" altLang="en-US" sz="1600" b="1" dirty="0">
                          <a:solidFill>
                            <a:srgbClr val="FF0000"/>
                          </a:solidFill>
                          <a:latin typeface="黑体" panose="02010609060101010101" pitchFamily="49" charset="-122"/>
                          <a:ea typeface="黑体" panose="02010609060101010101" pitchFamily="49" charset="-122"/>
                        </a:rPr>
                        <a:t>钱乘旦</a:t>
                      </a:r>
                      <a:r>
                        <a:rPr lang="zh-CN" altLang="en-US" sz="1600" b="1" dirty="0">
                          <a:solidFill>
                            <a:srgbClr val="0000FF"/>
                          </a:solidFill>
                          <a:latin typeface="黑体" panose="02010609060101010101" pitchFamily="49" charset="-122"/>
                          <a:ea typeface="黑体" panose="02010609060101010101" pitchFamily="49" charset="-122"/>
                        </a:rPr>
                        <a:t> </a:t>
                      </a:r>
                      <a:endParaRPr lang="zh-CN" altLang="en-US" sz="1600" b="1" dirty="0">
                        <a:solidFill>
                          <a:srgbClr val="0000FF"/>
                        </a:solidFill>
                        <a:latin typeface="黑体" panose="02010609060101010101" pitchFamily="49" charset="-122"/>
                        <a:ea typeface="黑体" panose="02010609060101010101" pitchFamily="49" charset="-122"/>
                      </a:endParaRPr>
                    </a:p>
                  </a:txBody>
                  <a:tcPr marL="83143" marR="83143" marT="41504" marB="4150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0" hangingPunct="0">
                        <a:spcBef>
                          <a:spcPct val="20000"/>
                        </a:spcBef>
                        <a:buClr>
                          <a:schemeClr val="folHlink"/>
                        </a:buClr>
                        <a:buFont typeface="Wingdings" panose="05000000000000000000" pitchFamily="2" charset="2"/>
                        <a:buNone/>
                      </a:pPr>
                      <a:r>
                        <a:rPr lang="en-US" altLang="zh-CN" sz="1600" b="1" dirty="0">
                          <a:solidFill>
                            <a:srgbClr val="0000FF"/>
                          </a:solidFill>
                          <a:latin typeface="黑体" panose="02010609060101010101" pitchFamily="49" charset="-122"/>
                          <a:ea typeface="黑体" panose="02010609060101010101" pitchFamily="49" charset="-122"/>
                        </a:rPr>
                        <a:t>《</a:t>
                      </a:r>
                      <a:r>
                        <a:rPr lang="zh-CN" altLang="en-US" sz="1600" b="1" dirty="0">
                          <a:solidFill>
                            <a:srgbClr val="0000FF"/>
                          </a:solidFill>
                          <a:latin typeface="黑体" panose="02010609060101010101" pitchFamily="49" charset="-122"/>
                          <a:ea typeface="黑体" panose="02010609060101010101" pitchFamily="49" charset="-122"/>
                        </a:rPr>
                        <a:t>英国通史</a:t>
                      </a:r>
                      <a:r>
                        <a:rPr lang="en-US" altLang="zh-CN" sz="1600" b="1" dirty="0">
                          <a:solidFill>
                            <a:srgbClr val="0000FF"/>
                          </a:solidFill>
                          <a:latin typeface="黑体" panose="02010609060101010101" pitchFamily="49" charset="-122"/>
                          <a:ea typeface="黑体" panose="02010609060101010101" pitchFamily="49" charset="-122"/>
                        </a:rPr>
                        <a:t>》 </a:t>
                      </a:r>
                      <a:r>
                        <a:rPr lang="zh-CN" altLang="en-US" sz="1600" b="1" dirty="0">
                          <a:solidFill>
                            <a:srgbClr val="0000FF"/>
                          </a:solidFill>
                          <a:latin typeface="黑体" panose="02010609060101010101" pitchFamily="49" charset="-122"/>
                          <a:ea typeface="黑体" panose="02010609060101010101" pitchFamily="49" charset="-122"/>
                        </a:rPr>
                        <a:t>、</a:t>
                      </a:r>
                      <a:r>
                        <a:rPr lang="en-US" altLang="zh-CN" sz="1600" b="1" dirty="0">
                          <a:solidFill>
                            <a:srgbClr val="0000FF"/>
                          </a:solidFill>
                          <a:latin typeface="黑体" panose="02010609060101010101" pitchFamily="49" charset="-122"/>
                          <a:ea typeface="黑体" panose="02010609060101010101" pitchFamily="49" charset="-122"/>
                          <a:sym typeface="+mn-ea"/>
                        </a:rPr>
                        <a:t>《</a:t>
                      </a:r>
                      <a:r>
                        <a:rPr lang="zh-CN" altLang="en-US" sz="1600" b="1" dirty="0">
                          <a:solidFill>
                            <a:srgbClr val="0000FF"/>
                          </a:solidFill>
                          <a:latin typeface="黑体" panose="02010609060101010101" pitchFamily="49" charset="-122"/>
                          <a:ea typeface="黑体" panose="02010609060101010101" pitchFamily="49" charset="-122"/>
                          <a:sym typeface="+mn-ea"/>
                        </a:rPr>
                        <a:t>论明治维新的失误</a:t>
                      </a:r>
                      <a:r>
                        <a:rPr lang="en-US" altLang="zh-CN" sz="1600" b="1" dirty="0">
                          <a:solidFill>
                            <a:srgbClr val="0000FF"/>
                          </a:solidFill>
                          <a:latin typeface="黑体" panose="02010609060101010101" pitchFamily="49" charset="-122"/>
                          <a:ea typeface="黑体" panose="02010609060101010101" pitchFamily="49" charset="-122"/>
                          <a:sym typeface="+mn-ea"/>
                        </a:rPr>
                        <a:t>》 </a:t>
                      </a:r>
                      <a:endParaRPr lang="zh-CN" altLang="en-US" sz="1600" b="1" dirty="0">
                        <a:solidFill>
                          <a:srgbClr val="0000FF"/>
                        </a:solidFill>
                        <a:latin typeface="黑体" panose="02010609060101010101" pitchFamily="49" charset="-122"/>
                        <a:ea typeface="黑体" panose="02010609060101010101" pitchFamily="49" charset="-122"/>
                      </a:endParaRPr>
                    </a:p>
                  </a:txBody>
                  <a:tcPr marL="83143" marR="83143" marT="41504" marB="4150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0" hangingPunct="0">
                        <a:spcBef>
                          <a:spcPct val="20000"/>
                        </a:spcBef>
                        <a:buClr>
                          <a:schemeClr val="folHlink"/>
                        </a:buClr>
                        <a:buFont typeface="Wingdings" panose="05000000000000000000" pitchFamily="2" charset="2"/>
                        <a:buNone/>
                      </a:pPr>
                      <a:r>
                        <a:rPr lang="en-US" altLang="zh-CN" sz="1600" b="1" dirty="0">
                          <a:solidFill>
                            <a:srgbClr val="0000FF"/>
                          </a:solidFill>
                          <a:latin typeface="黑体" panose="02010609060101010101" pitchFamily="49" charset="-122"/>
                          <a:ea typeface="黑体" panose="02010609060101010101" pitchFamily="49" charset="-122"/>
                        </a:rPr>
                        <a:t>1</a:t>
                      </a:r>
                      <a:endParaRPr lang="en-US" altLang="zh-CN" sz="1600" b="1" dirty="0">
                        <a:solidFill>
                          <a:srgbClr val="0000FF"/>
                        </a:solidFill>
                        <a:latin typeface="黑体" panose="02010609060101010101" pitchFamily="49" charset="-122"/>
                        <a:ea typeface="黑体" panose="02010609060101010101" pitchFamily="49" charset="-122"/>
                      </a:endParaRPr>
                    </a:p>
                  </a:txBody>
                  <a:tcPr marL="83143" marR="83143" marT="41504" marB="41504">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26430">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0" hangingPunct="0">
                        <a:spcBef>
                          <a:spcPct val="20000"/>
                        </a:spcBef>
                        <a:buClr>
                          <a:schemeClr val="folHlink"/>
                        </a:buClr>
                        <a:buFont typeface="Wingdings" panose="05000000000000000000" pitchFamily="2" charset="2"/>
                        <a:buNone/>
                      </a:pPr>
                      <a:r>
                        <a:rPr lang="en-US" altLang="zh-CN" sz="1600" b="1" dirty="0">
                          <a:solidFill>
                            <a:srgbClr val="0000FF"/>
                          </a:solidFill>
                          <a:latin typeface="黑体" panose="02010609060101010101" pitchFamily="49" charset="-122"/>
                          <a:ea typeface="黑体" panose="02010609060101010101" pitchFamily="49" charset="-122"/>
                        </a:rPr>
                        <a:t>《</a:t>
                      </a:r>
                      <a:r>
                        <a:rPr lang="zh-CN" altLang="en-US" sz="1600" b="1" dirty="0">
                          <a:solidFill>
                            <a:srgbClr val="0000FF"/>
                          </a:solidFill>
                          <a:latin typeface="黑体" panose="02010609060101010101" pitchFamily="49" charset="-122"/>
                          <a:ea typeface="黑体" panose="02010609060101010101" pitchFamily="49" charset="-122"/>
                        </a:rPr>
                        <a:t>世界现代化进程</a:t>
                      </a:r>
                      <a:r>
                        <a:rPr lang="en-US" altLang="zh-CN" sz="1600" b="1" dirty="0">
                          <a:solidFill>
                            <a:srgbClr val="0000FF"/>
                          </a:solidFill>
                          <a:latin typeface="黑体" panose="02010609060101010101" pitchFamily="49" charset="-122"/>
                          <a:ea typeface="黑体" panose="02010609060101010101" pitchFamily="49" charset="-122"/>
                        </a:rPr>
                        <a:t>》</a:t>
                      </a:r>
                      <a:r>
                        <a:rPr lang="zh-CN" altLang="en-US" sz="1600" b="1" dirty="0">
                          <a:solidFill>
                            <a:srgbClr val="0000FF"/>
                          </a:solidFill>
                          <a:latin typeface="黑体" panose="02010609060101010101" pitchFamily="49" charset="-122"/>
                          <a:ea typeface="黑体" panose="02010609060101010101" pitchFamily="49" charset="-122"/>
                        </a:rPr>
                        <a:t>、</a:t>
                      </a:r>
                      <a:r>
                        <a:rPr lang="en-US" altLang="zh-CN" sz="1600" b="1" dirty="0">
                          <a:solidFill>
                            <a:srgbClr val="0000FF"/>
                          </a:solidFill>
                          <a:latin typeface="黑体" panose="02010609060101010101" pitchFamily="49" charset="-122"/>
                          <a:ea typeface="黑体" panose="02010609060101010101" pitchFamily="49" charset="-122"/>
                        </a:rPr>
                        <a:t> </a:t>
                      </a:r>
                      <a:r>
                        <a:rPr lang="en-US" altLang="zh-CN" sz="1600" b="1" dirty="0">
                          <a:solidFill>
                            <a:srgbClr val="0000FF"/>
                          </a:solidFill>
                          <a:latin typeface="黑体" panose="02010609060101010101" pitchFamily="49" charset="-122"/>
                          <a:ea typeface="黑体" panose="02010609060101010101" pitchFamily="49" charset="-122"/>
                          <a:sym typeface="+mn-ea"/>
                        </a:rPr>
                        <a:t>《</a:t>
                      </a:r>
                      <a:r>
                        <a:rPr lang="zh-CN" altLang="en-US" sz="1600" b="1" dirty="0">
                          <a:solidFill>
                            <a:srgbClr val="0000FF"/>
                          </a:solidFill>
                          <a:latin typeface="黑体" panose="02010609060101010101" pitchFamily="49" charset="-122"/>
                          <a:ea typeface="黑体" panose="02010609060101010101" pitchFamily="49" charset="-122"/>
                          <a:sym typeface="+mn-ea"/>
                        </a:rPr>
                        <a:t>英国文化模式溯源</a:t>
                      </a:r>
                      <a:r>
                        <a:rPr lang="en-US" altLang="zh-CN" sz="1600" b="1" dirty="0">
                          <a:solidFill>
                            <a:srgbClr val="0000FF"/>
                          </a:solidFill>
                          <a:latin typeface="黑体" panose="02010609060101010101" pitchFamily="49" charset="-122"/>
                          <a:ea typeface="黑体" panose="02010609060101010101" pitchFamily="49" charset="-122"/>
                          <a:sym typeface="+mn-ea"/>
                        </a:rPr>
                        <a:t>》</a:t>
                      </a:r>
                      <a:endParaRPr lang="en-US" altLang="zh-CN" sz="1600" b="1" dirty="0">
                        <a:solidFill>
                          <a:srgbClr val="0000FF"/>
                        </a:solidFill>
                        <a:latin typeface="黑体" panose="02010609060101010101" pitchFamily="49" charset="-122"/>
                        <a:ea typeface="黑体" panose="02010609060101010101" pitchFamily="49" charset="-122"/>
                      </a:endParaRPr>
                    </a:p>
                  </a:txBody>
                  <a:tcPr marL="83143" marR="83143" marT="41504" marB="4150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0" hangingPunct="0">
                        <a:spcBef>
                          <a:spcPct val="20000"/>
                        </a:spcBef>
                        <a:buClr>
                          <a:schemeClr val="folHlink"/>
                        </a:buClr>
                        <a:buFont typeface="Wingdings" panose="05000000000000000000" pitchFamily="2" charset="2"/>
                        <a:buNone/>
                      </a:pPr>
                      <a:r>
                        <a:rPr lang="en-US" altLang="zh-CN" sz="1600" b="1" dirty="0">
                          <a:solidFill>
                            <a:srgbClr val="0000FF"/>
                          </a:solidFill>
                          <a:latin typeface="黑体" panose="02010609060101010101" pitchFamily="49" charset="-122"/>
                          <a:ea typeface="黑体" panose="02010609060101010101" pitchFamily="49" charset="-122"/>
                        </a:rPr>
                        <a:t>1</a:t>
                      </a:r>
                      <a:endParaRPr lang="en-US" altLang="zh-CN" sz="1600" b="1" dirty="0">
                        <a:solidFill>
                          <a:srgbClr val="0000FF"/>
                        </a:solidFill>
                        <a:latin typeface="黑体" panose="02010609060101010101" pitchFamily="49" charset="-122"/>
                        <a:ea typeface="黑体" panose="02010609060101010101" pitchFamily="49" charset="-122"/>
                      </a:endParaRPr>
                    </a:p>
                  </a:txBody>
                  <a:tcPr marL="83143" marR="83143" marT="41504" marB="41504">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26430">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0" hangingPunct="0">
                        <a:spcBef>
                          <a:spcPct val="20000"/>
                        </a:spcBef>
                        <a:buClr>
                          <a:schemeClr val="folHlink"/>
                        </a:buClr>
                        <a:buFont typeface="Wingdings" panose="05000000000000000000" pitchFamily="2" charset="2"/>
                        <a:buNone/>
                      </a:pPr>
                      <a:r>
                        <a:rPr lang="en-US" altLang="zh-CN" sz="1600" b="1" dirty="0">
                          <a:solidFill>
                            <a:srgbClr val="0000FF"/>
                          </a:solidFill>
                          <a:latin typeface="黑体" panose="02010609060101010101" pitchFamily="49" charset="-122"/>
                          <a:ea typeface="黑体" panose="02010609060101010101" pitchFamily="49" charset="-122"/>
                        </a:rPr>
                        <a:t>《</a:t>
                      </a:r>
                      <a:r>
                        <a:rPr lang="zh-CN" altLang="en-US" sz="1600" b="1" dirty="0">
                          <a:solidFill>
                            <a:srgbClr val="0000FF"/>
                          </a:solidFill>
                          <a:latin typeface="黑体" panose="02010609060101010101" pitchFamily="49" charset="-122"/>
                          <a:ea typeface="黑体" panose="02010609060101010101" pitchFamily="49" charset="-122"/>
                        </a:rPr>
                        <a:t>英国工业革命中的人文灾难及其解决</a:t>
                      </a:r>
                      <a:r>
                        <a:rPr lang="en-US" altLang="zh-CN" sz="1600" b="1" dirty="0">
                          <a:solidFill>
                            <a:srgbClr val="0000FF"/>
                          </a:solidFill>
                          <a:latin typeface="黑体" panose="02010609060101010101" pitchFamily="49" charset="-122"/>
                          <a:ea typeface="黑体" panose="02010609060101010101" pitchFamily="49" charset="-122"/>
                        </a:rPr>
                        <a:t>》 </a:t>
                      </a:r>
                      <a:endParaRPr lang="en-US" altLang="zh-CN" sz="1600" b="1" dirty="0">
                        <a:solidFill>
                          <a:srgbClr val="0000FF"/>
                        </a:solidFill>
                        <a:latin typeface="黑体" panose="02010609060101010101" pitchFamily="49" charset="-122"/>
                        <a:ea typeface="黑体" panose="02010609060101010101" pitchFamily="49" charset="-122"/>
                      </a:endParaRPr>
                    </a:p>
                  </a:txBody>
                  <a:tcPr marL="83143" marR="83143" marT="41504" marB="4150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0" hangingPunct="0">
                        <a:spcBef>
                          <a:spcPct val="20000"/>
                        </a:spcBef>
                        <a:buClr>
                          <a:schemeClr val="folHlink"/>
                        </a:buClr>
                        <a:buFont typeface="Wingdings" panose="05000000000000000000" pitchFamily="2" charset="2"/>
                        <a:buNone/>
                      </a:pPr>
                      <a:r>
                        <a:rPr lang="en-US" altLang="zh-CN" sz="1600" b="1" dirty="0">
                          <a:solidFill>
                            <a:srgbClr val="0000FF"/>
                          </a:solidFill>
                          <a:latin typeface="黑体" panose="02010609060101010101" pitchFamily="49" charset="-122"/>
                          <a:ea typeface="黑体" panose="02010609060101010101" pitchFamily="49" charset="-122"/>
                        </a:rPr>
                        <a:t>1</a:t>
                      </a:r>
                      <a:endParaRPr lang="en-US" altLang="zh-CN" sz="1600" b="1" dirty="0">
                        <a:solidFill>
                          <a:srgbClr val="0000FF"/>
                        </a:solidFill>
                        <a:latin typeface="黑体" panose="02010609060101010101" pitchFamily="49" charset="-122"/>
                        <a:ea typeface="黑体" panose="02010609060101010101" pitchFamily="49" charset="-122"/>
                      </a:endParaRPr>
                    </a:p>
                  </a:txBody>
                  <a:tcPr marL="83143" marR="83143" marT="41504" marB="41504">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26430">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0" hangingPunct="0">
                        <a:spcBef>
                          <a:spcPct val="20000"/>
                        </a:spcBef>
                        <a:buClr>
                          <a:schemeClr val="folHlink"/>
                        </a:buClr>
                        <a:buFont typeface="Wingdings" panose="05000000000000000000" pitchFamily="2" charset="2"/>
                        <a:buNone/>
                      </a:pPr>
                      <a:r>
                        <a:rPr lang="en-US" altLang="zh-CN" sz="1600" b="1" dirty="0">
                          <a:solidFill>
                            <a:srgbClr val="0000FF"/>
                          </a:solidFill>
                          <a:latin typeface="黑体" panose="02010609060101010101" pitchFamily="49" charset="-122"/>
                          <a:ea typeface="黑体" panose="02010609060101010101" pitchFamily="49" charset="-122"/>
                        </a:rPr>
                        <a:t>《</a:t>
                      </a:r>
                      <a:r>
                        <a:rPr lang="zh-CN" altLang="en-US" sz="1600" b="1" dirty="0">
                          <a:solidFill>
                            <a:srgbClr val="0000FF"/>
                          </a:solidFill>
                          <a:latin typeface="黑体" panose="02010609060101010101" pitchFamily="49" charset="-122"/>
                          <a:ea typeface="黑体" panose="02010609060101010101" pitchFamily="49" charset="-122"/>
                        </a:rPr>
                        <a:t>沉疴猛药</a:t>
                      </a:r>
                      <a:r>
                        <a:rPr lang="en-US" altLang="zh-CN" sz="1600" b="1" dirty="0">
                          <a:solidFill>
                            <a:srgbClr val="0000FF"/>
                          </a:solidFill>
                          <a:latin typeface="黑体" panose="02010609060101010101" pitchFamily="49" charset="-122"/>
                          <a:ea typeface="黑体" panose="02010609060101010101" pitchFamily="49" charset="-122"/>
                        </a:rPr>
                        <a:t>——</a:t>
                      </a:r>
                      <a:r>
                        <a:rPr lang="zh-CN" altLang="en-US" sz="1600" b="1" dirty="0">
                          <a:solidFill>
                            <a:srgbClr val="0000FF"/>
                          </a:solidFill>
                          <a:latin typeface="黑体" panose="02010609060101010101" pitchFamily="49" charset="-122"/>
                          <a:ea typeface="黑体" panose="02010609060101010101" pitchFamily="49" charset="-122"/>
                        </a:rPr>
                        <a:t>土耳其的凯末尔改革</a:t>
                      </a:r>
                      <a:r>
                        <a:rPr lang="en-US" altLang="zh-CN" sz="1600" b="1" dirty="0">
                          <a:solidFill>
                            <a:srgbClr val="0000FF"/>
                          </a:solidFill>
                          <a:latin typeface="黑体" panose="02010609060101010101" pitchFamily="49" charset="-122"/>
                          <a:ea typeface="黑体" panose="02010609060101010101" pitchFamily="49" charset="-122"/>
                        </a:rPr>
                        <a:t>》 </a:t>
                      </a:r>
                      <a:endParaRPr lang="en-US" altLang="zh-CN" sz="1600" b="1" dirty="0">
                        <a:solidFill>
                          <a:srgbClr val="0000FF"/>
                        </a:solidFill>
                        <a:latin typeface="黑体" panose="02010609060101010101" pitchFamily="49" charset="-122"/>
                        <a:ea typeface="黑体" panose="02010609060101010101" pitchFamily="49" charset="-122"/>
                      </a:endParaRPr>
                    </a:p>
                  </a:txBody>
                  <a:tcPr marL="83143" marR="83143" marT="41504" marB="4150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0" hangingPunct="0">
                        <a:spcBef>
                          <a:spcPct val="20000"/>
                        </a:spcBef>
                        <a:buClr>
                          <a:schemeClr val="folHlink"/>
                        </a:buClr>
                        <a:buFont typeface="Wingdings" panose="05000000000000000000" pitchFamily="2" charset="2"/>
                        <a:buNone/>
                      </a:pPr>
                      <a:r>
                        <a:rPr lang="en-US" altLang="zh-CN" sz="1600" b="1" dirty="0">
                          <a:solidFill>
                            <a:srgbClr val="0000FF"/>
                          </a:solidFill>
                          <a:latin typeface="黑体" panose="02010609060101010101" pitchFamily="49" charset="-122"/>
                          <a:ea typeface="黑体" panose="02010609060101010101" pitchFamily="49" charset="-122"/>
                        </a:rPr>
                        <a:t>1</a:t>
                      </a:r>
                      <a:endParaRPr lang="en-US" altLang="zh-CN" sz="1600" b="1" dirty="0">
                        <a:solidFill>
                          <a:srgbClr val="0000FF"/>
                        </a:solidFill>
                        <a:latin typeface="黑体" panose="02010609060101010101" pitchFamily="49" charset="-122"/>
                        <a:ea typeface="黑体" panose="02010609060101010101" pitchFamily="49" charset="-122"/>
                      </a:endParaRPr>
                    </a:p>
                  </a:txBody>
                  <a:tcPr marL="83143" marR="83143" marT="41504" marB="41504">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26430">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0" hangingPunct="0">
                        <a:spcBef>
                          <a:spcPct val="20000"/>
                        </a:spcBef>
                        <a:buClr>
                          <a:schemeClr val="folHlink"/>
                        </a:buClr>
                        <a:buFont typeface="Wingdings" panose="05000000000000000000" pitchFamily="2" charset="2"/>
                        <a:buNone/>
                      </a:pPr>
                      <a:r>
                        <a:rPr lang="zh-CN" altLang="en-US" sz="1600" b="1" dirty="0">
                          <a:solidFill>
                            <a:srgbClr val="FF0000"/>
                          </a:solidFill>
                          <a:latin typeface="黑体" panose="02010609060101010101" pitchFamily="49" charset="-122"/>
                          <a:ea typeface="黑体" panose="02010609060101010101" pitchFamily="49" charset="-122"/>
                        </a:rPr>
                        <a:t>马克壵 </a:t>
                      </a:r>
                      <a:endParaRPr lang="zh-CN" altLang="en-US" sz="1600" b="1" dirty="0">
                        <a:solidFill>
                          <a:srgbClr val="FF0000"/>
                        </a:solidFill>
                        <a:latin typeface="黑体" panose="02010609060101010101" pitchFamily="49" charset="-122"/>
                        <a:ea typeface="黑体" panose="02010609060101010101" pitchFamily="49" charset="-122"/>
                      </a:endParaRPr>
                    </a:p>
                  </a:txBody>
                  <a:tcPr marL="83143" marR="83143" marT="41504" marB="4150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0" hangingPunct="0">
                        <a:spcBef>
                          <a:spcPct val="20000"/>
                        </a:spcBef>
                        <a:buClr>
                          <a:schemeClr val="folHlink"/>
                        </a:buClr>
                        <a:buFont typeface="Wingdings" panose="05000000000000000000" pitchFamily="2" charset="2"/>
                        <a:buNone/>
                      </a:pPr>
                      <a:r>
                        <a:rPr lang="en-US" altLang="zh-CN" sz="1600" b="1" dirty="0">
                          <a:solidFill>
                            <a:srgbClr val="FF0000"/>
                          </a:solidFill>
                          <a:latin typeface="黑体" panose="02010609060101010101" pitchFamily="49" charset="-122"/>
                          <a:ea typeface="黑体" panose="02010609060101010101" pitchFamily="49" charset="-122"/>
                        </a:rPr>
                        <a:t>《</a:t>
                      </a:r>
                      <a:r>
                        <a:rPr lang="zh-CN" altLang="en-US" sz="1600" b="1" dirty="0">
                          <a:solidFill>
                            <a:srgbClr val="FF0000"/>
                          </a:solidFill>
                          <a:latin typeface="黑体" panose="02010609060101010101" pitchFamily="49" charset="-122"/>
                          <a:ea typeface="黑体" panose="02010609060101010101" pitchFamily="49" charset="-122"/>
                        </a:rPr>
                        <a:t>世界文明史</a:t>
                      </a:r>
                      <a:r>
                        <a:rPr lang="en-US" altLang="zh-CN" sz="1600" b="1" dirty="0">
                          <a:solidFill>
                            <a:srgbClr val="FF0000"/>
                          </a:solidFill>
                          <a:latin typeface="黑体" panose="02010609060101010101" pitchFamily="49" charset="-122"/>
                          <a:ea typeface="黑体" panose="02010609060101010101" pitchFamily="49" charset="-122"/>
                        </a:rPr>
                        <a:t>》 </a:t>
                      </a:r>
                      <a:endParaRPr lang="en-US" altLang="zh-CN" sz="1600" b="1" dirty="0">
                        <a:solidFill>
                          <a:srgbClr val="FF0000"/>
                        </a:solidFill>
                        <a:latin typeface="黑体" panose="02010609060101010101" pitchFamily="49" charset="-122"/>
                        <a:ea typeface="黑体" panose="02010609060101010101" pitchFamily="49" charset="-122"/>
                      </a:endParaRPr>
                    </a:p>
                  </a:txBody>
                  <a:tcPr marL="83143" marR="83143" marT="41504" marB="4150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0" hangingPunct="0">
                        <a:spcBef>
                          <a:spcPct val="20000"/>
                        </a:spcBef>
                        <a:buClr>
                          <a:schemeClr val="folHlink"/>
                        </a:buClr>
                        <a:buFont typeface="Wingdings" panose="05000000000000000000" pitchFamily="2" charset="2"/>
                        <a:buNone/>
                      </a:pPr>
                      <a:r>
                        <a:rPr lang="en-US" altLang="zh-CN" sz="1600" b="1" dirty="0">
                          <a:solidFill>
                            <a:srgbClr val="0000FF"/>
                          </a:solidFill>
                          <a:latin typeface="黑体" panose="02010609060101010101" pitchFamily="49" charset="-122"/>
                          <a:ea typeface="黑体" panose="02010609060101010101" pitchFamily="49" charset="-122"/>
                        </a:rPr>
                        <a:t>5</a:t>
                      </a:r>
                      <a:endParaRPr lang="en-US" altLang="zh-CN" sz="1600" b="1" dirty="0">
                        <a:solidFill>
                          <a:srgbClr val="0000FF"/>
                        </a:solidFill>
                        <a:latin typeface="黑体" panose="02010609060101010101" pitchFamily="49" charset="-122"/>
                        <a:ea typeface="黑体" panose="02010609060101010101" pitchFamily="49" charset="-122"/>
                      </a:endParaRPr>
                    </a:p>
                  </a:txBody>
                  <a:tcPr marL="83143" marR="83143" marT="41504" marB="41504">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26430">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0" hangingPunct="0">
                        <a:spcBef>
                          <a:spcPct val="20000"/>
                        </a:spcBef>
                        <a:buClr>
                          <a:schemeClr val="folHlink"/>
                        </a:buClr>
                        <a:buFont typeface="Wingdings" panose="05000000000000000000" pitchFamily="2" charset="2"/>
                        <a:buNone/>
                      </a:pPr>
                      <a:r>
                        <a:rPr lang="zh-CN" altLang="en-US" sz="1600" b="1" dirty="0">
                          <a:solidFill>
                            <a:srgbClr val="FF0000"/>
                          </a:solidFill>
                          <a:latin typeface="黑体" panose="02010609060101010101" pitchFamily="49" charset="-122"/>
                          <a:ea typeface="黑体" panose="02010609060101010101" pitchFamily="49" charset="-122"/>
                        </a:rPr>
                        <a:t>吴于廑、齐世荣 </a:t>
                      </a:r>
                      <a:endParaRPr lang="zh-CN" altLang="en-US" sz="1600" b="1" dirty="0">
                        <a:solidFill>
                          <a:srgbClr val="FF0000"/>
                        </a:solidFill>
                        <a:latin typeface="黑体" panose="02010609060101010101" pitchFamily="49" charset="-122"/>
                        <a:ea typeface="黑体" panose="02010609060101010101" pitchFamily="49" charset="-122"/>
                      </a:endParaRPr>
                    </a:p>
                  </a:txBody>
                  <a:tcPr marL="83143" marR="83143" marT="41504" marB="4150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0" hangingPunct="0">
                        <a:spcBef>
                          <a:spcPct val="20000"/>
                        </a:spcBef>
                        <a:buClr>
                          <a:schemeClr val="folHlink"/>
                        </a:buClr>
                        <a:buFont typeface="Wingdings" panose="05000000000000000000" pitchFamily="2" charset="2"/>
                        <a:buNone/>
                      </a:pPr>
                      <a:r>
                        <a:rPr lang="en-US" altLang="zh-CN" sz="1600" b="1" dirty="0">
                          <a:solidFill>
                            <a:srgbClr val="FF0000"/>
                          </a:solidFill>
                          <a:latin typeface="黑体" panose="02010609060101010101" pitchFamily="49" charset="-122"/>
                          <a:ea typeface="黑体" panose="02010609060101010101" pitchFamily="49" charset="-122"/>
                        </a:rPr>
                        <a:t>《</a:t>
                      </a:r>
                      <a:r>
                        <a:rPr lang="zh-CN" altLang="en-US" sz="1600" b="1" dirty="0">
                          <a:solidFill>
                            <a:srgbClr val="FF0000"/>
                          </a:solidFill>
                          <a:latin typeface="黑体" panose="02010609060101010101" pitchFamily="49" charset="-122"/>
                          <a:ea typeface="黑体" panose="02010609060101010101" pitchFamily="49" charset="-122"/>
                        </a:rPr>
                        <a:t>世界史</a:t>
                      </a:r>
                      <a:r>
                        <a:rPr lang="en-US" altLang="zh-CN" sz="1600" b="1" dirty="0">
                          <a:solidFill>
                            <a:srgbClr val="FF0000"/>
                          </a:solidFill>
                          <a:latin typeface="黑体" panose="02010609060101010101" pitchFamily="49" charset="-122"/>
                          <a:ea typeface="黑体" panose="02010609060101010101" pitchFamily="49" charset="-122"/>
                        </a:rPr>
                        <a:t>》 </a:t>
                      </a:r>
                      <a:endParaRPr lang="en-US" altLang="zh-CN" sz="1600" b="1" dirty="0">
                        <a:solidFill>
                          <a:srgbClr val="FF0000"/>
                        </a:solidFill>
                        <a:latin typeface="黑体" panose="02010609060101010101" pitchFamily="49" charset="-122"/>
                        <a:ea typeface="黑体" panose="02010609060101010101" pitchFamily="49" charset="-122"/>
                      </a:endParaRPr>
                    </a:p>
                  </a:txBody>
                  <a:tcPr marL="83143" marR="83143" marT="41504" marB="4150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0" hangingPunct="0">
                        <a:spcBef>
                          <a:spcPct val="20000"/>
                        </a:spcBef>
                        <a:buClr>
                          <a:schemeClr val="folHlink"/>
                        </a:buClr>
                        <a:buFont typeface="Wingdings" panose="05000000000000000000" pitchFamily="2" charset="2"/>
                        <a:buNone/>
                      </a:pPr>
                      <a:r>
                        <a:rPr lang="en-US" altLang="zh-CN" sz="1600" b="1" dirty="0">
                          <a:solidFill>
                            <a:srgbClr val="0000FF"/>
                          </a:solidFill>
                          <a:latin typeface="黑体" panose="02010609060101010101" pitchFamily="49" charset="-122"/>
                          <a:ea typeface="黑体" panose="02010609060101010101" pitchFamily="49" charset="-122"/>
                        </a:rPr>
                        <a:t>5</a:t>
                      </a:r>
                      <a:endParaRPr lang="en-US" altLang="zh-CN" sz="1600" b="1" dirty="0">
                        <a:solidFill>
                          <a:srgbClr val="0000FF"/>
                        </a:solidFill>
                        <a:latin typeface="黑体" panose="02010609060101010101" pitchFamily="49" charset="-122"/>
                        <a:ea typeface="黑体" panose="02010609060101010101" pitchFamily="49" charset="-122"/>
                      </a:endParaRPr>
                    </a:p>
                  </a:txBody>
                  <a:tcPr marL="83143" marR="83143" marT="41504" marB="41504">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26430">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0" hangingPunct="0">
                        <a:spcBef>
                          <a:spcPct val="20000"/>
                        </a:spcBef>
                        <a:buClr>
                          <a:schemeClr val="folHlink"/>
                        </a:buClr>
                        <a:buFont typeface="Wingdings" panose="05000000000000000000" pitchFamily="2" charset="2"/>
                        <a:buNone/>
                      </a:pPr>
                      <a:r>
                        <a:rPr lang="zh-CN" altLang="en-US" sz="1600" b="1" dirty="0">
                          <a:solidFill>
                            <a:srgbClr val="FF0000"/>
                          </a:solidFill>
                          <a:latin typeface="黑体" panose="02010609060101010101" pitchFamily="49" charset="-122"/>
                          <a:ea typeface="黑体" panose="02010609060101010101" pitchFamily="49" charset="-122"/>
                        </a:rPr>
                        <a:t>张海鹏 </a:t>
                      </a:r>
                      <a:endParaRPr lang="zh-CN" altLang="en-US" sz="1600" b="1" dirty="0">
                        <a:solidFill>
                          <a:srgbClr val="FF0000"/>
                        </a:solidFill>
                        <a:latin typeface="黑体" panose="02010609060101010101" pitchFamily="49" charset="-122"/>
                        <a:ea typeface="黑体" panose="02010609060101010101" pitchFamily="49" charset="-122"/>
                      </a:endParaRPr>
                    </a:p>
                  </a:txBody>
                  <a:tcPr marL="83143" marR="83143" marT="41504" marB="4150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0" hangingPunct="0">
                        <a:spcBef>
                          <a:spcPct val="20000"/>
                        </a:spcBef>
                        <a:buClr>
                          <a:schemeClr val="folHlink"/>
                        </a:buClr>
                        <a:buFont typeface="Wingdings" panose="05000000000000000000" pitchFamily="2" charset="2"/>
                        <a:buNone/>
                      </a:pPr>
                      <a:r>
                        <a:rPr lang="en-US" altLang="zh-CN" sz="1600" b="1" dirty="0">
                          <a:solidFill>
                            <a:srgbClr val="FF0000"/>
                          </a:solidFill>
                          <a:latin typeface="黑体" panose="02010609060101010101" pitchFamily="49" charset="-122"/>
                          <a:ea typeface="黑体" panose="02010609060101010101" pitchFamily="49" charset="-122"/>
                        </a:rPr>
                        <a:t>《</a:t>
                      </a:r>
                      <a:r>
                        <a:rPr lang="zh-CN" altLang="en-US" sz="1600" b="1" dirty="0">
                          <a:solidFill>
                            <a:srgbClr val="FF0000"/>
                          </a:solidFill>
                          <a:latin typeface="黑体" panose="02010609060101010101" pitchFamily="49" charset="-122"/>
                          <a:ea typeface="黑体" panose="02010609060101010101" pitchFamily="49" charset="-122"/>
                        </a:rPr>
                        <a:t>中国近代通史</a:t>
                      </a:r>
                      <a:r>
                        <a:rPr lang="en-US" altLang="zh-CN" sz="1600" b="1" dirty="0">
                          <a:solidFill>
                            <a:srgbClr val="FF0000"/>
                          </a:solidFill>
                          <a:latin typeface="黑体" panose="02010609060101010101" pitchFamily="49" charset="-122"/>
                          <a:ea typeface="黑体" panose="02010609060101010101" pitchFamily="49" charset="-122"/>
                        </a:rPr>
                        <a:t>》 </a:t>
                      </a:r>
                      <a:endParaRPr lang="en-US" altLang="zh-CN" sz="1600" b="1" dirty="0">
                        <a:solidFill>
                          <a:srgbClr val="FF0000"/>
                        </a:solidFill>
                        <a:latin typeface="黑体" panose="02010609060101010101" pitchFamily="49" charset="-122"/>
                        <a:ea typeface="黑体" panose="02010609060101010101" pitchFamily="49" charset="-122"/>
                      </a:endParaRPr>
                    </a:p>
                  </a:txBody>
                  <a:tcPr marL="83143" marR="83143" marT="41504" marB="4150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0" hangingPunct="0">
                        <a:spcBef>
                          <a:spcPct val="20000"/>
                        </a:spcBef>
                        <a:buClr>
                          <a:schemeClr val="folHlink"/>
                        </a:buClr>
                        <a:buFont typeface="Wingdings" panose="05000000000000000000" pitchFamily="2" charset="2"/>
                        <a:buNone/>
                      </a:pPr>
                      <a:r>
                        <a:rPr lang="en-US" altLang="zh-CN" sz="1600" b="1" dirty="0">
                          <a:solidFill>
                            <a:srgbClr val="0000FF"/>
                          </a:solidFill>
                          <a:latin typeface="黑体" panose="02010609060101010101" pitchFamily="49" charset="-122"/>
                          <a:ea typeface="黑体" panose="02010609060101010101" pitchFamily="49" charset="-122"/>
                        </a:rPr>
                        <a:t>4</a:t>
                      </a:r>
                      <a:endParaRPr lang="en-US" altLang="zh-CN" sz="1600" b="1" dirty="0">
                        <a:solidFill>
                          <a:srgbClr val="0000FF"/>
                        </a:solidFill>
                        <a:latin typeface="黑体" panose="02010609060101010101" pitchFamily="49" charset="-122"/>
                        <a:ea typeface="黑体" panose="02010609060101010101" pitchFamily="49" charset="-122"/>
                      </a:endParaRPr>
                    </a:p>
                  </a:txBody>
                  <a:tcPr marL="83143" marR="83143" marT="41504" marB="41504">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26430">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0" hangingPunct="0">
                        <a:spcBef>
                          <a:spcPct val="20000"/>
                        </a:spcBef>
                        <a:buClr>
                          <a:schemeClr val="folHlink"/>
                        </a:buClr>
                        <a:buFont typeface="Wingdings" panose="05000000000000000000" pitchFamily="2" charset="2"/>
                        <a:buNone/>
                      </a:pPr>
                      <a:r>
                        <a:rPr lang="zh-CN" altLang="en-US" sz="1600" b="1" dirty="0">
                          <a:solidFill>
                            <a:srgbClr val="FF0000"/>
                          </a:solidFill>
                          <a:latin typeface="黑体" panose="02010609060101010101" pitchFamily="49" charset="-122"/>
                          <a:ea typeface="黑体" panose="02010609060101010101" pitchFamily="49" charset="-122"/>
                        </a:rPr>
                        <a:t>许涤新 </a:t>
                      </a:r>
                      <a:endParaRPr lang="zh-CN" altLang="en-US" sz="1600" b="1" dirty="0">
                        <a:solidFill>
                          <a:srgbClr val="FF0000"/>
                        </a:solidFill>
                        <a:latin typeface="黑体" panose="02010609060101010101" pitchFamily="49" charset="-122"/>
                        <a:ea typeface="黑体" panose="02010609060101010101" pitchFamily="49" charset="-122"/>
                      </a:endParaRPr>
                    </a:p>
                  </a:txBody>
                  <a:tcPr marL="83143" marR="83143" marT="41504" marB="4150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0" hangingPunct="0">
                        <a:spcBef>
                          <a:spcPct val="20000"/>
                        </a:spcBef>
                        <a:buClr>
                          <a:schemeClr val="folHlink"/>
                        </a:buClr>
                        <a:buFont typeface="Wingdings" panose="05000000000000000000" pitchFamily="2" charset="2"/>
                        <a:buNone/>
                      </a:pPr>
                      <a:r>
                        <a:rPr lang="en-US" altLang="zh-CN" sz="1600" b="1" dirty="0">
                          <a:solidFill>
                            <a:srgbClr val="FF0000"/>
                          </a:solidFill>
                          <a:latin typeface="黑体" panose="02010609060101010101" pitchFamily="49" charset="-122"/>
                          <a:ea typeface="黑体" panose="02010609060101010101" pitchFamily="49" charset="-122"/>
                        </a:rPr>
                        <a:t>《</a:t>
                      </a:r>
                      <a:r>
                        <a:rPr lang="zh-CN" altLang="en-US" sz="1600" b="1" dirty="0">
                          <a:solidFill>
                            <a:srgbClr val="FF0000"/>
                          </a:solidFill>
                          <a:latin typeface="黑体" panose="02010609060101010101" pitchFamily="49" charset="-122"/>
                          <a:ea typeface="黑体" panose="02010609060101010101" pitchFamily="49" charset="-122"/>
                        </a:rPr>
                        <a:t>中国资本主义发展史</a:t>
                      </a:r>
                      <a:r>
                        <a:rPr lang="en-US" altLang="zh-CN" sz="1600" b="1" dirty="0">
                          <a:solidFill>
                            <a:srgbClr val="FF0000"/>
                          </a:solidFill>
                          <a:latin typeface="黑体" panose="02010609060101010101" pitchFamily="49" charset="-122"/>
                          <a:ea typeface="黑体" panose="02010609060101010101" pitchFamily="49" charset="-122"/>
                        </a:rPr>
                        <a:t>》 </a:t>
                      </a:r>
                      <a:endParaRPr lang="en-US" altLang="zh-CN" sz="1600" b="1" dirty="0">
                        <a:solidFill>
                          <a:srgbClr val="FF0000"/>
                        </a:solidFill>
                        <a:latin typeface="黑体" panose="02010609060101010101" pitchFamily="49" charset="-122"/>
                        <a:ea typeface="黑体" panose="02010609060101010101" pitchFamily="49" charset="-122"/>
                      </a:endParaRPr>
                    </a:p>
                  </a:txBody>
                  <a:tcPr marL="83143" marR="83143" marT="41504" marB="4150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0" hangingPunct="0">
                        <a:spcBef>
                          <a:spcPct val="20000"/>
                        </a:spcBef>
                        <a:buClr>
                          <a:schemeClr val="folHlink"/>
                        </a:buClr>
                        <a:buFont typeface="Wingdings" panose="05000000000000000000" pitchFamily="2" charset="2"/>
                        <a:buNone/>
                      </a:pPr>
                      <a:r>
                        <a:rPr lang="en-US" altLang="zh-CN" sz="1600" b="1" dirty="0">
                          <a:solidFill>
                            <a:srgbClr val="0000FF"/>
                          </a:solidFill>
                          <a:latin typeface="黑体" panose="02010609060101010101" pitchFamily="49" charset="-122"/>
                          <a:ea typeface="黑体" panose="02010609060101010101" pitchFamily="49" charset="-122"/>
                        </a:rPr>
                        <a:t>3</a:t>
                      </a:r>
                      <a:endParaRPr lang="en-US" altLang="zh-CN" sz="1600" b="1" dirty="0">
                        <a:solidFill>
                          <a:srgbClr val="0000FF"/>
                        </a:solidFill>
                        <a:latin typeface="黑体" panose="02010609060101010101" pitchFamily="49" charset="-122"/>
                        <a:ea typeface="黑体" panose="02010609060101010101" pitchFamily="49" charset="-122"/>
                      </a:endParaRPr>
                    </a:p>
                  </a:txBody>
                  <a:tcPr marL="83143" marR="83143" marT="41504" marB="41504">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26430">
                <a:tc rowSpan="2">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0" hangingPunct="0">
                        <a:spcBef>
                          <a:spcPct val="20000"/>
                        </a:spcBef>
                        <a:buClr>
                          <a:schemeClr val="folHlink"/>
                        </a:buClr>
                        <a:buFont typeface="Wingdings" panose="05000000000000000000" pitchFamily="2" charset="2"/>
                        <a:buNone/>
                      </a:pPr>
                      <a:r>
                        <a:rPr lang="zh-CN" altLang="en-US" sz="1600" b="1" dirty="0">
                          <a:solidFill>
                            <a:srgbClr val="FF0000"/>
                          </a:solidFill>
                          <a:latin typeface="黑体" panose="02010609060101010101" pitchFamily="49" charset="-122"/>
                          <a:ea typeface="黑体" panose="02010609060101010101" pitchFamily="49" charset="-122"/>
                        </a:rPr>
                        <a:t>张晋藩</a:t>
                      </a:r>
                      <a:endParaRPr lang="zh-CN" altLang="en-US" sz="1600" b="1" dirty="0">
                        <a:solidFill>
                          <a:srgbClr val="FF0000"/>
                        </a:solidFill>
                        <a:latin typeface="黑体" panose="02010609060101010101" pitchFamily="49" charset="-122"/>
                        <a:ea typeface="黑体" panose="02010609060101010101" pitchFamily="49" charset="-122"/>
                      </a:endParaRPr>
                    </a:p>
                  </a:txBody>
                  <a:tcPr marL="83143" marR="83143" marT="41504" marB="4150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0" hangingPunct="0">
                        <a:spcBef>
                          <a:spcPct val="20000"/>
                        </a:spcBef>
                        <a:buClr>
                          <a:schemeClr val="folHlink"/>
                        </a:buClr>
                        <a:buFont typeface="Wingdings" panose="05000000000000000000" pitchFamily="2" charset="2"/>
                        <a:buNone/>
                      </a:pPr>
                      <a:r>
                        <a:rPr lang="en-US" altLang="zh-CN" sz="1600" b="1" dirty="0">
                          <a:solidFill>
                            <a:srgbClr val="0000FF"/>
                          </a:solidFill>
                          <a:latin typeface="黑体" panose="02010609060101010101" pitchFamily="49" charset="-122"/>
                          <a:ea typeface="黑体" panose="02010609060101010101" pitchFamily="49" charset="-122"/>
                        </a:rPr>
                        <a:t>《</a:t>
                      </a:r>
                      <a:r>
                        <a:rPr lang="zh-CN" altLang="en-US" sz="1600" b="1" dirty="0">
                          <a:solidFill>
                            <a:srgbClr val="0000FF"/>
                          </a:solidFill>
                          <a:latin typeface="黑体" panose="02010609060101010101" pitchFamily="49" charset="-122"/>
                          <a:ea typeface="黑体" panose="02010609060101010101" pitchFamily="49" charset="-122"/>
                        </a:rPr>
                        <a:t>中国法制通史</a:t>
                      </a:r>
                      <a:r>
                        <a:rPr lang="en-US" altLang="zh-CN" sz="1600" b="1" dirty="0">
                          <a:solidFill>
                            <a:srgbClr val="0000FF"/>
                          </a:solidFill>
                          <a:latin typeface="黑体" panose="02010609060101010101" pitchFamily="49" charset="-122"/>
                          <a:ea typeface="黑体" panose="02010609060101010101" pitchFamily="49" charset="-122"/>
                        </a:rPr>
                        <a:t>》 </a:t>
                      </a:r>
                      <a:endParaRPr lang="en-US" altLang="zh-CN" sz="1600" b="1" dirty="0">
                        <a:solidFill>
                          <a:srgbClr val="0000FF"/>
                        </a:solidFill>
                        <a:latin typeface="黑体" panose="02010609060101010101" pitchFamily="49" charset="-122"/>
                        <a:ea typeface="黑体" panose="02010609060101010101" pitchFamily="49" charset="-122"/>
                      </a:endParaRPr>
                    </a:p>
                  </a:txBody>
                  <a:tcPr marL="83143" marR="83143" marT="41504" marB="4150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0" hangingPunct="0">
                        <a:spcBef>
                          <a:spcPct val="20000"/>
                        </a:spcBef>
                        <a:buClr>
                          <a:schemeClr val="folHlink"/>
                        </a:buClr>
                        <a:buFont typeface="Wingdings" panose="05000000000000000000" pitchFamily="2" charset="2"/>
                        <a:buNone/>
                      </a:pPr>
                      <a:r>
                        <a:rPr lang="en-US" altLang="zh-CN" sz="1600" b="1" dirty="0">
                          <a:solidFill>
                            <a:srgbClr val="0000FF"/>
                          </a:solidFill>
                          <a:latin typeface="黑体" panose="02010609060101010101" pitchFamily="49" charset="-122"/>
                          <a:ea typeface="黑体" panose="02010609060101010101" pitchFamily="49" charset="-122"/>
                        </a:rPr>
                        <a:t>2</a:t>
                      </a:r>
                      <a:endParaRPr lang="en-US" altLang="zh-CN" sz="1600" b="1" dirty="0">
                        <a:solidFill>
                          <a:srgbClr val="0000FF"/>
                        </a:solidFill>
                        <a:latin typeface="黑体" panose="02010609060101010101" pitchFamily="49" charset="-122"/>
                        <a:ea typeface="黑体" panose="02010609060101010101" pitchFamily="49" charset="-122"/>
                      </a:endParaRPr>
                    </a:p>
                  </a:txBody>
                  <a:tcPr marL="83143" marR="83143" marT="41504" marB="41504">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26430">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0" hangingPunct="0">
                        <a:spcBef>
                          <a:spcPct val="20000"/>
                        </a:spcBef>
                        <a:buClr>
                          <a:schemeClr val="folHlink"/>
                        </a:buClr>
                        <a:buFont typeface="Wingdings" panose="05000000000000000000" pitchFamily="2" charset="2"/>
                        <a:buNone/>
                      </a:pPr>
                      <a:r>
                        <a:rPr lang="en-US" altLang="zh-CN" sz="1600" b="1" dirty="0">
                          <a:solidFill>
                            <a:srgbClr val="0000FF"/>
                          </a:solidFill>
                          <a:latin typeface="黑体" panose="02010609060101010101" pitchFamily="49" charset="-122"/>
                          <a:ea typeface="黑体" panose="02010609060101010101" pitchFamily="49" charset="-122"/>
                        </a:rPr>
                        <a:t>《</a:t>
                      </a:r>
                      <a:r>
                        <a:rPr lang="zh-CN" altLang="en-US" sz="1600" b="1" dirty="0">
                          <a:solidFill>
                            <a:srgbClr val="0000FF"/>
                          </a:solidFill>
                          <a:latin typeface="黑体" panose="02010609060101010101" pitchFamily="49" charset="-122"/>
                          <a:ea typeface="黑体" panose="02010609060101010101" pitchFamily="49" charset="-122"/>
                        </a:rPr>
                        <a:t>中国法律的传统与近代转型</a:t>
                      </a:r>
                      <a:r>
                        <a:rPr lang="en-US" altLang="zh-CN" sz="1600" b="1" dirty="0">
                          <a:solidFill>
                            <a:srgbClr val="0000FF"/>
                          </a:solidFill>
                          <a:latin typeface="黑体" panose="02010609060101010101" pitchFamily="49" charset="-122"/>
                          <a:ea typeface="黑体" panose="02010609060101010101" pitchFamily="49" charset="-122"/>
                        </a:rPr>
                        <a:t>》 </a:t>
                      </a:r>
                      <a:endParaRPr lang="en-US" altLang="zh-CN" sz="1600" b="1" dirty="0">
                        <a:solidFill>
                          <a:srgbClr val="0000FF"/>
                        </a:solidFill>
                        <a:latin typeface="黑体" panose="02010609060101010101" pitchFamily="49" charset="-122"/>
                        <a:ea typeface="黑体" panose="02010609060101010101" pitchFamily="49" charset="-122"/>
                      </a:endParaRPr>
                    </a:p>
                  </a:txBody>
                  <a:tcPr marL="83143" marR="83143" marT="41504" marB="4150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0" hangingPunct="0">
                        <a:spcBef>
                          <a:spcPct val="20000"/>
                        </a:spcBef>
                        <a:buClr>
                          <a:schemeClr val="folHlink"/>
                        </a:buClr>
                        <a:buFont typeface="Wingdings" panose="05000000000000000000" pitchFamily="2" charset="2"/>
                        <a:buNone/>
                      </a:pPr>
                      <a:r>
                        <a:rPr lang="en-US" altLang="zh-CN" sz="1600" b="1" dirty="0">
                          <a:solidFill>
                            <a:srgbClr val="0000FF"/>
                          </a:solidFill>
                          <a:latin typeface="黑体" panose="02010609060101010101" pitchFamily="49" charset="-122"/>
                          <a:ea typeface="黑体" panose="02010609060101010101" pitchFamily="49" charset="-122"/>
                        </a:rPr>
                        <a:t>1</a:t>
                      </a:r>
                      <a:endParaRPr lang="en-US" altLang="zh-CN" sz="1600" b="1" dirty="0">
                        <a:solidFill>
                          <a:srgbClr val="0000FF"/>
                        </a:solidFill>
                        <a:latin typeface="黑体" panose="02010609060101010101" pitchFamily="49" charset="-122"/>
                        <a:ea typeface="黑体" panose="02010609060101010101" pitchFamily="49" charset="-122"/>
                      </a:endParaRPr>
                    </a:p>
                  </a:txBody>
                  <a:tcPr marL="83143" marR="83143" marT="41504" marB="41504">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26430">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0" hangingPunct="0">
                        <a:spcBef>
                          <a:spcPct val="20000"/>
                        </a:spcBef>
                        <a:buClr>
                          <a:schemeClr val="folHlink"/>
                        </a:buClr>
                        <a:buFont typeface="Wingdings" panose="05000000000000000000" pitchFamily="2" charset="2"/>
                        <a:buNone/>
                      </a:pPr>
                      <a:r>
                        <a:rPr lang="zh-CN" altLang="en-US" sz="1600" b="1" dirty="0">
                          <a:solidFill>
                            <a:srgbClr val="0000FF"/>
                          </a:solidFill>
                          <a:latin typeface="黑体" panose="02010609060101010101" pitchFamily="49" charset="-122"/>
                          <a:ea typeface="黑体" panose="02010609060101010101" pitchFamily="49" charset="-122"/>
                        </a:rPr>
                        <a:t>吴国盛 </a:t>
                      </a:r>
                      <a:endParaRPr lang="zh-CN" altLang="en-US" sz="1600" b="1" dirty="0">
                        <a:solidFill>
                          <a:srgbClr val="0000FF"/>
                        </a:solidFill>
                        <a:latin typeface="黑体" panose="02010609060101010101" pitchFamily="49" charset="-122"/>
                        <a:ea typeface="黑体" panose="02010609060101010101" pitchFamily="49" charset="-122"/>
                      </a:endParaRPr>
                    </a:p>
                  </a:txBody>
                  <a:tcPr marL="83143" marR="83143" marT="41504" marB="4150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0" hangingPunct="0">
                        <a:spcBef>
                          <a:spcPct val="20000"/>
                        </a:spcBef>
                        <a:buClr>
                          <a:schemeClr val="folHlink"/>
                        </a:buClr>
                        <a:buFont typeface="Wingdings" panose="05000000000000000000" pitchFamily="2" charset="2"/>
                        <a:buNone/>
                      </a:pPr>
                      <a:r>
                        <a:rPr lang="en-US" altLang="zh-CN" sz="1600" b="1" dirty="0">
                          <a:solidFill>
                            <a:srgbClr val="0000FF"/>
                          </a:solidFill>
                          <a:latin typeface="黑体" panose="02010609060101010101" pitchFamily="49" charset="-122"/>
                          <a:ea typeface="黑体" panose="02010609060101010101" pitchFamily="49" charset="-122"/>
                        </a:rPr>
                        <a:t>《</a:t>
                      </a:r>
                      <a:r>
                        <a:rPr lang="zh-CN" altLang="en-US" sz="1600" b="1" dirty="0">
                          <a:solidFill>
                            <a:srgbClr val="0000FF"/>
                          </a:solidFill>
                          <a:latin typeface="黑体" panose="02010609060101010101" pitchFamily="49" charset="-122"/>
                          <a:ea typeface="黑体" panose="02010609060101010101" pitchFamily="49" charset="-122"/>
                        </a:rPr>
                        <a:t>科学的历程</a:t>
                      </a:r>
                      <a:r>
                        <a:rPr lang="en-US" altLang="zh-CN" sz="1600" b="1" dirty="0">
                          <a:solidFill>
                            <a:srgbClr val="0000FF"/>
                          </a:solidFill>
                          <a:latin typeface="黑体" panose="02010609060101010101" pitchFamily="49" charset="-122"/>
                          <a:ea typeface="黑体" panose="02010609060101010101" pitchFamily="49" charset="-122"/>
                        </a:rPr>
                        <a:t>》 </a:t>
                      </a:r>
                      <a:endParaRPr lang="en-US" altLang="zh-CN" sz="1600" b="1" dirty="0">
                        <a:solidFill>
                          <a:srgbClr val="0000FF"/>
                        </a:solidFill>
                        <a:latin typeface="黑体" panose="02010609060101010101" pitchFamily="49" charset="-122"/>
                        <a:ea typeface="黑体" panose="02010609060101010101" pitchFamily="49" charset="-122"/>
                      </a:endParaRPr>
                    </a:p>
                  </a:txBody>
                  <a:tcPr marL="83143" marR="83143" marT="41504" marB="4150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0" hangingPunct="0">
                        <a:spcBef>
                          <a:spcPct val="20000"/>
                        </a:spcBef>
                        <a:buClr>
                          <a:schemeClr val="folHlink"/>
                        </a:buClr>
                        <a:buFont typeface="Wingdings" panose="05000000000000000000" pitchFamily="2" charset="2"/>
                        <a:buNone/>
                      </a:pPr>
                      <a:r>
                        <a:rPr lang="en-US" altLang="zh-CN" sz="1600" b="1" dirty="0">
                          <a:solidFill>
                            <a:srgbClr val="0000FF"/>
                          </a:solidFill>
                          <a:latin typeface="黑体" panose="02010609060101010101" pitchFamily="49" charset="-122"/>
                          <a:ea typeface="黑体" panose="02010609060101010101" pitchFamily="49" charset="-122"/>
                        </a:rPr>
                        <a:t>2</a:t>
                      </a:r>
                      <a:endParaRPr lang="en-US" altLang="zh-CN" sz="1600" b="1" dirty="0">
                        <a:solidFill>
                          <a:srgbClr val="0000FF"/>
                        </a:solidFill>
                        <a:latin typeface="黑体" panose="02010609060101010101" pitchFamily="49" charset="-122"/>
                        <a:ea typeface="黑体" panose="02010609060101010101" pitchFamily="49" charset="-122"/>
                      </a:endParaRPr>
                    </a:p>
                  </a:txBody>
                  <a:tcPr marL="83143" marR="83143" marT="41504" marB="41504">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r h="326430">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0" hangingPunct="0">
                        <a:spcBef>
                          <a:spcPct val="20000"/>
                        </a:spcBef>
                        <a:buClr>
                          <a:schemeClr val="folHlink"/>
                        </a:buClr>
                        <a:buFont typeface="Wingdings" panose="05000000000000000000" pitchFamily="2" charset="2"/>
                        <a:buNone/>
                      </a:pPr>
                      <a:r>
                        <a:rPr lang="zh-CN" altLang="en-US" sz="1600" b="1" dirty="0">
                          <a:solidFill>
                            <a:srgbClr val="0000FF"/>
                          </a:solidFill>
                          <a:latin typeface="黑体" panose="02010609060101010101" pitchFamily="49" charset="-122"/>
                          <a:ea typeface="黑体" panose="02010609060101010101" pitchFamily="49" charset="-122"/>
                        </a:rPr>
                        <a:t>高德步 </a:t>
                      </a:r>
                      <a:endParaRPr lang="zh-CN" altLang="en-US" sz="1600" b="1" dirty="0">
                        <a:solidFill>
                          <a:srgbClr val="0000FF"/>
                        </a:solidFill>
                        <a:latin typeface="黑体" panose="02010609060101010101" pitchFamily="49" charset="-122"/>
                        <a:ea typeface="黑体" panose="02010609060101010101" pitchFamily="49" charset="-122"/>
                      </a:endParaRPr>
                    </a:p>
                  </a:txBody>
                  <a:tcPr marL="83143" marR="83143" marT="41504" marB="4150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0" hangingPunct="0">
                        <a:spcBef>
                          <a:spcPct val="20000"/>
                        </a:spcBef>
                        <a:buClr>
                          <a:schemeClr val="folHlink"/>
                        </a:buClr>
                        <a:buFont typeface="Wingdings" panose="05000000000000000000" pitchFamily="2" charset="2"/>
                        <a:buNone/>
                      </a:pPr>
                      <a:r>
                        <a:rPr lang="en-US" altLang="zh-CN" sz="1600" b="1" dirty="0">
                          <a:solidFill>
                            <a:srgbClr val="0000FF"/>
                          </a:solidFill>
                          <a:latin typeface="黑体" panose="02010609060101010101" pitchFamily="49" charset="-122"/>
                          <a:ea typeface="黑体" panose="02010609060101010101" pitchFamily="49" charset="-122"/>
                        </a:rPr>
                        <a:t>《</a:t>
                      </a:r>
                      <a:r>
                        <a:rPr lang="zh-CN" altLang="en-US" sz="1600" b="1" dirty="0">
                          <a:solidFill>
                            <a:srgbClr val="0000FF"/>
                          </a:solidFill>
                          <a:latin typeface="黑体" panose="02010609060101010101" pitchFamily="49" charset="-122"/>
                          <a:ea typeface="黑体" panose="02010609060101010101" pitchFamily="49" charset="-122"/>
                        </a:rPr>
                        <a:t>世界经济通史</a:t>
                      </a:r>
                      <a:r>
                        <a:rPr lang="en-US" altLang="zh-CN" sz="1600" b="1" dirty="0">
                          <a:solidFill>
                            <a:srgbClr val="0000FF"/>
                          </a:solidFill>
                          <a:latin typeface="黑体" panose="02010609060101010101" pitchFamily="49" charset="-122"/>
                          <a:ea typeface="黑体" panose="02010609060101010101" pitchFamily="49" charset="-122"/>
                        </a:rPr>
                        <a:t>》 </a:t>
                      </a:r>
                      <a:endParaRPr lang="en-US" altLang="zh-CN" sz="1600" b="1" dirty="0">
                        <a:solidFill>
                          <a:srgbClr val="0000FF"/>
                        </a:solidFill>
                        <a:latin typeface="黑体" panose="02010609060101010101" pitchFamily="49" charset="-122"/>
                        <a:ea typeface="黑体" panose="02010609060101010101" pitchFamily="49" charset="-122"/>
                      </a:endParaRPr>
                    </a:p>
                  </a:txBody>
                  <a:tcPr marL="83143" marR="83143" marT="41504" marB="4150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0" hangingPunct="0">
                        <a:spcBef>
                          <a:spcPct val="20000"/>
                        </a:spcBef>
                        <a:buClr>
                          <a:schemeClr val="folHlink"/>
                        </a:buClr>
                        <a:buFont typeface="Wingdings" panose="05000000000000000000" pitchFamily="2" charset="2"/>
                        <a:buNone/>
                      </a:pPr>
                      <a:r>
                        <a:rPr lang="en-US" altLang="zh-CN" sz="1600" b="1" dirty="0">
                          <a:solidFill>
                            <a:srgbClr val="0000FF"/>
                          </a:solidFill>
                          <a:latin typeface="黑体" panose="02010609060101010101" pitchFamily="49" charset="-122"/>
                          <a:ea typeface="黑体" panose="02010609060101010101" pitchFamily="49" charset="-122"/>
                        </a:rPr>
                        <a:t>2</a:t>
                      </a:r>
                      <a:endParaRPr lang="en-US" altLang="zh-CN" sz="1600" b="1" dirty="0">
                        <a:solidFill>
                          <a:srgbClr val="0000FF"/>
                        </a:solidFill>
                        <a:latin typeface="黑体" panose="02010609060101010101" pitchFamily="49" charset="-122"/>
                        <a:ea typeface="黑体" panose="02010609060101010101" pitchFamily="49" charset="-122"/>
                      </a:endParaRPr>
                    </a:p>
                  </a:txBody>
                  <a:tcPr marL="83143" marR="83143" marT="41504" marB="41504">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 name="TextBox 8"/>
          <p:cNvSpPr txBox="1"/>
          <p:nvPr/>
        </p:nvSpPr>
        <p:spPr>
          <a:xfrm>
            <a:off x="588700" y="118497"/>
            <a:ext cx="7612380" cy="645160"/>
          </a:xfrm>
          <a:prstGeom prst="rect">
            <a:avLst/>
          </a:prstGeom>
          <a:noFill/>
        </p:spPr>
        <p:txBody>
          <a:bodyPr wrap="none" rtlCol="0">
            <a:spAutoFit/>
          </a:bodyPr>
          <a:p>
            <a:pPr algn="l"/>
            <a:r>
              <a:rPr lang="zh-CN" altLang="en-US" sz="3600" spc="300" dirty="0">
                <a:latin typeface="微软雅黑" panose="020B0503020204020204" charset="-122"/>
                <a:ea typeface="微软雅黑" panose="020B0503020204020204" charset="-122"/>
              </a:rPr>
              <a:t>三、</a:t>
            </a:r>
            <a:r>
              <a:rPr lang="zh-CN" altLang="en-US" sz="3600" spc="300" dirty="0">
                <a:latin typeface="微软雅黑" panose="020B0503020204020204" charset="-122"/>
                <a:ea typeface="微软雅黑" panose="020B0503020204020204" charset="-122"/>
                <a:sym typeface="+mn-ea"/>
              </a:rPr>
              <a:t>高考</a:t>
            </a:r>
            <a:r>
              <a:rPr lang="zh-CN" altLang="en-US" sz="3600" spc="300" dirty="0">
                <a:latin typeface="微软雅黑" panose="020B0503020204020204" charset="-122"/>
                <a:ea typeface="微软雅黑" panose="020B0503020204020204" charset="-122"/>
              </a:rPr>
              <a:t>核心素养考查的应对策略</a:t>
            </a:r>
            <a:endParaRPr lang="zh-CN" altLang="en-US" sz="3600" spc="300" dirty="0">
              <a:latin typeface="微软雅黑" panose="020B0503020204020204" charset="-122"/>
              <a:ea typeface="微软雅黑" panose="020B0503020204020204" charset="-122"/>
            </a:endParaRPr>
          </a:p>
        </p:txBody>
      </p:sp>
      <p:sp>
        <p:nvSpPr>
          <p:cNvPr id="100" name="文本框 99"/>
          <p:cNvSpPr txBox="1"/>
          <p:nvPr/>
        </p:nvSpPr>
        <p:spPr>
          <a:xfrm>
            <a:off x="736600" y="1043940"/>
            <a:ext cx="6842760" cy="521970"/>
          </a:xfrm>
          <a:prstGeom prst="rect">
            <a:avLst/>
          </a:prstGeom>
          <a:noFill/>
          <a:ln w="9525">
            <a:noFill/>
          </a:ln>
        </p:spPr>
        <p:txBody>
          <a:bodyPr wrap="square">
            <a:spAutoFit/>
          </a:bodyPr>
          <a:p>
            <a:r>
              <a:rPr lang="en-US" altLang="zh-CN" sz="2800">
                <a:latin typeface="微软雅黑" panose="020B0503020204020204" charset="-122"/>
                <a:ea typeface="微软雅黑" panose="020B0503020204020204" charset="-122"/>
                <a:cs typeface="微软雅黑" panose="020B0503020204020204" charset="-122"/>
              </a:rPr>
              <a:t>2</a:t>
            </a:r>
            <a:r>
              <a:rPr lang="zh-CN" altLang="en-US" sz="2800">
                <a:latin typeface="微软雅黑" panose="020B0503020204020204" charset="-122"/>
                <a:ea typeface="微软雅黑" panose="020B0503020204020204" charset="-122"/>
                <a:cs typeface="微软雅黑" panose="020B0503020204020204" charset="-122"/>
              </a:rPr>
              <a:t>、精化史料，促进历史解释素养提升</a:t>
            </a:r>
            <a:endParaRPr lang="zh-CN" altLang="en-US" sz="2800">
              <a:latin typeface="微软雅黑" panose="020B0503020204020204" charset="-122"/>
              <a:ea typeface="微软雅黑" panose="020B0503020204020204" charset="-122"/>
              <a:cs typeface="微软雅黑" panose="020B0503020204020204" charset="-122"/>
            </a:endParaRPr>
          </a:p>
        </p:txBody>
      </p:sp>
      <p:sp>
        <p:nvSpPr>
          <p:cNvPr id="5" name="文本框 4"/>
          <p:cNvSpPr txBox="1"/>
          <p:nvPr/>
        </p:nvSpPr>
        <p:spPr>
          <a:xfrm>
            <a:off x="3011805" y="1565910"/>
            <a:ext cx="5935980" cy="368300"/>
          </a:xfrm>
          <a:prstGeom prst="rect">
            <a:avLst/>
          </a:prstGeom>
          <a:noFill/>
        </p:spPr>
        <p:txBody>
          <a:bodyPr wrap="none" rtlCol="0" anchor="t">
            <a:spAutoFit/>
          </a:bodyPr>
          <a:p>
            <a:pPr marL="0" marR="0" lvl="0" indent="0" algn="l" defTabSz="914400" rtl="0" eaLnBrk="0" fontAlgn="base" latinLnBrk="0" hangingPunct="0">
              <a:lnSpc>
                <a:spcPct val="100000"/>
              </a:lnSpc>
              <a:spcBef>
                <a:spcPct val="0"/>
              </a:spcBef>
              <a:spcAft>
                <a:spcPct val="0"/>
              </a:spcAft>
              <a:buClrTx/>
              <a:buSzTx/>
              <a:buFontTx/>
              <a:buNone/>
              <a:defRPr/>
            </a:pPr>
            <a:r>
              <a:rPr lang="en-US" altLang="zh-CN" noProof="0" dirty="0">
                <a:ln>
                  <a:noFill/>
                </a:ln>
                <a:solidFill>
                  <a:srgbClr val="0000FF"/>
                </a:solidFill>
                <a:effectLst>
                  <a:outerShdw blurRad="38100" dist="38100" dir="2700000" algn="tl">
                    <a:srgbClr val="C0C0C0"/>
                  </a:outerShdw>
                </a:effectLst>
                <a:uLnTx/>
                <a:uFillTx/>
                <a:latin typeface="黑体" panose="02010609060101010101" pitchFamily="49" charset="-122"/>
                <a:ea typeface="黑体" panose="02010609060101010101" pitchFamily="49" charset="-122"/>
                <a:sym typeface="+mn-ea"/>
              </a:rPr>
              <a:t>2007 </a:t>
            </a:r>
            <a:r>
              <a:rPr lang="zh-CN" altLang="en-US" noProof="0" dirty="0">
                <a:ln>
                  <a:noFill/>
                </a:ln>
                <a:solidFill>
                  <a:srgbClr val="0000FF"/>
                </a:solidFill>
                <a:effectLst>
                  <a:outerShdw blurRad="38100" dist="38100" dir="2700000" algn="tl">
                    <a:srgbClr val="C0C0C0"/>
                  </a:outerShdw>
                </a:effectLst>
                <a:uLnTx/>
                <a:uFillTx/>
                <a:latin typeface="黑体" panose="02010609060101010101" pitchFamily="49" charset="-122"/>
                <a:ea typeface="黑体" panose="02010609060101010101" pitchFamily="49" charset="-122"/>
                <a:sym typeface="+mn-ea"/>
              </a:rPr>
              <a:t>～ </a:t>
            </a:r>
            <a:r>
              <a:rPr lang="en-US" altLang="zh-CN" noProof="0" dirty="0">
                <a:ln>
                  <a:noFill/>
                </a:ln>
                <a:solidFill>
                  <a:srgbClr val="0000FF"/>
                </a:solidFill>
                <a:effectLst>
                  <a:outerShdw blurRad="38100" dist="38100" dir="2700000" algn="tl">
                    <a:srgbClr val="C0C0C0"/>
                  </a:outerShdw>
                </a:effectLst>
                <a:uLnTx/>
                <a:uFillTx/>
                <a:latin typeface="黑体" panose="02010609060101010101" pitchFamily="49" charset="-122"/>
                <a:ea typeface="黑体" panose="02010609060101010101" pitchFamily="49" charset="-122"/>
                <a:sym typeface="+mn-ea"/>
              </a:rPr>
              <a:t>2018</a:t>
            </a:r>
            <a:r>
              <a:rPr lang="zh-CN" altLang="en-US" noProof="0" dirty="0">
                <a:ln>
                  <a:noFill/>
                </a:ln>
                <a:solidFill>
                  <a:srgbClr val="0000FF"/>
                </a:solidFill>
                <a:effectLst>
                  <a:outerShdw blurRad="38100" dist="38100" dir="2700000" algn="tl">
                    <a:srgbClr val="C0C0C0"/>
                  </a:outerShdw>
                </a:effectLst>
                <a:uLnTx/>
                <a:uFillTx/>
                <a:latin typeface="黑体" panose="02010609060101010101" pitchFamily="49" charset="-122"/>
                <a:ea typeface="黑体" panose="02010609060101010101" pitchFamily="49" charset="-122"/>
                <a:sym typeface="+mn-ea"/>
              </a:rPr>
              <a:t>年历史科高考</a:t>
            </a:r>
            <a:r>
              <a:rPr lang="zh-CN" altLang="en-US" noProof="0" dirty="0">
                <a:ln>
                  <a:noFill/>
                </a:ln>
                <a:solidFill>
                  <a:srgbClr val="FF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sym typeface="+mn-ea"/>
              </a:rPr>
              <a:t>国内外学者学术成果</a:t>
            </a:r>
            <a:r>
              <a:rPr lang="zh-CN" altLang="en-US" noProof="0" dirty="0">
                <a:ln>
                  <a:noFill/>
                </a:ln>
                <a:solidFill>
                  <a:srgbClr val="0000FF"/>
                </a:solidFill>
                <a:effectLst>
                  <a:outerShdw blurRad="38100" dist="38100" dir="2700000" algn="tl">
                    <a:srgbClr val="C0C0C0"/>
                  </a:outerShdw>
                </a:effectLst>
                <a:uLnTx/>
                <a:uFillTx/>
                <a:latin typeface="黑体" panose="02010609060101010101" pitchFamily="49" charset="-122"/>
                <a:ea typeface="黑体" panose="02010609060101010101" pitchFamily="49" charset="-122"/>
                <a:sym typeface="+mn-ea"/>
              </a:rPr>
              <a:t>引用次数</a:t>
            </a:r>
            <a:endParaRPr lang="zh-CN" altLang="en-US"/>
          </a:p>
        </p:txBody>
      </p:sp>
      <p:graphicFrame>
        <p:nvGraphicFramePr>
          <p:cNvPr id="80898" name="表格 80897"/>
          <p:cNvGraphicFramePr/>
          <p:nvPr/>
        </p:nvGraphicFramePr>
        <p:xfrm>
          <a:off x="2268538" y="2078990"/>
          <a:ext cx="7421477" cy="5710555"/>
        </p:xfrm>
        <a:graphic>
          <a:graphicData uri="http://schemas.openxmlformats.org/drawingml/2006/table">
            <a:tbl>
              <a:tblPr/>
              <a:tblGrid>
                <a:gridCol w="1991995"/>
                <a:gridCol w="4678880"/>
                <a:gridCol w="750602"/>
              </a:tblGrid>
              <a:tr h="356870">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0" hangingPunct="0">
                        <a:spcBef>
                          <a:spcPct val="20000"/>
                        </a:spcBef>
                        <a:buClr>
                          <a:schemeClr val="folHlink"/>
                        </a:buClr>
                        <a:buFont typeface="Wingdings" panose="05000000000000000000" pitchFamily="2" charset="2"/>
                        <a:buNone/>
                      </a:pPr>
                      <a:r>
                        <a:rPr lang="zh-CN" altLang="en-US" sz="1800" b="1" dirty="0">
                          <a:solidFill>
                            <a:srgbClr val="0000FF"/>
                          </a:solidFill>
                          <a:latin typeface="黑体" panose="02010609060101010101" pitchFamily="49" charset="-122"/>
                          <a:ea typeface="黑体" panose="02010609060101010101" pitchFamily="49" charset="-122"/>
                        </a:rPr>
                        <a:t>姓名</a:t>
                      </a:r>
                      <a:endParaRPr lang="zh-CN" altLang="en-US" sz="1800" b="1" dirty="0">
                        <a:solidFill>
                          <a:srgbClr val="0000FF"/>
                        </a:solidFill>
                        <a:latin typeface="黑体" panose="02010609060101010101" pitchFamily="49" charset="-122"/>
                        <a:ea typeface="黑体" panose="02010609060101010101" pitchFamily="49" charset="-122"/>
                      </a:endParaRPr>
                    </a:p>
                  </a:txBody>
                  <a:tcPr marL="83154" marR="83154" marT="41508" marB="4150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0" hangingPunct="0">
                        <a:spcBef>
                          <a:spcPct val="20000"/>
                        </a:spcBef>
                        <a:buClr>
                          <a:schemeClr val="folHlink"/>
                        </a:buClr>
                        <a:buFont typeface="Wingdings" panose="05000000000000000000" pitchFamily="2" charset="2"/>
                        <a:buNone/>
                      </a:pPr>
                      <a:r>
                        <a:rPr lang="zh-CN" altLang="en-US" sz="1800" b="1" dirty="0">
                          <a:solidFill>
                            <a:srgbClr val="0000FF"/>
                          </a:solidFill>
                          <a:latin typeface="黑体" panose="02010609060101010101" pitchFamily="49" charset="-122"/>
                          <a:ea typeface="黑体" panose="02010609060101010101" pitchFamily="49" charset="-122"/>
                        </a:rPr>
                        <a:t>被引用的学术著作 </a:t>
                      </a:r>
                      <a:endParaRPr lang="zh-CN" altLang="en-US" sz="1800" b="1" dirty="0">
                        <a:solidFill>
                          <a:srgbClr val="0000FF"/>
                        </a:solidFill>
                        <a:latin typeface="黑体" panose="02010609060101010101" pitchFamily="49" charset="-122"/>
                        <a:ea typeface="黑体" panose="02010609060101010101" pitchFamily="49" charset="-122"/>
                      </a:endParaRPr>
                    </a:p>
                  </a:txBody>
                  <a:tcPr marL="83154" marR="83154" marT="41508" marB="4150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0" hangingPunct="0">
                        <a:spcBef>
                          <a:spcPct val="20000"/>
                        </a:spcBef>
                        <a:buClr>
                          <a:schemeClr val="folHlink"/>
                        </a:buClr>
                        <a:buFont typeface="Wingdings" panose="05000000000000000000" pitchFamily="2" charset="2"/>
                        <a:buNone/>
                      </a:pPr>
                      <a:r>
                        <a:rPr lang="zh-CN" altLang="en-US" sz="1800" b="1" dirty="0">
                          <a:solidFill>
                            <a:srgbClr val="0000FF"/>
                          </a:solidFill>
                          <a:latin typeface="黑体" panose="02010609060101010101" pitchFamily="49" charset="-122"/>
                          <a:ea typeface="黑体" panose="02010609060101010101" pitchFamily="49" charset="-122"/>
                        </a:rPr>
                        <a:t>次数</a:t>
                      </a:r>
                      <a:endParaRPr lang="zh-CN" altLang="en-US" sz="1800" b="1" dirty="0">
                        <a:solidFill>
                          <a:srgbClr val="0000FF"/>
                        </a:solidFill>
                        <a:latin typeface="黑体" panose="02010609060101010101" pitchFamily="49" charset="-122"/>
                        <a:ea typeface="黑体" panose="02010609060101010101" pitchFamily="49" charset="-122"/>
                      </a:endParaRPr>
                    </a:p>
                  </a:txBody>
                  <a:tcPr marL="83154" marR="83154" marT="41508" marB="41508">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56890">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0" hangingPunct="0">
                        <a:spcBef>
                          <a:spcPct val="20000"/>
                        </a:spcBef>
                        <a:buClr>
                          <a:schemeClr val="folHlink"/>
                        </a:buClr>
                        <a:buFont typeface="Wingdings" panose="05000000000000000000" pitchFamily="2" charset="2"/>
                        <a:buNone/>
                      </a:pPr>
                      <a:r>
                        <a:rPr lang="zh-CN" altLang="en-US" sz="1800" b="1" dirty="0">
                          <a:solidFill>
                            <a:srgbClr val="FF0000"/>
                          </a:solidFill>
                          <a:latin typeface="黑体" panose="02010609060101010101" pitchFamily="49" charset="-122"/>
                          <a:ea typeface="黑体" panose="02010609060101010101" pitchFamily="49" charset="-122"/>
                        </a:rPr>
                        <a:t>斯塔夫里阿诺斯 </a:t>
                      </a:r>
                      <a:endParaRPr lang="zh-CN" altLang="en-US" sz="1800" b="1" dirty="0">
                        <a:solidFill>
                          <a:srgbClr val="FF0000"/>
                        </a:solidFill>
                        <a:latin typeface="黑体" panose="02010609060101010101" pitchFamily="49" charset="-122"/>
                        <a:ea typeface="黑体" panose="02010609060101010101" pitchFamily="49" charset="-122"/>
                      </a:endParaRPr>
                    </a:p>
                  </a:txBody>
                  <a:tcPr marL="83154" marR="83154" marT="41508" marB="4150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0" hangingPunct="0">
                        <a:spcBef>
                          <a:spcPct val="20000"/>
                        </a:spcBef>
                        <a:buClr>
                          <a:schemeClr val="folHlink"/>
                        </a:buClr>
                        <a:buFont typeface="Wingdings" panose="05000000000000000000" pitchFamily="2" charset="2"/>
                        <a:buNone/>
                      </a:pPr>
                      <a:r>
                        <a:rPr lang="en-US" altLang="zh-CN" sz="1800" b="1" dirty="0">
                          <a:solidFill>
                            <a:srgbClr val="FF0000"/>
                          </a:solidFill>
                          <a:latin typeface="黑体" panose="02010609060101010101" pitchFamily="49" charset="-122"/>
                          <a:ea typeface="黑体" panose="02010609060101010101" pitchFamily="49" charset="-122"/>
                        </a:rPr>
                        <a:t>《</a:t>
                      </a:r>
                      <a:r>
                        <a:rPr lang="zh-CN" altLang="en-US" sz="1800" b="1" dirty="0">
                          <a:solidFill>
                            <a:srgbClr val="FF0000"/>
                          </a:solidFill>
                          <a:latin typeface="黑体" panose="02010609060101010101" pitchFamily="49" charset="-122"/>
                          <a:ea typeface="黑体" panose="02010609060101010101" pitchFamily="49" charset="-122"/>
                        </a:rPr>
                        <a:t>全球通史</a:t>
                      </a:r>
                      <a:r>
                        <a:rPr lang="en-US" altLang="zh-CN" sz="1800" b="1" dirty="0">
                          <a:solidFill>
                            <a:srgbClr val="FF0000"/>
                          </a:solidFill>
                          <a:latin typeface="黑体" panose="02010609060101010101" pitchFamily="49" charset="-122"/>
                          <a:ea typeface="黑体" panose="02010609060101010101" pitchFamily="49" charset="-122"/>
                        </a:rPr>
                        <a:t>》 </a:t>
                      </a:r>
                      <a:endParaRPr lang="en-US" altLang="zh-CN" sz="1800" b="1" dirty="0">
                        <a:solidFill>
                          <a:srgbClr val="FF0000"/>
                        </a:solidFill>
                        <a:latin typeface="黑体" panose="02010609060101010101" pitchFamily="49" charset="-122"/>
                        <a:ea typeface="黑体" panose="02010609060101010101" pitchFamily="49" charset="-122"/>
                      </a:endParaRPr>
                    </a:p>
                  </a:txBody>
                  <a:tcPr marL="83154" marR="83154" marT="41508" marB="4150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0" hangingPunct="0">
                        <a:spcBef>
                          <a:spcPct val="20000"/>
                        </a:spcBef>
                        <a:buClr>
                          <a:schemeClr val="folHlink"/>
                        </a:buClr>
                        <a:buFont typeface="Wingdings" panose="05000000000000000000" pitchFamily="2" charset="2"/>
                        <a:buNone/>
                      </a:pPr>
                      <a:r>
                        <a:rPr lang="en-US" altLang="zh-CN" sz="1800" b="1" dirty="0">
                          <a:solidFill>
                            <a:srgbClr val="0000FF"/>
                          </a:solidFill>
                          <a:latin typeface="黑体" panose="02010609060101010101" pitchFamily="49" charset="-122"/>
                          <a:ea typeface="黑体" panose="02010609060101010101" pitchFamily="49" charset="-122"/>
                        </a:rPr>
                        <a:t>11</a:t>
                      </a:r>
                      <a:endParaRPr lang="en-US" altLang="zh-CN" sz="1800" b="1" dirty="0">
                        <a:solidFill>
                          <a:srgbClr val="0000FF"/>
                        </a:solidFill>
                        <a:latin typeface="黑体" panose="02010609060101010101" pitchFamily="49" charset="-122"/>
                        <a:ea typeface="黑体" panose="02010609060101010101" pitchFamily="49" charset="-122"/>
                      </a:endParaRPr>
                    </a:p>
                  </a:txBody>
                  <a:tcPr marL="83154" marR="83154" marT="41508" marB="41508">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56890">
                <a:tc rowSpan="3">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0" hangingPunct="0">
                        <a:spcBef>
                          <a:spcPct val="20000"/>
                        </a:spcBef>
                        <a:buClr>
                          <a:schemeClr val="folHlink"/>
                        </a:buClr>
                        <a:buFont typeface="Wingdings" panose="05000000000000000000" pitchFamily="2" charset="2"/>
                        <a:buNone/>
                      </a:pPr>
                      <a:endParaRPr lang="zh-CN" altLang="en-US" sz="1800" b="1" dirty="0">
                        <a:solidFill>
                          <a:srgbClr val="0000FF"/>
                        </a:solidFill>
                        <a:latin typeface="黑体" panose="02010609060101010101" pitchFamily="49" charset="-122"/>
                        <a:ea typeface="黑体" panose="02010609060101010101" pitchFamily="49" charset="-122"/>
                      </a:endParaRPr>
                    </a:p>
                    <a:p>
                      <a:pPr lvl="0" algn="ctr" eaLnBrk="0" hangingPunct="0">
                        <a:spcBef>
                          <a:spcPct val="20000"/>
                        </a:spcBef>
                        <a:buClr>
                          <a:schemeClr val="folHlink"/>
                        </a:buClr>
                        <a:buFont typeface="Wingdings" panose="05000000000000000000" pitchFamily="2" charset="2"/>
                        <a:buNone/>
                      </a:pPr>
                      <a:endParaRPr lang="zh-CN" altLang="en-US" sz="1800" b="1" dirty="0">
                        <a:solidFill>
                          <a:srgbClr val="0000FF"/>
                        </a:solidFill>
                        <a:latin typeface="黑体" panose="02010609060101010101" pitchFamily="49" charset="-122"/>
                        <a:ea typeface="黑体" panose="02010609060101010101" pitchFamily="49" charset="-122"/>
                      </a:endParaRPr>
                    </a:p>
                    <a:p>
                      <a:pPr lvl="0" algn="ctr" eaLnBrk="0" hangingPunct="0">
                        <a:spcBef>
                          <a:spcPct val="20000"/>
                        </a:spcBef>
                        <a:buClr>
                          <a:schemeClr val="folHlink"/>
                        </a:buClr>
                        <a:buFont typeface="Wingdings" panose="05000000000000000000" pitchFamily="2" charset="2"/>
                        <a:buNone/>
                      </a:pPr>
                      <a:r>
                        <a:rPr lang="zh-CN" altLang="en-US" sz="1800" b="1" dirty="0">
                          <a:solidFill>
                            <a:srgbClr val="FF0000"/>
                          </a:solidFill>
                          <a:latin typeface="黑体" panose="02010609060101010101" pitchFamily="49" charset="-122"/>
                          <a:ea typeface="黑体" panose="02010609060101010101" pitchFamily="49" charset="-122"/>
                        </a:rPr>
                        <a:t>费正清</a:t>
                      </a:r>
                      <a:r>
                        <a:rPr lang="zh-CN" altLang="en-US" sz="1800" b="1" dirty="0">
                          <a:solidFill>
                            <a:srgbClr val="0000FF"/>
                          </a:solidFill>
                          <a:latin typeface="黑体" panose="02010609060101010101" pitchFamily="49" charset="-122"/>
                          <a:ea typeface="黑体" panose="02010609060101010101" pitchFamily="49" charset="-122"/>
                        </a:rPr>
                        <a:t> </a:t>
                      </a:r>
                      <a:endParaRPr lang="zh-CN" altLang="en-US" sz="1800" b="1" dirty="0">
                        <a:solidFill>
                          <a:srgbClr val="0000FF"/>
                        </a:solidFill>
                        <a:latin typeface="黑体" panose="02010609060101010101" pitchFamily="49" charset="-122"/>
                        <a:ea typeface="黑体" panose="02010609060101010101" pitchFamily="49" charset="-122"/>
                      </a:endParaRPr>
                    </a:p>
                  </a:txBody>
                  <a:tcPr marL="83154" marR="83154" marT="41508" marB="4150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0" hangingPunct="0">
                        <a:spcBef>
                          <a:spcPct val="20000"/>
                        </a:spcBef>
                        <a:buClr>
                          <a:schemeClr val="folHlink"/>
                        </a:buClr>
                        <a:buFont typeface="Wingdings" panose="05000000000000000000" pitchFamily="2" charset="2"/>
                        <a:buNone/>
                      </a:pPr>
                      <a:r>
                        <a:rPr lang="en-US" altLang="zh-CN" sz="1800" b="1" dirty="0">
                          <a:solidFill>
                            <a:srgbClr val="0000FF"/>
                          </a:solidFill>
                          <a:latin typeface="黑体" panose="02010609060101010101" pitchFamily="49" charset="-122"/>
                          <a:ea typeface="黑体" panose="02010609060101010101" pitchFamily="49" charset="-122"/>
                        </a:rPr>
                        <a:t>《</a:t>
                      </a:r>
                      <a:r>
                        <a:rPr lang="zh-CN" altLang="en-US" sz="1800" b="1" dirty="0">
                          <a:solidFill>
                            <a:srgbClr val="0000FF"/>
                          </a:solidFill>
                          <a:latin typeface="黑体" panose="02010609060101010101" pitchFamily="49" charset="-122"/>
                          <a:ea typeface="黑体" panose="02010609060101010101" pitchFamily="49" charset="-122"/>
                        </a:rPr>
                        <a:t>剑桥中国晚清史</a:t>
                      </a:r>
                      <a:r>
                        <a:rPr lang="en-US" altLang="zh-CN" sz="1800" b="1" dirty="0">
                          <a:solidFill>
                            <a:srgbClr val="0000FF"/>
                          </a:solidFill>
                          <a:latin typeface="黑体" panose="02010609060101010101" pitchFamily="49" charset="-122"/>
                          <a:ea typeface="黑体" panose="02010609060101010101" pitchFamily="49" charset="-122"/>
                        </a:rPr>
                        <a:t>》</a:t>
                      </a:r>
                      <a:r>
                        <a:rPr lang="zh-CN" altLang="en-US" sz="1800" b="1" dirty="0">
                          <a:solidFill>
                            <a:srgbClr val="0000FF"/>
                          </a:solidFill>
                          <a:latin typeface="黑体" panose="02010609060101010101" pitchFamily="49" charset="-122"/>
                          <a:ea typeface="黑体" panose="02010609060101010101" pitchFamily="49" charset="-122"/>
                        </a:rPr>
                        <a:t>、</a:t>
                      </a:r>
                      <a:r>
                        <a:rPr lang="en-US" altLang="zh-CN" sz="1800" b="1" dirty="0">
                          <a:solidFill>
                            <a:srgbClr val="0000FF"/>
                          </a:solidFill>
                          <a:latin typeface="黑体" panose="02010609060101010101" pitchFamily="49" charset="-122"/>
                          <a:ea typeface="黑体" panose="02010609060101010101" pitchFamily="49" charset="-122"/>
                          <a:sym typeface="+mn-ea"/>
                        </a:rPr>
                        <a:t>《</a:t>
                      </a:r>
                      <a:r>
                        <a:rPr lang="zh-CN" altLang="en-US" sz="1800" b="1" dirty="0">
                          <a:solidFill>
                            <a:srgbClr val="0000FF"/>
                          </a:solidFill>
                          <a:latin typeface="黑体" panose="02010609060101010101" pitchFamily="49" charset="-122"/>
                          <a:ea typeface="黑体" panose="02010609060101010101" pitchFamily="49" charset="-122"/>
                          <a:sym typeface="+mn-ea"/>
                        </a:rPr>
                        <a:t>剑桥中华民国史</a:t>
                      </a:r>
                      <a:r>
                        <a:rPr lang="en-US" altLang="zh-CN" sz="1800" b="1" dirty="0">
                          <a:solidFill>
                            <a:srgbClr val="0000FF"/>
                          </a:solidFill>
                          <a:latin typeface="黑体" panose="02010609060101010101" pitchFamily="49" charset="-122"/>
                          <a:ea typeface="黑体" panose="02010609060101010101" pitchFamily="49" charset="-122"/>
                          <a:sym typeface="+mn-ea"/>
                        </a:rPr>
                        <a:t>》</a:t>
                      </a:r>
                      <a:r>
                        <a:rPr lang="en-US" altLang="zh-CN" sz="1800" b="1" dirty="0">
                          <a:solidFill>
                            <a:srgbClr val="0000FF"/>
                          </a:solidFill>
                          <a:latin typeface="黑体" panose="02010609060101010101" pitchFamily="49" charset="-122"/>
                          <a:ea typeface="黑体" panose="02010609060101010101" pitchFamily="49" charset="-122"/>
                        </a:rPr>
                        <a:t> </a:t>
                      </a:r>
                      <a:endParaRPr lang="en-US" altLang="zh-CN" sz="1800" b="1" dirty="0">
                        <a:solidFill>
                          <a:srgbClr val="0000FF"/>
                        </a:solidFill>
                        <a:latin typeface="黑体" panose="02010609060101010101" pitchFamily="49" charset="-122"/>
                        <a:ea typeface="黑体" panose="02010609060101010101" pitchFamily="49" charset="-122"/>
                      </a:endParaRPr>
                    </a:p>
                  </a:txBody>
                  <a:tcPr marL="83154" marR="83154" marT="41508" marB="4150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0" hangingPunct="0">
                        <a:spcBef>
                          <a:spcPct val="20000"/>
                        </a:spcBef>
                        <a:buClr>
                          <a:schemeClr val="folHlink"/>
                        </a:buClr>
                        <a:buFont typeface="Wingdings" panose="05000000000000000000" pitchFamily="2" charset="2"/>
                        <a:buNone/>
                      </a:pPr>
                      <a:r>
                        <a:rPr lang="en-US" altLang="zh-CN" sz="1800" b="1" dirty="0">
                          <a:solidFill>
                            <a:srgbClr val="0000FF"/>
                          </a:solidFill>
                          <a:latin typeface="黑体" panose="02010609060101010101" pitchFamily="49" charset="-122"/>
                          <a:ea typeface="黑体" panose="02010609060101010101" pitchFamily="49" charset="-122"/>
                        </a:rPr>
                        <a:t>1</a:t>
                      </a:r>
                      <a:endParaRPr lang="en-US" altLang="zh-CN" sz="1800" b="1" dirty="0">
                        <a:solidFill>
                          <a:srgbClr val="0000FF"/>
                        </a:solidFill>
                        <a:latin typeface="黑体" panose="02010609060101010101" pitchFamily="49" charset="-122"/>
                        <a:ea typeface="黑体" panose="02010609060101010101" pitchFamily="49" charset="-122"/>
                      </a:endParaRPr>
                    </a:p>
                  </a:txBody>
                  <a:tcPr marL="83154" marR="83154" marT="41508" marB="41508">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56890">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0" hangingPunct="0">
                        <a:spcBef>
                          <a:spcPct val="20000"/>
                        </a:spcBef>
                        <a:buClr>
                          <a:schemeClr val="folHlink"/>
                        </a:buClr>
                        <a:buFont typeface="Wingdings" panose="05000000000000000000" pitchFamily="2" charset="2"/>
                        <a:buNone/>
                      </a:pPr>
                      <a:r>
                        <a:rPr lang="en-US" altLang="zh-CN" sz="1800" b="1" dirty="0">
                          <a:solidFill>
                            <a:srgbClr val="0000FF"/>
                          </a:solidFill>
                          <a:latin typeface="黑体" panose="02010609060101010101" pitchFamily="49" charset="-122"/>
                          <a:ea typeface="黑体" panose="02010609060101010101" pitchFamily="49" charset="-122"/>
                        </a:rPr>
                        <a:t>《</a:t>
                      </a:r>
                      <a:r>
                        <a:rPr lang="zh-CN" altLang="en-US" sz="1800" b="1" dirty="0">
                          <a:solidFill>
                            <a:srgbClr val="0000FF"/>
                          </a:solidFill>
                          <a:latin typeface="黑体" panose="02010609060101010101" pitchFamily="49" charset="-122"/>
                          <a:ea typeface="黑体" panose="02010609060101010101" pitchFamily="49" charset="-122"/>
                        </a:rPr>
                        <a:t>观察中国</a:t>
                      </a:r>
                      <a:r>
                        <a:rPr lang="en-US" altLang="zh-CN" sz="1800" b="1" dirty="0">
                          <a:solidFill>
                            <a:srgbClr val="0000FF"/>
                          </a:solidFill>
                          <a:latin typeface="黑体" panose="02010609060101010101" pitchFamily="49" charset="-122"/>
                          <a:ea typeface="黑体" panose="02010609060101010101" pitchFamily="49" charset="-122"/>
                        </a:rPr>
                        <a:t>》 </a:t>
                      </a:r>
                      <a:r>
                        <a:rPr lang="zh-CN" altLang="en-US" sz="1800" b="1" dirty="0">
                          <a:solidFill>
                            <a:srgbClr val="0000FF"/>
                          </a:solidFill>
                          <a:latin typeface="黑体" panose="02010609060101010101" pitchFamily="49" charset="-122"/>
                          <a:ea typeface="黑体" panose="02010609060101010101" pitchFamily="49" charset="-122"/>
                        </a:rPr>
                        <a:t>、</a:t>
                      </a:r>
                      <a:r>
                        <a:rPr lang="en-US" altLang="zh-CN" sz="1800" b="1" dirty="0">
                          <a:solidFill>
                            <a:srgbClr val="0000FF"/>
                          </a:solidFill>
                          <a:latin typeface="黑体" panose="02010609060101010101" pitchFamily="49" charset="-122"/>
                          <a:ea typeface="黑体" panose="02010609060101010101" pitchFamily="49" charset="-122"/>
                          <a:sym typeface="+mn-ea"/>
                        </a:rPr>
                        <a:t>《</a:t>
                      </a:r>
                      <a:r>
                        <a:rPr lang="zh-CN" altLang="en-US" sz="1800" b="1" dirty="0">
                          <a:solidFill>
                            <a:srgbClr val="0000FF"/>
                          </a:solidFill>
                          <a:latin typeface="黑体" panose="02010609060101010101" pitchFamily="49" charset="-122"/>
                          <a:ea typeface="黑体" panose="02010609060101010101" pitchFamily="49" charset="-122"/>
                          <a:sym typeface="+mn-ea"/>
                        </a:rPr>
                        <a:t>伟大的中国革命</a:t>
                      </a:r>
                      <a:r>
                        <a:rPr lang="en-US" altLang="zh-CN" sz="1800" b="1" dirty="0">
                          <a:solidFill>
                            <a:srgbClr val="0000FF"/>
                          </a:solidFill>
                          <a:latin typeface="黑体" panose="02010609060101010101" pitchFamily="49" charset="-122"/>
                          <a:ea typeface="黑体" panose="02010609060101010101" pitchFamily="49" charset="-122"/>
                          <a:sym typeface="+mn-ea"/>
                        </a:rPr>
                        <a:t>》</a:t>
                      </a:r>
                      <a:endParaRPr lang="zh-CN" altLang="en-US" sz="1800" b="1" dirty="0">
                        <a:solidFill>
                          <a:srgbClr val="0000FF"/>
                        </a:solidFill>
                        <a:latin typeface="黑体" panose="02010609060101010101" pitchFamily="49" charset="-122"/>
                        <a:ea typeface="黑体" panose="02010609060101010101" pitchFamily="49" charset="-122"/>
                      </a:endParaRPr>
                    </a:p>
                  </a:txBody>
                  <a:tcPr marL="83154" marR="83154" marT="41508" marB="4150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0" hangingPunct="0">
                        <a:spcBef>
                          <a:spcPct val="20000"/>
                        </a:spcBef>
                        <a:buClr>
                          <a:schemeClr val="folHlink"/>
                        </a:buClr>
                        <a:buFont typeface="Wingdings" panose="05000000000000000000" pitchFamily="2" charset="2"/>
                        <a:buNone/>
                      </a:pPr>
                      <a:r>
                        <a:rPr lang="en-US" altLang="zh-CN" sz="1800" b="1" dirty="0">
                          <a:solidFill>
                            <a:srgbClr val="0000FF"/>
                          </a:solidFill>
                          <a:latin typeface="黑体" panose="02010609060101010101" pitchFamily="49" charset="-122"/>
                          <a:ea typeface="黑体" panose="02010609060101010101" pitchFamily="49" charset="-122"/>
                        </a:rPr>
                        <a:t>1</a:t>
                      </a:r>
                      <a:endParaRPr lang="en-US" altLang="zh-CN" sz="1800" b="1" dirty="0">
                        <a:solidFill>
                          <a:srgbClr val="0000FF"/>
                        </a:solidFill>
                        <a:latin typeface="黑体" panose="02010609060101010101" pitchFamily="49" charset="-122"/>
                        <a:ea typeface="黑体" panose="02010609060101010101" pitchFamily="49" charset="-122"/>
                      </a:endParaRPr>
                    </a:p>
                  </a:txBody>
                  <a:tcPr marL="83154" marR="83154" marT="41508" marB="41508">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56890">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0" hangingPunct="0">
                        <a:spcBef>
                          <a:spcPct val="20000"/>
                        </a:spcBef>
                        <a:buClr>
                          <a:schemeClr val="folHlink"/>
                        </a:buClr>
                        <a:buFont typeface="Wingdings" panose="05000000000000000000" pitchFamily="2" charset="2"/>
                        <a:buNone/>
                      </a:pPr>
                      <a:r>
                        <a:rPr lang="zh-CN" altLang="zh-CN" sz="1800" b="1" dirty="0">
                          <a:solidFill>
                            <a:srgbClr val="0000FF"/>
                          </a:solidFill>
                          <a:latin typeface="黑体" panose="02010609060101010101" pitchFamily="49" charset="-122"/>
                          <a:ea typeface="黑体" panose="02010609060101010101" pitchFamily="49" charset="-122"/>
                          <a:sym typeface="+mn-ea"/>
                        </a:rPr>
                        <a:t>《中国：传统与变革》</a:t>
                      </a:r>
                      <a:endParaRPr lang="en-US" altLang="zh-CN" sz="1800" b="1" dirty="0">
                        <a:solidFill>
                          <a:srgbClr val="0000FF"/>
                        </a:solidFill>
                        <a:latin typeface="黑体" panose="02010609060101010101" pitchFamily="49" charset="-122"/>
                        <a:ea typeface="黑体" panose="02010609060101010101" pitchFamily="49" charset="-122"/>
                      </a:endParaRPr>
                    </a:p>
                  </a:txBody>
                  <a:tcPr marL="83154" marR="83154" marT="41508" marB="4150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0" hangingPunct="0">
                        <a:spcBef>
                          <a:spcPct val="20000"/>
                        </a:spcBef>
                        <a:buClr>
                          <a:schemeClr val="folHlink"/>
                        </a:buClr>
                        <a:buFont typeface="Wingdings" panose="05000000000000000000" pitchFamily="2" charset="2"/>
                        <a:buNone/>
                      </a:pPr>
                      <a:r>
                        <a:rPr lang="en-US" altLang="zh-CN" sz="1800" b="1" dirty="0">
                          <a:solidFill>
                            <a:srgbClr val="0000FF"/>
                          </a:solidFill>
                          <a:latin typeface="黑体" panose="02010609060101010101" pitchFamily="49" charset="-122"/>
                          <a:ea typeface="黑体" panose="02010609060101010101" pitchFamily="49" charset="-122"/>
                        </a:rPr>
                        <a:t>1</a:t>
                      </a:r>
                      <a:endParaRPr lang="en-US" altLang="zh-CN" sz="1800" b="1" dirty="0">
                        <a:solidFill>
                          <a:srgbClr val="0000FF"/>
                        </a:solidFill>
                        <a:latin typeface="黑体" panose="02010609060101010101" pitchFamily="49" charset="-122"/>
                        <a:ea typeface="黑体" panose="02010609060101010101" pitchFamily="49" charset="-122"/>
                      </a:endParaRPr>
                    </a:p>
                  </a:txBody>
                  <a:tcPr marL="83154" marR="83154" marT="41508" marB="41508">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56890">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0" hangingPunct="0">
                        <a:spcBef>
                          <a:spcPct val="20000"/>
                        </a:spcBef>
                        <a:buClr>
                          <a:schemeClr val="folHlink"/>
                        </a:buClr>
                        <a:buFont typeface="Wingdings" panose="05000000000000000000" pitchFamily="2" charset="2"/>
                        <a:buNone/>
                      </a:pPr>
                      <a:r>
                        <a:rPr lang="en-US" altLang="zh-CN" sz="1800" b="1" dirty="0">
                          <a:solidFill>
                            <a:srgbClr val="FF0000"/>
                          </a:solidFill>
                          <a:latin typeface="黑体" panose="02010609060101010101" pitchFamily="49" charset="-122"/>
                          <a:ea typeface="黑体" panose="02010609060101010101" pitchFamily="49" charset="-122"/>
                        </a:rPr>
                        <a:t>R</a:t>
                      </a:r>
                      <a:r>
                        <a:rPr lang="zh-CN" altLang="en-US" sz="1800" b="1" dirty="0">
                          <a:solidFill>
                            <a:srgbClr val="FF0000"/>
                          </a:solidFill>
                          <a:latin typeface="黑体" panose="02010609060101010101" pitchFamily="49" charset="-122"/>
                          <a:ea typeface="黑体" panose="02010609060101010101" pitchFamily="49" charset="-122"/>
                        </a:rPr>
                        <a:t>．</a:t>
                      </a:r>
                      <a:r>
                        <a:rPr lang="en-US" altLang="zh-CN" sz="1800" b="1" dirty="0">
                          <a:solidFill>
                            <a:srgbClr val="FF0000"/>
                          </a:solidFill>
                          <a:latin typeface="黑体" panose="02010609060101010101" pitchFamily="49" charset="-122"/>
                          <a:ea typeface="黑体" panose="02010609060101010101" pitchFamily="49" charset="-122"/>
                        </a:rPr>
                        <a:t>R</a:t>
                      </a:r>
                      <a:r>
                        <a:rPr lang="zh-CN" altLang="en-US" sz="1800" b="1" dirty="0">
                          <a:solidFill>
                            <a:srgbClr val="FF0000"/>
                          </a:solidFill>
                          <a:latin typeface="黑体" panose="02010609060101010101" pitchFamily="49" charset="-122"/>
                          <a:ea typeface="黑体" panose="02010609060101010101" pitchFamily="49" charset="-122"/>
                        </a:rPr>
                        <a:t>．帕尔默 </a:t>
                      </a:r>
                      <a:endParaRPr lang="zh-CN" altLang="en-US" sz="1800" b="1" dirty="0">
                        <a:solidFill>
                          <a:srgbClr val="FF0000"/>
                        </a:solidFill>
                        <a:latin typeface="黑体" panose="02010609060101010101" pitchFamily="49" charset="-122"/>
                        <a:ea typeface="黑体" panose="02010609060101010101" pitchFamily="49" charset="-122"/>
                      </a:endParaRPr>
                    </a:p>
                  </a:txBody>
                  <a:tcPr marL="83154" marR="83154" marT="41508" marB="4150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0" hangingPunct="0">
                        <a:spcBef>
                          <a:spcPct val="20000"/>
                        </a:spcBef>
                        <a:buClr>
                          <a:schemeClr val="folHlink"/>
                        </a:buClr>
                        <a:buFont typeface="Wingdings" panose="05000000000000000000" pitchFamily="2" charset="2"/>
                        <a:buNone/>
                      </a:pPr>
                      <a:r>
                        <a:rPr lang="en-US" altLang="zh-CN" sz="1800" b="1" dirty="0">
                          <a:solidFill>
                            <a:srgbClr val="FF0000"/>
                          </a:solidFill>
                          <a:latin typeface="黑体" panose="02010609060101010101" pitchFamily="49" charset="-122"/>
                          <a:ea typeface="黑体" panose="02010609060101010101" pitchFamily="49" charset="-122"/>
                        </a:rPr>
                        <a:t>《</a:t>
                      </a:r>
                      <a:r>
                        <a:rPr lang="zh-CN" altLang="en-US" sz="1800" b="1" dirty="0">
                          <a:solidFill>
                            <a:srgbClr val="FF0000"/>
                          </a:solidFill>
                          <a:latin typeface="黑体" panose="02010609060101010101" pitchFamily="49" charset="-122"/>
                          <a:ea typeface="黑体" panose="02010609060101010101" pitchFamily="49" charset="-122"/>
                        </a:rPr>
                        <a:t>近现代世界史</a:t>
                      </a:r>
                      <a:r>
                        <a:rPr lang="en-US" altLang="zh-CN" sz="1800" b="1" dirty="0">
                          <a:solidFill>
                            <a:srgbClr val="FF0000"/>
                          </a:solidFill>
                          <a:latin typeface="黑体" panose="02010609060101010101" pitchFamily="49" charset="-122"/>
                          <a:ea typeface="黑体" panose="02010609060101010101" pitchFamily="49" charset="-122"/>
                        </a:rPr>
                        <a:t>》 </a:t>
                      </a:r>
                      <a:endParaRPr lang="en-US" altLang="zh-CN" sz="1800" b="1" dirty="0">
                        <a:solidFill>
                          <a:srgbClr val="FF0000"/>
                        </a:solidFill>
                        <a:latin typeface="黑体" panose="02010609060101010101" pitchFamily="49" charset="-122"/>
                        <a:ea typeface="黑体" panose="02010609060101010101" pitchFamily="49" charset="-122"/>
                      </a:endParaRPr>
                    </a:p>
                  </a:txBody>
                  <a:tcPr marL="83154" marR="83154" marT="41508" marB="4150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0" hangingPunct="0">
                        <a:spcBef>
                          <a:spcPct val="20000"/>
                        </a:spcBef>
                        <a:buClr>
                          <a:schemeClr val="folHlink"/>
                        </a:buClr>
                        <a:buFont typeface="Wingdings" panose="05000000000000000000" pitchFamily="2" charset="2"/>
                        <a:buNone/>
                      </a:pPr>
                      <a:r>
                        <a:rPr lang="en-US" altLang="zh-CN" sz="1800" b="1" dirty="0">
                          <a:solidFill>
                            <a:srgbClr val="0000FF"/>
                          </a:solidFill>
                          <a:latin typeface="黑体" panose="02010609060101010101" pitchFamily="49" charset="-122"/>
                          <a:ea typeface="黑体" panose="02010609060101010101" pitchFamily="49" charset="-122"/>
                        </a:rPr>
                        <a:t>4</a:t>
                      </a:r>
                      <a:endParaRPr lang="en-US" altLang="zh-CN" sz="1800" b="1" dirty="0">
                        <a:solidFill>
                          <a:srgbClr val="0000FF"/>
                        </a:solidFill>
                        <a:latin typeface="黑体" panose="02010609060101010101" pitchFamily="49" charset="-122"/>
                        <a:ea typeface="黑体" panose="02010609060101010101" pitchFamily="49" charset="-122"/>
                      </a:endParaRPr>
                    </a:p>
                  </a:txBody>
                  <a:tcPr marL="83154" marR="83154" marT="41508" marB="41508">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56890">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0" hangingPunct="0">
                        <a:spcBef>
                          <a:spcPct val="20000"/>
                        </a:spcBef>
                        <a:buClr>
                          <a:schemeClr val="folHlink"/>
                        </a:buClr>
                        <a:buFont typeface="Wingdings" panose="05000000000000000000" pitchFamily="2" charset="2"/>
                        <a:buNone/>
                      </a:pPr>
                      <a:r>
                        <a:rPr lang="zh-CN" altLang="en-US" sz="1800" b="1" dirty="0">
                          <a:solidFill>
                            <a:srgbClr val="FF0000"/>
                          </a:solidFill>
                          <a:latin typeface="黑体" panose="02010609060101010101" pitchFamily="49" charset="-122"/>
                          <a:ea typeface="黑体" panose="02010609060101010101" pitchFamily="49" charset="-122"/>
                        </a:rPr>
                        <a:t>徐中约 </a:t>
                      </a:r>
                      <a:endParaRPr lang="zh-CN" altLang="en-US" sz="1800" b="1" dirty="0">
                        <a:solidFill>
                          <a:srgbClr val="FF0000"/>
                        </a:solidFill>
                        <a:latin typeface="黑体" panose="02010609060101010101" pitchFamily="49" charset="-122"/>
                        <a:ea typeface="黑体" panose="02010609060101010101" pitchFamily="49" charset="-122"/>
                      </a:endParaRPr>
                    </a:p>
                  </a:txBody>
                  <a:tcPr marL="83154" marR="83154" marT="41508" marB="4150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0" hangingPunct="0">
                        <a:spcBef>
                          <a:spcPct val="20000"/>
                        </a:spcBef>
                        <a:buClr>
                          <a:schemeClr val="folHlink"/>
                        </a:buClr>
                        <a:buFont typeface="Wingdings" panose="05000000000000000000" pitchFamily="2" charset="2"/>
                        <a:buNone/>
                      </a:pPr>
                      <a:r>
                        <a:rPr lang="en-US" altLang="zh-CN" sz="1800" b="1" dirty="0">
                          <a:solidFill>
                            <a:srgbClr val="FF0000"/>
                          </a:solidFill>
                          <a:latin typeface="黑体" panose="02010609060101010101" pitchFamily="49" charset="-122"/>
                          <a:ea typeface="黑体" panose="02010609060101010101" pitchFamily="49" charset="-122"/>
                        </a:rPr>
                        <a:t>《</a:t>
                      </a:r>
                      <a:r>
                        <a:rPr lang="zh-CN" altLang="en-US" sz="1800" b="1" dirty="0">
                          <a:solidFill>
                            <a:srgbClr val="FF0000"/>
                          </a:solidFill>
                          <a:latin typeface="黑体" panose="02010609060101010101" pitchFamily="49" charset="-122"/>
                          <a:ea typeface="黑体" panose="02010609060101010101" pitchFamily="49" charset="-122"/>
                        </a:rPr>
                        <a:t>中国近代史：</a:t>
                      </a:r>
                      <a:r>
                        <a:rPr lang="en-US" altLang="zh-CN" sz="1800" b="1" dirty="0">
                          <a:solidFill>
                            <a:srgbClr val="FF0000"/>
                          </a:solidFill>
                          <a:latin typeface="黑体" panose="02010609060101010101" pitchFamily="49" charset="-122"/>
                          <a:ea typeface="黑体" panose="02010609060101010101" pitchFamily="49" charset="-122"/>
                        </a:rPr>
                        <a:t>1600-2000</a:t>
                      </a:r>
                      <a:r>
                        <a:rPr lang="zh-CN" altLang="en-US" sz="1800" b="1" dirty="0">
                          <a:solidFill>
                            <a:srgbClr val="FF0000"/>
                          </a:solidFill>
                          <a:latin typeface="黑体" panose="02010609060101010101" pitchFamily="49" charset="-122"/>
                          <a:ea typeface="黑体" panose="02010609060101010101" pitchFamily="49" charset="-122"/>
                        </a:rPr>
                        <a:t>中国的奋斗</a:t>
                      </a:r>
                      <a:r>
                        <a:rPr lang="en-US" altLang="zh-CN" sz="1800" b="1" dirty="0">
                          <a:solidFill>
                            <a:srgbClr val="FF0000"/>
                          </a:solidFill>
                          <a:latin typeface="黑体" panose="02010609060101010101" pitchFamily="49" charset="-122"/>
                          <a:ea typeface="黑体" panose="02010609060101010101" pitchFamily="49" charset="-122"/>
                        </a:rPr>
                        <a:t>》 </a:t>
                      </a:r>
                      <a:endParaRPr lang="en-US" altLang="zh-CN" sz="1800" b="1" dirty="0">
                        <a:solidFill>
                          <a:srgbClr val="FF0000"/>
                        </a:solidFill>
                        <a:latin typeface="黑体" panose="02010609060101010101" pitchFamily="49" charset="-122"/>
                        <a:ea typeface="黑体" panose="02010609060101010101" pitchFamily="49" charset="-122"/>
                      </a:endParaRPr>
                    </a:p>
                  </a:txBody>
                  <a:tcPr marL="83154" marR="83154" marT="41508" marB="4150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0" hangingPunct="0">
                        <a:spcBef>
                          <a:spcPct val="20000"/>
                        </a:spcBef>
                        <a:buClr>
                          <a:schemeClr val="folHlink"/>
                        </a:buClr>
                        <a:buFont typeface="Wingdings" panose="05000000000000000000" pitchFamily="2" charset="2"/>
                        <a:buNone/>
                      </a:pPr>
                      <a:r>
                        <a:rPr lang="en-US" altLang="zh-CN" sz="1800" b="1" dirty="0">
                          <a:solidFill>
                            <a:srgbClr val="0000FF"/>
                          </a:solidFill>
                          <a:latin typeface="黑体" panose="02010609060101010101" pitchFamily="49" charset="-122"/>
                          <a:ea typeface="黑体" panose="02010609060101010101" pitchFamily="49" charset="-122"/>
                        </a:rPr>
                        <a:t>4</a:t>
                      </a:r>
                      <a:endParaRPr lang="en-US" altLang="zh-CN" sz="1800" b="1" dirty="0">
                        <a:solidFill>
                          <a:srgbClr val="0000FF"/>
                        </a:solidFill>
                        <a:latin typeface="黑体" panose="02010609060101010101" pitchFamily="49" charset="-122"/>
                        <a:ea typeface="黑体" panose="02010609060101010101" pitchFamily="49" charset="-122"/>
                      </a:endParaRPr>
                    </a:p>
                  </a:txBody>
                  <a:tcPr marL="83154" marR="83154" marT="41508" marB="41508">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56890">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0" hangingPunct="0">
                        <a:spcBef>
                          <a:spcPct val="20000"/>
                        </a:spcBef>
                        <a:buClr>
                          <a:schemeClr val="folHlink"/>
                        </a:buClr>
                        <a:buFont typeface="Wingdings" panose="05000000000000000000" pitchFamily="2" charset="2"/>
                        <a:buNone/>
                      </a:pPr>
                      <a:r>
                        <a:rPr lang="zh-CN" altLang="en-US" sz="1800" b="1" dirty="0">
                          <a:solidFill>
                            <a:srgbClr val="0000FF"/>
                          </a:solidFill>
                          <a:latin typeface="黑体" panose="02010609060101010101" pitchFamily="49" charset="-122"/>
                          <a:ea typeface="黑体" panose="02010609060101010101" pitchFamily="49" charset="-122"/>
                        </a:rPr>
                        <a:t>霍布斯鲍姆 </a:t>
                      </a:r>
                      <a:endParaRPr lang="zh-CN" altLang="en-US" sz="1800" b="1" dirty="0">
                        <a:solidFill>
                          <a:srgbClr val="0000FF"/>
                        </a:solidFill>
                        <a:latin typeface="黑体" panose="02010609060101010101" pitchFamily="49" charset="-122"/>
                        <a:ea typeface="黑体" panose="02010609060101010101" pitchFamily="49" charset="-122"/>
                      </a:endParaRPr>
                    </a:p>
                  </a:txBody>
                  <a:tcPr marL="83154" marR="83154" marT="41508" marB="4150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0" hangingPunct="0">
                        <a:spcBef>
                          <a:spcPct val="20000"/>
                        </a:spcBef>
                        <a:buClr>
                          <a:schemeClr val="folHlink"/>
                        </a:buClr>
                        <a:buFont typeface="Wingdings" panose="05000000000000000000" pitchFamily="2" charset="2"/>
                        <a:buNone/>
                      </a:pPr>
                      <a:r>
                        <a:rPr lang="en-US" altLang="zh-CN" sz="1800" b="1" dirty="0">
                          <a:solidFill>
                            <a:srgbClr val="0000FF"/>
                          </a:solidFill>
                          <a:latin typeface="黑体" panose="02010609060101010101" pitchFamily="49" charset="-122"/>
                          <a:ea typeface="黑体" panose="02010609060101010101" pitchFamily="49" charset="-122"/>
                        </a:rPr>
                        <a:t>《</a:t>
                      </a:r>
                      <a:r>
                        <a:rPr lang="zh-CN" altLang="en-US" sz="1800" b="1" dirty="0">
                          <a:solidFill>
                            <a:srgbClr val="0000FF"/>
                          </a:solidFill>
                          <a:latin typeface="黑体" panose="02010609060101010101" pitchFamily="49" charset="-122"/>
                          <a:ea typeface="黑体" panose="02010609060101010101" pitchFamily="49" charset="-122"/>
                        </a:rPr>
                        <a:t>帝国的年代</a:t>
                      </a:r>
                      <a:r>
                        <a:rPr lang="en-US" altLang="zh-CN" sz="1800" b="1" dirty="0">
                          <a:solidFill>
                            <a:srgbClr val="0000FF"/>
                          </a:solidFill>
                          <a:latin typeface="黑体" panose="02010609060101010101" pitchFamily="49" charset="-122"/>
                          <a:ea typeface="黑体" panose="02010609060101010101" pitchFamily="49" charset="-122"/>
                        </a:rPr>
                        <a:t>》</a:t>
                      </a:r>
                      <a:r>
                        <a:rPr lang="zh-CN" altLang="en-US" sz="1800" b="1" dirty="0">
                          <a:solidFill>
                            <a:srgbClr val="0000FF"/>
                          </a:solidFill>
                          <a:latin typeface="黑体" panose="02010609060101010101" pitchFamily="49" charset="-122"/>
                          <a:ea typeface="黑体" panose="02010609060101010101" pitchFamily="49" charset="-122"/>
                        </a:rPr>
                        <a:t>、</a:t>
                      </a:r>
                      <a:r>
                        <a:rPr lang="en-US" altLang="zh-CN" sz="1800" b="1" dirty="0">
                          <a:solidFill>
                            <a:srgbClr val="0000FF"/>
                          </a:solidFill>
                          <a:latin typeface="黑体" panose="02010609060101010101" pitchFamily="49" charset="-122"/>
                          <a:ea typeface="黑体" panose="02010609060101010101" pitchFamily="49" charset="-122"/>
                          <a:sym typeface="+mn-ea"/>
                        </a:rPr>
                        <a:t>《</a:t>
                      </a:r>
                      <a:r>
                        <a:rPr lang="zh-CN" altLang="en-US" sz="1800" b="1" dirty="0">
                          <a:solidFill>
                            <a:srgbClr val="0000FF"/>
                          </a:solidFill>
                          <a:latin typeface="黑体" panose="02010609060101010101" pitchFamily="49" charset="-122"/>
                          <a:ea typeface="黑体" panose="02010609060101010101" pitchFamily="49" charset="-122"/>
                          <a:sym typeface="+mn-ea"/>
                        </a:rPr>
                        <a:t>资本的年代</a:t>
                      </a:r>
                      <a:r>
                        <a:rPr lang="en-US" altLang="zh-CN" sz="1800" b="1" dirty="0">
                          <a:solidFill>
                            <a:srgbClr val="0000FF"/>
                          </a:solidFill>
                          <a:latin typeface="黑体" panose="02010609060101010101" pitchFamily="49" charset="-122"/>
                          <a:ea typeface="黑体" panose="02010609060101010101" pitchFamily="49" charset="-122"/>
                          <a:sym typeface="+mn-ea"/>
                        </a:rPr>
                        <a:t>》 </a:t>
                      </a:r>
                      <a:r>
                        <a:rPr lang="en-US" altLang="zh-CN" sz="1800" b="1" dirty="0">
                          <a:solidFill>
                            <a:srgbClr val="0000FF"/>
                          </a:solidFill>
                          <a:latin typeface="黑体" panose="02010609060101010101" pitchFamily="49" charset="-122"/>
                          <a:ea typeface="黑体" panose="02010609060101010101" pitchFamily="49" charset="-122"/>
                        </a:rPr>
                        <a:t> </a:t>
                      </a:r>
                      <a:endParaRPr lang="en-US" altLang="zh-CN" sz="1800" b="1" dirty="0">
                        <a:solidFill>
                          <a:srgbClr val="0000FF"/>
                        </a:solidFill>
                        <a:latin typeface="黑体" panose="02010609060101010101" pitchFamily="49" charset="-122"/>
                        <a:ea typeface="黑体" panose="02010609060101010101" pitchFamily="49" charset="-122"/>
                      </a:endParaRPr>
                    </a:p>
                  </a:txBody>
                  <a:tcPr marL="83154" marR="83154" marT="41508" marB="4150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0" hangingPunct="0">
                        <a:spcBef>
                          <a:spcPct val="20000"/>
                        </a:spcBef>
                        <a:buClr>
                          <a:schemeClr val="folHlink"/>
                        </a:buClr>
                        <a:buFont typeface="Wingdings" panose="05000000000000000000" pitchFamily="2" charset="2"/>
                        <a:buNone/>
                      </a:pPr>
                      <a:r>
                        <a:rPr lang="en-US" altLang="zh-CN" sz="1800" b="1" dirty="0">
                          <a:solidFill>
                            <a:srgbClr val="0000FF"/>
                          </a:solidFill>
                          <a:latin typeface="黑体" panose="02010609060101010101" pitchFamily="49" charset="-122"/>
                          <a:ea typeface="黑体" panose="02010609060101010101" pitchFamily="49" charset="-122"/>
                        </a:rPr>
                        <a:t>1</a:t>
                      </a:r>
                      <a:endParaRPr lang="en-US" altLang="zh-CN" sz="1800" b="1" dirty="0">
                        <a:solidFill>
                          <a:srgbClr val="0000FF"/>
                        </a:solidFill>
                        <a:latin typeface="黑体" panose="02010609060101010101" pitchFamily="49" charset="-122"/>
                        <a:ea typeface="黑体" panose="02010609060101010101" pitchFamily="49" charset="-122"/>
                      </a:endParaRPr>
                    </a:p>
                  </a:txBody>
                  <a:tcPr marL="83154" marR="83154" marT="41508" marB="41508">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56890">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0" hangingPunct="0">
                        <a:spcBef>
                          <a:spcPct val="20000"/>
                        </a:spcBef>
                        <a:buClr>
                          <a:schemeClr val="folHlink"/>
                        </a:buClr>
                        <a:buFont typeface="Wingdings" panose="05000000000000000000" pitchFamily="2" charset="2"/>
                        <a:buNone/>
                      </a:pPr>
                      <a:r>
                        <a:rPr lang="zh-CN" altLang="en-US" sz="1800" b="1" dirty="0">
                          <a:solidFill>
                            <a:srgbClr val="0000FF"/>
                          </a:solidFill>
                          <a:latin typeface="黑体" panose="02010609060101010101" pitchFamily="49" charset="-122"/>
                          <a:ea typeface="黑体" panose="02010609060101010101" pitchFamily="49" charset="-122"/>
                        </a:rPr>
                        <a:t>保罗</a:t>
                      </a:r>
                      <a:r>
                        <a:rPr lang="en-US" altLang="zh-CN" sz="1800" b="1" dirty="0">
                          <a:solidFill>
                            <a:srgbClr val="0000FF"/>
                          </a:solidFill>
                          <a:latin typeface="黑体" panose="02010609060101010101" pitchFamily="49" charset="-122"/>
                          <a:ea typeface="黑体" panose="02010609060101010101" pitchFamily="49" charset="-122"/>
                        </a:rPr>
                        <a:t>·</a:t>
                      </a:r>
                      <a:r>
                        <a:rPr lang="zh-CN" altLang="en-US" sz="1800" b="1" dirty="0">
                          <a:solidFill>
                            <a:srgbClr val="0000FF"/>
                          </a:solidFill>
                          <a:latin typeface="黑体" panose="02010609060101010101" pitchFamily="49" charset="-122"/>
                          <a:ea typeface="黑体" panose="02010609060101010101" pitchFamily="49" charset="-122"/>
                        </a:rPr>
                        <a:t>肯尼迪</a:t>
                      </a:r>
                      <a:endParaRPr lang="zh-CN" altLang="en-US" sz="1800" b="1" dirty="0">
                        <a:solidFill>
                          <a:srgbClr val="0000FF"/>
                        </a:solidFill>
                        <a:latin typeface="黑体" panose="02010609060101010101" pitchFamily="49" charset="-122"/>
                        <a:ea typeface="黑体" panose="02010609060101010101" pitchFamily="49" charset="-122"/>
                      </a:endParaRPr>
                    </a:p>
                  </a:txBody>
                  <a:tcPr marL="83154" marR="83154" marT="41508" marB="4150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0" hangingPunct="0">
                        <a:spcBef>
                          <a:spcPct val="20000"/>
                        </a:spcBef>
                        <a:buClr>
                          <a:schemeClr val="folHlink"/>
                        </a:buClr>
                        <a:buFont typeface="Wingdings" panose="05000000000000000000" pitchFamily="2" charset="2"/>
                        <a:buNone/>
                      </a:pPr>
                      <a:r>
                        <a:rPr lang="en-US" altLang="zh-CN" sz="1800" b="1" dirty="0">
                          <a:solidFill>
                            <a:srgbClr val="0000FF"/>
                          </a:solidFill>
                          <a:latin typeface="黑体" panose="02010609060101010101" pitchFamily="49" charset="-122"/>
                          <a:ea typeface="黑体" panose="02010609060101010101" pitchFamily="49" charset="-122"/>
                        </a:rPr>
                        <a:t>《</a:t>
                      </a:r>
                      <a:r>
                        <a:rPr lang="zh-CN" altLang="en-US" sz="1800" b="1" dirty="0">
                          <a:solidFill>
                            <a:srgbClr val="0000FF"/>
                          </a:solidFill>
                          <a:latin typeface="黑体" panose="02010609060101010101" pitchFamily="49" charset="-122"/>
                          <a:ea typeface="黑体" panose="02010609060101010101" pitchFamily="49" charset="-122"/>
                        </a:rPr>
                        <a:t>大国的兴衰</a:t>
                      </a:r>
                      <a:r>
                        <a:rPr lang="en-US" altLang="zh-CN" sz="1800" b="1" dirty="0">
                          <a:solidFill>
                            <a:srgbClr val="0000FF"/>
                          </a:solidFill>
                          <a:latin typeface="黑体" panose="02010609060101010101" pitchFamily="49" charset="-122"/>
                          <a:ea typeface="黑体" panose="02010609060101010101" pitchFamily="49" charset="-122"/>
                        </a:rPr>
                        <a:t>》 </a:t>
                      </a:r>
                      <a:r>
                        <a:rPr lang="zh-CN" altLang="en-US" sz="1800" b="1" dirty="0">
                          <a:solidFill>
                            <a:srgbClr val="0000FF"/>
                          </a:solidFill>
                          <a:latin typeface="黑体" panose="02010609060101010101" pitchFamily="49" charset="-122"/>
                          <a:ea typeface="黑体" panose="02010609060101010101" pitchFamily="49" charset="-122"/>
                        </a:rPr>
                        <a:t>、</a:t>
                      </a:r>
                      <a:r>
                        <a:rPr lang="en-US" altLang="zh-CN" sz="1800" b="1" dirty="0">
                          <a:solidFill>
                            <a:srgbClr val="0000FF"/>
                          </a:solidFill>
                          <a:latin typeface="黑体" panose="02010609060101010101" pitchFamily="49" charset="-122"/>
                          <a:ea typeface="黑体" panose="02010609060101010101" pitchFamily="49" charset="-122"/>
                          <a:sym typeface="+mn-ea"/>
                        </a:rPr>
                        <a:t>《</a:t>
                      </a:r>
                      <a:r>
                        <a:rPr lang="zh-CN" altLang="en-US" sz="1800" b="1" dirty="0">
                          <a:solidFill>
                            <a:srgbClr val="0000FF"/>
                          </a:solidFill>
                          <a:latin typeface="黑体" panose="02010609060101010101" pitchFamily="49" charset="-122"/>
                          <a:ea typeface="黑体" panose="02010609060101010101" pitchFamily="49" charset="-122"/>
                          <a:sym typeface="+mn-ea"/>
                        </a:rPr>
                        <a:t>联合国过去与未来</a:t>
                      </a:r>
                      <a:r>
                        <a:rPr lang="en-US" altLang="zh-CN" sz="1800" b="1" dirty="0">
                          <a:solidFill>
                            <a:srgbClr val="0000FF"/>
                          </a:solidFill>
                          <a:latin typeface="黑体" panose="02010609060101010101" pitchFamily="49" charset="-122"/>
                          <a:ea typeface="黑体" panose="02010609060101010101" pitchFamily="49" charset="-122"/>
                          <a:sym typeface="+mn-ea"/>
                        </a:rPr>
                        <a:t>》</a:t>
                      </a:r>
                      <a:endParaRPr lang="zh-CN" altLang="en-US" sz="1800" b="1" dirty="0">
                        <a:solidFill>
                          <a:srgbClr val="0000FF"/>
                        </a:solidFill>
                        <a:latin typeface="黑体" panose="02010609060101010101" pitchFamily="49" charset="-122"/>
                        <a:ea typeface="黑体" panose="02010609060101010101" pitchFamily="49" charset="-122"/>
                      </a:endParaRPr>
                    </a:p>
                  </a:txBody>
                  <a:tcPr marL="83154" marR="83154" marT="41508" marB="4150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0" hangingPunct="0">
                        <a:spcBef>
                          <a:spcPct val="20000"/>
                        </a:spcBef>
                        <a:buClr>
                          <a:schemeClr val="folHlink"/>
                        </a:buClr>
                        <a:buFont typeface="Wingdings" panose="05000000000000000000" pitchFamily="2" charset="2"/>
                        <a:buNone/>
                      </a:pPr>
                      <a:r>
                        <a:rPr lang="en-US" altLang="zh-CN" sz="1800" b="1" dirty="0">
                          <a:solidFill>
                            <a:srgbClr val="0000FF"/>
                          </a:solidFill>
                          <a:latin typeface="黑体" panose="02010609060101010101" pitchFamily="49" charset="-122"/>
                          <a:ea typeface="黑体" panose="02010609060101010101" pitchFamily="49" charset="-122"/>
                        </a:rPr>
                        <a:t>1</a:t>
                      </a:r>
                      <a:endParaRPr lang="en-US" altLang="zh-CN" sz="1800" b="1" dirty="0">
                        <a:solidFill>
                          <a:srgbClr val="0000FF"/>
                        </a:solidFill>
                        <a:latin typeface="黑体" panose="02010609060101010101" pitchFamily="49" charset="-122"/>
                        <a:ea typeface="黑体" panose="02010609060101010101" pitchFamily="49" charset="-122"/>
                      </a:endParaRPr>
                    </a:p>
                  </a:txBody>
                  <a:tcPr marL="83154" marR="83154" marT="41508" marB="41508">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56890">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0" hangingPunct="0">
                        <a:spcBef>
                          <a:spcPct val="20000"/>
                        </a:spcBef>
                        <a:buClr>
                          <a:schemeClr val="folHlink"/>
                        </a:buClr>
                        <a:buFont typeface="Wingdings" panose="05000000000000000000" pitchFamily="2" charset="2"/>
                        <a:buNone/>
                      </a:pPr>
                      <a:r>
                        <a:rPr lang="zh-CN" altLang="en-US" sz="1800" b="1" dirty="0">
                          <a:solidFill>
                            <a:srgbClr val="0000FF"/>
                          </a:solidFill>
                          <a:latin typeface="黑体" panose="02010609060101010101" pitchFamily="49" charset="-122"/>
                          <a:ea typeface="黑体" panose="02010609060101010101" pitchFamily="49" charset="-122"/>
                        </a:rPr>
                        <a:t>杰里</a:t>
                      </a:r>
                      <a:r>
                        <a:rPr lang="en-US" altLang="zh-CN" sz="1800" b="1" dirty="0">
                          <a:solidFill>
                            <a:srgbClr val="0000FF"/>
                          </a:solidFill>
                          <a:latin typeface="黑体" panose="02010609060101010101" pitchFamily="49" charset="-122"/>
                          <a:ea typeface="黑体" panose="02010609060101010101" pitchFamily="49" charset="-122"/>
                        </a:rPr>
                        <a:t>·</a:t>
                      </a:r>
                      <a:r>
                        <a:rPr lang="zh-CN" altLang="en-US" sz="1800" b="1" dirty="0">
                          <a:solidFill>
                            <a:srgbClr val="0000FF"/>
                          </a:solidFill>
                          <a:latin typeface="黑体" panose="02010609060101010101" pitchFamily="49" charset="-122"/>
                          <a:ea typeface="黑体" panose="02010609060101010101" pitchFamily="49" charset="-122"/>
                        </a:rPr>
                        <a:t>本特利 </a:t>
                      </a:r>
                      <a:endParaRPr lang="zh-CN" altLang="en-US" sz="1800" b="1" dirty="0">
                        <a:solidFill>
                          <a:srgbClr val="0000FF"/>
                        </a:solidFill>
                        <a:latin typeface="黑体" panose="02010609060101010101" pitchFamily="49" charset="-122"/>
                        <a:ea typeface="黑体" panose="02010609060101010101" pitchFamily="49" charset="-122"/>
                      </a:endParaRPr>
                    </a:p>
                  </a:txBody>
                  <a:tcPr marL="83154" marR="83154" marT="41508" marB="4150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0" hangingPunct="0">
                        <a:spcBef>
                          <a:spcPct val="20000"/>
                        </a:spcBef>
                        <a:buClr>
                          <a:schemeClr val="folHlink"/>
                        </a:buClr>
                        <a:buFont typeface="Wingdings" panose="05000000000000000000" pitchFamily="2" charset="2"/>
                        <a:buNone/>
                      </a:pPr>
                      <a:r>
                        <a:rPr lang="en-US" altLang="zh-CN" sz="1800" b="1" dirty="0">
                          <a:solidFill>
                            <a:srgbClr val="0000FF"/>
                          </a:solidFill>
                          <a:latin typeface="黑体" panose="02010609060101010101" pitchFamily="49" charset="-122"/>
                          <a:ea typeface="黑体" panose="02010609060101010101" pitchFamily="49" charset="-122"/>
                        </a:rPr>
                        <a:t>《</a:t>
                      </a:r>
                      <a:r>
                        <a:rPr lang="zh-CN" altLang="en-US" sz="1800" b="1" dirty="0">
                          <a:solidFill>
                            <a:srgbClr val="0000FF"/>
                          </a:solidFill>
                          <a:latin typeface="黑体" panose="02010609060101010101" pitchFamily="49" charset="-122"/>
                          <a:ea typeface="黑体" panose="02010609060101010101" pitchFamily="49" charset="-122"/>
                        </a:rPr>
                        <a:t>新全球史</a:t>
                      </a:r>
                      <a:r>
                        <a:rPr lang="en-US" altLang="zh-CN" sz="1800" b="1" dirty="0">
                          <a:solidFill>
                            <a:srgbClr val="0000FF"/>
                          </a:solidFill>
                          <a:latin typeface="黑体" panose="02010609060101010101" pitchFamily="49" charset="-122"/>
                          <a:ea typeface="黑体" panose="02010609060101010101" pitchFamily="49" charset="-122"/>
                        </a:rPr>
                        <a:t>》 </a:t>
                      </a:r>
                      <a:endParaRPr lang="en-US" altLang="zh-CN" sz="1800" b="1" dirty="0">
                        <a:solidFill>
                          <a:srgbClr val="0000FF"/>
                        </a:solidFill>
                        <a:latin typeface="黑体" panose="02010609060101010101" pitchFamily="49" charset="-122"/>
                        <a:ea typeface="黑体" panose="02010609060101010101" pitchFamily="49" charset="-122"/>
                      </a:endParaRPr>
                    </a:p>
                  </a:txBody>
                  <a:tcPr marL="83154" marR="83154" marT="41508" marB="4150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0" hangingPunct="0">
                        <a:spcBef>
                          <a:spcPct val="20000"/>
                        </a:spcBef>
                        <a:buClr>
                          <a:schemeClr val="folHlink"/>
                        </a:buClr>
                        <a:buFont typeface="Wingdings" panose="05000000000000000000" pitchFamily="2" charset="2"/>
                        <a:buNone/>
                      </a:pPr>
                      <a:r>
                        <a:rPr lang="en-US" altLang="zh-CN" sz="1800" b="1" dirty="0">
                          <a:solidFill>
                            <a:srgbClr val="0000FF"/>
                          </a:solidFill>
                          <a:latin typeface="黑体" panose="02010609060101010101" pitchFamily="49" charset="-122"/>
                          <a:ea typeface="黑体" panose="02010609060101010101" pitchFamily="49" charset="-122"/>
                        </a:rPr>
                        <a:t>2</a:t>
                      </a:r>
                      <a:endParaRPr lang="en-US" altLang="zh-CN" sz="1800" b="1" dirty="0">
                        <a:solidFill>
                          <a:srgbClr val="0000FF"/>
                        </a:solidFill>
                        <a:latin typeface="黑体" panose="02010609060101010101" pitchFamily="49" charset="-122"/>
                        <a:ea typeface="黑体" panose="02010609060101010101" pitchFamily="49" charset="-122"/>
                      </a:endParaRPr>
                    </a:p>
                  </a:txBody>
                  <a:tcPr marL="83154" marR="83154" marT="41508" marB="41508">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56890">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0" hangingPunct="0">
                        <a:spcBef>
                          <a:spcPct val="20000"/>
                        </a:spcBef>
                        <a:buClr>
                          <a:schemeClr val="folHlink"/>
                        </a:buClr>
                        <a:buFont typeface="Wingdings" panose="05000000000000000000" pitchFamily="2" charset="2"/>
                        <a:buNone/>
                      </a:pPr>
                      <a:r>
                        <a:rPr lang="zh-CN" altLang="en-US" sz="1800" b="1" dirty="0">
                          <a:solidFill>
                            <a:srgbClr val="0000FF"/>
                          </a:solidFill>
                          <a:latin typeface="黑体" panose="02010609060101010101" pitchFamily="49" charset="-122"/>
                          <a:ea typeface="黑体" panose="02010609060101010101" pitchFamily="49" charset="-122"/>
                        </a:rPr>
                        <a:t>安格斯</a:t>
                      </a:r>
                      <a:r>
                        <a:rPr lang="en-US" altLang="zh-CN" sz="1800" b="1" dirty="0">
                          <a:solidFill>
                            <a:srgbClr val="0000FF"/>
                          </a:solidFill>
                          <a:latin typeface="黑体" panose="02010609060101010101" pitchFamily="49" charset="-122"/>
                          <a:ea typeface="黑体" panose="02010609060101010101" pitchFamily="49" charset="-122"/>
                        </a:rPr>
                        <a:t>·</a:t>
                      </a:r>
                      <a:r>
                        <a:rPr lang="zh-CN" altLang="en-US" sz="1800" b="1" dirty="0">
                          <a:solidFill>
                            <a:srgbClr val="0000FF"/>
                          </a:solidFill>
                          <a:latin typeface="黑体" panose="02010609060101010101" pitchFamily="49" charset="-122"/>
                          <a:ea typeface="黑体" panose="02010609060101010101" pitchFamily="49" charset="-122"/>
                        </a:rPr>
                        <a:t>麦迪森 </a:t>
                      </a:r>
                      <a:endParaRPr lang="zh-CN" altLang="en-US" sz="1800" b="1" dirty="0">
                        <a:solidFill>
                          <a:srgbClr val="0000FF"/>
                        </a:solidFill>
                        <a:latin typeface="黑体" panose="02010609060101010101" pitchFamily="49" charset="-122"/>
                        <a:ea typeface="黑体" panose="02010609060101010101" pitchFamily="49" charset="-122"/>
                      </a:endParaRPr>
                    </a:p>
                  </a:txBody>
                  <a:tcPr marL="83154" marR="83154" marT="41508" marB="4150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0" hangingPunct="0">
                        <a:spcBef>
                          <a:spcPct val="20000"/>
                        </a:spcBef>
                        <a:buClr>
                          <a:schemeClr val="folHlink"/>
                        </a:buClr>
                        <a:buFont typeface="Wingdings" panose="05000000000000000000" pitchFamily="2" charset="2"/>
                        <a:buNone/>
                      </a:pPr>
                      <a:r>
                        <a:rPr lang="en-US" altLang="zh-CN" sz="1800" b="1" dirty="0">
                          <a:solidFill>
                            <a:srgbClr val="0000FF"/>
                          </a:solidFill>
                          <a:latin typeface="黑体" panose="02010609060101010101" pitchFamily="49" charset="-122"/>
                          <a:ea typeface="黑体" panose="02010609060101010101" pitchFamily="49" charset="-122"/>
                        </a:rPr>
                        <a:t>《</a:t>
                      </a:r>
                      <a:r>
                        <a:rPr lang="zh-CN" altLang="en-US" sz="1800" b="1" dirty="0">
                          <a:solidFill>
                            <a:srgbClr val="0000FF"/>
                          </a:solidFill>
                          <a:latin typeface="黑体" panose="02010609060101010101" pitchFamily="49" charset="-122"/>
                          <a:ea typeface="黑体" panose="02010609060101010101" pitchFamily="49" charset="-122"/>
                        </a:rPr>
                        <a:t>世界经济千年史</a:t>
                      </a:r>
                      <a:r>
                        <a:rPr lang="en-US" altLang="zh-CN" sz="1800" b="1" dirty="0">
                          <a:solidFill>
                            <a:srgbClr val="0000FF"/>
                          </a:solidFill>
                          <a:latin typeface="黑体" panose="02010609060101010101" pitchFamily="49" charset="-122"/>
                          <a:ea typeface="黑体" panose="02010609060101010101" pitchFamily="49" charset="-122"/>
                        </a:rPr>
                        <a:t>》 </a:t>
                      </a:r>
                      <a:endParaRPr lang="en-US" altLang="zh-CN" sz="1800" b="1" dirty="0">
                        <a:solidFill>
                          <a:srgbClr val="0000FF"/>
                        </a:solidFill>
                        <a:latin typeface="黑体" panose="02010609060101010101" pitchFamily="49" charset="-122"/>
                        <a:ea typeface="黑体" panose="02010609060101010101" pitchFamily="49" charset="-122"/>
                      </a:endParaRPr>
                    </a:p>
                  </a:txBody>
                  <a:tcPr marL="83154" marR="83154" marT="41508" marB="4150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0" hangingPunct="0">
                        <a:spcBef>
                          <a:spcPct val="20000"/>
                        </a:spcBef>
                        <a:buClr>
                          <a:schemeClr val="folHlink"/>
                        </a:buClr>
                        <a:buFont typeface="Wingdings" panose="05000000000000000000" pitchFamily="2" charset="2"/>
                        <a:buNone/>
                      </a:pPr>
                      <a:r>
                        <a:rPr lang="en-US" altLang="zh-CN" sz="1800" b="1" dirty="0">
                          <a:solidFill>
                            <a:srgbClr val="0000FF"/>
                          </a:solidFill>
                          <a:latin typeface="黑体" panose="02010609060101010101" pitchFamily="49" charset="-122"/>
                          <a:ea typeface="黑体" panose="02010609060101010101" pitchFamily="49" charset="-122"/>
                        </a:rPr>
                        <a:t>2</a:t>
                      </a:r>
                      <a:endParaRPr lang="en-US" altLang="zh-CN" sz="1800" b="1" dirty="0">
                        <a:solidFill>
                          <a:srgbClr val="0000FF"/>
                        </a:solidFill>
                        <a:latin typeface="黑体" panose="02010609060101010101" pitchFamily="49" charset="-122"/>
                        <a:ea typeface="黑体" panose="02010609060101010101" pitchFamily="49" charset="-122"/>
                      </a:endParaRPr>
                    </a:p>
                  </a:txBody>
                  <a:tcPr marL="83154" marR="83154" marT="41508" marB="41508">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56890">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0" hangingPunct="0">
                        <a:spcBef>
                          <a:spcPct val="20000"/>
                        </a:spcBef>
                        <a:buClr>
                          <a:schemeClr val="folHlink"/>
                        </a:buClr>
                        <a:buFont typeface="Wingdings" panose="05000000000000000000" pitchFamily="2" charset="2"/>
                        <a:buNone/>
                      </a:pPr>
                      <a:r>
                        <a:rPr lang="zh-CN" altLang="en-US" sz="1800" b="1" dirty="0">
                          <a:solidFill>
                            <a:srgbClr val="0000FF"/>
                          </a:solidFill>
                          <a:latin typeface="黑体" panose="02010609060101010101" pitchFamily="49" charset="-122"/>
                          <a:ea typeface="黑体" panose="02010609060101010101" pitchFamily="49" charset="-122"/>
                        </a:rPr>
                        <a:t>彼得</a:t>
                      </a:r>
                      <a:r>
                        <a:rPr lang="en-US" altLang="zh-CN" sz="1800" b="1" dirty="0">
                          <a:solidFill>
                            <a:srgbClr val="0000FF"/>
                          </a:solidFill>
                          <a:latin typeface="黑体" panose="02010609060101010101" pitchFamily="49" charset="-122"/>
                          <a:ea typeface="黑体" panose="02010609060101010101" pitchFamily="49" charset="-122"/>
                        </a:rPr>
                        <a:t>·</a:t>
                      </a:r>
                      <a:r>
                        <a:rPr lang="zh-CN" altLang="en-US" sz="1800" b="1" dirty="0">
                          <a:solidFill>
                            <a:srgbClr val="0000FF"/>
                          </a:solidFill>
                          <a:latin typeface="黑体" panose="02010609060101010101" pitchFamily="49" charset="-122"/>
                          <a:ea typeface="黑体" panose="02010609060101010101" pitchFamily="49" charset="-122"/>
                        </a:rPr>
                        <a:t>李伯庚 </a:t>
                      </a:r>
                      <a:endParaRPr lang="zh-CN" altLang="en-US" sz="1800" b="1" dirty="0">
                        <a:solidFill>
                          <a:srgbClr val="0000FF"/>
                        </a:solidFill>
                        <a:latin typeface="黑体" panose="02010609060101010101" pitchFamily="49" charset="-122"/>
                        <a:ea typeface="黑体" panose="02010609060101010101" pitchFamily="49" charset="-122"/>
                      </a:endParaRPr>
                    </a:p>
                  </a:txBody>
                  <a:tcPr marL="83154" marR="83154" marT="41508" marB="4150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0" hangingPunct="0">
                        <a:spcBef>
                          <a:spcPct val="20000"/>
                        </a:spcBef>
                        <a:buClr>
                          <a:schemeClr val="folHlink"/>
                        </a:buClr>
                        <a:buFont typeface="Wingdings" panose="05000000000000000000" pitchFamily="2" charset="2"/>
                        <a:buNone/>
                      </a:pPr>
                      <a:r>
                        <a:rPr lang="en-US" altLang="zh-CN" sz="1800" b="1" dirty="0">
                          <a:solidFill>
                            <a:srgbClr val="0000FF"/>
                          </a:solidFill>
                          <a:latin typeface="黑体" panose="02010609060101010101" pitchFamily="49" charset="-122"/>
                          <a:ea typeface="黑体" panose="02010609060101010101" pitchFamily="49" charset="-122"/>
                        </a:rPr>
                        <a:t>《</a:t>
                      </a:r>
                      <a:r>
                        <a:rPr lang="zh-CN" altLang="en-US" sz="1800" b="1" dirty="0">
                          <a:solidFill>
                            <a:srgbClr val="0000FF"/>
                          </a:solidFill>
                          <a:latin typeface="黑体" panose="02010609060101010101" pitchFamily="49" charset="-122"/>
                          <a:ea typeface="黑体" panose="02010609060101010101" pitchFamily="49" charset="-122"/>
                        </a:rPr>
                        <a:t>欧洲文化史</a:t>
                      </a:r>
                      <a:r>
                        <a:rPr lang="en-US" altLang="zh-CN" sz="1800" b="1" dirty="0">
                          <a:solidFill>
                            <a:srgbClr val="0000FF"/>
                          </a:solidFill>
                          <a:latin typeface="黑体" panose="02010609060101010101" pitchFamily="49" charset="-122"/>
                          <a:ea typeface="黑体" panose="02010609060101010101" pitchFamily="49" charset="-122"/>
                        </a:rPr>
                        <a:t>》 </a:t>
                      </a:r>
                      <a:endParaRPr lang="en-US" altLang="zh-CN" sz="1800" b="1" dirty="0">
                        <a:solidFill>
                          <a:srgbClr val="0000FF"/>
                        </a:solidFill>
                        <a:latin typeface="黑体" panose="02010609060101010101" pitchFamily="49" charset="-122"/>
                        <a:ea typeface="黑体" panose="02010609060101010101" pitchFamily="49" charset="-122"/>
                      </a:endParaRPr>
                    </a:p>
                  </a:txBody>
                  <a:tcPr marL="83154" marR="83154" marT="41508" marB="4150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0" hangingPunct="0">
                        <a:spcBef>
                          <a:spcPct val="20000"/>
                        </a:spcBef>
                        <a:buClr>
                          <a:schemeClr val="folHlink"/>
                        </a:buClr>
                        <a:buFont typeface="Wingdings" panose="05000000000000000000" pitchFamily="2" charset="2"/>
                        <a:buNone/>
                      </a:pPr>
                      <a:r>
                        <a:rPr lang="en-US" altLang="zh-CN" sz="1800" b="1" dirty="0">
                          <a:solidFill>
                            <a:srgbClr val="0000FF"/>
                          </a:solidFill>
                          <a:latin typeface="黑体" panose="02010609060101010101" pitchFamily="49" charset="-122"/>
                          <a:ea typeface="黑体" panose="02010609060101010101" pitchFamily="49" charset="-122"/>
                        </a:rPr>
                        <a:t>2</a:t>
                      </a:r>
                      <a:endParaRPr lang="en-US" altLang="zh-CN" sz="1800" b="1" dirty="0">
                        <a:solidFill>
                          <a:srgbClr val="0000FF"/>
                        </a:solidFill>
                        <a:latin typeface="黑体" panose="02010609060101010101" pitchFamily="49" charset="-122"/>
                        <a:ea typeface="黑体" panose="02010609060101010101" pitchFamily="49" charset="-122"/>
                      </a:endParaRPr>
                    </a:p>
                  </a:txBody>
                  <a:tcPr marL="83154" marR="83154" marT="41508" marB="41508">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 name="TextBox 8"/>
          <p:cNvSpPr txBox="1"/>
          <p:nvPr/>
        </p:nvSpPr>
        <p:spPr>
          <a:xfrm>
            <a:off x="588700" y="118497"/>
            <a:ext cx="7612380" cy="645160"/>
          </a:xfrm>
          <a:prstGeom prst="rect">
            <a:avLst/>
          </a:prstGeom>
          <a:noFill/>
        </p:spPr>
        <p:txBody>
          <a:bodyPr wrap="none" rtlCol="0">
            <a:spAutoFit/>
          </a:bodyPr>
          <a:p>
            <a:pPr algn="l"/>
            <a:r>
              <a:rPr lang="zh-CN" altLang="en-US" sz="3600" spc="300" dirty="0">
                <a:latin typeface="微软雅黑" panose="020B0503020204020204" charset="-122"/>
                <a:ea typeface="微软雅黑" panose="020B0503020204020204" charset="-122"/>
              </a:rPr>
              <a:t>三、</a:t>
            </a:r>
            <a:r>
              <a:rPr lang="zh-CN" altLang="en-US" sz="3600" spc="300" dirty="0">
                <a:latin typeface="微软雅黑" panose="020B0503020204020204" charset="-122"/>
                <a:ea typeface="微软雅黑" panose="020B0503020204020204" charset="-122"/>
                <a:sym typeface="+mn-ea"/>
              </a:rPr>
              <a:t>高考</a:t>
            </a:r>
            <a:r>
              <a:rPr lang="zh-CN" altLang="en-US" sz="3600" spc="300" dirty="0">
                <a:latin typeface="微软雅黑" panose="020B0503020204020204" charset="-122"/>
                <a:ea typeface="微软雅黑" panose="020B0503020204020204" charset="-122"/>
              </a:rPr>
              <a:t>核心素养考查的应对策略</a:t>
            </a:r>
            <a:endParaRPr lang="zh-CN" altLang="en-US" sz="3600" spc="300" dirty="0">
              <a:latin typeface="微软雅黑" panose="020B0503020204020204" charset="-122"/>
              <a:ea typeface="微软雅黑" panose="020B0503020204020204" charset="-122"/>
            </a:endParaRPr>
          </a:p>
        </p:txBody>
      </p:sp>
      <p:sp>
        <p:nvSpPr>
          <p:cNvPr id="100" name="文本框 99"/>
          <p:cNvSpPr txBox="1"/>
          <p:nvPr/>
        </p:nvSpPr>
        <p:spPr>
          <a:xfrm>
            <a:off x="736600" y="1043940"/>
            <a:ext cx="6842760" cy="521970"/>
          </a:xfrm>
          <a:prstGeom prst="rect">
            <a:avLst/>
          </a:prstGeom>
          <a:noFill/>
          <a:ln w="9525">
            <a:noFill/>
          </a:ln>
        </p:spPr>
        <p:txBody>
          <a:bodyPr wrap="square">
            <a:spAutoFit/>
          </a:bodyPr>
          <a:p>
            <a:r>
              <a:rPr lang="en-US" altLang="zh-CN" sz="2800">
                <a:latin typeface="微软雅黑" panose="020B0503020204020204" charset="-122"/>
                <a:ea typeface="微软雅黑" panose="020B0503020204020204" charset="-122"/>
                <a:cs typeface="微软雅黑" panose="020B0503020204020204" charset="-122"/>
              </a:rPr>
              <a:t>2</a:t>
            </a:r>
            <a:r>
              <a:rPr lang="zh-CN" altLang="en-US" sz="2800">
                <a:latin typeface="微软雅黑" panose="020B0503020204020204" charset="-122"/>
                <a:ea typeface="微软雅黑" panose="020B0503020204020204" charset="-122"/>
                <a:cs typeface="微软雅黑" panose="020B0503020204020204" charset="-122"/>
              </a:rPr>
              <a:t>、精化史料，促进历史解释素养提升</a:t>
            </a:r>
            <a:endParaRPr lang="zh-CN" altLang="en-US" sz="2800">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nvSpPr>
        <p:spPr>
          <a:xfrm>
            <a:off x="337820" y="2308225"/>
            <a:ext cx="6522720" cy="398780"/>
          </a:xfrm>
          <a:prstGeom prst="rect">
            <a:avLst/>
          </a:prstGeom>
          <a:noFill/>
          <a:ln w="9525">
            <a:noFill/>
          </a:ln>
        </p:spPr>
        <p:txBody>
          <a:bodyPr wrap="square">
            <a:spAutoFit/>
          </a:bodyPr>
          <a:p>
            <a:pPr indent="838200"/>
            <a:r>
              <a:rPr lang="en-US" sz="2000">
                <a:latin typeface="宋体" panose="02010600030101010101" pitchFamily="2" charset="-122"/>
                <a:ea typeface="宋体" panose="02010600030101010101" pitchFamily="2" charset="-122"/>
                <a:cs typeface="Times New Roman" panose="02020603050405020304" charset="0"/>
              </a:rPr>
              <a:t>2018</a:t>
            </a:r>
            <a:r>
              <a:rPr lang="zh-CN" sz="2000">
                <a:ea typeface="宋体" panose="02010600030101010101" pitchFamily="2" charset="-122"/>
              </a:rPr>
              <a:t>年高考历史试题材料多样性分布</a:t>
            </a:r>
            <a:endParaRPr lang="zh-CN" altLang="en-US" sz="2000">
              <a:ea typeface="宋体" panose="02010600030101010101" pitchFamily="2" charset="-122"/>
            </a:endParaRPr>
          </a:p>
        </p:txBody>
      </p:sp>
      <p:graphicFrame>
        <p:nvGraphicFramePr>
          <p:cNvPr id="4" name="表格 3"/>
          <p:cNvGraphicFramePr/>
          <p:nvPr/>
        </p:nvGraphicFramePr>
        <p:xfrm>
          <a:off x="556260" y="2961640"/>
          <a:ext cx="5603240" cy="1893570"/>
        </p:xfrm>
        <a:graphic>
          <a:graphicData uri="http://schemas.openxmlformats.org/drawingml/2006/table">
            <a:tbl>
              <a:tblPr firstRow="1" bandRow="1">
                <a:tableStyleId>{5940675A-B579-460E-94D1-54222C63F5DA}</a:tableStyleId>
              </a:tblPr>
              <a:tblGrid>
                <a:gridCol w="1856740"/>
                <a:gridCol w="3746500"/>
              </a:tblGrid>
              <a:tr h="304800">
                <a:tc>
                  <a:txBody>
                    <a:bodyPr/>
                    <a:p>
                      <a:pPr algn="ctr">
                        <a:buNone/>
                      </a:pPr>
                      <a:r>
                        <a:rPr lang="en-US" sz="2000">
                          <a:latin typeface="宋体" panose="02010600030101010101" pitchFamily="2" charset="-122"/>
                          <a:ea typeface="宋体" panose="02010600030101010101" pitchFamily="2" charset="-122"/>
                          <a:cs typeface="宋体" panose="02010600030101010101" pitchFamily="2" charset="-122"/>
                        </a:rPr>
                        <a:t>材料类型</a:t>
                      </a:r>
                      <a:endParaRPr lang="en-US" altLang="en-US" sz="20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2000">
                          <a:latin typeface="宋体" panose="02010600030101010101" pitchFamily="2" charset="-122"/>
                          <a:ea typeface="宋体" panose="02010600030101010101" pitchFamily="2" charset="-122"/>
                          <a:cs typeface="宋体" panose="02010600030101010101" pitchFamily="2" charset="-122"/>
                        </a:rPr>
                        <a:t>2018</a:t>
                      </a:r>
                      <a:endParaRPr lang="en-US" altLang="en-US" sz="20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37185">
                <a:tc>
                  <a:txBody>
                    <a:bodyPr/>
                    <a:p>
                      <a:pPr algn="ctr">
                        <a:buNone/>
                      </a:pPr>
                      <a:r>
                        <a:rPr lang="en-US" sz="2000">
                          <a:latin typeface="宋体" panose="02010600030101010101" pitchFamily="2" charset="-122"/>
                          <a:ea typeface="宋体" panose="02010600030101010101" pitchFamily="2" charset="-122"/>
                          <a:cs typeface="宋体" panose="02010600030101010101" pitchFamily="2" charset="-122"/>
                        </a:rPr>
                        <a:t>历史文字图表</a:t>
                      </a:r>
                      <a:endParaRPr lang="en-US" altLang="en-US" sz="20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2000">
                          <a:latin typeface="宋体" panose="02010600030101010101" pitchFamily="2" charset="-122"/>
                          <a:ea typeface="宋体" panose="02010600030101010101" pitchFamily="2" charset="-122"/>
                          <a:cs typeface="宋体" panose="02010600030101010101" pitchFamily="2" charset="-122"/>
                        </a:rPr>
                        <a:t>25（藩镇设置）</a:t>
                      </a:r>
                      <a:endParaRPr lang="en-US" altLang="en-US" sz="20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04800">
                <a:tc>
                  <a:txBody>
                    <a:bodyPr/>
                    <a:p>
                      <a:pPr algn="ctr">
                        <a:buNone/>
                      </a:pPr>
                      <a:r>
                        <a:rPr lang="en-US" sz="2000">
                          <a:latin typeface="宋体" panose="02010600030101010101" pitchFamily="2" charset="-122"/>
                          <a:ea typeface="宋体" panose="02010600030101010101" pitchFamily="2" charset="-122"/>
                          <a:cs typeface="宋体" panose="02010600030101010101" pitchFamily="2" charset="-122"/>
                        </a:rPr>
                        <a:t>历史图片</a:t>
                      </a:r>
                      <a:endParaRPr lang="en-US" altLang="en-US" sz="20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2000">
                          <a:latin typeface="宋体" panose="02010600030101010101" pitchFamily="2" charset="-122"/>
                          <a:ea typeface="宋体" panose="02010600030101010101" pitchFamily="2" charset="-122"/>
                          <a:cs typeface="宋体" panose="02010600030101010101" pitchFamily="2" charset="-122"/>
                        </a:rPr>
                        <a:t>27（朝贡贸易）</a:t>
                      </a:r>
                      <a:endParaRPr lang="en-US" altLang="en-US" sz="20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04800">
                <a:tc>
                  <a:txBody>
                    <a:bodyPr/>
                    <a:p>
                      <a:pPr algn="ctr">
                        <a:buNone/>
                      </a:pPr>
                      <a:r>
                        <a:rPr lang="en-US" sz="2000">
                          <a:latin typeface="宋体" panose="02010600030101010101" pitchFamily="2" charset="-122"/>
                          <a:ea typeface="宋体" panose="02010600030101010101" pitchFamily="2" charset="-122"/>
                          <a:cs typeface="宋体" panose="02010600030101010101" pitchFamily="2" charset="-122"/>
                        </a:rPr>
                        <a:t>历史漫画</a:t>
                      </a:r>
                      <a:endParaRPr lang="en-US" altLang="en-US" sz="20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2000">
                          <a:latin typeface="宋体" panose="02010600030101010101" pitchFamily="2" charset="-122"/>
                          <a:ea typeface="宋体" panose="02010600030101010101" pitchFamily="2" charset="-122"/>
                          <a:cs typeface="宋体" panose="02010600030101010101" pitchFamily="2" charset="-122"/>
                        </a:rPr>
                        <a:t>31（一五计划）</a:t>
                      </a:r>
                      <a:endParaRPr lang="en-US" altLang="en-US" sz="20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37185">
                <a:tc>
                  <a:txBody>
                    <a:bodyPr/>
                    <a:p>
                      <a:pPr algn="ctr">
                        <a:buNone/>
                      </a:pPr>
                      <a:r>
                        <a:rPr lang="en-US" sz="2000">
                          <a:latin typeface="宋体" panose="02010600030101010101" pitchFamily="2" charset="-122"/>
                          <a:ea typeface="宋体" panose="02010600030101010101" pitchFamily="2" charset="-122"/>
                          <a:cs typeface="宋体" panose="02010600030101010101" pitchFamily="2" charset="-122"/>
                        </a:rPr>
                        <a:t>历史数字图表</a:t>
                      </a:r>
                      <a:endParaRPr lang="en-US" altLang="en-US" sz="20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2000">
                          <a:latin typeface="宋体" panose="02010600030101010101" pitchFamily="2" charset="-122"/>
                          <a:ea typeface="宋体" panose="02010600030101010101" pitchFamily="2" charset="-122"/>
                          <a:cs typeface="宋体" panose="02010600030101010101" pitchFamily="2" charset="-122"/>
                        </a:rPr>
                        <a:t>35（联合国成员的变化）</a:t>
                      </a:r>
                      <a:endParaRPr lang="en-US" altLang="en-US" sz="20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04800">
                <a:tc>
                  <a:txBody>
                    <a:bodyPr/>
                    <a:p>
                      <a:pPr algn="ctr">
                        <a:buNone/>
                      </a:pPr>
                      <a:r>
                        <a:rPr lang="en-US" sz="2000">
                          <a:latin typeface="宋体" panose="02010600030101010101" pitchFamily="2" charset="-122"/>
                          <a:ea typeface="宋体" panose="02010600030101010101" pitchFamily="2" charset="-122"/>
                          <a:cs typeface="宋体" panose="02010600030101010101" pitchFamily="2" charset="-122"/>
                        </a:rPr>
                        <a:t>文学作品</a:t>
                      </a:r>
                      <a:endParaRPr lang="en-US" altLang="en-US" sz="20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2000">
                          <a:latin typeface="宋体" panose="02010600030101010101" pitchFamily="2" charset="-122"/>
                          <a:ea typeface="宋体" panose="02010600030101010101" pitchFamily="2" charset="-122"/>
                          <a:cs typeface="宋体" panose="02010600030101010101" pitchFamily="2" charset="-122"/>
                        </a:rPr>
                        <a:t>42（近代早期殖民掠夺）</a:t>
                      </a:r>
                      <a:endParaRPr lang="en-US" altLang="en-US" sz="20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5" name="文本框 4"/>
          <p:cNvSpPr txBox="1"/>
          <p:nvPr/>
        </p:nvSpPr>
        <p:spPr>
          <a:xfrm>
            <a:off x="6882130" y="1043940"/>
            <a:ext cx="5137785" cy="521970"/>
          </a:xfrm>
          <a:prstGeom prst="rect">
            <a:avLst/>
          </a:prstGeom>
          <a:noFill/>
        </p:spPr>
        <p:txBody>
          <a:bodyPr wrap="square" rtlCol="0">
            <a:spAutoFit/>
          </a:bodyPr>
          <a:p>
            <a:r>
              <a:rPr lang="zh-CN" altLang="en-US" sz="2800">
                <a:solidFill>
                  <a:srgbClr val="FF0000"/>
                </a:solidFill>
              </a:rPr>
              <a:t>有味、有料；有依据、有逻辑</a:t>
            </a:r>
            <a:endParaRPr lang="zh-CN" altLang="en-US" sz="2800">
              <a:solidFill>
                <a:srgbClr val="FF0000"/>
              </a:solidFill>
            </a:endParaRPr>
          </a:p>
        </p:txBody>
      </p:sp>
      <p:pic>
        <p:nvPicPr>
          <p:cNvPr id="6" name="图片 5"/>
          <p:cNvPicPr>
            <a:picLocks noChangeAspect="1"/>
          </p:cNvPicPr>
          <p:nvPr/>
        </p:nvPicPr>
        <p:blipFill>
          <a:blip r:embed="rId1"/>
          <a:stretch>
            <a:fillRect/>
          </a:stretch>
        </p:blipFill>
        <p:spPr>
          <a:xfrm>
            <a:off x="6584315" y="1565910"/>
            <a:ext cx="4770120" cy="47358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 name="TextBox 8"/>
          <p:cNvSpPr txBox="1"/>
          <p:nvPr/>
        </p:nvSpPr>
        <p:spPr>
          <a:xfrm>
            <a:off x="588700" y="118497"/>
            <a:ext cx="7612380" cy="645160"/>
          </a:xfrm>
          <a:prstGeom prst="rect">
            <a:avLst/>
          </a:prstGeom>
          <a:noFill/>
        </p:spPr>
        <p:txBody>
          <a:bodyPr wrap="none" rtlCol="0">
            <a:spAutoFit/>
          </a:bodyPr>
          <a:p>
            <a:pPr algn="l"/>
            <a:r>
              <a:rPr lang="zh-CN" altLang="en-US" sz="3600" spc="300" dirty="0">
                <a:latin typeface="微软雅黑" panose="020B0503020204020204" charset="-122"/>
                <a:ea typeface="微软雅黑" panose="020B0503020204020204" charset="-122"/>
              </a:rPr>
              <a:t>三、</a:t>
            </a:r>
            <a:r>
              <a:rPr lang="zh-CN" altLang="en-US" sz="3600" spc="300" dirty="0">
                <a:latin typeface="微软雅黑" panose="020B0503020204020204" charset="-122"/>
                <a:ea typeface="微软雅黑" panose="020B0503020204020204" charset="-122"/>
                <a:sym typeface="+mn-ea"/>
              </a:rPr>
              <a:t>高考</a:t>
            </a:r>
            <a:r>
              <a:rPr lang="zh-CN" altLang="en-US" sz="3600" spc="300" dirty="0">
                <a:latin typeface="微软雅黑" panose="020B0503020204020204" charset="-122"/>
                <a:ea typeface="微软雅黑" panose="020B0503020204020204" charset="-122"/>
              </a:rPr>
              <a:t>核心素养考查的应对策略</a:t>
            </a:r>
            <a:endParaRPr lang="zh-CN" altLang="en-US" sz="3600" spc="300" dirty="0">
              <a:latin typeface="微软雅黑" panose="020B0503020204020204" charset="-122"/>
              <a:ea typeface="微软雅黑" panose="020B0503020204020204" charset="-122"/>
            </a:endParaRPr>
          </a:p>
        </p:txBody>
      </p:sp>
      <p:sp>
        <p:nvSpPr>
          <p:cNvPr id="100" name="文本框 99"/>
          <p:cNvSpPr txBox="1"/>
          <p:nvPr/>
        </p:nvSpPr>
        <p:spPr>
          <a:xfrm>
            <a:off x="736600" y="1043940"/>
            <a:ext cx="6842760" cy="521970"/>
          </a:xfrm>
          <a:prstGeom prst="rect">
            <a:avLst/>
          </a:prstGeom>
          <a:noFill/>
          <a:ln w="9525">
            <a:noFill/>
          </a:ln>
        </p:spPr>
        <p:txBody>
          <a:bodyPr wrap="square">
            <a:spAutoFit/>
          </a:bodyPr>
          <a:p>
            <a:r>
              <a:rPr lang="en-US" altLang="zh-CN" sz="2800">
                <a:latin typeface="微软雅黑" panose="020B0503020204020204" charset="-122"/>
                <a:ea typeface="微软雅黑" panose="020B0503020204020204" charset="-122"/>
                <a:cs typeface="微软雅黑" panose="020B0503020204020204" charset="-122"/>
              </a:rPr>
              <a:t>2</a:t>
            </a:r>
            <a:r>
              <a:rPr lang="zh-CN" altLang="en-US" sz="2800">
                <a:latin typeface="微软雅黑" panose="020B0503020204020204" charset="-122"/>
                <a:ea typeface="微软雅黑" panose="020B0503020204020204" charset="-122"/>
                <a:cs typeface="微软雅黑" panose="020B0503020204020204" charset="-122"/>
              </a:rPr>
              <a:t>、精化史料，促进历史解释素养提升</a:t>
            </a:r>
            <a:endParaRPr lang="zh-CN" altLang="en-US" sz="2800">
              <a:latin typeface="微软雅黑" panose="020B0503020204020204" charset="-122"/>
              <a:ea typeface="微软雅黑" panose="020B0503020204020204" charset="-122"/>
              <a:cs typeface="微软雅黑" panose="020B0503020204020204" charset="-122"/>
            </a:endParaRPr>
          </a:p>
        </p:txBody>
      </p:sp>
      <p:graphicFrame>
        <p:nvGraphicFramePr>
          <p:cNvPr id="3" name="表格 2"/>
          <p:cNvGraphicFramePr>
            <a:graphicFrameLocks noGrp="1"/>
          </p:cNvGraphicFramePr>
          <p:nvPr/>
        </p:nvGraphicFramePr>
        <p:xfrm>
          <a:off x="1308100" y="1783080"/>
          <a:ext cx="9723120" cy="3291840"/>
        </p:xfrm>
        <a:graphic>
          <a:graphicData uri="http://schemas.openxmlformats.org/drawingml/2006/table">
            <a:tbl>
              <a:tblPr/>
              <a:tblGrid>
                <a:gridCol w="1424940"/>
                <a:gridCol w="8298180"/>
              </a:tblGrid>
              <a:tr h="191135">
                <a:tc>
                  <a:txBody>
                    <a:bodyPr/>
                    <a:p>
                      <a:pPr marL="0" marR="0" lvl="0" indent="0" algn="ctr" defTabSz="914400" rtl="0" eaLnBrk="1" fontAlgn="base" latinLnBrk="0" hangingPunct="1">
                        <a:lnSpc>
                          <a:spcPct val="150000"/>
                        </a:lnSpc>
                        <a:spcBef>
                          <a:spcPct val="0"/>
                        </a:spcBef>
                        <a:spcAft>
                          <a:spcPct val="0"/>
                        </a:spcAft>
                        <a:buClrTx/>
                        <a:buSzTx/>
                        <a:buFontTx/>
                        <a:buNone/>
                      </a:pPr>
                      <a:r>
                        <a:rPr kumimoji="0" lang="zh-CN" sz="2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cs typeface="Times New Roman" panose="02020603050405020304" charset="0"/>
                        </a:rPr>
                        <a:t>时间</a:t>
                      </a:r>
                      <a:endParaRPr kumimoji="0" lang="zh-CN" sz="2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cs typeface="Times New Roman" panose="0202060305040502030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ctr" defTabSz="914400" rtl="0" eaLnBrk="1" fontAlgn="base" latinLnBrk="0" hangingPunct="1">
                        <a:lnSpc>
                          <a:spcPct val="150000"/>
                        </a:lnSpc>
                        <a:spcBef>
                          <a:spcPct val="0"/>
                        </a:spcBef>
                        <a:spcAft>
                          <a:spcPct val="0"/>
                        </a:spcAft>
                        <a:buClrTx/>
                        <a:buSzTx/>
                        <a:buFontTx/>
                        <a:buNone/>
                      </a:pPr>
                      <a:r>
                        <a:rPr kumimoji="0" lang="zh-CN" sz="2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cs typeface="Times New Roman" panose="02020603050405020304" charset="0"/>
                        </a:rPr>
                        <a:t>主要事迹</a:t>
                      </a:r>
                      <a:endParaRPr kumimoji="0" lang="zh-CN" sz="2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cs typeface="Times New Roman" panose="0202060305040502030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p>
                      <a:pPr marL="0" marR="0" lvl="0" indent="0" algn="l" defTabSz="914400" rtl="0" eaLnBrk="1" fontAlgn="base" latinLnBrk="0" hangingPunct="1">
                        <a:lnSpc>
                          <a:spcPct val="15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楷体" panose="02010609060101010101" charset="-122"/>
                          <a:ea typeface="宋体" panose="02010600030101010101" pitchFamily="2" charset="-122"/>
                          <a:cs typeface="Times New Roman" panose="02020603050405020304" charset="0"/>
                        </a:rPr>
                        <a:t>1899</a:t>
                      </a:r>
                      <a:r>
                        <a:rPr kumimoji="0" lang="zh-CN" sz="2000" b="1" i="0" u="none" strike="noStrike" cap="none" normalizeH="0" baseline="0" smtClean="0">
                          <a:ln>
                            <a:noFill/>
                          </a:ln>
                          <a:solidFill>
                            <a:schemeClr val="tx1"/>
                          </a:solidFill>
                          <a:effectLst/>
                          <a:latin typeface="Calibri" panose="020F0502020204030204" charset="0"/>
                          <a:ea typeface="楷体" panose="02010609060101010101" charset="-122"/>
                          <a:cs typeface="Times New Roman" panose="02020603050405020304" charset="0"/>
                        </a:rPr>
                        <a:t>年冬</a:t>
                      </a:r>
                      <a:endParaRPr kumimoji="0" lang="zh-CN" sz="2000" b="1" i="0" u="none" strike="noStrike" cap="none" normalizeH="0" baseline="0" smtClean="0">
                        <a:ln>
                          <a:noFill/>
                        </a:ln>
                        <a:solidFill>
                          <a:schemeClr val="tx1"/>
                        </a:solidFill>
                        <a:effectLst/>
                        <a:latin typeface="Calibri" panose="020F0502020204030204" charset="0"/>
                        <a:ea typeface="楷体" panose="02010609060101010101" charset="-122"/>
                        <a:cs typeface="Times New Roman" panose="02020603050405020304" charset="0"/>
                      </a:endParaRPr>
                    </a:p>
                  </a:txBody>
                  <a:tcPr marL="68580" marR="68580" marT="0" marB="0" anchor="ctr" anchorCtr="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l" defTabSz="914400" rtl="0" eaLnBrk="1" fontAlgn="base" latinLnBrk="0" hangingPunct="1">
                        <a:lnSpc>
                          <a:spcPct val="150000"/>
                        </a:lnSpc>
                        <a:spcBef>
                          <a:spcPct val="0"/>
                        </a:spcBef>
                        <a:spcAft>
                          <a:spcPct val="0"/>
                        </a:spcAft>
                        <a:buClrTx/>
                        <a:buSzTx/>
                        <a:buFontTx/>
                        <a:buNone/>
                      </a:pPr>
                      <a:r>
                        <a:rPr kumimoji="0" lang="zh-CN" sz="2000" b="1" i="0" u="none" strike="noStrike" cap="none" normalizeH="0" baseline="0" smtClean="0">
                          <a:ln>
                            <a:noFill/>
                          </a:ln>
                          <a:solidFill>
                            <a:schemeClr val="tx1"/>
                          </a:solidFill>
                          <a:effectLst/>
                          <a:latin typeface="Calibri" panose="020F0502020204030204" charset="0"/>
                          <a:ea typeface="楷体" panose="02010609060101010101" charset="-122"/>
                          <a:cs typeface="Times New Roman" panose="02020603050405020304" charset="0"/>
                        </a:rPr>
                        <a:t>袁世凯任山东巡抚，全力镇压义和团运动</a:t>
                      </a:r>
                      <a:endParaRPr kumimoji="0" lang="zh-CN" sz="2000" b="1" i="0" u="none" strike="noStrike" cap="none" normalizeH="0" baseline="0" smtClean="0">
                        <a:ln>
                          <a:noFill/>
                        </a:ln>
                        <a:solidFill>
                          <a:schemeClr val="tx1"/>
                        </a:solidFill>
                        <a:effectLst/>
                        <a:latin typeface="Calibri" panose="020F0502020204030204" charset="0"/>
                        <a:ea typeface="楷体" panose="02010609060101010101" charset="-122"/>
                        <a:cs typeface="Times New Roman" panose="0202060305040502030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p>
                      <a:pPr marL="0" marR="0" lvl="0" indent="0" algn="l" defTabSz="914400" rtl="0" eaLnBrk="1" fontAlgn="base" latinLnBrk="0" hangingPunct="1">
                        <a:lnSpc>
                          <a:spcPct val="15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楷体" panose="02010609060101010101" charset="-122"/>
                          <a:ea typeface="宋体" panose="02010600030101010101" pitchFamily="2" charset="-122"/>
                          <a:cs typeface="Times New Roman" panose="02020603050405020304" charset="0"/>
                        </a:rPr>
                        <a:t>1905</a:t>
                      </a:r>
                      <a:r>
                        <a:rPr kumimoji="0" lang="zh-CN" sz="2000" b="1" i="0" u="none" strike="noStrike" cap="none" normalizeH="0" baseline="0" smtClean="0">
                          <a:ln>
                            <a:noFill/>
                          </a:ln>
                          <a:solidFill>
                            <a:schemeClr val="tx1"/>
                          </a:solidFill>
                          <a:effectLst/>
                          <a:latin typeface="Calibri" panose="020F0502020204030204" charset="0"/>
                          <a:ea typeface="楷体" panose="02010609060101010101" charset="-122"/>
                          <a:cs typeface="Times New Roman" panose="02020603050405020304" charset="0"/>
                        </a:rPr>
                        <a:t>年</a:t>
                      </a:r>
                      <a:endParaRPr kumimoji="0" lang="zh-CN" sz="2000" b="1" i="0" u="none" strike="noStrike" cap="none" normalizeH="0" baseline="0" smtClean="0">
                        <a:ln>
                          <a:noFill/>
                        </a:ln>
                        <a:solidFill>
                          <a:schemeClr val="tx1"/>
                        </a:solidFill>
                        <a:effectLst/>
                        <a:latin typeface="Calibri" panose="020F0502020204030204" charset="0"/>
                        <a:ea typeface="楷体" panose="02010609060101010101" charset="-122"/>
                        <a:cs typeface="Times New Roman" panose="02020603050405020304" charset="0"/>
                      </a:endParaRPr>
                    </a:p>
                  </a:txBody>
                  <a:tcPr marL="68580" marR="68580" marT="0" marB="0" anchor="ctr" anchorCtr="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l" defTabSz="914400" rtl="0" eaLnBrk="1" fontAlgn="base" latinLnBrk="0" hangingPunct="1">
                        <a:lnSpc>
                          <a:spcPct val="150000"/>
                        </a:lnSpc>
                        <a:spcBef>
                          <a:spcPct val="0"/>
                        </a:spcBef>
                        <a:spcAft>
                          <a:spcPct val="0"/>
                        </a:spcAft>
                        <a:buClrTx/>
                        <a:buSzTx/>
                        <a:buFontTx/>
                        <a:buNone/>
                      </a:pPr>
                      <a:r>
                        <a:rPr kumimoji="0" lang="zh-CN" sz="2000" b="1" i="0" u="none" strike="noStrike" cap="none" normalizeH="0" baseline="0" smtClean="0">
                          <a:ln>
                            <a:noFill/>
                          </a:ln>
                          <a:solidFill>
                            <a:schemeClr val="tx1"/>
                          </a:solidFill>
                          <a:effectLst/>
                          <a:latin typeface="Calibri" panose="020F0502020204030204" charset="0"/>
                          <a:ea typeface="楷体" panose="02010609060101010101" charset="-122"/>
                          <a:cs typeface="Times New Roman" panose="02020603050405020304" charset="0"/>
                        </a:rPr>
                        <a:t>袁世凯亲自出面筹钱，督修中国人自己建造的第一条铁路京张铁路</a:t>
                      </a:r>
                      <a:endParaRPr kumimoji="0" lang="zh-CN" sz="2000" b="1" i="0" u="none" strike="noStrike" cap="none" normalizeH="0" baseline="0" smtClean="0">
                        <a:ln>
                          <a:noFill/>
                        </a:ln>
                        <a:solidFill>
                          <a:schemeClr val="tx1"/>
                        </a:solidFill>
                        <a:effectLst/>
                        <a:latin typeface="Calibri" panose="020F0502020204030204" charset="0"/>
                        <a:ea typeface="楷体" panose="02010609060101010101" charset="-122"/>
                        <a:cs typeface="Times New Roman" panose="0202060305040502030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p>
                      <a:pPr marL="0" marR="0" lvl="0" indent="0" algn="l" defTabSz="914400" rtl="0" eaLnBrk="1" fontAlgn="base" latinLnBrk="0" hangingPunct="1">
                        <a:lnSpc>
                          <a:spcPct val="15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楷体" panose="02010609060101010101" charset="-122"/>
                          <a:ea typeface="宋体" panose="02010600030101010101" pitchFamily="2" charset="-122"/>
                          <a:cs typeface="Times New Roman" panose="02020603050405020304" charset="0"/>
                        </a:rPr>
                        <a:t>1912</a:t>
                      </a:r>
                      <a:r>
                        <a:rPr kumimoji="0" lang="zh-CN" sz="2000" b="1" i="0" u="none" strike="noStrike" cap="none" normalizeH="0" baseline="0" smtClean="0">
                          <a:ln>
                            <a:noFill/>
                          </a:ln>
                          <a:solidFill>
                            <a:schemeClr val="tx1"/>
                          </a:solidFill>
                          <a:effectLst/>
                          <a:latin typeface="Calibri" panose="020F0502020204030204" charset="0"/>
                          <a:ea typeface="楷体" panose="02010609060101010101" charset="-122"/>
                          <a:cs typeface="Times New Roman" panose="02020603050405020304" charset="0"/>
                        </a:rPr>
                        <a:t>年</a:t>
                      </a:r>
                      <a:r>
                        <a:rPr kumimoji="0" lang="en-US" altLang="zh-CN" sz="2000" b="1" i="0" u="none" strike="noStrike" cap="none" normalizeH="0" baseline="0" smtClean="0">
                          <a:ln>
                            <a:noFill/>
                          </a:ln>
                          <a:solidFill>
                            <a:schemeClr val="tx1"/>
                          </a:solidFill>
                          <a:effectLst/>
                          <a:latin typeface="Calibri" panose="020F0502020204030204" charset="0"/>
                          <a:ea typeface="楷体" panose="02010609060101010101" charset="-122"/>
                          <a:cs typeface="Times New Roman" panose="02020603050405020304" charset="0"/>
                        </a:rPr>
                        <a:t>6</a:t>
                      </a:r>
                      <a:r>
                        <a:rPr kumimoji="0" lang="zh-CN" sz="2000" b="1" i="0" u="none" strike="noStrike" cap="none" normalizeH="0" baseline="0" smtClean="0">
                          <a:ln>
                            <a:noFill/>
                          </a:ln>
                          <a:solidFill>
                            <a:schemeClr val="tx1"/>
                          </a:solidFill>
                          <a:effectLst/>
                          <a:latin typeface="Calibri" panose="020F0502020204030204" charset="0"/>
                          <a:ea typeface="楷体" panose="02010609060101010101" charset="-122"/>
                          <a:cs typeface="Times New Roman" panose="02020603050405020304" charset="0"/>
                        </a:rPr>
                        <a:t>月</a:t>
                      </a:r>
                      <a:endParaRPr kumimoji="0" lang="zh-CN" sz="2000" b="1" i="0" u="none" strike="noStrike" cap="none" normalizeH="0" baseline="0" smtClean="0">
                        <a:ln>
                          <a:noFill/>
                        </a:ln>
                        <a:solidFill>
                          <a:schemeClr val="tx1"/>
                        </a:solidFill>
                        <a:effectLst/>
                        <a:latin typeface="Calibri" panose="020F0502020204030204" charset="0"/>
                        <a:ea typeface="楷体" panose="02010609060101010101" charset="-122"/>
                        <a:cs typeface="Times New Roman" panose="02020603050405020304" charset="0"/>
                      </a:endParaRPr>
                    </a:p>
                  </a:txBody>
                  <a:tcPr marL="68580" marR="68580" marT="0" marB="0" anchor="ctr" anchorCtr="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l" defTabSz="914400" rtl="0" eaLnBrk="1" fontAlgn="base" latinLnBrk="0" hangingPunct="1">
                        <a:lnSpc>
                          <a:spcPct val="150000"/>
                        </a:lnSpc>
                        <a:spcBef>
                          <a:spcPct val="0"/>
                        </a:spcBef>
                        <a:spcAft>
                          <a:spcPct val="0"/>
                        </a:spcAft>
                        <a:buClrTx/>
                        <a:buSzTx/>
                        <a:buFontTx/>
                        <a:buNone/>
                      </a:pPr>
                      <a:r>
                        <a:rPr kumimoji="0" lang="zh-CN" sz="2000" b="1" i="0" u="none" strike="noStrike" cap="none" normalizeH="0" baseline="0" smtClean="0">
                          <a:ln>
                            <a:noFill/>
                          </a:ln>
                          <a:solidFill>
                            <a:schemeClr val="tx1"/>
                          </a:solidFill>
                          <a:effectLst/>
                          <a:latin typeface="Calibri" panose="020F0502020204030204" charset="0"/>
                          <a:ea typeface="楷体" panose="02010609060101010101" charset="-122"/>
                          <a:cs typeface="Times New Roman" panose="02020603050405020304" charset="0"/>
                        </a:rPr>
                        <a:t>袁世凯颁发</a:t>
                      </a:r>
                      <a:r>
                        <a:rPr kumimoji="0" lang="zh-CN" altLang="zh-CN" sz="2000" b="1" i="0" u="none" strike="noStrike" cap="none" normalizeH="0" baseline="0" smtClean="0">
                          <a:ln>
                            <a:noFill/>
                          </a:ln>
                          <a:solidFill>
                            <a:schemeClr val="tx1"/>
                          </a:solidFill>
                          <a:effectLst/>
                          <a:latin typeface="Calibri" panose="020F0502020204030204" charset="0"/>
                          <a:ea typeface="楷体" panose="02010609060101010101" charset="-122"/>
                          <a:cs typeface="Times New Roman" panose="02020603050405020304" charset="0"/>
                        </a:rPr>
                        <a:t>《</a:t>
                      </a:r>
                      <a:r>
                        <a:rPr kumimoji="0" lang="zh-CN" sz="2000" b="1" i="0" u="none" strike="noStrike" cap="none" normalizeH="0" baseline="0" smtClean="0">
                          <a:ln>
                            <a:noFill/>
                          </a:ln>
                          <a:solidFill>
                            <a:schemeClr val="tx1"/>
                          </a:solidFill>
                          <a:effectLst/>
                          <a:latin typeface="Calibri" panose="020F0502020204030204" charset="0"/>
                          <a:ea typeface="楷体" panose="02010609060101010101" charset="-122"/>
                          <a:cs typeface="Times New Roman" panose="02020603050405020304" charset="0"/>
                        </a:rPr>
                        <a:t>暂行新刑律</a:t>
                      </a:r>
                      <a:r>
                        <a:rPr kumimoji="0" lang="zh-CN" altLang="zh-CN" sz="2000" b="1" i="0" u="none" strike="noStrike" cap="none" normalizeH="0" baseline="0" smtClean="0">
                          <a:ln>
                            <a:noFill/>
                          </a:ln>
                          <a:solidFill>
                            <a:schemeClr val="tx1"/>
                          </a:solidFill>
                          <a:effectLst/>
                          <a:latin typeface="Calibri" panose="020F0502020204030204" charset="0"/>
                          <a:ea typeface="楷体" panose="02010609060101010101" charset="-122"/>
                          <a:cs typeface="Times New Roman" panose="02020603050405020304" charset="0"/>
                        </a:rPr>
                        <a:t>》</a:t>
                      </a:r>
                      <a:r>
                        <a:rPr kumimoji="0" lang="zh-CN" sz="2000" b="1" i="0" u="none" strike="noStrike" cap="none" normalizeH="0" baseline="0" smtClean="0">
                          <a:ln>
                            <a:noFill/>
                          </a:ln>
                          <a:solidFill>
                            <a:schemeClr val="tx1"/>
                          </a:solidFill>
                          <a:effectLst/>
                          <a:latin typeface="Calibri" panose="020F0502020204030204" charset="0"/>
                          <a:ea typeface="楷体" panose="02010609060101010101" charset="-122"/>
                          <a:cs typeface="Times New Roman" panose="02020603050405020304" charset="0"/>
                        </a:rPr>
                        <a:t>，对赌博者、开设赌场者规定不同刑罚</a:t>
                      </a:r>
                      <a:endParaRPr kumimoji="0" lang="zh-CN" sz="2000" b="1" i="0" u="none" strike="noStrike" cap="none" normalizeH="0" baseline="0" smtClean="0">
                        <a:ln>
                          <a:noFill/>
                        </a:ln>
                        <a:solidFill>
                          <a:schemeClr val="tx1"/>
                        </a:solidFill>
                        <a:effectLst/>
                        <a:latin typeface="Calibri" panose="020F0502020204030204" charset="0"/>
                        <a:ea typeface="楷体" panose="02010609060101010101" charset="-122"/>
                        <a:cs typeface="Times New Roman" panose="0202060305040502030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71600">
                <a:tc>
                  <a:txBody>
                    <a:bodyPr/>
                    <a:p>
                      <a:pPr marL="0" marR="0" lvl="0" indent="0" algn="l" defTabSz="914400" rtl="0" eaLnBrk="1" fontAlgn="base" latinLnBrk="0" hangingPunct="1">
                        <a:lnSpc>
                          <a:spcPct val="15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楷体" panose="02010609060101010101" charset="-122"/>
                          <a:ea typeface="宋体" panose="02010600030101010101" pitchFamily="2" charset="-122"/>
                          <a:cs typeface="Times New Roman" panose="02020603050405020304" charset="0"/>
                        </a:rPr>
                        <a:t>1916</a:t>
                      </a:r>
                      <a:r>
                        <a:rPr kumimoji="0" lang="zh-CN" sz="2000" b="1" i="0" u="none" strike="noStrike" cap="none" normalizeH="0" baseline="0" smtClean="0">
                          <a:ln>
                            <a:noFill/>
                          </a:ln>
                          <a:solidFill>
                            <a:schemeClr val="tx1"/>
                          </a:solidFill>
                          <a:effectLst/>
                          <a:latin typeface="Calibri" panose="020F0502020204030204" charset="0"/>
                          <a:ea typeface="楷体" panose="02010609060101010101" charset="-122"/>
                          <a:cs typeface="Times New Roman" panose="02020603050405020304" charset="0"/>
                        </a:rPr>
                        <a:t>年</a:t>
                      </a:r>
                      <a:endParaRPr kumimoji="0" lang="zh-CN" sz="2000" b="1" i="0" u="none" strike="noStrike" cap="none" normalizeH="0" baseline="0" smtClean="0">
                        <a:ln>
                          <a:noFill/>
                        </a:ln>
                        <a:solidFill>
                          <a:schemeClr val="tx1"/>
                        </a:solidFill>
                        <a:effectLst/>
                        <a:latin typeface="Calibri" panose="020F0502020204030204" charset="0"/>
                        <a:ea typeface="楷体" panose="02010609060101010101" charset="-122"/>
                        <a:cs typeface="Times New Roman" panose="02020603050405020304" charset="0"/>
                      </a:endParaRPr>
                    </a:p>
                  </a:txBody>
                  <a:tcPr marL="68580" marR="68580" marT="0" marB="0" anchor="ctr" anchorCtr="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l" defTabSz="914400" rtl="0" eaLnBrk="1" fontAlgn="base" latinLnBrk="0" hangingPunct="1">
                        <a:lnSpc>
                          <a:spcPct val="150000"/>
                        </a:lnSpc>
                        <a:spcBef>
                          <a:spcPct val="0"/>
                        </a:spcBef>
                        <a:spcAft>
                          <a:spcPct val="0"/>
                        </a:spcAft>
                        <a:buClrTx/>
                        <a:buSzTx/>
                        <a:buFontTx/>
                        <a:buNone/>
                      </a:pPr>
                      <a:r>
                        <a:rPr kumimoji="0" lang="zh-CN" sz="2000" b="1" i="0" u="none" strike="noStrike" cap="none" normalizeH="0" baseline="0" smtClean="0">
                          <a:ln>
                            <a:noFill/>
                          </a:ln>
                          <a:solidFill>
                            <a:schemeClr val="tx1"/>
                          </a:solidFill>
                          <a:effectLst/>
                          <a:latin typeface="Calibri" panose="020F0502020204030204" charset="0"/>
                          <a:ea typeface="楷体" panose="02010609060101010101" charset="-122"/>
                          <a:cs typeface="Times New Roman" panose="02020603050405020304" charset="0"/>
                        </a:rPr>
                        <a:t>袁世凯颁布</a:t>
                      </a:r>
                      <a:r>
                        <a:rPr kumimoji="0" lang="zh-CN" altLang="zh-CN" sz="2000" b="1" i="0" u="none" strike="noStrike" cap="none" normalizeH="0" baseline="0" smtClean="0">
                          <a:ln>
                            <a:noFill/>
                          </a:ln>
                          <a:solidFill>
                            <a:schemeClr val="tx1"/>
                          </a:solidFill>
                          <a:effectLst/>
                          <a:latin typeface="Calibri" panose="020F0502020204030204" charset="0"/>
                          <a:ea typeface="楷体" panose="02010609060101010101" charset="-122"/>
                          <a:cs typeface="Times New Roman" panose="02020603050405020304" charset="0"/>
                        </a:rPr>
                        <a:t>《</a:t>
                      </a:r>
                      <a:r>
                        <a:rPr kumimoji="0" lang="zh-CN" sz="2000" b="1" i="0" u="none" strike="noStrike" cap="none" normalizeH="0" baseline="0" smtClean="0">
                          <a:ln>
                            <a:noFill/>
                          </a:ln>
                          <a:solidFill>
                            <a:schemeClr val="tx1"/>
                          </a:solidFill>
                          <a:effectLst/>
                          <a:latin typeface="Calibri" panose="020F0502020204030204" charset="0"/>
                          <a:ea typeface="楷体" panose="02010609060101010101" charset="-122"/>
                          <a:cs typeface="Times New Roman" panose="02020603050405020304" charset="0"/>
                        </a:rPr>
                        <a:t>新皇室规范</a:t>
                      </a:r>
                      <a:r>
                        <a:rPr kumimoji="0" lang="zh-CN" altLang="zh-CN" sz="2000" b="1" i="0" u="none" strike="noStrike" cap="none" normalizeH="0" baseline="0" smtClean="0">
                          <a:ln>
                            <a:noFill/>
                          </a:ln>
                          <a:solidFill>
                            <a:schemeClr val="tx1"/>
                          </a:solidFill>
                          <a:effectLst/>
                          <a:latin typeface="Calibri" panose="020F0502020204030204" charset="0"/>
                          <a:ea typeface="楷体" panose="02010609060101010101" charset="-122"/>
                          <a:cs typeface="Times New Roman" panose="02020603050405020304" charset="0"/>
                        </a:rPr>
                        <a:t>》</a:t>
                      </a:r>
                      <a:r>
                        <a:rPr kumimoji="0" lang="zh-CN" sz="2000" b="1" i="0" u="none" strike="noStrike" cap="none" normalizeH="0" baseline="0" smtClean="0">
                          <a:ln>
                            <a:noFill/>
                          </a:ln>
                          <a:solidFill>
                            <a:schemeClr val="tx1"/>
                          </a:solidFill>
                          <a:effectLst/>
                          <a:latin typeface="Calibri" panose="020F0502020204030204" charset="0"/>
                          <a:ea typeface="楷体" panose="02010609060101010101" charset="-122"/>
                          <a:cs typeface="Times New Roman" panose="02020603050405020304" charset="0"/>
                        </a:rPr>
                        <a:t>，规定“自亲王以下至于宗室，犯法治罪与庶民一律；亲王、郡王可以为海陆军官，但不得组织政党，并担任重要政府官员；永废太监制度</a:t>
                      </a:r>
                      <a:r>
                        <a:rPr kumimoji="0" lang="zh-CN" altLang="zh-CN" sz="2000" b="1" i="0" u="none" strike="noStrike" cap="none" normalizeH="0" baseline="0" smtClean="0">
                          <a:ln>
                            <a:noFill/>
                          </a:ln>
                          <a:solidFill>
                            <a:schemeClr val="tx1"/>
                          </a:solidFill>
                          <a:effectLst/>
                          <a:latin typeface="Calibri" panose="020F0502020204030204" charset="0"/>
                          <a:ea typeface="楷体" panose="02010609060101010101" charset="-122"/>
                          <a:cs typeface="Times New Roman" panose="02020603050405020304" charset="0"/>
                        </a:rPr>
                        <a:t>……”</a:t>
                      </a:r>
                      <a:endParaRPr kumimoji="0" lang="zh-CN" altLang="zh-CN" sz="2000" b="1" i="0" u="none" strike="noStrike" cap="none" normalizeH="0" baseline="0" smtClean="0">
                        <a:ln>
                          <a:noFill/>
                        </a:ln>
                        <a:solidFill>
                          <a:schemeClr val="tx1"/>
                        </a:solidFill>
                        <a:effectLst/>
                        <a:latin typeface="Calibri" panose="020F0502020204030204" charset="0"/>
                        <a:ea typeface="楷体" panose="02010609060101010101" charset="-122"/>
                        <a:cs typeface="Times New Roman" panose="0202060305040502030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 name="文本框 3"/>
          <p:cNvSpPr txBox="1"/>
          <p:nvPr/>
        </p:nvSpPr>
        <p:spPr>
          <a:xfrm>
            <a:off x="1307465" y="5370830"/>
            <a:ext cx="9723120" cy="829945"/>
          </a:xfrm>
          <a:prstGeom prst="rect">
            <a:avLst/>
          </a:prstGeom>
          <a:noFill/>
        </p:spPr>
        <p:txBody>
          <a:bodyPr wrap="square" rtlCol="0" anchor="t">
            <a:spAutoFit/>
          </a:bodyPr>
          <a:p>
            <a:r>
              <a:rPr lang="en-US" altLang="zh-CN" sz="2400"/>
              <a:t>    </a:t>
            </a:r>
            <a:r>
              <a:rPr lang="zh-CN" altLang="en-US" sz="2400">
                <a:solidFill>
                  <a:srgbClr val="FF0000"/>
                </a:solidFill>
              </a:rPr>
              <a:t>不同于习以为常观点的史料</a:t>
            </a:r>
            <a:r>
              <a:rPr lang="zh-CN" altLang="en-US" sz="2400"/>
              <a:t>。（培养史证意识的最好路径就是用好教材，特别是用好教材的失误或片面之处）</a:t>
            </a:r>
            <a:endParaRPr lang="zh-CN" altLang="en-US" sz="2400"/>
          </a:p>
        </p:txBody>
      </p:sp>
      <p:sp>
        <p:nvSpPr>
          <p:cNvPr id="7" name="文本框 6"/>
          <p:cNvSpPr txBox="1"/>
          <p:nvPr/>
        </p:nvSpPr>
        <p:spPr>
          <a:xfrm>
            <a:off x="6851650" y="1043940"/>
            <a:ext cx="4843145" cy="521970"/>
          </a:xfrm>
          <a:prstGeom prst="rect">
            <a:avLst/>
          </a:prstGeom>
          <a:noFill/>
        </p:spPr>
        <p:txBody>
          <a:bodyPr wrap="square" rtlCol="0">
            <a:spAutoFit/>
          </a:bodyPr>
          <a:p>
            <a:r>
              <a:rPr lang="zh-CN" altLang="en-US" sz="2800">
                <a:solidFill>
                  <a:srgbClr val="FF0000"/>
                </a:solidFill>
              </a:rPr>
              <a:t>有味、有料；有依据、有逻辑</a:t>
            </a:r>
            <a:endParaRPr lang="zh-CN" altLang="en-US" sz="2800">
              <a:solidFill>
                <a:srgbClr val="FF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 name="TextBox 8"/>
          <p:cNvSpPr txBox="1"/>
          <p:nvPr/>
        </p:nvSpPr>
        <p:spPr>
          <a:xfrm>
            <a:off x="588700" y="118497"/>
            <a:ext cx="7612380" cy="645160"/>
          </a:xfrm>
          <a:prstGeom prst="rect">
            <a:avLst/>
          </a:prstGeom>
          <a:noFill/>
        </p:spPr>
        <p:txBody>
          <a:bodyPr wrap="none" rtlCol="0">
            <a:spAutoFit/>
          </a:bodyPr>
          <a:p>
            <a:pPr algn="l"/>
            <a:r>
              <a:rPr lang="zh-CN" altLang="en-US" sz="3600" spc="300" dirty="0">
                <a:latin typeface="微软雅黑" panose="020B0503020204020204" charset="-122"/>
                <a:ea typeface="微软雅黑" panose="020B0503020204020204" charset="-122"/>
              </a:rPr>
              <a:t>三、</a:t>
            </a:r>
            <a:r>
              <a:rPr lang="zh-CN" altLang="en-US" sz="3600" spc="300" dirty="0">
                <a:latin typeface="微软雅黑" panose="020B0503020204020204" charset="-122"/>
                <a:ea typeface="微软雅黑" panose="020B0503020204020204" charset="-122"/>
                <a:sym typeface="+mn-ea"/>
              </a:rPr>
              <a:t>高考</a:t>
            </a:r>
            <a:r>
              <a:rPr lang="zh-CN" altLang="en-US" sz="3600" spc="300" dirty="0">
                <a:latin typeface="微软雅黑" panose="020B0503020204020204" charset="-122"/>
                <a:ea typeface="微软雅黑" panose="020B0503020204020204" charset="-122"/>
              </a:rPr>
              <a:t>核心素养考查的应对策略</a:t>
            </a:r>
            <a:endParaRPr lang="zh-CN" altLang="en-US" sz="3600" spc="300" dirty="0">
              <a:latin typeface="微软雅黑" panose="020B0503020204020204" charset="-122"/>
              <a:ea typeface="微软雅黑" panose="020B0503020204020204" charset="-122"/>
            </a:endParaRPr>
          </a:p>
        </p:txBody>
      </p:sp>
      <p:sp>
        <p:nvSpPr>
          <p:cNvPr id="100" name="文本框 99"/>
          <p:cNvSpPr txBox="1"/>
          <p:nvPr/>
        </p:nvSpPr>
        <p:spPr>
          <a:xfrm>
            <a:off x="736600" y="1043940"/>
            <a:ext cx="6842760" cy="521970"/>
          </a:xfrm>
          <a:prstGeom prst="rect">
            <a:avLst/>
          </a:prstGeom>
          <a:noFill/>
          <a:ln w="9525">
            <a:noFill/>
          </a:ln>
        </p:spPr>
        <p:txBody>
          <a:bodyPr wrap="square">
            <a:spAutoFit/>
          </a:bodyPr>
          <a:p>
            <a:r>
              <a:rPr lang="en-US" altLang="zh-CN" sz="2800">
                <a:latin typeface="微软雅黑" panose="020B0503020204020204" charset="-122"/>
                <a:ea typeface="微软雅黑" panose="020B0503020204020204" charset="-122"/>
                <a:cs typeface="微软雅黑" panose="020B0503020204020204" charset="-122"/>
              </a:rPr>
              <a:t>3</a:t>
            </a:r>
            <a:r>
              <a:rPr lang="zh-CN" altLang="en-US" sz="2800">
                <a:latin typeface="微软雅黑" panose="020B0503020204020204" charset="-122"/>
                <a:ea typeface="微软雅黑" panose="020B0503020204020204" charset="-122"/>
                <a:cs typeface="微软雅黑" panose="020B0503020204020204" charset="-122"/>
              </a:rPr>
              <a:t>、优化问题，推动历史解释素养提升</a:t>
            </a:r>
            <a:endParaRPr lang="zh-CN" altLang="en-US" sz="2800">
              <a:latin typeface="微软雅黑" panose="020B0503020204020204" charset="-122"/>
              <a:ea typeface="微软雅黑" panose="020B0503020204020204" charset="-122"/>
              <a:cs typeface="微软雅黑" panose="020B0503020204020204" charset="-122"/>
            </a:endParaRPr>
          </a:p>
        </p:txBody>
      </p:sp>
      <p:sp>
        <p:nvSpPr>
          <p:cNvPr id="2" name="文本框 1"/>
          <p:cNvSpPr txBox="1"/>
          <p:nvPr/>
        </p:nvSpPr>
        <p:spPr>
          <a:xfrm>
            <a:off x="321310" y="5445760"/>
            <a:ext cx="11549380" cy="1198880"/>
          </a:xfrm>
          <a:prstGeom prst="rect">
            <a:avLst/>
          </a:prstGeom>
          <a:noFill/>
          <a:ln w="9525">
            <a:noFill/>
          </a:ln>
        </p:spPr>
        <p:txBody>
          <a:bodyPr wrap="square">
            <a:spAutoFit/>
          </a:bodyPr>
          <a:p>
            <a:pPr indent="304800"/>
            <a:r>
              <a:rPr lang="zh-CN" sz="2400">
                <a:ea typeface="宋体" panose="02010600030101010101" pitchFamily="2" charset="-122"/>
              </a:rPr>
              <a:t>近年开放试题强调问题意识的考查，除了专题教学、主题探讨可以按照问题教学的思路展开，平时的训练也可以体现问题教学的要求。</a:t>
            </a:r>
            <a:r>
              <a:rPr lang="zh-CN" sz="2400">
                <a:solidFill>
                  <a:srgbClr val="4F0FBD"/>
                </a:solidFill>
                <a:ea typeface="宋体" panose="02010600030101010101" pitchFamily="2" charset="-122"/>
              </a:rPr>
              <a:t>往年高考真题选择题主观化；材料题开放化；</a:t>
            </a:r>
            <a:endParaRPr lang="zh-CN" altLang="en-US" sz="2400">
              <a:solidFill>
                <a:srgbClr val="4F0FBD"/>
              </a:solidFill>
              <a:ea typeface="宋体" panose="02010600030101010101" pitchFamily="2" charset="-122"/>
            </a:endParaRPr>
          </a:p>
        </p:txBody>
      </p:sp>
      <p:sp>
        <p:nvSpPr>
          <p:cNvPr id="5" name="文本框 4"/>
          <p:cNvSpPr txBox="1"/>
          <p:nvPr/>
        </p:nvSpPr>
        <p:spPr>
          <a:xfrm>
            <a:off x="7579360" y="1043940"/>
            <a:ext cx="2185035" cy="521970"/>
          </a:xfrm>
          <a:prstGeom prst="rect">
            <a:avLst/>
          </a:prstGeom>
          <a:noFill/>
        </p:spPr>
        <p:txBody>
          <a:bodyPr wrap="square" rtlCol="0">
            <a:spAutoFit/>
          </a:bodyPr>
          <a:p>
            <a:r>
              <a:rPr lang="zh-CN" altLang="en-US" sz="2800">
                <a:solidFill>
                  <a:srgbClr val="FF0000"/>
                </a:solidFill>
              </a:rPr>
              <a:t>有趣、有度</a:t>
            </a:r>
            <a:endParaRPr lang="zh-CN" altLang="en-US" sz="2800">
              <a:solidFill>
                <a:srgbClr val="FF0000"/>
              </a:solidFill>
            </a:endParaRPr>
          </a:p>
        </p:txBody>
      </p:sp>
      <p:graphicFrame>
        <p:nvGraphicFramePr>
          <p:cNvPr id="3" name="图示 2"/>
          <p:cNvGraphicFramePr/>
          <p:nvPr/>
        </p:nvGraphicFramePr>
        <p:xfrm>
          <a:off x="-354330" y="1410335"/>
          <a:ext cx="5979160" cy="403796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grpSp>
        <p:nvGrpSpPr>
          <p:cNvPr id="7" name="组合 6"/>
          <p:cNvGrpSpPr/>
          <p:nvPr/>
        </p:nvGrpSpPr>
        <p:grpSpPr>
          <a:xfrm>
            <a:off x="5090795" y="1755140"/>
            <a:ext cx="6765925" cy="3494405"/>
            <a:chOff x="8017" y="2764"/>
            <a:chExt cx="10655" cy="5503"/>
          </a:xfrm>
        </p:grpSpPr>
        <p:pic>
          <p:nvPicPr>
            <p:cNvPr id="4" name="图片 3"/>
            <p:cNvPicPr>
              <a:picLocks noChangeAspect="1"/>
            </p:cNvPicPr>
            <p:nvPr/>
          </p:nvPicPr>
          <p:blipFill>
            <a:blip r:embed="rId6"/>
            <a:stretch>
              <a:fillRect/>
            </a:stretch>
          </p:blipFill>
          <p:spPr>
            <a:xfrm>
              <a:off x="8017" y="2764"/>
              <a:ext cx="10632" cy="4004"/>
            </a:xfrm>
            <a:prstGeom prst="rect">
              <a:avLst/>
            </a:prstGeom>
          </p:spPr>
        </p:pic>
        <p:sp>
          <p:nvSpPr>
            <p:cNvPr id="6" name="文本框 5"/>
            <p:cNvSpPr txBox="1"/>
            <p:nvPr/>
          </p:nvSpPr>
          <p:spPr>
            <a:xfrm>
              <a:off x="8038" y="6815"/>
              <a:ext cx="10634" cy="1452"/>
            </a:xfrm>
            <a:prstGeom prst="rect">
              <a:avLst/>
            </a:prstGeom>
            <a:noFill/>
          </p:spPr>
          <p:txBody>
            <a:bodyPr wrap="square" rtlCol="0">
              <a:spAutoFit/>
            </a:bodyPr>
            <a:p>
              <a:r>
                <a:rPr lang="zh-CN" altLang="en-US" dirty="0">
                  <a:latin typeface="Arial" panose="020B0604020202020204" pitchFamily="34" charset="0"/>
                  <a:sym typeface="+mn-ea"/>
                </a:rPr>
                <a:t>解读材料，提炼出一个观点，并结合中国近现代史的相关史实，加以论述。（要求：写出观点，观点合理、明确，史论结合。</a:t>
              </a:r>
              <a:r>
                <a:rPr lang="en-US" altLang="zh-CN" dirty="0">
                  <a:latin typeface="Arial" panose="020B0604020202020204" pitchFamily="34" charset="0"/>
                  <a:sym typeface="+mn-ea"/>
                </a:rPr>
                <a:t>12</a:t>
              </a:r>
              <a:r>
                <a:rPr lang="zh-CN" altLang="en-US" dirty="0">
                  <a:latin typeface="Arial" panose="020B0604020202020204" pitchFamily="34" charset="0"/>
                  <a:sym typeface="+mn-ea"/>
                </a:rPr>
                <a:t>分）</a:t>
              </a:r>
              <a:endParaRPr lang="zh-CN" altLang="en-US"/>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 name="TextBox 8"/>
          <p:cNvSpPr txBox="1"/>
          <p:nvPr/>
        </p:nvSpPr>
        <p:spPr>
          <a:xfrm>
            <a:off x="588700" y="118497"/>
            <a:ext cx="4640580" cy="645160"/>
          </a:xfrm>
          <a:prstGeom prst="rect">
            <a:avLst/>
          </a:prstGeom>
          <a:noFill/>
        </p:spPr>
        <p:txBody>
          <a:bodyPr wrap="none" rtlCol="0">
            <a:spAutoFit/>
          </a:bodyPr>
          <a:p>
            <a:pPr algn="l"/>
            <a:r>
              <a:rPr lang="zh-CN" altLang="en-US" sz="3600" spc="300" dirty="0">
                <a:latin typeface="微软雅黑" panose="020B0503020204020204" charset="-122"/>
                <a:ea typeface="微软雅黑" panose="020B0503020204020204" charset="-122"/>
              </a:rPr>
              <a:t>一、核心素养的理解</a:t>
            </a:r>
            <a:endParaRPr lang="zh-CN" altLang="en-US" sz="3600" spc="300" dirty="0">
              <a:latin typeface="微软雅黑" panose="020B0503020204020204" charset="-122"/>
              <a:ea typeface="微软雅黑" panose="020B0503020204020204" charset="-122"/>
            </a:endParaRPr>
          </a:p>
        </p:txBody>
      </p:sp>
      <p:grpSp>
        <p:nvGrpSpPr>
          <p:cNvPr id="13" name="组合 12"/>
          <p:cNvGrpSpPr/>
          <p:nvPr/>
        </p:nvGrpSpPr>
        <p:grpSpPr>
          <a:xfrm>
            <a:off x="937895" y="1891030"/>
            <a:ext cx="4903470" cy="4530725"/>
            <a:chOff x="5096" y="1615"/>
            <a:chExt cx="8630" cy="8502"/>
          </a:xfrm>
        </p:grpSpPr>
        <p:pic>
          <p:nvPicPr>
            <p:cNvPr id="2" name="图片 1" descr="历史学科核心素养结构图"/>
            <p:cNvPicPr>
              <a:picLocks noChangeAspect="1"/>
            </p:cNvPicPr>
            <p:nvPr/>
          </p:nvPicPr>
          <p:blipFill>
            <a:blip r:embed="rId1"/>
            <a:stretch>
              <a:fillRect/>
            </a:stretch>
          </p:blipFill>
          <p:spPr>
            <a:xfrm>
              <a:off x="5096" y="1615"/>
              <a:ext cx="8630" cy="8503"/>
            </a:xfrm>
            <a:prstGeom prst="rect">
              <a:avLst/>
            </a:prstGeom>
          </p:spPr>
        </p:pic>
        <p:grpSp>
          <p:nvGrpSpPr>
            <p:cNvPr id="12" name="组合 11"/>
            <p:cNvGrpSpPr/>
            <p:nvPr/>
          </p:nvGrpSpPr>
          <p:grpSpPr>
            <a:xfrm>
              <a:off x="6718" y="3551"/>
              <a:ext cx="5410" cy="5208"/>
              <a:chOff x="6718" y="3551"/>
              <a:chExt cx="5410" cy="5208"/>
            </a:xfrm>
          </p:grpSpPr>
          <p:sp>
            <p:nvSpPr>
              <p:cNvPr id="9" name="椭圆 8"/>
              <p:cNvSpPr/>
              <p:nvPr/>
            </p:nvSpPr>
            <p:spPr>
              <a:xfrm>
                <a:off x="6718" y="3551"/>
                <a:ext cx="5411" cy="5208"/>
              </a:xfrm>
              <a:prstGeom prst="ellipse">
                <a:avLst/>
              </a:prstGeom>
              <a:noFill/>
              <a:ln w="190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 name="直接连接符 2"/>
              <p:cNvCxnSpPr/>
              <p:nvPr/>
            </p:nvCxnSpPr>
            <p:spPr>
              <a:xfrm flipV="1">
                <a:off x="6991" y="4854"/>
                <a:ext cx="4750" cy="2"/>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4" name="直接连接符 3"/>
              <p:cNvCxnSpPr/>
              <p:nvPr/>
            </p:nvCxnSpPr>
            <p:spPr>
              <a:xfrm>
                <a:off x="6719" y="5831"/>
                <a:ext cx="3855" cy="2722"/>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5" name="直接连接符 4"/>
              <p:cNvCxnSpPr/>
              <p:nvPr/>
            </p:nvCxnSpPr>
            <p:spPr>
              <a:xfrm>
                <a:off x="9871" y="3606"/>
                <a:ext cx="1430" cy="4312"/>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7" name="直接连接符 6"/>
              <p:cNvCxnSpPr/>
              <p:nvPr/>
            </p:nvCxnSpPr>
            <p:spPr>
              <a:xfrm flipH="1">
                <a:off x="7491" y="3551"/>
                <a:ext cx="1361" cy="4422"/>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8" name="直接连接符 7"/>
              <p:cNvCxnSpPr/>
              <p:nvPr/>
            </p:nvCxnSpPr>
            <p:spPr>
              <a:xfrm flipH="1">
                <a:off x="8239" y="5967"/>
                <a:ext cx="3856" cy="2495"/>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grpSp>
      </p:grpSp>
      <p:grpSp>
        <p:nvGrpSpPr>
          <p:cNvPr id="76" name="组合 75"/>
          <p:cNvGrpSpPr/>
          <p:nvPr/>
        </p:nvGrpSpPr>
        <p:grpSpPr>
          <a:xfrm rot="0">
            <a:off x="489585" y="1010920"/>
            <a:ext cx="786765" cy="676910"/>
            <a:chOff x="304800" y="673100"/>
            <a:chExt cx="4000500" cy="4000500"/>
          </a:xfrm>
          <a:effectLst>
            <a:outerShdw blurRad="444500" dist="254000" dir="8100000" algn="tr" rotWithShape="0">
              <a:prstClr val="black">
                <a:alpha val="50000"/>
              </a:prstClr>
            </a:outerShdw>
          </a:effectLst>
        </p:grpSpPr>
        <p:sp>
          <p:nvSpPr>
            <p:cNvPr id="77" name="同心圆 7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080808"/>
                </a:solidFill>
                <a:latin typeface="+mj-ea"/>
                <a:ea typeface="+mj-ea"/>
              </a:endParaRPr>
            </a:p>
          </p:txBody>
        </p:sp>
        <p:sp>
          <p:nvSpPr>
            <p:cNvPr id="78" name="椭圆 7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080808"/>
                </a:solidFill>
                <a:latin typeface="+mj-ea"/>
                <a:ea typeface="+mj-ea"/>
              </a:endParaRPr>
            </a:p>
          </p:txBody>
        </p:sp>
      </p:grpSp>
      <p:sp>
        <p:nvSpPr>
          <p:cNvPr id="79" name="TextBox 13"/>
          <p:cNvSpPr txBox="1"/>
          <p:nvPr/>
        </p:nvSpPr>
        <p:spPr>
          <a:xfrm>
            <a:off x="459105" y="1083310"/>
            <a:ext cx="814705" cy="553720"/>
          </a:xfrm>
          <a:prstGeom prst="rect">
            <a:avLst/>
          </a:prstGeom>
          <a:noFill/>
        </p:spPr>
        <p:txBody>
          <a:bodyPr wrap="square" lIns="0" tIns="0" rIns="0" bIns="0" rtlCol="0">
            <a:spAutoFit/>
          </a:bodyPr>
          <a:p>
            <a:pPr algn="ctr"/>
            <a:r>
              <a:rPr lang="en-US" sz="3600" b="1" dirty="0">
                <a:solidFill>
                  <a:schemeClr val="tx1"/>
                </a:solidFill>
                <a:latin typeface="+mj-ea"/>
                <a:ea typeface="+mj-ea"/>
              </a:rPr>
              <a:t>1</a:t>
            </a:r>
            <a:endParaRPr lang="en-US" sz="3600" b="1" dirty="0">
              <a:solidFill>
                <a:schemeClr val="tx1"/>
              </a:solidFill>
              <a:latin typeface="+mj-ea"/>
              <a:ea typeface="+mj-ea"/>
            </a:endParaRPr>
          </a:p>
        </p:txBody>
      </p:sp>
      <p:grpSp>
        <p:nvGrpSpPr>
          <p:cNvPr id="80" name="组合 79"/>
          <p:cNvGrpSpPr/>
          <p:nvPr/>
        </p:nvGrpSpPr>
        <p:grpSpPr>
          <a:xfrm rot="0">
            <a:off x="1343660" y="1031240"/>
            <a:ext cx="859790" cy="669925"/>
            <a:chOff x="1221" y="3145"/>
            <a:chExt cx="1354" cy="1055"/>
          </a:xfrm>
        </p:grpSpPr>
        <p:grpSp>
          <p:nvGrpSpPr>
            <p:cNvPr id="81" name="组合 67"/>
            <p:cNvGrpSpPr/>
            <p:nvPr/>
          </p:nvGrpSpPr>
          <p:grpSpPr>
            <a:xfrm>
              <a:off x="1221" y="3145"/>
              <a:ext cx="1185" cy="1055"/>
              <a:chOff x="304800" y="673100"/>
              <a:chExt cx="4000500" cy="4000500"/>
            </a:xfrm>
            <a:effectLst>
              <a:outerShdw blurRad="444500" dist="254000" dir="8100000" algn="tr" rotWithShape="0">
                <a:prstClr val="black">
                  <a:alpha val="50000"/>
                </a:prstClr>
              </a:outerShdw>
            </a:effectLst>
          </p:grpSpPr>
          <p:sp>
            <p:nvSpPr>
              <p:cNvPr id="82" name="同心圆 8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83" name="椭圆 8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sp>
          <p:nvSpPr>
            <p:cNvPr id="84" name="TextBox 51"/>
            <p:cNvSpPr txBox="1"/>
            <p:nvPr/>
          </p:nvSpPr>
          <p:spPr>
            <a:xfrm>
              <a:off x="1401" y="3284"/>
              <a:ext cx="1174" cy="822"/>
            </a:xfrm>
            <a:prstGeom prst="rect">
              <a:avLst/>
            </a:prstGeom>
            <a:noFill/>
          </p:spPr>
          <p:txBody>
            <a:bodyPr wrap="square" rtlCol="0">
              <a:spAutoFit/>
            </a:bodyPr>
            <a:p>
              <a:r>
                <a:rPr lang="zh-CN" altLang="en-US" sz="2800" b="1" dirty="0">
                  <a:effectLst>
                    <a:outerShdw blurRad="38100" dist="38100" dir="2700000" algn="tl">
                      <a:srgbClr val="000000">
                        <a:alpha val="43137"/>
                      </a:srgbClr>
                    </a:outerShdw>
                  </a:effectLst>
                  <a:latin typeface="微软雅黑" panose="020B0503020204020204" charset="-122"/>
                  <a:ea typeface="微软雅黑" panose="020B0503020204020204" charset="-122"/>
                </a:rPr>
                <a:t>找</a:t>
              </a:r>
              <a:endParaRPr lang="zh-CN" altLang="en-US" sz="2800" b="1" dirty="0">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grpSp>
      <p:grpSp>
        <p:nvGrpSpPr>
          <p:cNvPr id="85" name="组合 84"/>
          <p:cNvGrpSpPr/>
          <p:nvPr/>
        </p:nvGrpSpPr>
        <p:grpSpPr>
          <a:xfrm rot="0">
            <a:off x="2186305" y="1045845"/>
            <a:ext cx="859790" cy="669925"/>
            <a:chOff x="1221" y="3145"/>
            <a:chExt cx="1354" cy="1055"/>
          </a:xfrm>
        </p:grpSpPr>
        <p:grpSp>
          <p:nvGrpSpPr>
            <p:cNvPr id="86" name="组合 67"/>
            <p:cNvGrpSpPr/>
            <p:nvPr/>
          </p:nvGrpSpPr>
          <p:grpSpPr>
            <a:xfrm>
              <a:off x="1221" y="3145"/>
              <a:ext cx="1185" cy="1055"/>
              <a:chOff x="304800" y="673100"/>
              <a:chExt cx="4000500" cy="4000500"/>
            </a:xfrm>
            <a:effectLst>
              <a:outerShdw blurRad="444500" dist="254000" dir="8100000" algn="tr" rotWithShape="0">
                <a:prstClr val="black">
                  <a:alpha val="50000"/>
                </a:prstClr>
              </a:outerShdw>
            </a:effectLst>
          </p:grpSpPr>
          <p:sp>
            <p:nvSpPr>
              <p:cNvPr id="87" name="同心圆 8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88" name="椭圆 8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sp>
          <p:nvSpPr>
            <p:cNvPr id="89" name="TextBox 51"/>
            <p:cNvSpPr txBox="1"/>
            <p:nvPr/>
          </p:nvSpPr>
          <p:spPr>
            <a:xfrm>
              <a:off x="1401" y="3284"/>
              <a:ext cx="1174" cy="822"/>
            </a:xfrm>
            <a:prstGeom prst="rect">
              <a:avLst/>
            </a:prstGeom>
            <a:noFill/>
          </p:spPr>
          <p:txBody>
            <a:bodyPr wrap="square" rtlCol="0">
              <a:spAutoFit/>
            </a:bodyPr>
            <a:p>
              <a:r>
                <a:rPr lang="zh-CN" altLang="en-US" sz="2800" b="1" dirty="0">
                  <a:effectLst>
                    <a:outerShdw blurRad="38100" dist="38100" dir="2700000" algn="tl">
                      <a:srgbClr val="000000">
                        <a:alpha val="43137"/>
                      </a:srgbClr>
                    </a:outerShdw>
                  </a:effectLst>
                  <a:latin typeface="微软雅黑" panose="020B0503020204020204" charset="-122"/>
                  <a:ea typeface="微软雅黑" panose="020B0503020204020204" charset="-122"/>
                </a:rPr>
                <a:t>关</a:t>
              </a:r>
              <a:endParaRPr lang="zh-CN" altLang="en-US" sz="2800" b="1" dirty="0">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grpSp>
      <p:grpSp>
        <p:nvGrpSpPr>
          <p:cNvPr id="90" name="组合 89"/>
          <p:cNvGrpSpPr/>
          <p:nvPr/>
        </p:nvGrpSpPr>
        <p:grpSpPr>
          <a:xfrm rot="0">
            <a:off x="3013710" y="1024890"/>
            <a:ext cx="859790" cy="669925"/>
            <a:chOff x="1221" y="3145"/>
            <a:chExt cx="1354" cy="1055"/>
          </a:xfrm>
        </p:grpSpPr>
        <p:grpSp>
          <p:nvGrpSpPr>
            <p:cNvPr id="91" name="组合 67"/>
            <p:cNvGrpSpPr/>
            <p:nvPr/>
          </p:nvGrpSpPr>
          <p:grpSpPr>
            <a:xfrm>
              <a:off x="1221" y="3145"/>
              <a:ext cx="1185" cy="1055"/>
              <a:chOff x="304800" y="673100"/>
              <a:chExt cx="4000500" cy="4000500"/>
            </a:xfrm>
            <a:effectLst>
              <a:outerShdw blurRad="444500" dist="254000" dir="8100000" algn="tr" rotWithShape="0">
                <a:prstClr val="black">
                  <a:alpha val="50000"/>
                </a:prstClr>
              </a:outerShdw>
            </a:effectLst>
          </p:grpSpPr>
          <p:sp>
            <p:nvSpPr>
              <p:cNvPr id="92" name="同心圆 9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93" name="椭圆 9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sp>
          <p:nvSpPr>
            <p:cNvPr id="94" name="TextBox 51"/>
            <p:cNvSpPr txBox="1"/>
            <p:nvPr/>
          </p:nvSpPr>
          <p:spPr>
            <a:xfrm>
              <a:off x="1401" y="3284"/>
              <a:ext cx="1174" cy="822"/>
            </a:xfrm>
            <a:prstGeom prst="rect">
              <a:avLst/>
            </a:prstGeom>
            <a:noFill/>
          </p:spPr>
          <p:txBody>
            <a:bodyPr wrap="square" rtlCol="0">
              <a:spAutoFit/>
            </a:bodyPr>
            <a:p>
              <a:r>
                <a:rPr lang="zh-CN" altLang="en-US" sz="2800" b="1" dirty="0">
                  <a:effectLst>
                    <a:outerShdw blurRad="38100" dist="38100" dir="2700000" algn="tl">
                      <a:srgbClr val="000000">
                        <a:alpha val="43137"/>
                      </a:srgbClr>
                    </a:outerShdw>
                  </a:effectLst>
                  <a:latin typeface="微软雅黑" panose="020B0503020204020204" charset="-122"/>
                  <a:ea typeface="微软雅黑" panose="020B0503020204020204" charset="-122"/>
                </a:rPr>
                <a:t>系</a:t>
              </a:r>
              <a:endParaRPr lang="zh-CN" altLang="en-US" sz="2800" b="1" dirty="0">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grpSp>
      <p:graphicFrame>
        <p:nvGraphicFramePr>
          <p:cNvPr id="6" name="图示 5"/>
          <p:cNvGraphicFramePr/>
          <p:nvPr/>
        </p:nvGraphicFramePr>
        <p:xfrm>
          <a:off x="6452870" y="2058035"/>
          <a:ext cx="5433695" cy="4197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文本框 9"/>
          <p:cNvSpPr txBox="1"/>
          <p:nvPr/>
        </p:nvSpPr>
        <p:spPr>
          <a:xfrm>
            <a:off x="2822575" y="6255385"/>
            <a:ext cx="1147445" cy="368300"/>
          </a:xfrm>
          <a:prstGeom prst="rect">
            <a:avLst/>
          </a:prstGeom>
          <a:noFill/>
        </p:spPr>
        <p:txBody>
          <a:bodyPr wrap="square" rtlCol="0" anchor="t">
            <a:spAutoFit/>
          </a:bodyPr>
          <a:p>
            <a:r>
              <a:rPr lang="zh-CN" altLang="en-US"/>
              <a:t>五位一体</a:t>
            </a:r>
            <a:endParaRPr lang="zh-CN" altLang="en-US"/>
          </a:p>
        </p:txBody>
      </p:sp>
      <p:sp>
        <p:nvSpPr>
          <p:cNvPr id="11" name="文本框 10"/>
          <p:cNvSpPr txBox="1"/>
          <p:nvPr/>
        </p:nvSpPr>
        <p:spPr>
          <a:xfrm>
            <a:off x="8677275" y="6255385"/>
            <a:ext cx="1342390" cy="368300"/>
          </a:xfrm>
          <a:prstGeom prst="rect">
            <a:avLst/>
          </a:prstGeom>
          <a:noFill/>
        </p:spPr>
        <p:txBody>
          <a:bodyPr wrap="square" rtlCol="0" anchor="t">
            <a:spAutoFit/>
          </a:bodyPr>
          <a:p>
            <a:r>
              <a:rPr lang="zh-CN" altLang="en-US"/>
              <a:t>核心之核心</a:t>
            </a:r>
            <a:endParaRPr lang="zh-CN"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 name="TextBox 8"/>
          <p:cNvSpPr txBox="1"/>
          <p:nvPr/>
        </p:nvSpPr>
        <p:spPr>
          <a:xfrm>
            <a:off x="588700" y="118497"/>
            <a:ext cx="7612380" cy="645160"/>
          </a:xfrm>
          <a:prstGeom prst="rect">
            <a:avLst/>
          </a:prstGeom>
          <a:noFill/>
        </p:spPr>
        <p:txBody>
          <a:bodyPr wrap="none" rtlCol="0">
            <a:spAutoFit/>
          </a:bodyPr>
          <a:p>
            <a:pPr algn="l"/>
            <a:r>
              <a:rPr lang="zh-CN" altLang="en-US" sz="3600" spc="300" dirty="0">
                <a:latin typeface="微软雅黑" panose="020B0503020204020204" charset="-122"/>
                <a:ea typeface="微软雅黑" panose="020B0503020204020204" charset="-122"/>
              </a:rPr>
              <a:t>三、</a:t>
            </a:r>
            <a:r>
              <a:rPr lang="zh-CN" altLang="en-US" sz="3600" spc="300" dirty="0">
                <a:latin typeface="微软雅黑" panose="020B0503020204020204" charset="-122"/>
                <a:ea typeface="微软雅黑" panose="020B0503020204020204" charset="-122"/>
                <a:sym typeface="+mn-ea"/>
              </a:rPr>
              <a:t>高考</a:t>
            </a:r>
            <a:r>
              <a:rPr lang="zh-CN" altLang="en-US" sz="3600" spc="300" dirty="0">
                <a:latin typeface="微软雅黑" panose="020B0503020204020204" charset="-122"/>
                <a:ea typeface="微软雅黑" panose="020B0503020204020204" charset="-122"/>
              </a:rPr>
              <a:t>核心素养考查的应对策略</a:t>
            </a:r>
            <a:endParaRPr lang="zh-CN" altLang="en-US" sz="3600" spc="300" dirty="0">
              <a:latin typeface="微软雅黑" panose="020B0503020204020204" charset="-122"/>
              <a:ea typeface="微软雅黑" panose="020B0503020204020204" charset="-122"/>
            </a:endParaRPr>
          </a:p>
        </p:txBody>
      </p:sp>
      <p:sp>
        <p:nvSpPr>
          <p:cNvPr id="100" name="文本框 99"/>
          <p:cNvSpPr txBox="1"/>
          <p:nvPr/>
        </p:nvSpPr>
        <p:spPr>
          <a:xfrm>
            <a:off x="736600" y="1043940"/>
            <a:ext cx="6842760" cy="521970"/>
          </a:xfrm>
          <a:prstGeom prst="rect">
            <a:avLst/>
          </a:prstGeom>
          <a:noFill/>
          <a:ln w="9525">
            <a:noFill/>
          </a:ln>
        </p:spPr>
        <p:txBody>
          <a:bodyPr wrap="square">
            <a:spAutoFit/>
          </a:bodyPr>
          <a:p>
            <a:r>
              <a:rPr lang="en-US" altLang="zh-CN" sz="2800">
                <a:latin typeface="微软雅黑" panose="020B0503020204020204" charset="-122"/>
                <a:ea typeface="微软雅黑" panose="020B0503020204020204" charset="-122"/>
                <a:cs typeface="微软雅黑" panose="020B0503020204020204" charset="-122"/>
              </a:rPr>
              <a:t>3</a:t>
            </a:r>
            <a:r>
              <a:rPr lang="zh-CN" altLang="en-US" sz="2800">
                <a:latin typeface="微软雅黑" panose="020B0503020204020204" charset="-122"/>
                <a:ea typeface="微软雅黑" panose="020B0503020204020204" charset="-122"/>
                <a:cs typeface="微软雅黑" panose="020B0503020204020204" charset="-122"/>
              </a:rPr>
              <a:t>、优化问题，推动历史解释素养提升</a:t>
            </a:r>
            <a:endParaRPr lang="zh-CN" altLang="en-US" sz="2800">
              <a:latin typeface="微软雅黑" panose="020B0503020204020204" charset="-122"/>
              <a:ea typeface="微软雅黑" panose="020B0503020204020204" charset="-122"/>
              <a:cs typeface="微软雅黑" panose="020B0503020204020204" charset="-122"/>
            </a:endParaRPr>
          </a:p>
        </p:txBody>
      </p:sp>
      <p:sp>
        <p:nvSpPr>
          <p:cNvPr id="5" name="文本框 4"/>
          <p:cNvSpPr txBox="1"/>
          <p:nvPr/>
        </p:nvSpPr>
        <p:spPr>
          <a:xfrm>
            <a:off x="7579360" y="1043940"/>
            <a:ext cx="2185035" cy="521970"/>
          </a:xfrm>
          <a:prstGeom prst="rect">
            <a:avLst/>
          </a:prstGeom>
          <a:noFill/>
        </p:spPr>
        <p:txBody>
          <a:bodyPr wrap="square" rtlCol="0">
            <a:spAutoFit/>
          </a:bodyPr>
          <a:p>
            <a:r>
              <a:rPr lang="zh-CN" altLang="en-US" sz="2800">
                <a:solidFill>
                  <a:srgbClr val="FF0000"/>
                </a:solidFill>
              </a:rPr>
              <a:t>有趣、有度</a:t>
            </a:r>
            <a:endParaRPr lang="zh-CN" altLang="en-US" sz="2800">
              <a:solidFill>
                <a:srgbClr val="FF0000"/>
              </a:solidFill>
            </a:endParaRPr>
          </a:p>
        </p:txBody>
      </p:sp>
      <p:sp>
        <p:nvSpPr>
          <p:cNvPr id="3" name="文本框 2"/>
          <p:cNvSpPr txBox="1"/>
          <p:nvPr/>
        </p:nvSpPr>
        <p:spPr>
          <a:xfrm>
            <a:off x="118110" y="1623060"/>
            <a:ext cx="11956415" cy="1383665"/>
          </a:xfrm>
          <a:prstGeom prst="rect">
            <a:avLst/>
          </a:prstGeom>
          <a:noFill/>
          <a:ln w="9525">
            <a:noFill/>
          </a:ln>
        </p:spPr>
        <p:txBody>
          <a:bodyPr wrap="square">
            <a:spAutoFit/>
          </a:bodyPr>
          <a:p>
            <a:pPr indent="304800"/>
            <a:r>
              <a:rPr lang="en-US" altLang="zh-CN" sz="2800">
                <a:ea typeface="宋体" panose="02010600030101010101" pitchFamily="2" charset="-122"/>
              </a:rPr>
              <a:t>   </a:t>
            </a:r>
            <a:r>
              <a:rPr lang="zh-CN" sz="2800">
                <a:ea typeface="宋体" panose="02010600030101010101" pitchFamily="2" charset="-122"/>
              </a:rPr>
              <a:t>保培养批判性思维的四种教学方法：第一，</a:t>
            </a:r>
            <a:r>
              <a:rPr lang="zh-CN" sz="2800">
                <a:solidFill>
                  <a:schemeClr val="tx1"/>
                </a:solidFill>
                <a:ea typeface="宋体" panose="02010600030101010101" pitchFamily="2" charset="-122"/>
              </a:rPr>
              <a:t>为学生提供自己发现、自己思考的</a:t>
            </a:r>
            <a:r>
              <a:rPr lang="zh-CN" sz="2800" b="0">
                <a:solidFill>
                  <a:schemeClr val="tx1"/>
                </a:solidFill>
                <a:ea typeface="宋体" panose="02010600030101010101" pitchFamily="2" charset="-122"/>
              </a:rPr>
              <a:t>机会</a:t>
            </a:r>
            <a:r>
              <a:rPr lang="zh-CN" sz="2800">
                <a:ea typeface="宋体" panose="02010600030101010101" pitchFamily="2" charset="-122"/>
              </a:rPr>
              <a:t>；第二，引出学生的不同观点，并使学生理解；第三，指出证据与根据；第四，确保探讨课题的时间。</a:t>
            </a:r>
            <a:endParaRPr lang="zh-CN" sz="2800">
              <a:ea typeface="宋体" panose="02010600030101010101" pitchFamily="2" charset="-122"/>
            </a:endParaRPr>
          </a:p>
        </p:txBody>
      </p:sp>
      <p:sp>
        <p:nvSpPr>
          <p:cNvPr id="7" name="文本框 6"/>
          <p:cNvSpPr txBox="1"/>
          <p:nvPr/>
        </p:nvSpPr>
        <p:spPr>
          <a:xfrm>
            <a:off x="736600" y="3149600"/>
            <a:ext cx="4731385" cy="3107690"/>
          </a:xfrm>
          <a:prstGeom prst="rect">
            <a:avLst/>
          </a:prstGeom>
          <a:noFill/>
          <a:ln w="9525">
            <a:noFill/>
          </a:ln>
        </p:spPr>
        <p:txBody>
          <a:bodyPr wrap="square">
            <a:spAutoFit/>
          </a:bodyPr>
          <a:p>
            <a:pPr lvl="0" indent="266700" algn="l"/>
            <a:r>
              <a:rPr lang="en-US" altLang="zh-CN" sz="2800">
                <a:sym typeface="+mn-ea"/>
              </a:rPr>
              <a:t>法国作家托克维尔《旧制度与大革命》一书的叙述来说，法国大革命的爆发有两个观点：一是“繁荣反而加速了大革命的到来”；二是“何以减轻人民负担反而激怒了人民”。</a:t>
            </a:r>
            <a:endParaRPr lang="en-US" altLang="zh-CN" sz="2800">
              <a:sym typeface="+mn-ea"/>
            </a:endParaRPr>
          </a:p>
        </p:txBody>
      </p:sp>
      <p:pic>
        <p:nvPicPr>
          <p:cNvPr id="2" name="图片 1"/>
          <p:cNvPicPr>
            <a:picLocks noChangeAspect="1"/>
          </p:cNvPicPr>
          <p:nvPr/>
        </p:nvPicPr>
        <p:blipFill>
          <a:blip r:embed="rId1"/>
          <a:stretch>
            <a:fillRect/>
          </a:stretch>
        </p:blipFill>
        <p:spPr>
          <a:xfrm>
            <a:off x="6471920" y="3149600"/>
            <a:ext cx="4400550" cy="3152775"/>
          </a:xfrm>
          <a:prstGeom prst="rect">
            <a:avLst/>
          </a:prstGeom>
          <a:ln>
            <a:solidFill>
              <a:schemeClr val="tx1"/>
            </a:solid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 name="TextBox 8"/>
          <p:cNvSpPr txBox="1"/>
          <p:nvPr/>
        </p:nvSpPr>
        <p:spPr>
          <a:xfrm>
            <a:off x="588700" y="118497"/>
            <a:ext cx="7612380" cy="645160"/>
          </a:xfrm>
          <a:prstGeom prst="rect">
            <a:avLst/>
          </a:prstGeom>
          <a:noFill/>
        </p:spPr>
        <p:txBody>
          <a:bodyPr wrap="none" rtlCol="0">
            <a:spAutoFit/>
          </a:bodyPr>
          <a:p>
            <a:pPr algn="l"/>
            <a:r>
              <a:rPr lang="zh-CN" altLang="en-US" sz="3600" spc="300" dirty="0">
                <a:latin typeface="微软雅黑" panose="020B0503020204020204" charset="-122"/>
                <a:ea typeface="微软雅黑" panose="020B0503020204020204" charset="-122"/>
              </a:rPr>
              <a:t>三、</a:t>
            </a:r>
            <a:r>
              <a:rPr lang="zh-CN" altLang="en-US" sz="3600" spc="300" dirty="0">
                <a:latin typeface="微软雅黑" panose="020B0503020204020204" charset="-122"/>
                <a:ea typeface="微软雅黑" panose="020B0503020204020204" charset="-122"/>
                <a:sym typeface="+mn-ea"/>
              </a:rPr>
              <a:t>高考</a:t>
            </a:r>
            <a:r>
              <a:rPr lang="zh-CN" altLang="en-US" sz="3600" spc="300" dirty="0">
                <a:latin typeface="微软雅黑" panose="020B0503020204020204" charset="-122"/>
                <a:ea typeface="微软雅黑" panose="020B0503020204020204" charset="-122"/>
              </a:rPr>
              <a:t>核心素养考查的应对策略</a:t>
            </a:r>
            <a:endParaRPr lang="zh-CN" altLang="en-US" sz="3600" spc="300" dirty="0">
              <a:latin typeface="微软雅黑" panose="020B0503020204020204" charset="-122"/>
              <a:ea typeface="微软雅黑" panose="020B0503020204020204" charset="-122"/>
            </a:endParaRPr>
          </a:p>
        </p:txBody>
      </p:sp>
      <p:sp>
        <p:nvSpPr>
          <p:cNvPr id="100" name="文本框 99"/>
          <p:cNvSpPr txBox="1"/>
          <p:nvPr/>
        </p:nvSpPr>
        <p:spPr>
          <a:xfrm>
            <a:off x="736600" y="1043940"/>
            <a:ext cx="6842760" cy="521970"/>
          </a:xfrm>
          <a:prstGeom prst="rect">
            <a:avLst/>
          </a:prstGeom>
          <a:noFill/>
          <a:ln w="9525">
            <a:noFill/>
          </a:ln>
        </p:spPr>
        <p:txBody>
          <a:bodyPr wrap="square">
            <a:spAutoFit/>
          </a:bodyPr>
          <a:p>
            <a:r>
              <a:rPr lang="en-US" altLang="zh-CN" sz="2800">
                <a:latin typeface="微软雅黑" panose="020B0503020204020204" charset="-122"/>
                <a:ea typeface="微软雅黑" panose="020B0503020204020204" charset="-122"/>
                <a:cs typeface="微软雅黑" panose="020B0503020204020204" charset="-122"/>
              </a:rPr>
              <a:t>4</a:t>
            </a:r>
            <a:r>
              <a:rPr lang="zh-CN" altLang="en-US" sz="2800">
                <a:latin typeface="微软雅黑" panose="020B0503020204020204" charset="-122"/>
                <a:ea typeface="微软雅黑" panose="020B0503020204020204" charset="-122"/>
                <a:cs typeface="微软雅黑" panose="020B0503020204020204" charset="-122"/>
              </a:rPr>
              <a:t>、强化体验，帮助历史解释素养提升</a:t>
            </a:r>
            <a:endParaRPr lang="zh-CN" altLang="en-US" sz="2800">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244475" y="1788160"/>
            <a:ext cx="5635625" cy="4399915"/>
          </a:xfrm>
          <a:prstGeom prst="rect">
            <a:avLst/>
          </a:prstGeom>
          <a:noFill/>
        </p:spPr>
        <p:txBody>
          <a:bodyPr wrap="square" rtlCol="0">
            <a:spAutoFit/>
          </a:bodyPr>
          <a:p>
            <a:pPr indent="448310"/>
            <a:r>
              <a:rPr lang="zh-CN" altLang="en-US" sz="2000">
                <a:solidFill>
                  <a:srgbClr val="FF0000"/>
                </a:solidFill>
                <a:latin typeface="微软雅黑" panose="020B0503020204020204" charset="-122"/>
                <a:ea typeface="微软雅黑" panose="020B0503020204020204" charset="-122"/>
                <a:cs typeface="微软雅黑" panose="020B0503020204020204" charset="-122"/>
              </a:rPr>
              <a:t>课堂情境剧。</a:t>
            </a:r>
            <a:r>
              <a:rPr lang="zh-CN" altLang="en-US" sz="2000" b="0">
                <a:latin typeface="微软雅黑" panose="020B0503020204020204" charset="-122"/>
                <a:ea typeface="微软雅黑" panose="020B0503020204020204" charset="-122"/>
                <a:cs typeface="微软雅黑" panose="020B0503020204020204" charset="-122"/>
              </a:rPr>
              <a:t>黄生与辕固生论辩“汤武革命”</a:t>
            </a:r>
            <a:endParaRPr lang="zh-CN" altLang="en-US" sz="2000" b="0">
              <a:latin typeface="微软雅黑" panose="020B0503020204020204" charset="-122"/>
              <a:ea typeface="微软雅黑" panose="020B0503020204020204" charset="-122"/>
              <a:cs typeface="微软雅黑" panose="020B0503020204020204" charset="-122"/>
            </a:endParaRPr>
          </a:p>
          <a:p>
            <a:pPr indent="448310"/>
            <a:r>
              <a:rPr lang="zh-CN" altLang="en-US" sz="2000" b="0">
                <a:latin typeface="微软雅黑" panose="020B0503020204020204" charset="-122"/>
                <a:ea typeface="微软雅黑" panose="020B0503020204020204" charset="-122"/>
                <a:cs typeface="微软雅黑" panose="020B0503020204020204" charset="-122"/>
              </a:rPr>
              <a:t>黄生曰：“汤武非受命，乃弑也。”辕固生曰：“不然。夫桀纣虐乱，天下之心皆归汤武，汤武与天下之心而诛桀纣，桀纣之民不为之而归汤武，汤武不得已而立，非受命为何？”黄生曰：“冠虽敞，必加于首；履虽新，必关于足。何者？上下之分也。今桀纣虽失道，然君上也；汤武虽圣，臣下也。夫主有失行，臣下不能正言匡过以尊天子，反因过而诛之，代立践南面，非弑而何也？”辕固生日：“必若所云，是高帝代秦即天子之位，非邪？”</a:t>
            </a:r>
            <a:endParaRPr lang="zh-CN" altLang="en-US" sz="2000" b="0">
              <a:latin typeface="微软雅黑" panose="020B0503020204020204" charset="-122"/>
              <a:ea typeface="微软雅黑" panose="020B0503020204020204" charset="-122"/>
              <a:cs typeface="微软雅黑" panose="020B0503020204020204" charset="-122"/>
            </a:endParaRPr>
          </a:p>
          <a:p>
            <a:pPr indent="448310"/>
            <a:r>
              <a:rPr lang="zh-CN" altLang="en-US" sz="2000" b="0">
                <a:latin typeface="微软雅黑" panose="020B0503020204020204" charset="-122"/>
                <a:ea typeface="微软雅黑" panose="020B0503020204020204" charset="-122"/>
                <a:cs typeface="微软雅黑" panose="020B0503020204020204" charset="-122"/>
              </a:rPr>
              <a:t>于是景帝曰：“食肉不食马肝，不为不知味；言学者无言汤武受命，不为愚。”遂罢。</a:t>
            </a:r>
            <a:endParaRPr lang="zh-CN" altLang="en-US" sz="2000" b="0">
              <a:latin typeface="微软雅黑" panose="020B0503020204020204" charset="-122"/>
              <a:ea typeface="微软雅黑" panose="020B0503020204020204" charset="-122"/>
              <a:cs typeface="微软雅黑" panose="020B0503020204020204" charset="-122"/>
            </a:endParaRPr>
          </a:p>
          <a:p>
            <a:pPr indent="448310" algn="r"/>
            <a:r>
              <a:rPr lang="zh-CN" altLang="en-US" sz="2000" b="0">
                <a:latin typeface="微软雅黑" panose="020B0503020204020204" charset="-122"/>
                <a:ea typeface="微软雅黑" panose="020B0503020204020204" charset="-122"/>
                <a:cs typeface="微软雅黑" panose="020B0503020204020204" charset="-122"/>
              </a:rPr>
              <a:t>——司马迁《史记·儒林列传》</a:t>
            </a:r>
            <a:endParaRPr lang="zh-CN" altLang="en-US" sz="2000" b="0">
              <a:latin typeface="微软雅黑" panose="020B0503020204020204" charset="-122"/>
              <a:ea typeface="微软雅黑" panose="020B0503020204020204" charset="-122"/>
              <a:cs typeface="微软雅黑" panose="020B0503020204020204" charset="-122"/>
            </a:endParaRPr>
          </a:p>
        </p:txBody>
      </p:sp>
      <p:sp>
        <p:nvSpPr>
          <p:cNvPr id="2" name="文本框 1"/>
          <p:cNvSpPr txBox="1"/>
          <p:nvPr/>
        </p:nvSpPr>
        <p:spPr>
          <a:xfrm>
            <a:off x="6134735" y="2280920"/>
            <a:ext cx="5565140" cy="3415030"/>
          </a:xfrm>
          <a:prstGeom prst="rect">
            <a:avLst/>
          </a:prstGeom>
          <a:noFill/>
        </p:spPr>
        <p:txBody>
          <a:bodyPr wrap="square" rtlCol="0">
            <a:spAutoFit/>
          </a:bodyPr>
          <a:p>
            <a:pPr indent="412750"/>
            <a:r>
              <a:rPr lang="zh-CN" altLang="en-US" sz="2400"/>
              <a:t>针对“汤武革命的是与非”，黄生与辕固生各自的论点是什么？二人如何基于论点展开论证？汉景帝为何要打断二人的辩论？三人是站在什么立场对历史事实进行评价？今天我们基于怎样的评判标准看待这场辩论？</a:t>
            </a:r>
            <a:endParaRPr lang="zh-CN" altLang="en-US" sz="2400"/>
          </a:p>
          <a:p>
            <a:pPr indent="412750"/>
            <a:r>
              <a:rPr lang="zh-CN" altLang="en-US" sz="2400"/>
              <a:t>促使学生带着问题在新情境下对历史进行客观评判，拓展学生历史认识的广度和深度。</a:t>
            </a:r>
            <a:endParaRPr lang="zh-CN" altLang="en-US" sz="2400"/>
          </a:p>
        </p:txBody>
      </p:sp>
      <p:sp>
        <p:nvSpPr>
          <p:cNvPr id="3" name="文本框 2"/>
          <p:cNvSpPr txBox="1"/>
          <p:nvPr/>
        </p:nvSpPr>
        <p:spPr>
          <a:xfrm>
            <a:off x="7020560" y="1043940"/>
            <a:ext cx="4792345" cy="460375"/>
          </a:xfrm>
          <a:prstGeom prst="rect">
            <a:avLst/>
          </a:prstGeom>
          <a:noFill/>
        </p:spPr>
        <p:txBody>
          <a:bodyPr wrap="square" rtlCol="0">
            <a:spAutoFit/>
          </a:bodyPr>
          <a:p>
            <a:r>
              <a:rPr lang="zh-CN" altLang="en-US" sz="2400">
                <a:solidFill>
                  <a:srgbClr val="FF0000"/>
                </a:solidFill>
              </a:rPr>
              <a:t>回到历史现场，历史代入感</a:t>
            </a:r>
            <a:endParaRPr lang="zh-CN" altLang="en-US" sz="2400">
              <a:solidFill>
                <a:srgbClr val="FF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 name="TextBox 8"/>
          <p:cNvSpPr txBox="1"/>
          <p:nvPr/>
        </p:nvSpPr>
        <p:spPr>
          <a:xfrm>
            <a:off x="588700" y="118497"/>
            <a:ext cx="7612380" cy="645160"/>
          </a:xfrm>
          <a:prstGeom prst="rect">
            <a:avLst/>
          </a:prstGeom>
          <a:noFill/>
        </p:spPr>
        <p:txBody>
          <a:bodyPr wrap="none" rtlCol="0">
            <a:spAutoFit/>
          </a:bodyPr>
          <a:p>
            <a:pPr algn="l"/>
            <a:r>
              <a:rPr lang="zh-CN" altLang="en-US" sz="3600" spc="300" dirty="0">
                <a:latin typeface="微软雅黑" panose="020B0503020204020204" charset="-122"/>
                <a:ea typeface="微软雅黑" panose="020B0503020204020204" charset="-122"/>
              </a:rPr>
              <a:t>三、</a:t>
            </a:r>
            <a:r>
              <a:rPr lang="zh-CN" altLang="en-US" sz="3600" spc="300" dirty="0">
                <a:latin typeface="微软雅黑" panose="020B0503020204020204" charset="-122"/>
                <a:ea typeface="微软雅黑" panose="020B0503020204020204" charset="-122"/>
                <a:sym typeface="+mn-ea"/>
              </a:rPr>
              <a:t>高考</a:t>
            </a:r>
            <a:r>
              <a:rPr lang="zh-CN" altLang="en-US" sz="3600" spc="300" dirty="0">
                <a:latin typeface="微软雅黑" panose="020B0503020204020204" charset="-122"/>
                <a:ea typeface="微软雅黑" panose="020B0503020204020204" charset="-122"/>
              </a:rPr>
              <a:t>核心素养考查的应对策略</a:t>
            </a:r>
            <a:endParaRPr lang="zh-CN" altLang="en-US" sz="3600" spc="300" dirty="0">
              <a:latin typeface="微软雅黑" panose="020B0503020204020204" charset="-122"/>
              <a:ea typeface="微软雅黑" panose="020B0503020204020204" charset="-122"/>
            </a:endParaRPr>
          </a:p>
        </p:txBody>
      </p:sp>
      <p:sp>
        <p:nvSpPr>
          <p:cNvPr id="100" name="文本框 99"/>
          <p:cNvSpPr txBox="1"/>
          <p:nvPr/>
        </p:nvSpPr>
        <p:spPr>
          <a:xfrm>
            <a:off x="736600" y="1043940"/>
            <a:ext cx="6842760" cy="521970"/>
          </a:xfrm>
          <a:prstGeom prst="rect">
            <a:avLst/>
          </a:prstGeom>
          <a:noFill/>
          <a:ln w="9525">
            <a:noFill/>
          </a:ln>
        </p:spPr>
        <p:txBody>
          <a:bodyPr wrap="square">
            <a:spAutoFit/>
          </a:bodyPr>
          <a:p>
            <a:r>
              <a:rPr lang="en-US" altLang="zh-CN" sz="2800">
                <a:latin typeface="微软雅黑" panose="020B0503020204020204" charset="-122"/>
                <a:ea typeface="微软雅黑" panose="020B0503020204020204" charset="-122"/>
                <a:cs typeface="微软雅黑" panose="020B0503020204020204" charset="-122"/>
              </a:rPr>
              <a:t>5</a:t>
            </a:r>
            <a:r>
              <a:rPr lang="zh-CN" altLang="en-US" sz="2800">
                <a:latin typeface="微软雅黑" panose="020B0503020204020204" charset="-122"/>
                <a:ea typeface="微软雅黑" panose="020B0503020204020204" charset="-122"/>
                <a:cs typeface="微软雅黑" panose="020B0503020204020204" charset="-122"/>
              </a:rPr>
              <a:t>、</a:t>
            </a:r>
            <a:r>
              <a:rPr lang="zh-CN" sz="2800">
                <a:latin typeface="微软雅黑" panose="020B0503020204020204" charset="-122"/>
                <a:ea typeface="微软雅黑" panose="020B0503020204020204" charset="-122"/>
                <a:cs typeface="微软雅黑" panose="020B0503020204020204" charset="-122"/>
              </a:rPr>
              <a:t>实化理论，引导历史解释素养提升</a:t>
            </a:r>
            <a:endParaRPr lang="zh-CN" sz="2800">
              <a:latin typeface="微软雅黑" panose="020B0503020204020204" charset="-122"/>
              <a:ea typeface="微软雅黑" panose="020B0503020204020204" charset="-122"/>
              <a:cs typeface="微软雅黑" panose="020B0503020204020204" charset="-122"/>
            </a:endParaRPr>
          </a:p>
        </p:txBody>
      </p:sp>
      <p:sp>
        <p:nvSpPr>
          <p:cNvPr id="2" name="文本框 1"/>
          <p:cNvSpPr txBox="1"/>
          <p:nvPr/>
        </p:nvSpPr>
        <p:spPr>
          <a:xfrm>
            <a:off x="1102995" y="1831975"/>
            <a:ext cx="9954260" cy="4399915"/>
          </a:xfrm>
          <a:prstGeom prst="rect">
            <a:avLst/>
          </a:prstGeom>
          <a:noFill/>
          <a:ln w="9525">
            <a:noFill/>
          </a:ln>
        </p:spPr>
        <p:txBody>
          <a:bodyPr wrap="square">
            <a:spAutoFit/>
          </a:bodyPr>
          <a:p>
            <a:pPr indent="494665"/>
            <a:r>
              <a:rPr lang="zh-CN" sz="2800" b="0">
                <a:latin typeface="微软雅黑" panose="020B0503020204020204" charset="-122"/>
                <a:ea typeface="微软雅黑" panose="020B0503020204020204" charset="-122"/>
                <a:cs typeface="微软雅黑" panose="020B0503020204020204" charset="-122"/>
              </a:rPr>
              <a:t>指导学生</a:t>
            </a:r>
            <a:r>
              <a:rPr lang="zh-CN" sz="2800">
                <a:solidFill>
                  <a:srgbClr val="FF0000"/>
                </a:solidFill>
                <a:latin typeface="微软雅黑" panose="020B0503020204020204" charset="-122"/>
                <a:ea typeface="微软雅黑" panose="020B0503020204020204" charset="-122"/>
                <a:cs typeface="微软雅黑" panose="020B0503020204020204" charset="-122"/>
              </a:rPr>
              <a:t>掌握一些确定问题的基本方法</a:t>
            </a:r>
            <a:r>
              <a:rPr lang="zh-CN" sz="2800" b="0">
                <a:latin typeface="微软雅黑" panose="020B0503020204020204" charset="-122"/>
                <a:ea typeface="微软雅黑" panose="020B0503020204020204" charset="-122"/>
                <a:cs typeface="微软雅黑" panose="020B0503020204020204" charset="-122"/>
              </a:rPr>
              <a:t>。</a:t>
            </a:r>
            <a:endParaRPr lang="zh-CN" sz="2800" b="0">
              <a:latin typeface="微软雅黑" panose="020B0503020204020204" charset="-122"/>
              <a:ea typeface="微软雅黑" panose="020B0503020204020204" charset="-122"/>
              <a:cs typeface="微软雅黑" panose="020B0503020204020204" charset="-122"/>
            </a:endParaRPr>
          </a:p>
          <a:p>
            <a:pPr indent="494665"/>
            <a:r>
              <a:rPr lang="zh-CN" sz="2800">
                <a:solidFill>
                  <a:srgbClr val="1D41D5"/>
                </a:solidFill>
                <a:latin typeface="微软雅黑" panose="020B0503020204020204" charset="-122"/>
                <a:ea typeface="微软雅黑" panose="020B0503020204020204" charset="-122"/>
                <a:cs typeface="微软雅黑" panose="020B0503020204020204" charset="-122"/>
              </a:rPr>
              <a:t>因果提问法</a:t>
            </a:r>
            <a:r>
              <a:rPr lang="zh-CN" sz="2800" b="0">
                <a:latin typeface="微软雅黑" panose="020B0503020204020204" charset="-122"/>
                <a:ea typeface="微软雅黑" panose="020B0503020204020204" charset="-122"/>
                <a:cs typeface="微软雅黑" panose="020B0503020204020204" charset="-122"/>
              </a:rPr>
              <a:t>，通过探究因果联系来寻找问题，如蒸汽机如何推动城市化进程？</a:t>
            </a:r>
            <a:endParaRPr lang="zh-CN" sz="2800" b="0">
              <a:latin typeface="微软雅黑" panose="020B0503020204020204" charset="-122"/>
              <a:ea typeface="微软雅黑" panose="020B0503020204020204" charset="-122"/>
              <a:cs typeface="微软雅黑" panose="020B0503020204020204" charset="-122"/>
            </a:endParaRPr>
          </a:p>
          <a:p>
            <a:pPr indent="494665"/>
            <a:r>
              <a:rPr lang="zh-CN" sz="2800">
                <a:solidFill>
                  <a:srgbClr val="1D41D5"/>
                </a:solidFill>
                <a:latin typeface="微软雅黑" panose="020B0503020204020204" charset="-122"/>
                <a:ea typeface="微软雅黑" panose="020B0503020204020204" charset="-122"/>
                <a:cs typeface="微软雅黑" panose="020B0503020204020204" charset="-122"/>
              </a:rPr>
              <a:t>比较提问法</a:t>
            </a:r>
            <a:r>
              <a:rPr lang="zh-CN" sz="2800" b="0">
                <a:latin typeface="微软雅黑" panose="020B0503020204020204" charset="-122"/>
                <a:ea typeface="微软雅黑" panose="020B0503020204020204" charset="-122"/>
                <a:cs typeface="微软雅黑" panose="020B0503020204020204" charset="-122"/>
              </a:rPr>
              <a:t>，比较几个历史事物或现象的异同来发现问题，如</a:t>
            </a:r>
            <a:r>
              <a:rPr lang="en-US" sz="2800" b="0">
                <a:latin typeface="微软雅黑" panose="020B0503020204020204" charset="-122"/>
                <a:ea typeface="微软雅黑" panose="020B0503020204020204" charset="-122"/>
                <a:cs typeface="微软雅黑" panose="020B0503020204020204" charset="-122"/>
              </a:rPr>
              <a:t>14</a:t>
            </a:r>
            <a:r>
              <a:rPr lang="zh-CN" sz="2800" b="0">
                <a:latin typeface="微软雅黑" panose="020B0503020204020204" charset="-122"/>
                <a:ea typeface="微软雅黑" panose="020B0503020204020204" charset="-122"/>
                <a:cs typeface="微软雅黑" panose="020B0503020204020204" charset="-122"/>
              </a:rPr>
              <a:t>－</a:t>
            </a:r>
            <a:r>
              <a:rPr lang="en-US" sz="2800" b="0">
                <a:latin typeface="微软雅黑" panose="020B0503020204020204" charset="-122"/>
                <a:ea typeface="微软雅黑" panose="020B0503020204020204" charset="-122"/>
                <a:cs typeface="微软雅黑" panose="020B0503020204020204" charset="-122"/>
              </a:rPr>
              <a:t>17</a:t>
            </a:r>
            <a:r>
              <a:rPr lang="zh-CN" sz="2800" b="0">
                <a:latin typeface="微软雅黑" panose="020B0503020204020204" charset="-122"/>
                <a:ea typeface="微软雅黑" panose="020B0503020204020204" charset="-122"/>
                <a:cs typeface="微软雅黑" panose="020B0503020204020204" charset="-122"/>
              </a:rPr>
              <a:t>世纪中西历史发展趋势有何不同？原因是什么？</a:t>
            </a:r>
            <a:endParaRPr lang="zh-CN" sz="2800" b="0">
              <a:latin typeface="微软雅黑" panose="020B0503020204020204" charset="-122"/>
              <a:ea typeface="微软雅黑" panose="020B0503020204020204" charset="-122"/>
              <a:cs typeface="微软雅黑" panose="020B0503020204020204" charset="-122"/>
            </a:endParaRPr>
          </a:p>
          <a:p>
            <a:pPr indent="494665"/>
            <a:r>
              <a:rPr lang="zh-CN" sz="2800">
                <a:solidFill>
                  <a:srgbClr val="1D41D5"/>
                </a:solidFill>
                <a:latin typeface="微软雅黑" panose="020B0503020204020204" charset="-122"/>
                <a:ea typeface="微软雅黑" panose="020B0503020204020204" charset="-122"/>
                <a:cs typeface="微软雅黑" panose="020B0503020204020204" charset="-122"/>
              </a:rPr>
              <a:t>联系提问法</a:t>
            </a:r>
            <a:r>
              <a:rPr lang="zh-CN" sz="2800" b="0">
                <a:latin typeface="微软雅黑" panose="020B0503020204020204" charset="-122"/>
                <a:ea typeface="微软雅黑" panose="020B0503020204020204" charset="-122"/>
                <a:cs typeface="微软雅黑" panose="020B0503020204020204" charset="-122"/>
              </a:rPr>
              <a:t>，通过前后联系、纵横联系寻找问题，如圈地运动与英国经济变迁有何联系？</a:t>
            </a:r>
            <a:endParaRPr lang="zh-CN" sz="2800" b="0">
              <a:latin typeface="微软雅黑" panose="020B0503020204020204" charset="-122"/>
              <a:ea typeface="微软雅黑" panose="020B0503020204020204" charset="-122"/>
              <a:cs typeface="微软雅黑" panose="020B0503020204020204" charset="-122"/>
            </a:endParaRPr>
          </a:p>
          <a:p>
            <a:pPr indent="494665"/>
            <a:r>
              <a:rPr lang="zh-CN" sz="2800">
                <a:solidFill>
                  <a:srgbClr val="1D41D5"/>
                </a:solidFill>
                <a:latin typeface="微软雅黑" panose="020B0503020204020204" charset="-122"/>
                <a:ea typeface="微软雅黑" panose="020B0503020204020204" charset="-122"/>
                <a:cs typeface="微软雅黑" panose="020B0503020204020204" charset="-122"/>
              </a:rPr>
              <a:t>逆向提问法</a:t>
            </a:r>
            <a:r>
              <a:rPr lang="zh-CN" sz="2800" b="0">
                <a:latin typeface="微软雅黑" panose="020B0503020204020204" charset="-122"/>
                <a:ea typeface="微软雅黑" panose="020B0503020204020204" charset="-122"/>
                <a:cs typeface="微软雅黑" panose="020B0503020204020204" charset="-122"/>
              </a:rPr>
              <a:t>，从相反、对立颠倒的方向提出问题，如甘地为什么不采取暴力方式反对英国殖民统治</a:t>
            </a:r>
            <a:r>
              <a:rPr lang="en-US" sz="2800" b="0">
                <a:latin typeface="微软雅黑" panose="020B0503020204020204" charset="-122"/>
                <a:ea typeface="微软雅黑" panose="020B0503020204020204" charset="-122"/>
                <a:cs typeface="微软雅黑" panose="020B0503020204020204" charset="-122"/>
              </a:rPr>
              <a:t>?</a:t>
            </a:r>
            <a:endParaRPr lang="en-US" sz="2800" b="0">
              <a:latin typeface="微软雅黑" panose="020B0503020204020204" charset="-122"/>
              <a:ea typeface="微软雅黑" panose="020B0503020204020204" charset="-122"/>
              <a:cs typeface="微软雅黑" panose="020B0503020204020204" charset="-122"/>
            </a:endParaRPr>
          </a:p>
          <a:p>
            <a:pPr indent="266700"/>
            <a:endParaRPr lang="en-US" altLang="en-US" sz="2800" b="0">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 name="TextBox 8"/>
          <p:cNvSpPr txBox="1"/>
          <p:nvPr/>
        </p:nvSpPr>
        <p:spPr>
          <a:xfrm>
            <a:off x="588700" y="118497"/>
            <a:ext cx="7612380" cy="645160"/>
          </a:xfrm>
          <a:prstGeom prst="rect">
            <a:avLst/>
          </a:prstGeom>
          <a:noFill/>
        </p:spPr>
        <p:txBody>
          <a:bodyPr wrap="none" rtlCol="0">
            <a:spAutoFit/>
          </a:bodyPr>
          <a:p>
            <a:pPr algn="l"/>
            <a:r>
              <a:rPr lang="zh-CN" altLang="en-US" sz="3600" spc="300" dirty="0">
                <a:latin typeface="微软雅黑" panose="020B0503020204020204" charset="-122"/>
                <a:ea typeface="微软雅黑" panose="020B0503020204020204" charset="-122"/>
              </a:rPr>
              <a:t>三、</a:t>
            </a:r>
            <a:r>
              <a:rPr lang="zh-CN" altLang="en-US" sz="3600" spc="300" dirty="0">
                <a:latin typeface="微软雅黑" panose="020B0503020204020204" charset="-122"/>
                <a:ea typeface="微软雅黑" panose="020B0503020204020204" charset="-122"/>
                <a:sym typeface="+mn-ea"/>
              </a:rPr>
              <a:t>高考</a:t>
            </a:r>
            <a:r>
              <a:rPr lang="zh-CN" altLang="en-US" sz="3600" spc="300" dirty="0">
                <a:latin typeface="微软雅黑" panose="020B0503020204020204" charset="-122"/>
                <a:ea typeface="微软雅黑" panose="020B0503020204020204" charset="-122"/>
              </a:rPr>
              <a:t>核心素养考查的应对策略</a:t>
            </a:r>
            <a:endParaRPr lang="zh-CN" altLang="en-US" sz="3600" spc="300" dirty="0">
              <a:latin typeface="微软雅黑" panose="020B0503020204020204" charset="-122"/>
              <a:ea typeface="微软雅黑" panose="020B0503020204020204" charset="-122"/>
            </a:endParaRPr>
          </a:p>
        </p:txBody>
      </p:sp>
      <p:sp>
        <p:nvSpPr>
          <p:cNvPr id="100" name="文本框 99"/>
          <p:cNvSpPr txBox="1"/>
          <p:nvPr/>
        </p:nvSpPr>
        <p:spPr>
          <a:xfrm>
            <a:off x="736600" y="1043940"/>
            <a:ext cx="6842760" cy="521970"/>
          </a:xfrm>
          <a:prstGeom prst="rect">
            <a:avLst/>
          </a:prstGeom>
          <a:noFill/>
          <a:ln w="9525">
            <a:noFill/>
          </a:ln>
        </p:spPr>
        <p:txBody>
          <a:bodyPr wrap="square">
            <a:spAutoFit/>
          </a:bodyPr>
          <a:p>
            <a:r>
              <a:rPr lang="en-US" altLang="zh-CN" sz="2800">
                <a:latin typeface="微软雅黑" panose="020B0503020204020204" charset="-122"/>
                <a:ea typeface="微软雅黑" panose="020B0503020204020204" charset="-122"/>
                <a:cs typeface="微软雅黑" panose="020B0503020204020204" charset="-122"/>
              </a:rPr>
              <a:t>5</a:t>
            </a:r>
            <a:r>
              <a:rPr lang="zh-CN" altLang="en-US" sz="2800">
                <a:latin typeface="微软雅黑" panose="020B0503020204020204" charset="-122"/>
                <a:ea typeface="微软雅黑" panose="020B0503020204020204" charset="-122"/>
                <a:cs typeface="微软雅黑" panose="020B0503020204020204" charset="-122"/>
              </a:rPr>
              <a:t>、</a:t>
            </a:r>
            <a:r>
              <a:rPr lang="zh-CN" sz="2800">
                <a:latin typeface="微软雅黑" panose="020B0503020204020204" charset="-122"/>
                <a:ea typeface="微软雅黑" panose="020B0503020204020204" charset="-122"/>
                <a:cs typeface="微软雅黑" panose="020B0503020204020204" charset="-122"/>
              </a:rPr>
              <a:t>实化理论，引导历史解释素养提升</a:t>
            </a:r>
            <a:endParaRPr lang="zh-CN" sz="2800">
              <a:latin typeface="微软雅黑" panose="020B0503020204020204" charset="-122"/>
              <a:ea typeface="微软雅黑" panose="020B0503020204020204" charset="-122"/>
              <a:cs typeface="微软雅黑" panose="020B0503020204020204" charset="-122"/>
            </a:endParaRPr>
          </a:p>
        </p:txBody>
      </p:sp>
      <p:sp>
        <p:nvSpPr>
          <p:cNvPr id="2" name="文本框 1"/>
          <p:cNvSpPr txBox="1"/>
          <p:nvPr/>
        </p:nvSpPr>
        <p:spPr>
          <a:xfrm>
            <a:off x="1102995" y="1831975"/>
            <a:ext cx="9954260" cy="4399915"/>
          </a:xfrm>
          <a:prstGeom prst="rect">
            <a:avLst/>
          </a:prstGeom>
          <a:noFill/>
          <a:ln w="9525">
            <a:noFill/>
          </a:ln>
        </p:spPr>
        <p:txBody>
          <a:bodyPr wrap="square">
            <a:spAutoFit/>
          </a:bodyPr>
          <a:p>
            <a:pPr indent="494665"/>
            <a:r>
              <a:rPr lang="zh-CN" sz="2800" b="0">
                <a:latin typeface="微软雅黑" panose="020B0503020204020204" charset="-122"/>
                <a:ea typeface="微软雅黑" panose="020B0503020204020204" charset="-122"/>
                <a:cs typeface="微软雅黑" panose="020B0503020204020204" charset="-122"/>
              </a:rPr>
              <a:t>指导学生</a:t>
            </a:r>
            <a:r>
              <a:rPr lang="zh-CN" sz="2800">
                <a:solidFill>
                  <a:srgbClr val="FF0000"/>
                </a:solidFill>
                <a:latin typeface="微软雅黑" panose="020B0503020204020204" charset="-122"/>
                <a:ea typeface="微软雅黑" panose="020B0503020204020204" charset="-122"/>
                <a:cs typeface="微软雅黑" panose="020B0503020204020204" charset="-122"/>
              </a:rPr>
              <a:t>掌握一些确定问题的基本方法</a:t>
            </a:r>
            <a:r>
              <a:rPr lang="zh-CN" sz="2800" b="0">
                <a:latin typeface="微软雅黑" panose="020B0503020204020204" charset="-122"/>
                <a:ea typeface="微软雅黑" panose="020B0503020204020204" charset="-122"/>
                <a:cs typeface="微软雅黑" panose="020B0503020204020204" charset="-122"/>
              </a:rPr>
              <a:t>。</a:t>
            </a:r>
            <a:endParaRPr lang="zh-CN" sz="2800" b="0">
              <a:latin typeface="微软雅黑" panose="020B0503020204020204" charset="-122"/>
              <a:ea typeface="微软雅黑" panose="020B0503020204020204" charset="-122"/>
              <a:cs typeface="微软雅黑" panose="020B0503020204020204" charset="-122"/>
            </a:endParaRPr>
          </a:p>
          <a:p>
            <a:pPr indent="494665"/>
            <a:r>
              <a:rPr lang="zh-CN" sz="2800">
                <a:solidFill>
                  <a:srgbClr val="1D41D5"/>
                </a:solidFill>
                <a:latin typeface="微软雅黑" panose="020B0503020204020204" charset="-122"/>
                <a:ea typeface="微软雅黑" panose="020B0503020204020204" charset="-122"/>
                <a:cs typeface="微软雅黑" panose="020B0503020204020204" charset="-122"/>
              </a:rPr>
              <a:t>因果提问法</a:t>
            </a:r>
            <a:r>
              <a:rPr lang="zh-CN" sz="2800" b="0">
                <a:latin typeface="微软雅黑" panose="020B0503020204020204" charset="-122"/>
                <a:ea typeface="微软雅黑" panose="020B0503020204020204" charset="-122"/>
                <a:cs typeface="微软雅黑" panose="020B0503020204020204" charset="-122"/>
              </a:rPr>
              <a:t>，通过探究因果联系来寻找问题，如蒸汽机如何推动城市化进程？</a:t>
            </a:r>
            <a:endParaRPr lang="zh-CN" sz="2800" b="0">
              <a:latin typeface="微软雅黑" panose="020B0503020204020204" charset="-122"/>
              <a:ea typeface="微软雅黑" panose="020B0503020204020204" charset="-122"/>
              <a:cs typeface="微软雅黑" panose="020B0503020204020204" charset="-122"/>
            </a:endParaRPr>
          </a:p>
          <a:p>
            <a:pPr indent="494665"/>
            <a:r>
              <a:rPr lang="zh-CN" sz="2800">
                <a:solidFill>
                  <a:srgbClr val="1D41D5"/>
                </a:solidFill>
                <a:latin typeface="微软雅黑" panose="020B0503020204020204" charset="-122"/>
                <a:ea typeface="微软雅黑" panose="020B0503020204020204" charset="-122"/>
                <a:cs typeface="微软雅黑" panose="020B0503020204020204" charset="-122"/>
              </a:rPr>
              <a:t>比较提问法</a:t>
            </a:r>
            <a:r>
              <a:rPr lang="zh-CN" sz="2800" b="0">
                <a:latin typeface="微软雅黑" panose="020B0503020204020204" charset="-122"/>
                <a:ea typeface="微软雅黑" panose="020B0503020204020204" charset="-122"/>
                <a:cs typeface="微软雅黑" panose="020B0503020204020204" charset="-122"/>
              </a:rPr>
              <a:t>，比较几个历史事物或现象的异同来发现问题，如</a:t>
            </a:r>
            <a:r>
              <a:rPr lang="en-US" sz="2800" b="0">
                <a:latin typeface="微软雅黑" panose="020B0503020204020204" charset="-122"/>
                <a:ea typeface="微软雅黑" panose="020B0503020204020204" charset="-122"/>
                <a:cs typeface="微软雅黑" panose="020B0503020204020204" charset="-122"/>
              </a:rPr>
              <a:t>14</a:t>
            </a:r>
            <a:r>
              <a:rPr lang="zh-CN" sz="2800" b="0">
                <a:latin typeface="微软雅黑" panose="020B0503020204020204" charset="-122"/>
                <a:ea typeface="微软雅黑" panose="020B0503020204020204" charset="-122"/>
                <a:cs typeface="微软雅黑" panose="020B0503020204020204" charset="-122"/>
              </a:rPr>
              <a:t>－</a:t>
            </a:r>
            <a:r>
              <a:rPr lang="en-US" sz="2800" b="0">
                <a:latin typeface="微软雅黑" panose="020B0503020204020204" charset="-122"/>
                <a:ea typeface="微软雅黑" panose="020B0503020204020204" charset="-122"/>
                <a:cs typeface="微软雅黑" panose="020B0503020204020204" charset="-122"/>
              </a:rPr>
              <a:t>17</a:t>
            </a:r>
            <a:r>
              <a:rPr lang="zh-CN" sz="2800" b="0">
                <a:latin typeface="微软雅黑" panose="020B0503020204020204" charset="-122"/>
                <a:ea typeface="微软雅黑" panose="020B0503020204020204" charset="-122"/>
                <a:cs typeface="微软雅黑" panose="020B0503020204020204" charset="-122"/>
              </a:rPr>
              <a:t>世纪中西历史发展趋势有何不同？原因是什么？</a:t>
            </a:r>
            <a:endParaRPr lang="zh-CN" sz="2800" b="0">
              <a:latin typeface="微软雅黑" panose="020B0503020204020204" charset="-122"/>
              <a:ea typeface="微软雅黑" panose="020B0503020204020204" charset="-122"/>
              <a:cs typeface="微软雅黑" panose="020B0503020204020204" charset="-122"/>
            </a:endParaRPr>
          </a:p>
          <a:p>
            <a:pPr indent="494665"/>
            <a:r>
              <a:rPr lang="zh-CN" sz="2800">
                <a:solidFill>
                  <a:srgbClr val="1D41D5"/>
                </a:solidFill>
                <a:latin typeface="微软雅黑" panose="020B0503020204020204" charset="-122"/>
                <a:ea typeface="微软雅黑" panose="020B0503020204020204" charset="-122"/>
                <a:cs typeface="微软雅黑" panose="020B0503020204020204" charset="-122"/>
              </a:rPr>
              <a:t>联系提问法</a:t>
            </a:r>
            <a:r>
              <a:rPr lang="zh-CN" sz="2800" b="0">
                <a:latin typeface="微软雅黑" panose="020B0503020204020204" charset="-122"/>
                <a:ea typeface="微软雅黑" panose="020B0503020204020204" charset="-122"/>
                <a:cs typeface="微软雅黑" panose="020B0503020204020204" charset="-122"/>
              </a:rPr>
              <a:t>，通过前后联系、纵横联系寻找问题，如圈地运动与英国经济变迁有何联系？</a:t>
            </a:r>
            <a:endParaRPr lang="zh-CN" sz="2800" b="0">
              <a:latin typeface="微软雅黑" panose="020B0503020204020204" charset="-122"/>
              <a:ea typeface="微软雅黑" panose="020B0503020204020204" charset="-122"/>
              <a:cs typeface="微软雅黑" panose="020B0503020204020204" charset="-122"/>
            </a:endParaRPr>
          </a:p>
          <a:p>
            <a:pPr indent="494665"/>
            <a:r>
              <a:rPr lang="zh-CN" sz="2800">
                <a:solidFill>
                  <a:srgbClr val="1D41D5"/>
                </a:solidFill>
                <a:latin typeface="微软雅黑" panose="020B0503020204020204" charset="-122"/>
                <a:ea typeface="微软雅黑" panose="020B0503020204020204" charset="-122"/>
                <a:cs typeface="微软雅黑" panose="020B0503020204020204" charset="-122"/>
              </a:rPr>
              <a:t>逆向提问法</a:t>
            </a:r>
            <a:r>
              <a:rPr lang="zh-CN" sz="2800" b="0">
                <a:latin typeface="微软雅黑" panose="020B0503020204020204" charset="-122"/>
                <a:ea typeface="微软雅黑" panose="020B0503020204020204" charset="-122"/>
                <a:cs typeface="微软雅黑" panose="020B0503020204020204" charset="-122"/>
              </a:rPr>
              <a:t>，从相反、对立颠倒的方向提出问题，如甘地为什么不采取暴力方式反对英国殖民统治</a:t>
            </a:r>
            <a:r>
              <a:rPr lang="en-US" sz="2800" b="0">
                <a:latin typeface="微软雅黑" panose="020B0503020204020204" charset="-122"/>
                <a:ea typeface="微软雅黑" panose="020B0503020204020204" charset="-122"/>
                <a:cs typeface="微软雅黑" panose="020B0503020204020204" charset="-122"/>
              </a:rPr>
              <a:t>?</a:t>
            </a:r>
            <a:endParaRPr lang="en-US" sz="2800" b="0">
              <a:latin typeface="微软雅黑" panose="020B0503020204020204" charset="-122"/>
              <a:ea typeface="微软雅黑" panose="020B0503020204020204" charset="-122"/>
              <a:cs typeface="微软雅黑" panose="020B0503020204020204" charset="-122"/>
            </a:endParaRPr>
          </a:p>
          <a:p>
            <a:pPr indent="266700"/>
            <a:endParaRPr lang="en-US" altLang="en-US" sz="2800" b="0">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 name="表格 2"/>
          <p:cNvGraphicFramePr/>
          <p:nvPr/>
        </p:nvGraphicFramePr>
        <p:xfrm>
          <a:off x="534035" y="1644650"/>
          <a:ext cx="11123930" cy="4732655"/>
        </p:xfrm>
        <a:graphic>
          <a:graphicData uri="http://schemas.openxmlformats.org/drawingml/2006/table">
            <a:tbl>
              <a:tblPr firstRow="1" bandRow="1">
                <a:tableStyleId>{5940675A-B579-460E-94D1-54222C63F5DA}</a:tableStyleId>
              </a:tblPr>
              <a:tblGrid>
                <a:gridCol w="656590"/>
                <a:gridCol w="917575"/>
                <a:gridCol w="4453255"/>
                <a:gridCol w="5096510"/>
              </a:tblGrid>
              <a:tr h="262890">
                <a:tc>
                  <a:txBody>
                    <a:bodyPr/>
                    <a:p>
                      <a:pPr algn="ctr">
                        <a:lnSpc>
                          <a:spcPts val="1860"/>
                        </a:lnSpc>
                        <a:buNone/>
                      </a:pPr>
                      <a:r>
                        <a:rPr lang="en-US" sz="1800">
                          <a:latin typeface="宋体" panose="02010600030101010101" pitchFamily="2" charset="-122"/>
                          <a:ea typeface="宋体" panose="02010600030101010101" pitchFamily="2" charset="-122"/>
                          <a:cs typeface="宋体" panose="02010600030101010101" pitchFamily="2" charset="-122"/>
                        </a:rPr>
                        <a:t>水平</a:t>
                      </a:r>
                      <a:endParaRPr lang="en-US" altLang="en-US" sz="18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lnSpc>
                          <a:spcPts val="1860"/>
                        </a:lnSpc>
                        <a:buNone/>
                      </a:pPr>
                      <a:r>
                        <a:rPr lang="en-US" sz="1800">
                          <a:latin typeface="宋体" panose="02010600030101010101" pitchFamily="2" charset="-122"/>
                          <a:ea typeface="宋体" panose="02010600030101010101" pitchFamily="2" charset="-122"/>
                          <a:cs typeface="宋体" panose="02010600030101010101" pitchFamily="2" charset="-122"/>
                        </a:rPr>
                        <a:t>层次</a:t>
                      </a:r>
                      <a:endParaRPr lang="en-US" altLang="en-US" sz="18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lnSpc>
                          <a:spcPts val="1860"/>
                        </a:lnSpc>
                        <a:buNone/>
                      </a:pPr>
                      <a:r>
                        <a:rPr lang="en-US" sz="1800">
                          <a:latin typeface="宋体" panose="02010600030101010101" pitchFamily="2" charset="-122"/>
                          <a:ea typeface="宋体" panose="02010600030101010101" pitchFamily="2" charset="-122"/>
                          <a:cs typeface="宋体" panose="02010600030101010101" pitchFamily="2" charset="-122"/>
                        </a:rPr>
                        <a:t>能力要求</a:t>
                      </a:r>
                      <a:endParaRPr lang="en-US" altLang="en-US" sz="18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lnSpc>
                          <a:spcPts val="1860"/>
                        </a:lnSpc>
                        <a:buNone/>
                      </a:pPr>
                      <a:r>
                        <a:rPr lang="en-US" sz="1800">
                          <a:latin typeface="宋体" panose="02010600030101010101" pitchFamily="2" charset="-122"/>
                          <a:ea typeface="宋体" panose="02010600030101010101" pitchFamily="2" charset="-122"/>
                          <a:cs typeface="宋体" panose="02010600030101010101" pitchFamily="2" charset="-122"/>
                        </a:rPr>
                        <a:t>培养途径</a:t>
                      </a:r>
                      <a:endParaRPr lang="en-US" altLang="en-US" sz="18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88670">
                <a:tc>
                  <a:txBody>
                    <a:bodyPr/>
                    <a:p>
                      <a:pPr>
                        <a:lnSpc>
                          <a:spcPts val="1860"/>
                        </a:lnSpc>
                        <a:buNone/>
                      </a:pPr>
                      <a:r>
                        <a:rPr lang="en-US" sz="1800">
                          <a:latin typeface="宋体" panose="02010600030101010101" pitchFamily="2" charset="-122"/>
                          <a:ea typeface="宋体" panose="02010600030101010101" pitchFamily="2" charset="-122"/>
                          <a:cs typeface="宋体" panose="02010600030101010101" pitchFamily="2" charset="-122"/>
                        </a:rPr>
                        <a:t>水平一</a:t>
                      </a:r>
                      <a:endParaRPr lang="en-US" altLang="en-US" sz="18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nSpc>
                          <a:spcPts val="1860"/>
                        </a:lnSpc>
                        <a:buNone/>
                      </a:pPr>
                      <a:r>
                        <a:rPr lang="en-US" sz="1800">
                          <a:latin typeface="宋体" panose="02010600030101010101" pitchFamily="2" charset="-122"/>
                          <a:ea typeface="宋体" panose="02010600030101010101" pitchFamily="2" charset="-122"/>
                          <a:cs typeface="宋体" panose="02010600030101010101" pitchFamily="2" charset="-122"/>
                        </a:rPr>
                        <a:t>信息提取理解</a:t>
                      </a:r>
                      <a:endParaRPr lang="en-US" altLang="en-US" sz="18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nSpc>
                          <a:spcPts val="1860"/>
                        </a:lnSpc>
                        <a:buNone/>
                      </a:pPr>
                      <a:r>
                        <a:rPr lang="en-US" sz="1800">
                          <a:latin typeface="宋体" panose="02010600030101010101" pitchFamily="2" charset="-122"/>
                          <a:ea typeface="宋体" panose="02010600030101010101" pitchFamily="2" charset="-122"/>
                          <a:cs typeface="宋体" panose="02010600030101010101" pitchFamily="2" charset="-122"/>
                        </a:rPr>
                        <a:t>能够区分客观的历史和解释的历史，结合历史解释与评述理解历史概念，概述所学内容的含义、性质、特点、影响和意义等</a:t>
                      </a:r>
                      <a:endParaRPr lang="en-US" altLang="en-US" sz="18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nSpc>
                          <a:spcPts val="1860"/>
                        </a:lnSpc>
                        <a:buNone/>
                      </a:pPr>
                      <a:r>
                        <a:rPr lang="en-US" sz="1800">
                          <a:latin typeface="宋体" panose="02010600030101010101" pitchFamily="2" charset="-122"/>
                          <a:ea typeface="宋体" panose="02010600030101010101" pitchFamily="2" charset="-122"/>
                          <a:cs typeface="宋体" panose="02010600030101010101" pitchFamily="2" charset="-122"/>
                        </a:rPr>
                        <a:t>理解历史概念，</a:t>
                      </a:r>
                      <a:r>
                        <a:rPr lang="en-US" sz="1800" b="1">
                          <a:solidFill>
                            <a:srgbClr val="FF0000"/>
                          </a:solidFill>
                          <a:latin typeface="宋体" panose="02010600030101010101" pitchFamily="2" charset="-122"/>
                          <a:ea typeface="宋体" panose="02010600030101010101" pitchFamily="2" charset="-122"/>
                          <a:cs typeface="宋体" panose="02010600030101010101" pitchFamily="2" charset="-122"/>
                        </a:rPr>
                        <a:t>撰写名词解释</a:t>
                      </a:r>
                      <a:r>
                        <a:rPr lang="en-US" sz="1800">
                          <a:latin typeface="宋体" panose="02010600030101010101" pitchFamily="2" charset="-122"/>
                          <a:ea typeface="宋体" panose="02010600030101010101" pitchFamily="2" charset="-122"/>
                          <a:cs typeface="宋体" panose="02010600030101010101" pitchFamily="2" charset="-122"/>
                        </a:rPr>
                        <a:t>；阅读教材，构建历史知识体系或</a:t>
                      </a:r>
                      <a:r>
                        <a:rPr lang="en-US" sz="1800" b="1">
                          <a:solidFill>
                            <a:srgbClr val="FF0000"/>
                          </a:solidFill>
                          <a:latin typeface="宋体" panose="02010600030101010101" pitchFamily="2" charset="-122"/>
                          <a:ea typeface="宋体" panose="02010600030101010101" pitchFamily="2" charset="-122"/>
                          <a:cs typeface="宋体" panose="02010600030101010101" pitchFamily="2" charset="-122"/>
                        </a:rPr>
                        <a:t>思维导图</a:t>
                      </a:r>
                      <a:r>
                        <a:rPr lang="en-US" sz="1800">
                          <a:latin typeface="宋体" panose="02010600030101010101" pitchFamily="2" charset="-122"/>
                          <a:ea typeface="宋体" panose="02010600030101010101" pitchFamily="2" charset="-122"/>
                          <a:cs typeface="宋体" panose="02010600030101010101" pitchFamily="2" charset="-122"/>
                        </a:rPr>
                        <a:t>。</a:t>
                      </a:r>
                      <a:endParaRPr lang="en-US" altLang="en-US" sz="18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88670">
                <a:tc>
                  <a:txBody>
                    <a:bodyPr/>
                    <a:p>
                      <a:pPr>
                        <a:lnSpc>
                          <a:spcPts val="1860"/>
                        </a:lnSpc>
                        <a:buNone/>
                      </a:pPr>
                      <a:r>
                        <a:rPr lang="en-US" sz="1800">
                          <a:latin typeface="宋体" panose="02010600030101010101" pitchFamily="2" charset="-122"/>
                          <a:ea typeface="宋体" panose="02010600030101010101" pitchFamily="2" charset="-122"/>
                          <a:cs typeface="宋体" panose="02010600030101010101" pitchFamily="2" charset="-122"/>
                        </a:rPr>
                        <a:t>水平二</a:t>
                      </a:r>
                      <a:endParaRPr lang="en-US" altLang="en-US" sz="18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nSpc>
                          <a:spcPts val="1860"/>
                        </a:lnSpc>
                        <a:buNone/>
                      </a:pPr>
                      <a:r>
                        <a:rPr lang="en-US" sz="1800">
                          <a:latin typeface="宋体" panose="02010600030101010101" pitchFamily="2" charset="-122"/>
                          <a:ea typeface="宋体" panose="02010600030101010101" pitchFamily="2" charset="-122"/>
                          <a:cs typeface="宋体" panose="02010600030101010101" pitchFamily="2" charset="-122"/>
                        </a:rPr>
                        <a:t>理解分析</a:t>
                      </a:r>
                      <a:endParaRPr lang="en-US" altLang="en-US" sz="18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nSpc>
                          <a:spcPts val="1860"/>
                        </a:lnSpc>
                        <a:buNone/>
                      </a:pPr>
                      <a:r>
                        <a:rPr lang="en-US" sz="1800">
                          <a:latin typeface="宋体" panose="02010600030101010101" pitchFamily="2" charset="-122"/>
                          <a:ea typeface="宋体" panose="02010600030101010101" pitchFamily="2" charset="-122"/>
                          <a:cs typeface="宋体" panose="02010600030101010101" pitchFamily="2" charset="-122"/>
                        </a:rPr>
                        <a:t>尝试从政治、经济、思想文化、地缘、个人等方面多元、多角度解释史事发生的前因后果</a:t>
                      </a:r>
                      <a:endParaRPr lang="en-US" altLang="en-US" sz="18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nSpc>
                          <a:spcPts val="1860"/>
                        </a:lnSpc>
                        <a:buNone/>
                      </a:pPr>
                      <a:r>
                        <a:rPr lang="en-US" sz="1800">
                          <a:latin typeface="宋体" panose="02010600030101010101" pitchFamily="2" charset="-122"/>
                          <a:ea typeface="宋体" panose="02010600030101010101" pitchFamily="2" charset="-122"/>
                          <a:cs typeface="宋体" panose="02010600030101010101" pitchFamily="2" charset="-122"/>
                        </a:rPr>
                        <a:t>阅读相关材料或专业书籍，从政治经济思想文化地缘个人等方面多角度阐释史事发生的背景、原因、作用、影响。</a:t>
                      </a:r>
                      <a:endParaRPr lang="en-US" altLang="en-US" sz="18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314450">
                <a:tc>
                  <a:txBody>
                    <a:bodyPr/>
                    <a:p>
                      <a:pPr>
                        <a:lnSpc>
                          <a:spcPts val="1860"/>
                        </a:lnSpc>
                        <a:buNone/>
                      </a:pPr>
                      <a:r>
                        <a:rPr lang="en-US" sz="1800">
                          <a:latin typeface="宋体" panose="02010600030101010101" pitchFamily="2" charset="-122"/>
                          <a:ea typeface="宋体" panose="02010600030101010101" pitchFamily="2" charset="-122"/>
                          <a:cs typeface="宋体" panose="02010600030101010101" pitchFamily="2" charset="-122"/>
                        </a:rPr>
                        <a:t>水平三</a:t>
                      </a:r>
                      <a:endParaRPr lang="en-US" altLang="en-US" sz="18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nSpc>
                          <a:spcPts val="1860"/>
                        </a:lnSpc>
                        <a:buNone/>
                      </a:pPr>
                      <a:r>
                        <a:rPr lang="en-US" sz="1800">
                          <a:latin typeface="宋体" panose="02010600030101010101" pitchFamily="2" charset="-122"/>
                          <a:ea typeface="宋体" panose="02010600030101010101" pitchFamily="2" charset="-122"/>
                          <a:cs typeface="宋体" panose="02010600030101010101" pitchFamily="2" charset="-122"/>
                        </a:rPr>
                        <a:t>知识应用</a:t>
                      </a:r>
                      <a:endParaRPr lang="en-US" altLang="en-US" sz="18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nSpc>
                          <a:spcPts val="1860"/>
                        </a:lnSpc>
                        <a:buNone/>
                      </a:pPr>
                      <a:r>
                        <a:rPr lang="en-US" sz="1800">
                          <a:latin typeface="宋体" panose="02010600030101010101" pitchFamily="2" charset="-122"/>
                          <a:ea typeface="宋体" panose="02010600030101010101" pitchFamily="2" charset="-122"/>
                          <a:cs typeface="宋体" panose="02010600030101010101" pitchFamily="2" charset="-122"/>
                        </a:rPr>
                        <a:t>在评述历史时，认识和理解历史发展过程中的各种联系，如纵横联系、古今联系、中外联系等。对所学内容中的历史结论加以分析，且能够适当地运用历史术语和资料来建构自己对历史的叙述 </a:t>
                      </a:r>
                      <a:endParaRPr lang="en-US" altLang="en-US" sz="18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nSpc>
                          <a:spcPts val="1860"/>
                        </a:lnSpc>
                        <a:buNone/>
                      </a:pPr>
                      <a:r>
                        <a:rPr lang="en-US" sz="1800">
                          <a:latin typeface="宋体" panose="02010600030101010101" pitchFamily="2" charset="-122"/>
                          <a:ea typeface="宋体" panose="02010600030101010101" pitchFamily="2" charset="-122"/>
                          <a:cs typeface="宋体" panose="02010600030101010101" pitchFamily="2" charset="-122"/>
                        </a:rPr>
                        <a:t>在</a:t>
                      </a:r>
                      <a:r>
                        <a:rPr lang="en-US" sz="1800" b="1">
                          <a:solidFill>
                            <a:srgbClr val="FF0000"/>
                          </a:solidFill>
                          <a:latin typeface="宋体" panose="02010600030101010101" pitchFamily="2" charset="-122"/>
                          <a:ea typeface="宋体" panose="02010600030101010101" pitchFamily="2" charset="-122"/>
                          <a:cs typeface="宋体" panose="02010600030101010101" pitchFamily="2" charset="-122"/>
                        </a:rPr>
                        <a:t>理解</a:t>
                      </a:r>
                      <a:r>
                        <a:rPr lang="en-US" sz="1800">
                          <a:latin typeface="宋体" panose="02010600030101010101" pitchFamily="2" charset="-122"/>
                          <a:ea typeface="宋体" panose="02010600030101010101" pitchFamily="2" charset="-122"/>
                          <a:cs typeface="宋体" panose="02010600030101010101" pitchFamily="2" charset="-122"/>
                        </a:rPr>
                        <a:t>史事多种</a:t>
                      </a:r>
                      <a:r>
                        <a:rPr lang="en-US" sz="1800" b="1">
                          <a:solidFill>
                            <a:srgbClr val="FF0000"/>
                          </a:solidFill>
                          <a:latin typeface="宋体" panose="02010600030101010101" pitchFamily="2" charset="-122"/>
                          <a:ea typeface="宋体" panose="02010600030101010101" pitchFamily="2" charset="-122"/>
                          <a:cs typeface="宋体" panose="02010600030101010101" pitchFamily="2" charset="-122"/>
                        </a:rPr>
                        <a:t>联系</a:t>
                      </a:r>
                      <a:r>
                        <a:rPr lang="en-US" sz="1800">
                          <a:latin typeface="宋体" panose="02010600030101010101" pitchFamily="2" charset="-122"/>
                          <a:ea typeface="宋体" panose="02010600030101010101" pitchFamily="2" charset="-122"/>
                          <a:cs typeface="宋体" panose="02010600030101010101" pitchFamily="2" charset="-122"/>
                        </a:rPr>
                        <a:t>的基础上，</a:t>
                      </a:r>
                      <a:r>
                        <a:rPr lang="en-US" sz="1800" b="1">
                          <a:solidFill>
                            <a:srgbClr val="FF0000"/>
                          </a:solidFill>
                          <a:latin typeface="宋体" panose="02010600030101010101" pitchFamily="2" charset="-122"/>
                          <a:ea typeface="宋体" panose="02010600030101010101" pitchFamily="2" charset="-122"/>
                          <a:cs typeface="宋体" panose="02010600030101010101" pitchFamily="2" charset="-122"/>
                        </a:rPr>
                        <a:t>比较</a:t>
                      </a:r>
                      <a:r>
                        <a:rPr lang="en-US" sz="1800">
                          <a:latin typeface="宋体" panose="02010600030101010101" pitchFamily="2" charset="-122"/>
                          <a:ea typeface="宋体" panose="02010600030101010101" pitchFamily="2" charset="-122"/>
                          <a:cs typeface="宋体" panose="02010600030101010101" pitchFamily="2" charset="-122"/>
                        </a:rPr>
                        <a:t>历史事件、历史人物</a:t>
                      </a:r>
                      <a:r>
                        <a:rPr lang="en-US" sz="1800" b="1">
                          <a:solidFill>
                            <a:srgbClr val="FF0000"/>
                          </a:solidFill>
                          <a:latin typeface="宋体" panose="02010600030101010101" pitchFamily="2" charset="-122"/>
                          <a:ea typeface="宋体" panose="02010600030101010101" pitchFamily="2" charset="-122"/>
                          <a:cs typeface="宋体" panose="02010600030101010101" pitchFamily="2" charset="-122"/>
                        </a:rPr>
                        <a:t>异同</a:t>
                      </a:r>
                      <a:r>
                        <a:rPr lang="en-US" sz="1800">
                          <a:latin typeface="宋体" panose="02010600030101010101" pitchFamily="2" charset="-122"/>
                          <a:ea typeface="宋体" panose="02010600030101010101" pitchFamily="2" charset="-122"/>
                          <a:cs typeface="宋体" panose="02010600030101010101" pitchFamily="2" charset="-122"/>
                        </a:rPr>
                        <a:t>；结合所学知识分析说明历史结论</a:t>
                      </a:r>
                      <a:endParaRPr lang="en-US" altLang="en-US" sz="18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577975">
                <a:tc>
                  <a:txBody>
                    <a:bodyPr/>
                    <a:p>
                      <a:pPr>
                        <a:lnSpc>
                          <a:spcPts val="1860"/>
                        </a:lnSpc>
                        <a:buNone/>
                      </a:pPr>
                      <a:r>
                        <a:rPr lang="en-US" sz="1800">
                          <a:latin typeface="宋体" panose="02010600030101010101" pitchFamily="2" charset="-122"/>
                          <a:ea typeface="宋体" panose="02010600030101010101" pitchFamily="2" charset="-122"/>
                          <a:cs typeface="宋体" panose="02010600030101010101" pitchFamily="2" charset="-122"/>
                        </a:rPr>
                        <a:t>水平四</a:t>
                      </a:r>
                      <a:endParaRPr lang="en-US" altLang="en-US" sz="18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nSpc>
                          <a:spcPts val="1860"/>
                        </a:lnSpc>
                        <a:buNone/>
                      </a:pPr>
                      <a:r>
                        <a:rPr lang="en-US" sz="1800">
                          <a:latin typeface="宋体" panose="02010600030101010101" pitchFamily="2" charset="-122"/>
                          <a:ea typeface="宋体" panose="02010600030101010101" pitchFamily="2" charset="-122"/>
                          <a:cs typeface="宋体" panose="02010600030101010101" pitchFamily="2" charset="-122"/>
                        </a:rPr>
                        <a:t>知识运用；元认知、自我系统</a:t>
                      </a:r>
                      <a:endParaRPr lang="en-US" altLang="en-US" sz="18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nSpc>
                          <a:spcPts val="1860"/>
                        </a:lnSpc>
                        <a:buNone/>
                      </a:pPr>
                      <a:r>
                        <a:rPr lang="en-US" sz="1800">
                          <a:latin typeface="宋体" panose="02010600030101010101" pitchFamily="2" charset="-122"/>
                          <a:ea typeface="宋体" panose="02010600030101010101" pitchFamily="2" charset="-122"/>
                          <a:cs typeface="宋体" panose="02010600030101010101" pitchFamily="2" charset="-122"/>
                        </a:rPr>
                        <a:t>独立探究历史问题时，能够分析和评估不同的历史解释，说明影响历史解释与评判的主要因素；在理解史事多种联系的基础上，能够独立合理地选择组织和运用相关材料和信息，全面清晰史论结合地论述自己对历史的看法</a:t>
                      </a:r>
                      <a:endParaRPr lang="en-US" altLang="en-US" sz="18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nSpc>
                          <a:spcPts val="1860"/>
                        </a:lnSpc>
                        <a:buNone/>
                      </a:pPr>
                      <a:r>
                        <a:rPr lang="en-US" sz="1800">
                          <a:latin typeface="宋体" panose="02010600030101010101" pitchFamily="2" charset="-122"/>
                          <a:ea typeface="宋体" panose="02010600030101010101" pitchFamily="2" charset="-122"/>
                          <a:cs typeface="宋体" panose="02010600030101010101" pitchFamily="2" charset="-122"/>
                        </a:rPr>
                        <a:t>阅读相关材料或专业书籍，概括归纳材料和书籍论述的角度，从时代背景、论述目的，作者的立场、经历，史学修养等方面评估历史著述。比较对立双方观点，解释对立面的合理之处。在理解史事多种联系基础上，提炼主题，围绕主题独立多角度，史论结合地建构自己对历史的叙述。</a:t>
                      </a:r>
                      <a:endParaRPr lang="en-US" altLang="en-US" sz="18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2" name="TextBox 8"/>
          <p:cNvSpPr txBox="1"/>
          <p:nvPr/>
        </p:nvSpPr>
        <p:spPr>
          <a:xfrm>
            <a:off x="588700" y="118497"/>
            <a:ext cx="7612380" cy="645160"/>
          </a:xfrm>
          <a:prstGeom prst="rect">
            <a:avLst/>
          </a:prstGeom>
          <a:noFill/>
        </p:spPr>
        <p:txBody>
          <a:bodyPr wrap="none" rtlCol="0">
            <a:spAutoFit/>
          </a:bodyPr>
          <a:p>
            <a:pPr algn="l"/>
            <a:r>
              <a:rPr lang="zh-CN" altLang="en-US" sz="3600" spc="300" dirty="0">
                <a:latin typeface="微软雅黑" panose="020B0503020204020204" charset="-122"/>
                <a:ea typeface="微软雅黑" panose="020B0503020204020204" charset="-122"/>
              </a:rPr>
              <a:t>三、</a:t>
            </a:r>
            <a:r>
              <a:rPr lang="zh-CN" altLang="en-US" sz="3600" spc="300" dirty="0">
                <a:latin typeface="微软雅黑" panose="020B0503020204020204" charset="-122"/>
                <a:ea typeface="微软雅黑" panose="020B0503020204020204" charset="-122"/>
                <a:sym typeface="+mn-ea"/>
              </a:rPr>
              <a:t>高考</a:t>
            </a:r>
            <a:r>
              <a:rPr lang="zh-CN" altLang="en-US" sz="3600" spc="300" dirty="0">
                <a:latin typeface="微软雅黑" panose="020B0503020204020204" charset="-122"/>
                <a:ea typeface="微软雅黑" panose="020B0503020204020204" charset="-122"/>
              </a:rPr>
              <a:t>核心素养考查的应对策略</a:t>
            </a:r>
            <a:endParaRPr lang="zh-CN" altLang="en-US" sz="3600" spc="300" dirty="0">
              <a:latin typeface="微软雅黑" panose="020B0503020204020204" charset="-122"/>
              <a:ea typeface="微软雅黑" panose="020B0503020204020204" charset="-122"/>
            </a:endParaRPr>
          </a:p>
        </p:txBody>
      </p:sp>
      <p:sp>
        <p:nvSpPr>
          <p:cNvPr id="100" name="文本框 99"/>
          <p:cNvSpPr txBox="1"/>
          <p:nvPr/>
        </p:nvSpPr>
        <p:spPr>
          <a:xfrm>
            <a:off x="736600" y="1043940"/>
            <a:ext cx="6842760" cy="521970"/>
          </a:xfrm>
          <a:prstGeom prst="rect">
            <a:avLst/>
          </a:prstGeom>
          <a:noFill/>
          <a:ln w="9525">
            <a:noFill/>
          </a:ln>
        </p:spPr>
        <p:txBody>
          <a:bodyPr wrap="square">
            <a:spAutoFit/>
          </a:bodyPr>
          <a:p>
            <a:r>
              <a:rPr lang="en-US" altLang="zh-CN" sz="2800">
                <a:latin typeface="微软雅黑" panose="020B0503020204020204" charset="-122"/>
                <a:ea typeface="微软雅黑" panose="020B0503020204020204" charset="-122"/>
                <a:cs typeface="微软雅黑" panose="020B0503020204020204" charset="-122"/>
              </a:rPr>
              <a:t>5</a:t>
            </a:r>
            <a:r>
              <a:rPr lang="zh-CN" altLang="en-US" sz="2800">
                <a:latin typeface="微软雅黑" panose="020B0503020204020204" charset="-122"/>
                <a:ea typeface="微软雅黑" panose="020B0503020204020204" charset="-122"/>
                <a:cs typeface="微软雅黑" panose="020B0503020204020204" charset="-122"/>
              </a:rPr>
              <a:t>、</a:t>
            </a:r>
            <a:r>
              <a:rPr lang="zh-CN" sz="2800">
                <a:latin typeface="微软雅黑" panose="020B0503020204020204" charset="-122"/>
                <a:ea typeface="微软雅黑" panose="020B0503020204020204" charset="-122"/>
                <a:cs typeface="微软雅黑" panose="020B0503020204020204" charset="-122"/>
              </a:rPr>
              <a:t>实化理论，引导历史解释素养提升</a:t>
            </a:r>
            <a:endParaRPr lang="zh-CN" sz="2800">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 name="TextBox 8"/>
          <p:cNvSpPr txBox="1"/>
          <p:nvPr/>
        </p:nvSpPr>
        <p:spPr>
          <a:xfrm>
            <a:off x="588700" y="118497"/>
            <a:ext cx="7612380" cy="645160"/>
          </a:xfrm>
          <a:prstGeom prst="rect">
            <a:avLst/>
          </a:prstGeom>
          <a:noFill/>
        </p:spPr>
        <p:txBody>
          <a:bodyPr wrap="none" rtlCol="0">
            <a:spAutoFit/>
          </a:bodyPr>
          <a:p>
            <a:pPr algn="l"/>
            <a:r>
              <a:rPr lang="zh-CN" altLang="en-US" sz="3600" spc="300" dirty="0">
                <a:latin typeface="微软雅黑" panose="020B0503020204020204" charset="-122"/>
                <a:ea typeface="微软雅黑" panose="020B0503020204020204" charset="-122"/>
              </a:rPr>
              <a:t>三、</a:t>
            </a:r>
            <a:r>
              <a:rPr lang="zh-CN" altLang="en-US" sz="3600" spc="300" dirty="0">
                <a:latin typeface="微软雅黑" panose="020B0503020204020204" charset="-122"/>
                <a:ea typeface="微软雅黑" panose="020B0503020204020204" charset="-122"/>
                <a:sym typeface="+mn-ea"/>
              </a:rPr>
              <a:t>高考</a:t>
            </a:r>
            <a:r>
              <a:rPr lang="zh-CN" altLang="en-US" sz="3600" spc="300" dirty="0">
                <a:latin typeface="微软雅黑" panose="020B0503020204020204" charset="-122"/>
                <a:ea typeface="微软雅黑" panose="020B0503020204020204" charset="-122"/>
              </a:rPr>
              <a:t>核心素养考查的应对策略</a:t>
            </a:r>
            <a:endParaRPr lang="zh-CN" altLang="en-US" sz="3600" spc="300" dirty="0">
              <a:latin typeface="微软雅黑" panose="020B0503020204020204" charset="-122"/>
              <a:ea typeface="微软雅黑" panose="020B0503020204020204" charset="-122"/>
            </a:endParaRPr>
          </a:p>
        </p:txBody>
      </p:sp>
      <p:sp>
        <p:nvSpPr>
          <p:cNvPr id="100" name="文本框 99"/>
          <p:cNvSpPr txBox="1"/>
          <p:nvPr/>
        </p:nvSpPr>
        <p:spPr>
          <a:xfrm>
            <a:off x="736600" y="1043940"/>
            <a:ext cx="6842760" cy="521970"/>
          </a:xfrm>
          <a:prstGeom prst="rect">
            <a:avLst/>
          </a:prstGeom>
          <a:noFill/>
          <a:ln w="9525">
            <a:noFill/>
          </a:ln>
        </p:spPr>
        <p:txBody>
          <a:bodyPr wrap="square">
            <a:spAutoFit/>
          </a:bodyPr>
          <a:p>
            <a:r>
              <a:rPr lang="en-US" altLang="zh-CN" sz="2800">
                <a:latin typeface="微软雅黑" panose="020B0503020204020204" charset="-122"/>
                <a:ea typeface="微软雅黑" panose="020B0503020204020204" charset="-122"/>
                <a:cs typeface="微软雅黑" panose="020B0503020204020204" charset="-122"/>
              </a:rPr>
              <a:t>5</a:t>
            </a:r>
            <a:r>
              <a:rPr lang="zh-CN" altLang="en-US" sz="2800">
                <a:latin typeface="微软雅黑" panose="020B0503020204020204" charset="-122"/>
                <a:ea typeface="微软雅黑" panose="020B0503020204020204" charset="-122"/>
                <a:cs typeface="微软雅黑" panose="020B0503020204020204" charset="-122"/>
              </a:rPr>
              <a:t>、</a:t>
            </a:r>
            <a:r>
              <a:rPr lang="zh-CN" sz="2800">
                <a:latin typeface="微软雅黑" panose="020B0503020204020204" charset="-122"/>
                <a:ea typeface="微软雅黑" panose="020B0503020204020204" charset="-122"/>
                <a:cs typeface="微软雅黑" panose="020B0503020204020204" charset="-122"/>
              </a:rPr>
              <a:t>实化理论，引导历史解释素养提升</a:t>
            </a:r>
            <a:endParaRPr lang="zh-CN" sz="2800">
              <a:latin typeface="微软雅黑" panose="020B0503020204020204" charset="-122"/>
              <a:ea typeface="微软雅黑" panose="020B0503020204020204" charset="-122"/>
              <a:cs typeface="微软雅黑" panose="020B0503020204020204" charset="-122"/>
            </a:endParaRPr>
          </a:p>
        </p:txBody>
      </p:sp>
      <p:graphicFrame>
        <p:nvGraphicFramePr>
          <p:cNvPr id="3" name="表格 2"/>
          <p:cNvGraphicFramePr/>
          <p:nvPr/>
        </p:nvGraphicFramePr>
        <p:xfrm>
          <a:off x="4652645" y="1725930"/>
          <a:ext cx="7325360" cy="4754880"/>
        </p:xfrm>
        <a:graphic>
          <a:graphicData uri="http://schemas.openxmlformats.org/drawingml/2006/table">
            <a:tbl>
              <a:tblPr firstRow="1" bandRow="1">
                <a:tableStyleId>{5940675A-B579-460E-94D1-54222C63F5DA}</a:tableStyleId>
              </a:tblPr>
              <a:tblGrid>
                <a:gridCol w="949960"/>
                <a:gridCol w="6375400"/>
              </a:tblGrid>
              <a:tr h="731520">
                <a:tc rowSpan="5">
                  <a:txBody>
                    <a:bodyPr/>
                    <a:p>
                      <a:pPr>
                        <a:buNone/>
                      </a:pPr>
                      <a:r>
                        <a:rPr lang="en-US" sz="2400">
                          <a:latin typeface="宋体" panose="02010600030101010101" pitchFamily="2" charset="-122"/>
                          <a:ea typeface="宋体" panose="02010600030101010101" pitchFamily="2" charset="-122"/>
                          <a:cs typeface="宋体" panose="02010600030101010101" pitchFamily="2" charset="-122"/>
                        </a:rPr>
                        <a:t>对历史材料出现不同解读的原因</a:t>
                      </a:r>
                      <a:endParaRPr lang="en-US" altLang="en-US" sz="24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2400" b="1">
                          <a:solidFill>
                            <a:srgbClr val="FF0000"/>
                          </a:solidFill>
                          <a:latin typeface="宋体" panose="02010600030101010101" pitchFamily="2" charset="-122"/>
                          <a:ea typeface="宋体" panose="02010600030101010101" pitchFamily="2" charset="-122"/>
                          <a:cs typeface="宋体" panose="02010600030101010101" pitchFamily="2" charset="-122"/>
                        </a:rPr>
                        <a:t>史观的差异：</a:t>
                      </a:r>
                      <a:r>
                        <a:rPr lang="en-US" sz="2400">
                          <a:latin typeface="宋体" panose="02010600030101010101" pitchFamily="2" charset="-122"/>
                          <a:ea typeface="宋体" panose="02010600030101010101" pitchFamily="2" charset="-122"/>
                          <a:cs typeface="宋体" panose="02010600030101010101" pitchFamily="2" charset="-122"/>
                        </a:rPr>
                        <a:t>如阶级斗争史观、文明史观、全球史观、社会史观导致的评价差异</a:t>
                      </a:r>
                      <a:endParaRPr lang="en-US" altLang="en-US" sz="24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3152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a:buNone/>
                      </a:pPr>
                      <a:r>
                        <a:rPr lang="en-US" sz="2400" b="1">
                          <a:solidFill>
                            <a:srgbClr val="FF0000"/>
                          </a:solidFill>
                          <a:latin typeface="宋体" panose="02010600030101010101" pitchFamily="2" charset="-122"/>
                          <a:ea typeface="宋体" panose="02010600030101010101" pitchFamily="2" charset="-122"/>
                          <a:cs typeface="宋体" panose="02010600030101010101" pitchFamily="2" charset="-122"/>
                        </a:rPr>
                        <a:t>论述者的立场差异：</a:t>
                      </a:r>
                      <a:r>
                        <a:rPr lang="en-US" sz="2400">
                          <a:latin typeface="宋体" panose="02010600030101010101" pitchFamily="2" charset="-122"/>
                          <a:ea typeface="宋体" panose="02010600030101010101" pitchFamily="2" charset="-122"/>
                          <a:cs typeface="宋体" panose="02010600030101010101" pitchFamily="2" charset="-122"/>
                        </a:rPr>
                        <a:t>受论述者的时代、阶级立场、文化素养的局限导致的评价差异</a:t>
                      </a:r>
                      <a:endParaRPr lang="zh-CN" altLang="en-US" sz="24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6576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algn="l" eaLnBrk="0" hangingPunct="0">
                        <a:buNone/>
                      </a:pPr>
                      <a:r>
                        <a:rPr lang="zh-CN" altLang="en-US" sz="2400" b="1" dirty="0">
                          <a:latin typeface="Arial" panose="020B0604020202020204" pitchFamily="34" charset="0"/>
                          <a:sym typeface="+mn-ea"/>
                        </a:rPr>
                        <a:t>研究者的思想认知水平。</a:t>
                      </a:r>
                      <a:endParaRPr lang="zh-CN" altLang="en-US" sz="2400" b="1" dirty="0">
                        <a:latin typeface="Arial" panose="020B0604020202020204" pitchFamily="34" charset="0"/>
                        <a:ea typeface="宋体" panose="02010600030101010101" pitchFamily="2" charset="-122"/>
                        <a:cs typeface="宋体" panose="02010600030101010101" pitchFamily="2" charset="-122"/>
                        <a:sym typeface="+mn-ea"/>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82880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a:buNone/>
                      </a:pPr>
                      <a:r>
                        <a:rPr lang="en-US" sz="2400" b="1">
                          <a:solidFill>
                            <a:srgbClr val="FF0000"/>
                          </a:solidFill>
                          <a:latin typeface="宋体" panose="02010600030101010101" pitchFamily="2" charset="-122"/>
                          <a:ea typeface="宋体" panose="02010600030101010101" pitchFamily="2" charset="-122"/>
                          <a:cs typeface="宋体" panose="02010600030101010101" pitchFamily="2" charset="-122"/>
                        </a:rPr>
                        <a:t>历史材料丰富性的差异：</a:t>
                      </a:r>
                      <a:r>
                        <a:rPr lang="en-US" sz="2400">
                          <a:latin typeface="宋体" panose="02010600030101010101" pitchFamily="2" charset="-122"/>
                          <a:ea typeface="宋体" panose="02010600030101010101" pitchFamily="2" charset="-122"/>
                          <a:cs typeface="宋体" panose="02010600030101010101" pitchFamily="2" charset="-122"/>
                        </a:rPr>
                        <a:t>官方史料更加严肃、更多指向本质特征和基本趋势；民间史料更加生动，更多指向历史细节和真实面貌。由此，历史材料本身形成宏观和微观、整体和局部、趋势与细节的差异。</a:t>
                      </a:r>
                      <a:endParaRPr lang="en-US" altLang="en-US" sz="24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09728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a:buNone/>
                      </a:pPr>
                      <a:r>
                        <a:rPr lang="en-US" sz="2400" b="1">
                          <a:solidFill>
                            <a:srgbClr val="FF0000"/>
                          </a:solidFill>
                          <a:latin typeface="宋体" panose="02010600030101010101" pitchFamily="2" charset="-122"/>
                          <a:ea typeface="宋体" panose="02010600030101010101" pitchFamily="2" charset="-122"/>
                          <a:cs typeface="宋体" panose="02010600030101010101" pitchFamily="2" charset="-122"/>
                        </a:rPr>
                        <a:t>时代变迁导致的差异：</a:t>
                      </a:r>
                      <a:r>
                        <a:rPr lang="en-US" sz="2400">
                          <a:latin typeface="宋体" panose="02010600030101010101" pitchFamily="2" charset="-122"/>
                          <a:ea typeface="宋体" panose="02010600030101010101" pitchFamily="2" charset="-122"/>
                          <a:cs typeface="宋体" panose="02010600030101010101" pitchFamily="2" charset="-122"/>
                        </a:rPr>
                        <a:t>对同一历史问题，在不同的时代，基于不同的时代环境和价值观念，由此带来的评价差异。</a:t>
                      </a:r>
                      <a:endParaRPr lang="en-US" altLang="en-US" sz="24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2" name="文本框 1"/>
          <p:cNvSpPr txBox="1"/>
          <p:nvPr/>
        </p:nvSpPr>
        <p:spPr>
          <a:xfrm>
            <a:off x="290830" y="1565910"/>
            <a:ext cx="4217670" cy="829945"/>
          </a:xfrm>
          <a:prstGeom prst="rect">
            <a:avLst/>
          </a:prstGeom>
          <a:noFill/>
        </p:spPr>
        <p:txBody>
          <a:bodyPr wrap="square" rtlCol="0">
            <a:spAutoFit/>
          </a:bodyPr>
          <a:p>
            <a:r>
              <a:rPr lang="zh-CN" altLang="en-US" sz="2400"/>
              <a:t>多角度解释。（</a:t>
            </a:r>
            <a:r>
              <a:rPr lang="zh-CN" altLang="en-US" sz="2400">
                <a:sym typeface="+mn-ea"/>
              </a:rPr>
              <a:t>通商口岸、鸦片战争爆发原因</a:t>
            </a:r>
            <a:r>
              <a:rPr lang="zh-CN" altLang="en-US" sz="2400"/>
              <a:t>）分析</a:t>
            </a:r>
            <a:endParaRPr lang="zh-CN" altLang="en-US" sz="2400"/>
          </a:p>
        </p:txBody>
      </p:sp>
      <p:sp>
        <p:nvSpPr>
          <p:cNvPr id="4" name="文本框 3"/>
          <p:cNvSpPr txBox="1"/>
          <p:nvPr/>
        </p:nvSpPr>
        <p:spPr>
          <a:xfrm>
            <a:off x="290195" y="2326640"/>
            <a:ext cx="4218940" cy="4154170"/>
          </a:xfrm>
          <a:prstGeom prst="rect">
            <a:avLst/>
          </a:prstGeom>
          <a:noFill/>
          <a:ln w="9525">
            <a:noFill/>
          </a:ln>
        </p:spPr>
        <p:txBody>
          <a:bodyPr wrap="square">
            <a:spAutoFit/>
          </a:bodyPr>
          <a:p>
            <a:r>
              <a:rPr lang="zh-CN" sz="2400" b="0">
                <a:latin typeface="微软雅黑" panose="020B0503020204020204" charset="-122"/>
                <a:ea typeface="微软雅黑" panose="020B0503020204020204" charset="-122"/>
                <a:cs typeface="微软雅黑" panose="020B0503020204020204" charset="-122"/>
              </a:rPr>
              <a:t>“文艺复兴为什么首先在意大利兴起”，学生会不假思索地回答“城市资本主义商品经济发展程度高。进一步提出问题：“经济发展了，就一定会有文艺复兴吗？”补充意大利北部城市热那亚在寡头政治下文化上亦无建树的材料，对比佛罗伦萨的自治政体，引导学生得出“经济是基础性因素，经济和政治因素互动推动文化发展”</a:t>
            </a:r>
            <a:endParaRPr lang="zh-CN" altLang="en-US" sz="2400" b="0">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p:cNvPicPr>
            <a:picLocks noChangeAspect="1"/>
          </p:cNvPicPr>
          <p:nvPr/>
        </p:nvPicPr>
        <p:blipFill>
          <a:blip r:embed="rId1"/>
          <a:stretch>
            <a:fillRect/>
          </a:stretch>
        </p:blipFill>
        <p:spPr>
          <a:xfrm>
            <a:off x="11466830" y="6121400"/>
            <a:ext cx="732790" cy="732790"/>
          </a:xfrm>
          <a:prstGeom prst="ellipse">
            <a:avLst/>
          </a:prstGeom>
        </p:spPr>
      </p:pic>
      <p:sp>
        <p:nvSpPr>
          <p:cNvPr id="20" name="TextBox 19"/>
          <p:cNvSpPr txBox="1"/>
          <p:nvPr/>
        </p:nvSpPr>
        <p:spPr>
          <a:xfrm>
            <a:off x="3748723" y="1282700"/>
            <a:ext cx="4695825" cy="1486535"/>
          </a:xfrm>
          <a:prstGeom prst="rect">
            <a:avLst/>
          </a:prstGeom>
          <a:noFill/>
        </p:spPr>
        <p:txBody>
          <a:bodyPr wrap="square" rtlCol="0">
            <a:spAutoFit/>
          </a:bodyPr>
          <a:p>
            <a:pPr algn="ctr"/>
            <a:r>
              <a:rPr lang="en-US" altLang="zh-CN" sz="9070" dirty="0">
                <a:solidFill>
                  <a:srgbClr val="0070C0"/>
                </a:solidFill>
                <a:latin typeface="Impact" panose="020B0806030902050204" pitchFamily="34" charset="0"/>
                <a:ea typeface="DFGothic-EB" panose="02010609010101010101" pitchFamily="1" charset="-128"/>
              </a:rPr>
              <a:t>THANKS</a:t>
            </a:r>
            <a:endParaRPr lang="zh-CN" altLang="en-US" sz="9070" dirty="0">
              <a:solidFill>
                <a:srgbClr val="0070C0"/>
              </a:solidFill>
              <a:latin typeface="Impact" panose="020B0806030902050204" pitchFamily="34" charset="0"/>
              <a:ea typeface="DFGothic-EB" panose="02010609010101010101" pitchFamily="1" charset="-128"/>
            </a:endParaRPr>
          </a:p>
        </p:txBody>
      </p:sp>
      <p:grpSp>
        <p:nvGrpSpPr>
          <p:cNvPr id="3" name="组合 2"/>
          <p:cNvGrpSpPr/>
          <p:nvPr/>
        </p:nvGrpSpPr>
        <p:grpSpPr>
          <a:xfrm>
            <a:off x="3501390" y="2925445"/>
            <a:ext cx="5190490" cy="3339465"/>
            <a:chOff x="4990" y="4555"/>
            <a:chExt cx="8174" cy="5259"/>
          </a:xfrm>
        </p:grpSpPr>
        <p:sp>
          <p:nvSpPr>
            <p:cNvPr id="36866" name="文本框 36865"/>
            <p:cNvSpPr txBox="1"/>
            <p:nvPr/>
          </p:nvSpPr>
          <p:spPr>
            <a:xfrm>
              <a:off x="4990" y="4555"/>
              <a:ext cx="3488" cy="2004"/>
            </a:xfrm>
            <a:prstGeom prst="rect">
              <a:avLst/>
            </a:prstGeom>
            <a:noFill/>
            <a:ln w="9525">
              <a:noFill/>
            </a:ln>
          </p:spPr>
          <p:txBody>
            <a:bodyPr wrap="none">
              <a:spAutoFit/>
            </a:bodyPr>
            <a:p>
              <a:pPr>
                <a:lnSpc>
                  <a:spcPct val="120000"/>
                </a:lnSpc>
              </a:pPr>
              <a:r>
                <a:rPr lang="zh-CN" altLang="en-US" sz="3200" b="1" dirty="0">
                  <a:solidFill>
                    <a:srgbClr val="CC9900"/>
                  </a:solidFill>
                  <a:latin typeface="微软雅黑" panose="020B0503020204020204" charset="-122"/>
                  <a:ea typeface="微软雅黑" panose="020B0503020204020204" charset="-122"/>
                  <a:sym typeface="微软雅黑" panose="020B0503020204020204" charset="-122"/>
                </a:rPr>
                <a:t>欢迎指正</a:t>
              </a:r>
              <a:endParaRPr lang="zh-CN" altLang="en-US" sz="3200" b="1" dirty="0">
                <a:solidFill>
                  <a:srgbClr val="CC9900"/>
                </a:solidFill>
                <a:latin typeface="微软雅黑" panose="020B0503020204020204" charset="-122"/>
                <a:ea typeface="微软雅黑" panose="020B0503020204020204" charset="-122"/>
                <a:sym typeface="微软雅黑" panose="020B0503020204020204" charset="-122"/>
              </a:endParaRPr>
            </a:p>
            <a:p>
              <a:pPr>
                <a:lnSpc>
                  <a:spcPct val="120000"/>
                </a:lnSpc>
              </a:pPr>
              <a:r>
                <a:rPr lang="zh-CN" altLang="en-US" sz="3200" b="1" dirty="0">
                  <a:solidFill>
                    <a:srgbClr val="CC9900"/>
                  </a:solidFill>
                  <a:latin typeface="微软雅黑" panose="020B0503020204020204" charset="-122"/>
                  <a:ea typeface="微软雅黑" panose="020B0503020204020204" charset="-122"/>
                  <a:sym typeface="微软雅黑" panose="020B0503020204020204" charset="-122"/>
                </a:rPr>
                <a:t>谢谢大家！</a:t>
              </a:r>
              <a:endParaRPr lang="zh-CN" altLang="en-US" sz="3200" b="1" dirty="0">
                <a:solidFill>
                  <a:srgbClr val="CC9900"/>
                </a:solidFill>
                <a:latin typeface="微软雅黑" panose="020B0503020204020204" charset="-122"/>
                <a:ea typeface="微软雅黑" panose="020B0503020204020204" charset="-122"/>
                <a:sym typeface="微软雅黑" panose="020B0503020204020204" charset="-122"/>
              </a:endParaRPr>
            </a:p>
          </p:txBody>
        </p:sp>
        <p:sp>
          <p:nvSpPr>
            <p:cNvPr id="36867" name="Rectangle 36"/>
            <p:cNvSpPr/>
            <p:nvPr/>
          </p:nvSpPr>
          <p:spPr>
            <a:xfrm>
              <a:off x="5680" y="6937"/>
              <a:ext cx="6907" cy="775"/>
            </a:xfrm>
            <a:prstGeom prst="rect">
              <a:avLst/>
            </a:prstGeom>
            <a:noFill/>
            <a:ln w="9525">
              <a:noFill/>
            </a:ln>
          </p:spPr>
          <p:txBody>
            <a:bodyPr>
              <a:spAutoFit/>
            </a:bodyPr>
            <a:p>
              <a:pPr eaLnBrk="0" latinLnBrk="1" hangingPunct="0">
                <a:lnSpc>
                  <a:spcPct val="120000"/>
                </a:lnSpc>
              </a:pPr>
              <a:endParaRPr lang="zh-CN" altLang="en-US" sz="2200" dirty="0">
                <a:solidFill>
                  <a:schemeClr val="bg2"/>
                </a:solidFill>
                <a:latin typeface="微软雅黑" panose="020B0503020204020204" charset="-122"/>
                <a:ea typeface="微软雅黑" panose="020B0503020204020204" charset="-122"/>
                <a:sym typeface="微软雅黑" panose="020B0503020204020204" charset="-122"/>
              </a:endParaRPr>
            </a:p>
          </p:txBody>
        </p:sp>
        <p:sp>
          <p:nvSpPr>
            <p:cNvPr id="36868" name="Line 39"/>
            <p:cNvSpPr/>
            <p:nvPr/>
          </p:nvSpPr>
          <p:spPr>
            <a:xfrm flipV="1">
              <a:off x="5105" y="6597"/>
              <a:ext cx="7027" cy="0"/>
            </a:xfrm>
            <a:prstGeom prst="line">
              <a:avLst/>
            </a:prstGeom>
            <a:ln w="15875" cap="flat" cmpd="sng">
              <a:solidFill>
                <a:srgbClr val="CC9900"/>
              </a:solidFill>
              <a:prstDash val="dash"/>
              <a:headEnd type="oval" w="med" len="med"/>
              <a:tailEnd type="triangle" w="med" len="med"/>
            </a:ln>
          </p:spPr>
          <p:txBody>
            <a:bodyPr wrap="none" anchor="ctr"/>
            <a:p>
              <a:pPr eaLnBrk="0" hangingPunct="0"/>
              <a:endParaRPr lang="zh-CN" altLang="en-US" dirty="0">
                <a:solidFill>
                  <a:srgbClr val="000000"/>
                </a:solidFill>
                <a:latin typeface="Verdana" panose="020B0604030504040204" pitchFamily="34" charset="0"/>
                <a:ea typeface="微软雅黑" panose="020B0503020204020204" charset="-122"/>
                <a:sym typeface="Verdana" panose="020B0604030504040204" pitchFamily="34" charset="0"/>
              </a:endParaRPr>
            </a:p>
          </p:txBody>
        </p:sp>
        <p:sp>
          <p:nvSpPr>
            <p:cNvPr id="36869" name="看电脑小人 599"/>
            <p:cNvSpPr/>
            <p:nvPr/>
          </p:nvSpPr>
          <p:spPr>
            <a:xfrm>
              <a:off x="5115" y="6990"/>
              <a:ext cx="450" cy="63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78" h="112">
                  <a:moveTo>
                    <a:pt x="21" y="36"/>
                  </a:moveTo>
                  <a:cubicBezTo>
                    <a:pt x="20" y="27"/>
                    <a:pt x="20" y="19"/>
                    <a:pt x="21" y="11"/>
                  </a:cubicBezTo>
                  <a:cubicBezTo>
                    <a:pt x="37" y="0"/>
                    <a:pt x="45" y="13"/>
                    <a:pt x="58" y="11"/>
                  </a:cubicBezTo>
                  <a:cubicBezTo>
                    <a:pt x="59" y="19"/>
                    <a:pt x="59" y="29"/>
                    <a:pt x="57" y="36"/>
                  </a:cubicBezTo>
                  <a:cubicBezTo>
                    <a:pt x="57" y="40"/>
                    <a:pt x="55" y="44"/>
                    <a:pt x="53" y="47"/>
                  </a:cubicBezTo>
                  <a:cubicBezTo>
                    <a:pt x="49" y="51"/>
                    <a:pt x="44" y="53"/>
                    <a:pt x="39" y="53"/>
                  </a:cubicBezTo>
                  <a:cubicBezTo>
                    <a:pt x="39" y="53"/>
                    <a:pt x="39" y="53"/>
                    <a:pt x="39" y="53"/>
                  </a:cubicBezTo>
                  <a:cubicBezTo>
                    <a:pt x="34" y="53"/>
                    <a:pt x="29" y="51"/>
                    <a:pt x="26" y="47"/>
                  </a:cubicBezTo>
                  <a:cubicBezTo>
                    <a:pt x="24" y="44"/>
                    <a:pt x="22" y="40"/>
                    <a:pt x="21" y="36"/>
                  </a:cubicBezTo>
                  <a:close/>
                  <a:moveTo>
                    <a:pt x="13" y="107"/>
                  </a:moveTo>
                  <a:cubicBezTo>
                    <a:pt x="67" y="107"/>
                    <a:pt x="67" y="107"/>
                    <a:pt x="67" y="107"/>
                  </a:cubicBezTo>
                  <a:cubicBezTo>
                    <a:pt x="64" y="112"/>
                    <a:pt x="64" y="112"/>
                    <a:pt x="64" y="112"/>
                  </a:cubicBezTo>
                  <a:cubicBezTo>
                    <a:pt x="16" y="112"/>
                    <a:pt x="16" y="112"/>
                    <a:pt x="16" y="112"/>
                  </a:cubicBezTo>
                  <a:cubicBezTo>
                    <a:pt x="13" y="107"/>
                    <a:pt x="13" y="107"/>
                    <a:pt x="13" y="107"/>
                  </a:cubicBezTo>
                  <a:close/>
                  <a:moveTo>
                    <a:pt x="70" y="67"/>
                  </a:moveTo>
                  <a:cubicBezTo>
                    <a:pt x="76" y="90"/>
                    <a:pt x="76" y="90"/>
                    <a:pt x="76" y="90"/>
                  </a:cubicBezTo>
                  <a:cubicBezTo>
                    <a:pt x="78" y="98"/>
                    <a:pt x="77" y="103"/>
                    <a:pt x="68" y="103"/>
                  </a:cubicBezTo>
                  <a:cubicBezTo>
                    <a:pt x="66" y="103"/>
                    <a:pt x="66" y="103"/>
                    <a:pt x="66" y="103"/>
                  </a:cubicBezTo>
                  <a:cubicBezTo>
                    <a:pt x="66" y="72"/>
                    <a:pt x="66" y="72"/>
                    <a:pt x="66" y="72"/>
                  </a:cubicBezTo>
                  <a:cubicBezTo>
                    <a:pt x="42" y="72"/>
                    <a:pt x="42" y="72"/>
                    <a:pt x="42" y="72"/>
                  </a:cubicBezTo>
                  <a:cubicBezTo>
                    <a:pt x="49" y="56"/>
                    <a:pt x="49" y="56"/>
                    <a:pt x="49" y="56"/>
                  </a:cubicBezTo>
                  <a:cubicBezTo>
                    <a:pt x="51" y="54"/>
                    <a:pt x="51" y="54"/>
                    <a:pt x="51" y="54"/>
                  </a:cubicBezTo>
                  <a:cubicBezTo>
                    <a:pt x="65" y="57"/>
                    <a:pt x="65" y="57"/>
                    <a:pt x="65" y="57"/>
                  </a:cubicBezTo>
                  <a:cubicBezTo>
                    <a:pt x="66" y="57"/>
                    <a:pt x="66" y="57"/>
                    <a:pt x="66" y="57"/>
                  </a:cubicBezTo>
                  <a:cubicBezTo>
                    <a:pt x="66" y="58"/>
                    <a:pt x="66" y="58"/>
                    <a:pt x="66" y="58"/>
                  </a:cubicBezTo>
                  <a:cubicBezTo>
                    <a:pt x="68" y="61"/>
                    <a:pt x="69" y="64"/>
                    <a:pt x="70" y="67"/>
                  </a:cubicBezTo>
                  <a:cubicBezTo>
                    <a:pt x="70" y="67"/>
                    <a:pt x="70" y="67"/>
                    <a:pt x="70" y="67"/>
                  </a:cubicBezTo>
                  <a:close/>
                  <a:moveTo>
                    <a:pt x="14" y="103"/>
                  </a:moveTo>
                  <a:cubicBezTo>
                    <a:pt x="11" y="103"/>
                    <a:pt x="11" y="103"/>
                    <a:pt x="11" y="103"/>
                  </a:cubicBezTo>
                  <a:cubicBezTo>
                    <a:pt x="1" y="103"/>
                    <a:pt x="0" y="98"/>
                    <a:pt x="3" y="90"/>
                  </a:cubicBezTo>
                  <a:cubicBezTo>
                    <a:pt x="9" y="67"/>
                    <a:pt x="9" y="67"/>
                    <a:pt x="9" y="67"/>
                  </a:cubicBezTo>
                  <a:cubicBezTo>
                    <a:pt x="9" y="63"/>
                    <a:pt x="11" y="60"/>
                    <a:pt x="14" y="58"/>
                  </a:cubicBezTo>
                  <a:cubicBezTo>
                    <a:pt x="14" y="57"/>
                    <a:pt x="14" y="57"/>
                    <a:pt x="14" y="57"/>
                  </a:cubicBezTo>
                  <a:cubicBezTo>
                    <a:pt x="14" y="57"/>
                    <a:pt x="14" y="57"/>
                    <a:pt x="14" y="57"/>
                  </a:cubicBezTo>
                  <a:cubicBezTo>
                    <a:pt x="28" y="54"/>
                    <a:pt x="28" y="54"/>
                    <a:pt x="28" y="54"/>
                  </a:cubicBezTo>
                  <a:cubicBezTo>
                    <a:pt x="30" y="56"/>
                    <a:pt x="30" y="56"/>
                    <a:pt x="30" y="56"/>
                  </a:cubicBezTo>
                  <a:cubicBezTo>
                    <a:pt x="38" y="72"/>
                    <a:pt x="38" y="72"/>
                    <a:pt x="38" y="72"/>
                  </a:cubicBezTo>
                  <a:cubicBezTo>
                    <a:pt x="14" y="72"/>
                    <a:pt x="14" y="72"/>
                    <a:pt x="14" y="72"/>
                  </a:cubicBezTo>
                  <a:lnTo>
                    <a:pt x="14" y="103"/>
                  </a:lnTo>
                  <a:close/>
                </a:path>
              </a:pathLst>
            </a:custGeom>
            <a:solidFill>
              <a:srgbClr val="3399FF">
                <a:alpha val="100000"/>
              </a:srgbClr>
            </a:solidFill>
            <a:ln w="9525">
              <a:noFill/>
            </a:ln>
          </p:spPr>
          <p:txBody>
            <a:bodyPr/>
            <a:p>
              <a:endParaRPr lang="zh-CN" altLang="en-US"/>
            </a:p>
          </p:txBody>
        </p:sp>
        <p:sp>
          <p:nvSpPr>
            <p:cNvPr id="36870" name="电话1 602"/>
            <p:cNvSpPr/>
            <p:nvPr/>
          </p:nvSpPr>
          <p:spPr>
            <a:xfrm>
              <a:off x="5112" y="7777"/>
              <a:ext cx="455" cy="635"/>
            </a:xfrm>
            <a:custGeom>
              <a:avLst/>
              <a:gdLst/>
              <a:ahLst/>
              <a:cxnLst>
                <a:cxn ang="0">
                  <a:pos x="374800" y="0"/>
                </a:cxn>
                <a:cxn ang="0">
                  <a:pos x="443910" y="68998"/>
                </a:cxn>
                <a:cxn ang="0">
                  <a:pos x="540666" y="413988"/>
                </a:cxn>
                <a:cxn ang="0">
                  <a:pos x="513021" y="510586"/>
                </a:cxn>
                <a:cxn ang="0">
                  <a:pos x="347155" y="607183"/>
                </a:cxn>
                <a:cxn ang="0">
                  <a:pos x="665066" y="1338562"/>
                </a:cxn>
                <a:cxn ang="0">
                  <a:pos x="824063" y="1238531"/>
                </a:cxn>
                <a:cxn ang="0">
                  <a:pos x="927688" y="1255765"/>
                </a:cxn>
                <a:cxn ang="0">
                  <a:pos x="1190310" y="1517958"/>
                </a:cxn>
                <a:cxn ang="0">
                  <a:pos x="1204132" y="1614555"/>
                </a:cxn>
                <a:cxn ang="0">
                  <a:pos x="1052088" y="1849148"/>
                </a:cxn>
                <a:cxn ang="0">
                  <a:pos x="913865" y="1876747"/>
                </a:cxn>
                <a:cxn ang="0">
                  <a:pos x="1600" y="110397"/>
                </a:cxn>
                <a:cxn ang="0">
                  <a:pos x="98355" y="27599"/>
                </a:cxn>
                <a:cxn ang="0">
                  <a:pos x="374800" y="0"/>
                </a:cxn>
              </a:cxnLst>
              <a:pathLst>
                <a:path w="1978606" h="3092264">
                  <a:moveTo>
                    <a:pt x="608252" y="0"/>
                  </a:moveTo>
                  <a:cubicBezTo>
                    <a:pt x="675547" y="0"/>
                    <a:pt x="697978" y="44800"/>
                    <a:pt x="720410" y="112000"/>
                  </a:cubicBezTo>
                  <a:cubicBezTo>
                    <a:pt x="787705" y="291200"/>
                    <a:pt x="832568" y="492800"/>
                    <a:pt x="877432" y="672000"/>
                  </a:cubicBezTo>
                  <a:cubicBezTo>
                    <a:pt x="899864" y="761601"/>
                    <a:pt x="877432" y="806401"/>
                    <a:pt x="832568" y="828801"/>
                  </a:cubicBezTo>
                  <a:cubicBezTo>
                    <a:pt x="742842" y="896001"/>
                    <a:pt x="653115" y="940801"/>
                    <a:pt x="563388" y="985601"/>
                  </a:cubicBezTo>
                  <a:cubicBezTo>
                    <a:pt x="563388" y="1388801"/>
                    <a:pt x="675547" y="1747202"/>
                    <a:pt x="1079317" y="2172802"/>
                  </a:cubicBezTo>
                  <a:cubicBezTo>
                    <a:pt x="1169044" y="2105602"/>
                    <a:pt x="1270188" y="2055228"/>
                    <a:pt x="1337349" y="2010428"/>
                  </a:cubicBezTo>
                  <a:cubicBezTo>
                    <a:pt x="1404510" y="1965628"/>
                    <a:pt x="1454947" y="1993602"/>
                    <a:pt x="1505519" y="2038402"/>
                  </a:cubicBezTo>
                  <a:cubicBezTo>
                    <a:pt x="1640109" y="2172802"/>
                    <a:pt x="1797131" y="2307202"/>
                    <a:pt x="1931721" y="2464003"/>
                  </a:cubicBezTo>
                  <a:cubicBezTo>
                    <a:pt x="1976584" y="2508803"/>
                    <a:pt x="1999016" y="2576003"/>
                    <a:pt x="1954153" y="2620803"/>
                  </a:cubicBezTo>
                  <a:cubicBezTo>
                    <a:pt x="1864426" y="2755203"/>
                    <a:pt x="1797131" y="2867203"/>
                    <a:pt x="1707404" y="3001603"/>
                  </a:cubicBezTo>
                  <a:cubicBezTo>
                    <a:pt x="1640109" y="3113603"/>
                    <a:pt x="1572814" y="3113603"/>
                    <a:pt x="1483087" y="3046403"/>
                  </a:cubicBezTo>
                  <a:cubicBezTo>
                    <a:pt x="496093" y="2329602"/>
                    <a:pt x="-42267" y="1568002"/>
                    <a:pt x="2596" y="179200"/>
                  </a:cubicBezTo>
                  <a:cubicBezTo>
                    <a:pt x="2596" y="89600"/>
                    <a:pt x="25028" y="44800"/>
                    <a:pt x="159618" y="44800"/>
                  </a:cubicBezTo>
                  <a:cubicBezTo>
                    <a:pt x="294208" y="22400"/>
                    <a:pt x="451230" y="0"/>
                    <a:pt x="608252" y="0"/>
                  </a:cubicBezTo>
                  <a:close/>
                </a:path>
              </a:pathLst>
            </a:custGeom>
            <a:solidFill>
              <a:srgbClr val="3399FF">
                <a:alpha val="100000"/>
              </a:srgbClr>
            </a:solidFill>
            <a:ln w="9525">
              <a:noFill/>
            </a:ln>
          </p:spPr>
          <p:txBody>
            <a:bodyPr/>
            <a:p>
              <a:endParaRPr lang="zh-CN" altLang="en-US"/>
            </a:p>
          </p:txBody>
        </p:sp>
        <p:sp>
          <p:nvSpPr>
            <p:cNvPr id="36871" name="Rectangle 36"/>
            <p:cNvSpPr/>
            <p:nvPr/>
          </p:nvSpPr>
          <p:spPr>
            <a:xfrm>
              <a:off x="5657" y="6910"/>
              <a:ext cx="6908" cy="2905"/>
            </a:xfrm>
            <a:prstGeom prst="rect">
              <a:avLst/>
            </a:prstGeom>
            <a:noFill/>
            <a:ln w="9525">
              <a:noFill/>
            </a:ln>
          </p:spPr>
          <p:txBody>
            <a:bodyPr>
              <a:spAutoFit/>
            </a:bodyPr>
            <a:p>
              <a:pPr eaLnBrk="0" latinLnBrk="1" hangingPunct="0">
                <a:lnSpc>
                  <a:spcPct val="140000"/>
                </a:lnSpc>
              </a:pPr>
              <a:r>
                <a:rPr lang="zh-CN" altLang="en-US" sz="2200" dirty="0">
                  <a:solidFill>
                    <a:schemeClr val="bg2"/>
                  </a:solidFill>
                  <a:latin typeface="微软雅黑" panose="020B0503020204020204" charset="-122"/>
                  <a:ea typeface="微软雅黑" panose="020B0503020204020204" charset="-122"/>
                  <a:sym typeface="微软雅黑" panose="020B0503020204020204" charset="-122"/>
                </a:rPr>
                <a:t>交流时间：</a:t>
              </a:r>
              <a:r>
                <a:rPr lang="en-US" altLang="zh-CN" sz="2200" dirty="0">
                  <a:solidFill>
                    <a:schemeClr val="bg2"/>
                  </a:solidFill>
                  <a:latin typeface="微软雅黑" panose="020B0503020204020204" charset="-122"/>
                  <a:ea typeface="微软雅黑" panose="020B0503020204020204" charset="-122"/>
                  <a:sym typeface="微软雅黑" panose="020B0503020204020204" charset="-122"/>
                </a:rPr>
                <a:t>2019</a:t>
              </a:r>
              <a:r>
                <a:rPr lang="zh-CN" altLang="en-US" sz="2200" dirty="0">
                  <a:solidFill>
                    <a:schemeClr val="bg2"/>
                  </a:solidFill>
                  <a:latin typeface="微软雅黑" panose="020B0503020204020204" charset="-122"/>
                  <a:ea typeface="微软雅黑" panose="020B0503020204020204" charset="-122"/>
                  <a:sym typeface="微软雅黑" panose="020B0503020204020204" charset="-122"/>
                </a:rPr>
                <a:t>年</a:t>
              </a:r>
              <a:r>
                <a:rPr lang="en-US" altLang="zh-CN" sz="2200" dirty="0">
                  <a:solidFill>
                    <a:schemeClr val="bg2"/>
                  </a:solidFill>
                  <a:latin typeface="微软雅黑" panose="020B0503020204020204" charset="-122"/>
                  <a:ea typeface="微软雅黑" panose="020B0503020204020204" charset="-122"/>
                  <a:sym typeface="微软雅黑" panose="020B0503020204020204" charset="-122"/>
                </a:rPr>
                <a:t>2</a:t>
              </a:r>
              <a:r>
                <a:rPr lang="zh-CN" altLang="en-US" sz="2200" dirty="0">
                  <a:solidFill>
                    <a:schemeClr val="bg2"/>
                  </a:solidFill>
                  <a:latin typeface="微软雅黑" panose="020B0503020204020204" charset="-122"/>
                  <a:ea typeface="微软雅黑" panose="020B0503020204020204" charset="-122"/>
                  <a:sym typeface="微软雅黑" panose="020B0503020204020204" charset="-122"/>
                </a:rPr>
                <a:t>月</a:t>
              </a:r>
              <a:endParaRPr lang="zh-CN" altLang="en-US" sz="2200" dirty="0">
                <a:solidFill>
                  <a:schemeClr val="bg2"/>
                </a:solidFill>
                <a:latin typeface="微软雅黑" panose="020B0503020204020204" charset="-122"/>
                <a:ea typeface="微软雅黑" panose="020B0503020204020204" charset="-122"/>
                <a:sym typeface="微软雅黑" panose="020B0503020204020204" charset="-122"/>
              </a:endParaRPr>
            </a:p>
            <a:p>
              <a:pPr eaLnBrk="0" latinLnBrk="1" hangingPunct="0">
                <a:lnSpc>
                  <a:spcPct val="140000"/>
                </a:lnSpc>
              </a:pPr>
              <a:r>
                <a:rPr lang="zh-CN" altLang="en-US" sz="2200" dirty="0">
                  <a:solidFill>
                    <a:schemeClr val="bg2"/>
                  </a:solidFill>
                  <a:latin typeface="微软雅黑" panose="020B0503020204020204" charset="-122"/>
                  <a:ea typeface="微软雅黑" panose="020B0503020204020204" charset="-122"/>
                  <a:sym typeface="微软雅黑" panose="020B0503020204020204" charset="-122"/>
                </a:rPr>
                <a:t>联系方式：</a:t>
              </a:r>
              <a:r>
                <a:rPr lang="en-US" altLang="zh-CN" sz="2200" i="1" dirty="0">
                  <a:solidFill>
                    <a:schemeClr val="bg2"/>
                  </a:solidFill>
                  <a:latin typeface="Arial" panose="020B0604020202020204" pitchFamily="34" charset="0"/>
                  <a:ea typeface="微软雅黑" panose="020B0503020204020204" charset="-122"/>
                  <a:sym typeface="微软雅黑" panose="020B0503020204020204" charset="-122"/>
                </a:rPr>
                <a:t>18971538969</a:t>
              </a:r>
              <a:endParaRPr lang="en-US" altLang="zh-CN" sz="2200" i="1" dirty="0">
                <a:solidFill>
                  <a:schemeClr val="bg2"/>
                </a:solidFill>
                <a:latin typeface="Arial" panose="020B0604020202020204" pitchFamily="34" charset="0"/>
                <a:ea typeface="微软雅黑" panose="020B0503020204020204" charset="-122"/>
                <a:sym typeface="微软雅黑" panose="020B0503020204020204" charset="-122"/>
              </a:endParaRPr>
            </a:p>
            <a:p>
              <a:pPr eaLnBrk="0" latinLnBrk="1" hangingPunct="0">
                <a:lnSpc>
                  <a:spcPct val="140000"/>
                </a:lnSpc>
              </a:pPr>
              <a:r>
                <a:rPr lang="zh-CN" altLang="en-US" sz="2200" dirty="0">
                  <a:solidFill>
                    <a:schemeClr val="bg2"/>
                  </a:solidFill>
                  <a:latin typeface="微软雅黑" panose="020B0503020204020204" charset="-122"/>
                  <a:ea typeface="微软雅黑" panose="020B0503020204020204" charset="-122"/>
                  <a:sym typeface="微软雅黑" panose="020B0503020204020204" charset="-122"/>
                </a:rPr>
                <a:t>电子邮箱：</a:t>
              </a:r>
              <a:r>
                <a:rPr lang="en-US" altLang="zh-CN" sz="2200" i="1" dirty="0">
                  <a:solidFill>
                    <a:schemeClr val="bg2"/>
                  </a:solidFill>
                  <a:latin typeface="Arial" panose="020B0604020202020204" pitchFamily="34" charset="0"/>
                  <a:ea typeface="微软雅黑" panose="020B0503020204020204" charset="-122"/>
                  <a:sym typeface="微软雅黑" panose="020B0503020204020204" charset="-122"/>
                </a:rPr>
                <a:t>377453167</a:t>
              </a:r>
              <a:r>
                <a:rPr lang="zh-CN" altLang="en-US" sz="2200" i="1" dirty="0">
                  <a:solidFill>
                    <a:schemeClr val="bg2"/>
                  </a:solidFill>
                  <a:latin typeface="Arial" panose="020B0604020202020204" pitchFamily="34" charset="0"/>
                  <a:ea typeface="微软雅黑" panose="020B0503020204020204" charset="-122"/>
                  <a:sym typeface="微软雅黑" panose="020B0503020204020204" charset="-122"/>
                </a:rPr>
                <a:t>@</a:t>
              </a:r>
              <a:r>
                <a:rPr lang="en-US" altLang="zh-CN" sz="2200" i="1" dirty="0">
                  <a:solidFill>
                    <a:schemeClr val="bg2"/>
                  </a:solidFill>
                  <a:latin typeface="Arial" panose="020B0604020202020204" pitchFamily="34" charset="0"/>
                  <a:ea typeface="微软雅黑" panose="020B0503020204020204" charset="-122"/>
                  <a:sym typeface="微软雅黑" panose="020B0503020204020204" charset="-122"/>
                </a:rPr>
                <a:t>qq</a:t>
              </a:r>
              <a:r>
                <a:rPr lang="zh-CN" altLang="en-US" sz="2200" i="1" dirty="0">
                  <a:solidFill>
                    <a:schemeClr val="bg2"/>
                  </a:solidFill>
                  <a:latin typeface="Arial" panose="020B0604020202020204" pitchFamily="34" charset="0"/>
                  <a:ea typeface="微软雅黑" panose="020B0503020204020204" charset="-122"/>
                  <a:sym typeface="微软雅黑" panose="020B0503020204020204" charset="-122"/>
                </a:rPr>
                <a:t>.com</a:t>
              </a:r>
              <a:endParaRPr lang="zh-CN" altLang="en-US" i="1" dirty="0">
                <a:latin typeface="Arial" panose="020B0604020202020204" pitchFamily="34" charset="0"/>
              </a:endParaRPr>
            </a:p>
            <a:p>
              <a:pPr eaLnBrk="0" latinLnBrk="1" hangingPunct="0">
                <a:lnSpc>
                  <a:spcPct val="120000"/>
                </a:lnSpc>
              </a:pPr>
              <a:endParaRPr lang="zh-CN" altLang="en-US" i="1" dirty="0">
                <a:latin typeface="Arial" panose="020B0604020202020204" pitchFamily="34" charset="0"/>
              </a:endParaRPr>
            </a:p>
          </p:txBody>
        </p:sp>
        <p:sp>
          <p:nvSpPr>
            <p:cNvPr id="36872" name="信息2 608"/>
            <p:cNvSpPr/>
            <p:nvPr/>
          </p:nvSpPr>
          <p:spPr>
            <a:xfrm>
              <a:off x="5100" y="8725"/>
              <a:ext cx="455" cy="362"/>
            </a:xfrm>
            <a:custGeom>
              <a:avLst/>
              <a:gdLst/>
              <a:ahLst/>
              <a:cxnLst/>
              <a:pathLst>
                <a:path w="3456384" h="2625869">
                  <a:moveTo>
                    <a:pt x="1341655" y="1419506"/>
                  </a:moveTo>
                  <a:lnTo>
                    <a:pt x="196553" y="2529194"/>
                  </a:lnTo>
                  <a:lnTo>
                    <a:pt x="3257656" y="2529194"/>
                  </a:lnTo>
                  <a:lnTo>
                    <a:pt x="2112554" y="1419506"/>
                  </a:lnTo>
                  <a:lnTo>
                    <a:pt x="1727105" y="1793035"/>
                  </a:lnTo>
                  <a:lnTo>
                    <a:pt x="1341655" y="1419506"/>
                  </a:lnTo>
                  <a:close/>
                  <a:moveTo>
                    <a:pt x="97273" y="213610"/>
                  </a:moveTo>
                  <a:lnTo>
                    <a:pt x="97273" y="2486204"/>
                  </a:lnTo>
                  <a:lnTo>
                    <a:pt x="1269834" y="1349907"/>
                  </a:lnTo>
                  <a:lnTo>
                    <a:pt x="97273" y="213610"/>
                  </a:lnTo>
                  <a:close/>
                  <a:moveTo>
                    <a:pt x="3359112" y="211502"/>
                  </a:moveTo>
                  <a:lnTo>
                    <a:pt x="2184375" y="1349907"/>
                  </a:lnTo>
                  <a:lnTo>
                    <a:pt x="3359112" y="2488312"/>
                  </a:lnTo>
                  <a:lnTo>
                    <a:pt x="3359112" y="211502"/>
                  </a:lnTo>
                  <a:close/>
                  <a:moveTo>
                    <a:pt x="120249" y="96675"/>
                  </a:moveTo>
                  <a:lnTo>
                    <a:pt x="1727105" y="1653835"/>
                  </a:lnTo>
                  <a:lnTo>
                    <a:pt x="3333960" y="96675"/>
                  </a:lnTo>
                  <a:lnTo>
                    <a:pt x="120249" y="96675"/>
                  </a:lnTo>
                  <a:close/>
                  <a:moveTo>
                    <a:pt x="0" y="0"/>
                  </a:moveTo>
                  <a:lnTo>
                    <a:pt x="3456384" y="0"/>
                  </a:lnTo>
                  <a:lnTo>
                    <a:pt x="3456384" y="2625869"/>
                  </a:lnTo>
                  <a:lnTo>
                    <a:pt x="0" y="2625869"/>
                  </a:lnTo>
                  <a:lnTo>
                    <a:pt x="0" y="0"/>
                  </a:lnTo>
                  <a:close/>
                </a:path>
              </a:pathLst>
            </a:custGeom>
            <a:noFill/>
            <a:ln w="9525" cap="flat" cmpd="sng">
              <a:solidFill>
                <a:srgbClr val="3399FF"/>
              </a:solidFill>
              <a:prstDash val="solid"/>
              <a:headEnd type="none" w="med" len="med"/>
              <a:tailEnd type="none" w="med" len="med"/>
            </a:ln>
          </p:spPr>
          <p:txBody>
            <a:bodyPr/>
            <a:p>
              <a:endParaRPr lang="zh-CN" altLang="en-US"/>
            </a:p>
          </p:txBody>
        </p:sp>
        <p:sp>
          <p:nvSpPr>
            <p:cNvPr id="36873" name="Rectangle 36"/>
            <p:cNvSpPr/>
            <p:nvPr/>
          </p:nvSpPr>
          <p:spPr>
            <a:xfrm>
              <a:off x="5630" y="8465"/>
              <a:ext cx="7535" cy="662"/>
            </a:xfrm>
            <a:prstGeom prst="rect">
              <a:avLst/>
            </a:prstGeom>
            <a:noFill/>
            <a:ln w="9525">
              <a:noFill/>
            </a:ln>
          </p:spPr>
          <p:txBody>
            <a:bodyPr>
              <a:spAutoFit/>
            </a:bodyPr>
            <a:p>
              <a:pPr eaLnBrk="0" latinLnBrk="1" hangingPunct="0">
                <a:lnSpc>
                  <a:spcPct val="120000"/>
                </a:lnSpc>
              </a:pPr>
              <a:endParaRPr lang="zh-CN" altLang="en-US" i="1" dirty="0">
                <a:latin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iterate type="lt">
                                    <p:tmPct val="10000"/>
                                  </p:iterate>
                                  <p:childTnLst>
                                    <p:set>
                                      <p:cBhvr>
                                        <p:cTn id="6" dur="1" fill="hold">
                                          <p:stCondLst>
                                            <p:cond delay="0"/>
                                          </p:stCondLst>
                                        </p:cTn>
                                        <p:tgtEl>
                                          <p:spTgt spid="20">
                                            <p:txEl>
                                              <p:pRg st="0" end="0"/>
                                            </p:txEl>
                                          </p:spTgt>
                                        </p:tgtEl>
                                        <p:attrNameLst>
                                          <p:attrName>style.visibility</p:attrName>
                                        </p:attrNameLst>
                                      </p:cBhvr>
                                      <p:to>
                                        <p:strVal val="visible"/>
                                      </p:to>
                                    </p:set>
                                    <p:anim calcmode="lin" valueType="num">
                                      <p:cBhvr additive="base">
                                        <p:cTn id="7" dur="500"/>
                                        <p:tgtEl>
                                          <p:spTgt spid="20">
                                            <p:txEl>
                                              <p:pRg st="0" end="0"/>
                                            </p:txEl>
                                          </p:spTgt>
                                        </p:tgtEl>
                                        <p:attrNameLst>
                                          <p:attrName>ppt_y</p:attrName>
                                        </p:attrNameLst>
                                      </p:cBhvr>
                                      <p:tavLst>
                                        <p:tav tm="0">
                                          <p:val>
                                            <p:strVal val="#ppt_y-#ppt_h*1.125000"/>
                                          </p:val>
                                        </p:tav>
                                        <p:tav tm="100000">
                                          <p:val>
                                            <p:strVal val="#ppt_y"/>
                                          </p:val>
                                        </p:tav>
                                      </p:tavLst>
                                    </p:anim>
                                    <p:animEffect transition="in" filter="wipe(down)">
                                      <p:cBhvr>
                                        <p:cTn id="8"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 name="TextBox 8"/>
          <p:cNvSpPr txBox="1"/>
          <p:nvPr/>
        </p:nvSpPr>
        <p:spPr>
          <a:xfrm>
            <a:off x="588700" y="118497"/>
            <a:ext cx="4640580" cy="645160"/>
          </a:xfrm>
          <a:prstGeom prst="rect">
            <a:avLst/>
          </a:prstGeom>
          <a:noFill/>
        </p:spPr>
        <p:txBody>
          <a:bodyPr wrap="none" rtlCol="0">
            <a:spAutoFit/>
          </a:bodyPr>
          <a:p>
            <a:pPr algn="l"/>
            <a:r>
              <a:rPr lang="zh-CN" altLang="en-US" sz="3600" spc="300" dirty="0">
                <a:latin typeface="微软雅黑" panose="020B0503020204020204" charset="-122"/>
                <a:ea typeface="微软雅黑" panose="020B0503020204020204" charset="-122"/>
              </a:rPr>
              <a:t>一、核心素养</a:t>
            </a:r>
            <a:r>
              <a:rPr lang="zh-CN" altLang="en-US" sz="3600" spc="300" dirty="0">
                <a:latin typeface="微软雅黑" panose="020B0503020204020204" charset="-122"/>
                <a:ea typeface="微软雅黑" panose="020B0503020204020204" charset="-122"/>
                <a:sym typeface="+mn-ea"/>
              </a:rPr>
              <a:t>的理解</a:t>
            </a:r>
            <a:endParaRPr lang="zh-CN" altLang="en-US" sz="3600" spc="300" dirty="0">
              <a:latin typeface="微软雅黑" panose="020B0503020204020204" charset="-122"/>
              <a:ea typeface="微软雅黑" panose="020B0503020204020204" charset="-122"/>
            </a:endParaRPr>
          </a:p>
        </p:txBody>
      </p:sp>
      <p:pic>
        <p:nvPicPr>
          <p:cNvPr id="8" name="图片 7"/>
          <p:cNvPicPr>
            <a:picLocks noChangeAspect="1"/>
          </p:cNvPicPr>
          <p:nvPr/>
        </p:nvPicPr>
        <p:blipFill>
          <a:blip r:embed="rId1"/>
          <a:stretch>
            <a:fillRect/>
          </a:stretch>
        </p:blipFill>
        <p:spPr>
          <a:xfrm>
            <a:off x="964565" y="1492250"/>
            <a:ext cx="10665460" cy="4723130"/>
          </a:xfrm>
          <a:prstGeom prst="rect">
            <a:avLst/>
          </a:prstGeom>
        </p:spPr>
      </p:pic>
      <p:grpSp>
        <p:nvGrpSpPr>
          <p:cNvPr id="74" name="组合 73"/>
          <p:cNvGrpSpPr/>
          <p:nvPr/>
        </p:nvGrpSpPr>
        <p:grpSpPr>
          <a:xfrm>
            <a:off x="459105" y="1010920"/>
            <a:ext cx="3414395" cy="704215"/>
            <a:chOff x="6876" y="91"/>
            <a:chExt cx="5377" cy="1109"/>
          </a:xfrm>
        </p:grpSpPr>
        <p:grpSp>
          <p:nvGrpSpPr>
            <p:cNvPr id="76" name="组合 75"/>
            <p:cNvGrpSpPr/>
            <p:nvPr/>
          </p:nvGrpSpPr>
          <p:grpSpPr>
            <a:xfrm rot="0">
              <a:off x="6924" y="91"/>
              <a:ext cx="1239" cy="1066"/>
              <a:chOff x="304800" y="673100"/>
              <a:chExt cx="4000500" cy="4000500"/>
            </a:xfrm>
            <a:effectLst>
              <a:outerShdw blurRad="444500" dist="254000" dir="8100000" algn="tr" rotWithShape="0">
                <a:prstClr val="black">
                  <a:alpha val="50000"/>
                </a:prstClr>
              </a:outerShdw>
            </a:effectLst>
          </p:grpSpPr>
          <p:sp>
            <p:nvSpPr>
              <p:cNvPr id="77" name="同心圆 7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080808"/>
                  </a:solidFill>
                  <a:latin typeface="+mj-ea"/>
                  <a:ea typeface="+mj-ea"/>
                </a:endParaRPr>
              </a:p>
            </p:txBody>
          </p:sp>
          <p:sp>
            <p:nvSpPr>
              <p:cNvPr id="78" name="椭圆 7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080808"/>
                  </a:solidFill>
                  <a:latin typeface="+mj-ea"/>
                  <a:ea typeface="+mj-ea"/>
                </a:endParaRPr>
              </a:p>
            </p:txBody>
          </p:sp>
        </p:grpSp>
        <p:sp>
          <p:nvSpPr>
            <p:cNvPr id="79" name="TextBox 13"/>
            <p:cNvSpPr txBox="1"/>
            <p:nvPr/>
          </p:nvSpPr>
          <p:spPr>
            <a:xfrm>
              <a:off x="6876" y="205"/>
              <a:ext cx="1283" cy="872"/>
            </a:xfrm>
            <a:prstGeom prst="rect">
              <a:avLst/>
            </a:prstGeom>
            <a:noFill/>
          </p:spPr>
          <p:txBody>
            <a:bodyPr wrap="square" lIns="0" tIns="0" rIns="0" bIns="0" rtlCol="0">
              <a:spAutoFit/>
            </a:bodyPr>
            <a:p>
              <a:pPr algn="ctr"/>
              <a:r>
                <a:rPr lang="en-US" sz="3600" b="1" dirty="0">
                  <a:solidFill>
                    <a:schemeClr val="tx1"/>
                  </a:solidFill>
                  <a:latin typeface="+mj-ea"/>
                  <a:ea typeface="+mj-ea"/>
                </a:rPr>
                <a:t>1</a:t>
              </a:r>
              <a:endParaRPr lang="en-US" sz="3600" b="1" dirty="0">
                <a:solidFill>
                  <a:schemeClr val="tx1"/>
                </a:solidFill>
                <a:latin typeface="+mj-ea"/>
                <a:ea typeface="+mj-ea"/>
              </a:endParaRPr>
            </a:p>
          </p:txBody>
        </p:sp>
        <p:grpSp>
          <p:nvGrpSpPr>
            <p:cNvPr id="80" name="组合 79"/>
            <p:cNvGrpSpPr/>
            <p:nvPr/>
          </p:nvGrpSpPr>
          <p:grpSpPr>
            <a:xfrm rot="0">
              <a:off x="8269" y="123"/>
              <a:ext cx="1354" cy="1055"/>
              <a:chOff x="1221" y="3145"/>
              <a:chExt cx="1354" cy="1055"/>
            </a:xfrm>
          </p:grpSpPr>
          <p:grpSp>
            <p:nvGrpSpPr>
              <p:cNvPr id="81" name="组合 67"/>
              <p:cNvGrpSpPr/>
              <p:nvPr/>
            </p:nvGrpSpPr>
            <p:grpSpPr>
              <a:xfrm>
                <a:off x="1221" y="3145"/>
                <a:ext cx="1185" cy="1055"/>
                <a:chOff x="304800" y="673100"/>
                <a:chExt cx="4000500" cy="4000500"/>
              </a:xfrm>
              <a:effectLst>
                <a:outerShdw blurRad="444500" dist="254000" dir="8100000" algn="tr" rotWithShape="0">
                  <a:prstClr val="black">
                    <a:alpha val="50000"/>
                  </a:prstClr>
                </a:outerShdw>
              </a:effectLst>
            </p:grpSpPr>
            <p:sp>
              <p:nvSpPr>
                <p:cNvPr id="82" name="同心圆 8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83" name="椭圆 8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sp>
            <p:nvSpPr>
              <p:cNvPr id="84" name="TextBox 51"/>
              <p:cNvSpPr txBox="1"/>
              <p:nvPr/>
            </p:nvSpPr>
            <p:spPr>
              <a:xfrm>
                <a:off x="1401" y="3284"/>
                <a:ext cx="1174" cy="822"/>
              </a:xfrm>
              <a:prstGeom prst="rect">
                <a:avLst/>
              </a:prstGeom>
              <a:noFill/>
            </p:spPr>
            <p:txBody>
              <a:bodyPr wrap="square" rtlCol="0">
                <a:spAutoFit/>
              </a:bodyPr>
              <a:p>
                <a:r>
                  <a:rPr lang="zh-CN" altLang="en-US" sz="2800" b="1" dirty="0">
                    <a:effectLst>
                      <a:outerShdw blurRad="38100" dist="38100" dir="2700000" algn="tl">
                        <a:srgbClr val="000000">
                          <a:alpha val="43137"/>
                        </a:srgbClr>
                      </a:outerShdw>
                    </a:effectLst>
                    <a:latin typeface="微软雅黑" panose="020B0503020204020204" charset="-122"/>
                    <a:ea typeface="微软雅黑" panose="020B0503020204020204" charset="-122"/>
                  </a:rPr>
                  <a:t>找</a:t>
                </a:r>
                <a:endParaRPr lang="zh-CN" altLang="en-US" sz="2800" b="1" dirty="0">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grpSp>
        <p:grpSp>
          <p:nvGrpSpPr>
            <p:cNvPr id="85" name="组合 84"/>
            <p:cNvGrpSpPr/>
            <p:nvPr/>
          </p:nvGrpSpPr>
          <p:grpSpPr>
            <a:xfrm rot="0">
              <a:off x="9596" y="146"/>
              <a:ext cx="1354" cy="1055"/>
              <a:chOff x="1221" y="3145"/>
              <a:chExt cx="1354" cy="1055"/>
            </a:xfrm>
          </p:grpSpPr>
          <p:grpSp>
            <p:nvGrpSpPr>
              <p:cNvPr id="86" name="组合 67"/>
              <p:cNvGrpSpPr/>
              <p:nvPr/>
            </p:nvGrpSpPr>
            <p:grpSpPr>
              <a:xfrm>
                <a:off x="1221" y="3145"/>
                <a:ext cx="1185" cy="1055"/>
                <a:chOff x="304800" y="673100"/>
                <a:chExt cx="4000500" cy="4000500"/>
              </a:xfrm>
              <a:effectLst>
                <a:outerShdw blurRad="444500" dist="254000" dir="8100000" algn="tr" rotWithShape="0">
                  <a:prstClr val="black">
                    <a:alpha val="50000"/>
                  </a:prstClr>
                </a:outerShdw>
              </a:effectLst>
            </p:grpSpPr>
            <p:sp>
              <p:nvSpPr>
                <p:cNvPr id="87" name="同心圆 8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88" name="椭圆 8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sp>
            <p:nvSpPr>
              <p:cNvPr id="89" name="TextBox 51"/>
              <p:cNvSpPr txBox="1"/>
              <p:nvPr/>
            </p:nvSpPr>
            <p:spPr>
              <a:xfrm>
                <a:off x="1401" y="3284"/>
                <a:ext cx="1174" cy="822"/>
              </a:xfrm>
              <a:prstGeom prst="rect">
                <a:avLst/>
              </a:prstGeom>
              <a:noFill/>
            </p:spPr>
            <p:txBody>
              <a:bodyPr wrap="square" rtlCol="0">
                <a:spAutoFit/>
              </a:bodyPr>
              <a:p>
                <a:r>
                  <a:rPr lang="zh-CN" altLang="en-US" sz="2800" b="1" dirty="0">
                    <a:effectLst>
                      <a:outerShdw blurRad="38100" dist="38100" dir="2700000" algn="tl">
                        <a:srgbClr val="000000">
                          <a:alpha val="43137"/>
                        </a:srgbClr>
                      </a:outerShdw>
                    </a:effectLst>
                    <a:latin typeface="微软雅黑" panose="020B0503020204020204" charset="-122"/>
                    <a:ea typeface="微软雅黑" panose="020B0503020204020204" charset="-122"/>
                  </a:rPr>
                  <a:t>关</a:t>
                </a:r>
                <a:endParaRPr lang="zh-CN" altLang="en-US" sz="2800" b="1" dirty="0">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grpSp>
        <p:grpSp>
          <p:nvGrpSpPr>
            <p:cNvPr id="90" name="组合 89"/>
            <p:cNvGrpSpPr/>
            <p:nvPr/>
          </p:nvGrpSpPr>
          <p:grpSpPr>
            <a:xfrm rot="0">
              <a:off x="10899" y="113"/>
              <a:ext cx="1354" cy="1055"/>
              <a:chOff x="1221" y="3145"/>
              <a:chExt cx="1354" cy="1055"/>
            </a:xfrm>
          </p:grpSpPr>
          <p:grpSp>
            <p:nvGrpSpPr>
              <p:cNvPr id="91" name="组合 67"/>
              <p:cNvGrpSpPr/>
              <p:nvPr/>
            </p:nvGrpSpPr>
            <p:grpSpPr>
              <a:xfrm>
                <a:off x="1221" y="3145"/>
                <a:ext cx="1185" cy="1055"/>
                <a:chOff x="304800" y="673100"/>
                <a:chExt cx="4000500" cy="4000500"/>
              </a:xfrm>
              <a:effectLst>
                <a:outerShdw blurRad="444500" dist="254000" dir="8100000" algn="tr" rotWithShape="0">
                  <a:prstClr val="black">
                    <a:alpha val="50000"/>
                  </a:prstClr>
                </a:outerShdw>
              </a:effectLst>
            </p:grpSpPr>
            <p:sp>
              <p:nvSpPr>
                <p:cNvPr id="92" name="同心圆 9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93" name="椭圆 9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sp>
            <p:nvSpPr>
              <p:cNvPr id="94" name="TextBox 51"/>
              <p:cNvSpPr txBox="1"/>
              <p:nvPr/>
            </p:nvSpPr>
            <p:spPr>
              <a:xfrm>
                <a:off x="1401" y="3284"/>
                <a:ext cx="1174" cy="822"/>
              </a:xfrm>
              <a:prstGeom prst="rect">
                <a:avLst/>
              </a:prstGeom>
              <a:noFill/>
            </p:spPr>
            <p:txBody>
              <a:bodyPr wrap="square" rtlCol="0">
                <a:spAutoFit/>
              </a:bodyPr>
              <a:p>
                <a:r>
                  <a:rPr lang="zh-CN" altLang="en-US" sz="2800" b="1" dirty="0">
                    <a:effectLst>
                      <a:outerShdw blurRad="38100" dist="38100" dir="2700000" algn="tl">
                        <a:srgbClr val="000000">
                          <a:alpha val="43137"/>
                        </a:srgbClr>
                      </a:outerShdw>
                    </a:effectLst>
                    <a:latin typeface="微软雅黑" panose="020B0503020204020204" charset="-122"/>
                    <a:ea typeface="微软雅黑" panose="020B0503020204020204" charset="-122"/>
                  </a:rPr>
                  <a:t>系</a:t>
                </a:r>
                <a:endParaRPr lang="zh-CN" altLang="en-US" sz="2800" b="1" dirty="0">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grpSp>
      </p:grpSp>
      <p:sp>
        <p:nvSpPr>
          <p:cNvPr id="34825" name="文本框 2"/>
          <p:cNvSpPr/>
          <p:nvPr/>
        </p:nvSpPr>
        <p:spPr>
          <a:xfrm>
            <a:off x="-2171382" y="2081213"/>
            <a:ext cx="7088187" cy="5077460"/>
          </a:xfrm>
          <a:prstGeom prst="rect">
            <a:avLst/>
          </a:prstGeom>
          <a:noFill/>
          <a:ln w="9525">
            <a:noFill/>
          </a:ln>
        </p:spPr>
        <p:txBody>
          <a:bodyPr wrap="square" anchor="t">
            <a:spAutoFit/>
          </a:bodyPr>
          <a:p>
            <a:pPr>
              <a:lnSpc>
                <a:spcPct val="150000"/>
              </a:lnSpc>
            </a:pPr>
            <a:r>
              <a:rPr lang="en-US" altLang="zh-CN" sz="2400" b="1" dirty="0">
                <a:solidFill>
                  <a:srgbClr val="0033CC"/>
                </a:solidFill>
                <a:latin typeface="微软雅黑" panose="020B0503020204020204" charset="-122"/>
                <a:ea typeface="微软雅黑" panose="020B0503020204020204" charset="-122"/>
                <a:cs typeface="微软雅黑" panose="020B0503020204020204" charset="-122"/>
                <a:sym typeface="Footlight MT Light" panose="0204060206030A020304" charset="0"/>
              </a:rPr>
              <a:t>                   </a:t>
            </a:r>
            <a:r>
              <a:rPr lang="zh-CN" altLang="en-US" sz="2400" b="1" dirty="0">
                <a:solidFill>
                  <a:srgbClr val="0033CC"/>
                </a:solidFill>
                <a:latin typeface="微软雅黑" panose="020B0503020204020204" charset="-122"/>
                <a:ea typeface="微软雅黑" panose="020B0503020204020204" charset="-122"/>
                <a:cs typeface="微软雅黑" panose="020B0503020204020204" charset="-122"/>
                <a:sym typeface="Footlight MT Light" panose="0204060206030A020304" charset="0"/>
              </a:rPr>
              <a:t>  “安全驾驶”，就是“关键能力”</a:t>
            </a:r>
            <a:endParaRPr lang="zh-CN" altLang="en-US" sz="2400" b="1" dirty="0">
              <a:solidFill>
                <a:srgbClr val="0033CC"/>
              </a:solidFill>
              <a:latin typeface="微软雅黑" panose="020B0503020204020204" charset="-122"/>
              <a:ea typeface="微软雅黑" panose="020B0503020204020204" charset="-122"/>
              <a:cs typeface="微软雅黑" panose="020B0503020204020204" charset="-122"/>
              <a:sym typeface="Footlight MT Light" panose="0204060206030A020304" charset="0"/>
            </a:endParaRPr>
          </a:p>
          <a:p>
            <a:pPr>
              <a:lnSpc>
                <a:spcPct val="150000"/>
              </a:lnSpc>
            </a:pPr>
            <a:endParaRPr lang="zh-CN" altLang="en-US" sz="2400" b="1" dirty="0">
              <a:solidFill>
                <a:srgbClr val="0033CC"/>
              </a:solidFill>
              <a:latin typeface="微软雅黑" panose="020B0503020204020204" charset="-122"/>
              <a:ea typeface="微软雅黑" panose="020B0503020204020204" charset="-122"/>
              <a:cs typeface="微软雅黑" panose="020B0503020204020204" charset="-122"/>
              <a:sym typeface="Footlight MT Light" panose="0204060206030A020304" charset="0"/>
            </a:endParaRPr>
          </a:p>
          <a:p>
            <a:pPr>
              <a:lnSpc>
                <a:spcPct val="150000"/>
              </a:lnSpc>
            </a:pPr>
            <a:endParaRPr lang="zh-CN" altLang="en-US" sz="2400" b="1" dirty="0">
              <a:solidFill>
                <a:srgbClr val="0033CC"/>
              </a:solidFill>
              <a:latin typeface="微软雅黑" panose="020B0503020204020204" charset="-122"/>
              <a:ea typeface="微软雅黑" panose="020B0503020204020204" charset="-122"/>
              <a:cs typeface="微软雅黑" panose="020B0503020204020204" charset="-122"/>
              <a:sym typeface="Footlight MT Light" panose="0204060206030A020304" charset="0"/>
            </a:endParaRPr>
          </a:p>
          <a:p>
            <a:pPr>
              <a:lnSpc>
                <a:spcPct val="150000"/>
              </a:lnSpc>
            </a:pPr>
            <a:endParaRPr lang="zh-CN" altLang="en-US" sz="2400" b="1" dirty="0">
              <a:solidFill>
                <a:srgbClr val="0033CC"/>
              </a:solidFill>
              <a:latin typeface="微软雅黑" panose="020B0503020204020204" charset="-122"/>
              <a:ea typeface="微软雅黑" panose="020B0503020204020204" charset="-122"/>
              <a:cs typeface="微软雅黑" panose="020B0503020204020204" charset="-122"/>
              <a:sym typeface="Footlight MT Light" panose="0204060206030A020304" charset="0"/>
            </a:endParaRPr>
          </a:p>
          <a:p>
            <a:pPr>
              <a:lnSpc>
                <a:spcPct val="150000"/>
              </a:lnSpc>
            </a:pPr>
            <a:r>
              <a:rPr lang="zh-CN" altLang="en-US" sz="2400" b="1" dirty="0">
                <a:solidFill>
                  <a:srgbClr val="0033CC"/>
                </a:solidFill>
                <a:latin typeface="微软雅黑" panose="020B0503020204020204" charset="-122"/>
                <a:ea typeface="微软雅黑" panose="020B0503020204020204" charset="-122"/>
                <a:cs typeface="微软雅黑" panose="020B0503020204020204" charset="-122"/>
                <a:sym typeface="Footlight MT Light" panose="0204060206030A020304" charset="0"/>
              </a:rPr>
              <a:t>                      “礼貌行车”，就是“必备品格”</a:t>
            </a:r>
            <a:endParaRPr lang="zh-CN" altLang="en-US" sz="2400" b="1" dirty="0">
              <a:solidFill>
                <a:srgbClr val="0033CC"/>
              </a:solidFill>
              <a:latin typeface="微软雅黑" panose="020B0503020204020204" charset="-122"/>
              <a:ea typeface="微软雅黑" panose="020B0503020204020204" charset="-122"/>
              <a:cs typeface="微软雅黑" panose="020B0503020204020204" charset="-122"/>
              <a:sym typeface="Footlight MT Light" panose="0204060206030A020304" charset="0"/>
            </a:endParaRPr>
          </a:p>
          <a:p>
            <a:pPr>
              <a:lnSpc>
                <a:spcPct val="150000"/>
              </a:lnSpc>
            </a:pPr>
            <a:endParaRPr lang="zh-CN" altLang="en-US" sz="2400" b="1" dirty="0">
              <a:solidFill>
                <a:srgbClr val="0033CC"/>
              </a:solidFill>
              <a:latin typeface="微软雅黑" panose="020B0503020204020204" charset="-122"/>
              <a:ea typeface="微软雅黑" panose="020B0503020204020204" charset="-122"/>
              <a:cs typeface="微软雅黑" panose="020B0503020204020204" charset="-122"/>
              <a:sym typeface="Footlight MT Light" panose="0204060206030A020304" charset="0"/>
            </a:endParaRPr>
          </a:p>
          <a:p>
            <a:pPr>
              <a:lnSpc>
                <a:spcPct val="150000"/>
              </a:lnSpc>
            </a:pPr>
            <a:endParaRPr lang="zh-CN" altLang="en-US" sz="2400" b="1" dirty="0">
              <a:solidFill>
                <a:srgbClr val="0033CC"/>
              </a:solidFill>
              <a:latin typeface="微软雅黑" panose="020B0503020204020204" charset="-122"/>
              <a:ea typeface="微软雅黑" panose="020B0503020204020204" charset="-122"/>
              <a:cs typeface="微软雅黑" panose="020B0503020204020204" charset="-122"/>
              <a:sym typeface="Footlight MT Light" panose="0204060206030A020304" charset="0"/>
            </a:endParaRPr>
          </a:p>
          <a:p>
            <a:pPr>
              <a:lnSpc>
                <a:spcPct val="150000"/>
              </a:lnSpc>
            </a:pPr>
            <a:r>
              <a:rPr lang="zh-CN" altLang="en-US" sz="2400" b="1" dirty="0">
                <a:solidFill>
                  <a:srgbClr val="0033CC"/>
                </a:solidFill>
                <a:latin typeface="微软雅黑" panose="020B0503020204020204" charset="-122"/>
                <a:ea typeface="微软雅黑" panose="020B0503020204020204" charset="-122"/>
                <a:cs typeface="微软雅黑" panose="020B0503020204020204" charset="-122"/>
                <a:sym typeface="Footlight MT Light" panose="0204060206030A020304" charset="0"/>
              </a:rPr>
              <a:t>                      “尊重生命”，就是“价值观念”。</a:t>
            </a:r>
            <a:endParaRPr lang="zh-CN" altLang="en-US" sz="2400" b="1" dirty="0">
              <a:solidFill>
                <a:srgbClr val="0033CC"/>
              </a:solidFill>
              <a:latin typeface="微软雅黑" panose="020B0503020204020204" charset="-122"/>
              <a:ea typeface="微软雅黑" panose="020B0503020204020204" charset="-122"/>
              <a:cs typeface="微软雅黑" panose="020B0503020204020204" charset="-122"/>
              <a:sym typeface="Footlight MT Light" panose="0204060206030A020304" charset="0"/>
            </a:endParaRPr>
          </a:p>
          <a:p>
            <a:pPr>
              <a:lnSpc>
                <a:spcPct val="150000"/>
              </a:lnSpc>
            </a:pPr>
            <a:endParaRPr lang="zh-CN" altLang="en-US" sz="2400" b="1" dirty="0">
              <a:solidFill>
                <a:srgbClr val="0033CC"/>
              </a:solidFill>
              <a:latin typeface="微软雅黑" panose="020B0503020204020204" charset="-122"/>
              <a:ea typeface="微软雅黑" panose="020B0503020204020204" charset="-122"/>
              <a:cs typeface="微软雅黑" panose="020B0503020204020204" charset="-122"/>
              <a:sym typeface="Footlight MT Light" panose="0204060206030A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000" fill="hold">
                                          <p:stCondLst>
                                            <p:cond delay="0"/>
                                          </p:stCondLst>
                                        </p:cTn>
                                        <p:tgtEl>
                                          <p:spTgt spid="8"/>
                                        </p:tgtEl>
                                        <p:attrNameLst>
                                          <p:attrName>style.visibility</p:attrName>
                                        </p:attrNameLst>
                                      </p:cBhvr>
                                      <p:to>
                                        <p:strVal val="visible"/>
                                      </p:to>
                                    </p:set>
                                    <p:animEffect transition="in" filter="wipe(right)">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4825"/>
                                        </p:tgtEl>
                                        <p:attrNameLst>
                                          <p:attrName>style.visibility</p:attrName>
                                        </p:attrNameLst>
                                      </p:cBhvr>
                                      <p:to>
                                        <p:strVal val="visible"/>
                                      </p:to>
                                    </p:set>
                                    <p:animEffect transition="in" filter="box(in)">
                                      <p:cBhvr>
                                        <p:cTn id="12" dur="500"/>
                                        <p:tgtEl>
                                          <p:spTgt spid="348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5" grpId="0" bldLvl="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表格 3"/>
          <p:cNvGraphicFramePr/>
          <p:nvPr/>
        </p:nvGraphicFramePr>
        <p:xfrm>
          <a:off x="388620" y="1584325"/>
          <a:ext cx="11415395" cy="6309360"/>
        </p:xfrm>
        <a:graphic>
          <a:graphicData uri="http://schemas.openxmlformats.org/drawingml/2006/table">
            <a:tbl>
              <a:tblPr firstRow="1" bandRow="1">
                <a:tableStyleId>{5940675A-B579-460E-94D1-54222C63F5DA}</a:tableStyleId>
              </a:tblPr>
              <a:tblGrid>
                <a:gridCol w="1054100"/>
                <a:gridCol w="10361295"/>
              </a:tblGrid>
              <a:tr h="396240">
                <a:tc>
                  <a:txBody>
                    <a:bodyPr/>
                    <a:p>
                      <a:pPr algn="ctr">
                        <a:buNone/>
                      </a:pPr>
                      <a:r>
                        <a:rPr lang="zh-CN" altLang="en-US" sz="2000"/>
                        <a:t>水平</a:t>
                      </a:r>
                      <a:endParaRPr lang="zh-CN" altLang="en-US" sz="2000"/>
                    </a:p>
                  </a:txBody>
                  <a:tcPr anchor="ctr" anchorCtr="1"/>
                </a:tc>
                <a:tc>
                  <a:txBody>
                    <a:bodyPr/>
                    <a:p>
                      <a:pPr>
                        <a:buNone/>
                      </a:pPr>
                      <a:r>
                        <a:rPr lang="zh-CN" altLang="en-US" sz="2000"/>
                        <a:t>历史解释素养</a:t>
                      </a:r>
                      <a:endParaRPr lang="zh-CN" altLang="en-US" sz="2000"/>
                    </a:p>
                  </a:txBody>
                  <a:tcPr anchor="ctr" anchorCtr="1"/>
                </a:tc>
              </a:tr>
              <a:tr h="381000">
                <a:tc>
                  <a:txBody>
                    <a:bodyPr/>
                    <a:p>
                      <a:pPr algn="ctr">
                        <a:buNone/>
                      </a:pPr>
                      <a:r>
                        <a:rPr lang="zh-CN" altLang="en-US" sz="2000"/>
                        <a:t>水平</a:t>
                      </a:r>
                      <a:r>
                        <a:rPr lang="en-US" altLang="zh-CN" sz="2000"/>
                        <a:t>1</a:t>
                      </a:r>
                      <a:endParaRPr lang="zh-CN" altLang="en-US" sz="2000"/>
                    </a:p>
                  </a:txBody>
                  <a:tcPr anchor="ctr" anchorCtr="0"/>
                </a:tc>
                <a:tc>
                  <a:txBody>
                    <a:bodyPr/>
                    <a:p>
                      <a:pPr>
                        <a:buNone/>
                      </a:pPr>
                      <a:r>
                        <a:rPr lang="zh-CN" altLang="en-US" sz="2000"/>
                        <a:t>能够</a:t>
                      </a:r>
                      <a:r>
                        <a:rPr lang="zh-CN" altLang="en-US" sz="2000" b="1">
                          <a:solidFill>
                            <a:srgbClr val="FF0000"/>
                          </a:solidFill>
                        </a:rPr>
                        <a:t>概述</a:t>
                      </a:r>
                      <a:r>
                        <a:rPr lang="zh-CN" altLang="en-US" sz="2000"/>
                        <a:t>中国历史和世界</a:t>
                      </a:r>
                      <a:r>
                        <a:rPr lang="zh-CN" altLang="en-US" sz="2000" b="1">
                          <a:solidFill>
                            <a:srgbClr val="FF0000"/>
                          </a:solidFill>
                        </a:rPr>
                        <a:t>历史的发展进程</a:t>
                      </a:r>
                      <a:r>
                        <a:rPr lang="zh-CN" altLang="en-US" sz="2000"/>
                        <a:t>:</a:t>
                      </a:r>
                      <a:endParaRPr lang="zh-CN" altLang="en-US" sz="2000"/>
                    </a:p>
                    <a:p>
                      <a:pPr>
                        <a:buNone/>
                      </a:pPr>
                      <a:r>
                        <a:rPr lang="zh-CN" altLang="en-US" sz="2000"/>
                        <a:t>能够</a:t>
                      </a:r>
                      <a:r>
                        <a:rPr lang="zh-CN" altLang="en-US" sz="2000" b="1">
                          <a:solidFill>
                            <a:srgbClr val="FF0000"/>
                          </a:solidFill>
                        </a:rPr>
                        <a:t>简述</a:t>
                      </a:r>
                      <a:r>
                        <a:rPr lang="zh-CN" altLang="en-US" sz="2000"/>
                        <a:t>中国历史和世界历史上</a:t>
                      </a:r>
                      <a:r>
                        <a:rPr lang="zh-CN" altLang="en-US" sz="2000" b="1">
                          <a:solidFill>
                            <a:srgbClr val="FF0000"/>
                          </a:solidFill>
                        </a:rPr>
                        <a:t>重要历史事件的背景、过程和结果，重要历史人物的事略，重要历史现象的基本状况</a:t>
                      </a:r>
                      <a:r>
                        <a:rPr lang="zh-CN" altLang="en-US" sz="2000"/>
                        <a:t>。</a:t>
                      </a:r>
                      <a:endParaRPr lang="zh-CN" altLang="en-US" sz="2000"/>
                    </a:p>
                  </a:txBody>
                  <a:tcPr/>
                </a:tc>
              </a:tr>
              <a:tr h="381000">
                <a:tc>
                  <a:txBody>
                    <a:bodyPr/>
                    <a:p>
                      <a:pPr algn="ctr">
                        <a:buNone/>
                      </a:pPr>
                      <a:r>
                        <a:rPr lang="zh-CN" altLang="en-US" sz="2000"/>
                        <a:t>水平</a:t>
                      </a:r>
                      <a:r>
                        <a:rPr lang="en-US" altLang="zh-CN" sz="2000"/>
                        <a:t>2</a:t>
                      </a:r>
                      <a:endParaRPr lang="zh-CN" altLang="en-US" sz="2000"/>
                    </a:p>
                  </a:txBody>
                  <a:tcPr anchor="ctr" anchorCtr="0"/>
                </a:tc>
                <a:tc>
                  <a:txBody>
                    <a:bodyPr/>
                    <a:p>
                      <a:pPr>
                        <a:buNone/>
                      </a:pPr>
                      <a:r>
                        <a:rPr lang="zh-CN" altLang="en-US" sz="2000"/>
                        <a:t>能够</a:t>
                      </a:r>
                      <a:r>
                        <a:rPr lang="zh-CN" altLang="en-US" sz="2000" b="1">
                          <a:solidFill>
                            <a:srgbClr val="FF0000"/>
                          </a:solidFill>
                        </a:rPr>
                        <a:t>区分</a:t>
                      </a:r>
                      <a:r>
                        <a:rPr lang="zh-CN" altLang="en-US" sz="2000"/>
                        <a:t>历史叙述中的</a:t>
                      </a:r>
                      <a:r>
                        <a:rPr lang="zh-CN" altLang="en-US" sz="2000" b="1">
                          <a:solidFill>
                            <a:srgbClr val="FF0000"/>
                          </a:solidFill>
                        </a:rPr>
                        <a:t>史实与解释</a:t>
                      </a:r>
                      <a:r>
                        <a:rPr lang="zh-CN" altLang="en-US" sz="2000"/>
                        <a:t>:</a:t>
                      </a:r>
                      <a:endParaRPr lang="zh-CN" altLang="en-US" sz="2000"/>
                    </a:p>
                    <a:p>
                      <a:pPr>
                        <a:buNone/>
                      </a:pPr>
                      <a:r>
                        <a:rPr lang="zh-CN" altLang="en-US" sz="2000"/>
                        <a:t>在概述、简述历史中，能够综合其他学科知识、能够</a:t>
                      </a:r>
                      <a:r>
                        <a:rPr lang="zh-CN" altLang="en-US" sz="2000" b="1">
                          <a:solidFill>
                            <a:srgbClr val="FF0000"/>
                          </a:solidFill>
                        </a:rPr>
                        <a:t>把握古今和中外历史的联系；</a:t>
                      </a:r>
                      <a:endParaRPr lang="zh-CN" altLang="en-US" sz="2000"/>
                    </a:p>
                    <a:p>
                      <a:pPr>
                        <a:buNone/>
                      </a:pPr>
                      <a:r>
                        <a:rPr lang="zh-CN" altLang="en-US" sz="2000"/>
                        <a:t>能够选择、组织和运用相关材料并使用相关历史术语，</a:t>
                      </a:r>
                      <a:r>
                        <a:rPr lang="zh-CN" altLang="en-US" sz="2000" b="1">
                          <a:solidFill>
                            <a:srgbClr val="FF0000"/>
                          </a:solidFill>
                        </a:rPr>
                        <a:t>对具体史事作出解释</a:t>
                      </a:r>
                      <a:r>
                        <a:rPr lang="zh-CN" altLang="en-US" sz="2000"/>
                        <a:t>。</a:t>
                      </a:r>
                      <a:endParaRPr lang="zh-CN" altLang="en-US" sz="2000"/>
                    </a:p>
                  </a:txBody>
                  <a:tcPr/>
                </a:tc>
              </a:tr>
              <a:tr h="381000">
                <a:tc>
                  <a:txBody>
                    <a:bodyPr/>
                    <a:p>
                      <a:pPr algn="ctr">
                        <a:buNone/>
                      </a:pPr>
                      <a:r>
                        <a:rPr lang="zh-CN" altLang="en-US" sz="2000"/>
                        <a:t>水平</a:t>
                      </a:r>
                      <a:r>
                        <a:rPr lang="en-US" altLang="zh-CN" sz="2000"/>
                        <a:t>3</a:t>
                      </a:r>
                      <a:endParaRPr lang="zh-CN" altLang="en-US" sz="2000"/>
                    </a:p>
                  </a:txBody>
                  <a:tcPr anchor="ctr" anchorCtr="0"/>
                </a:tc>
                <a:tc>
                  <a:txBody>
                    <a:bodyPr/>
                    <a:p>
                      <a:pPr>
                        <a:buNone/>
                      </a:pPr>
                      <a:r>
                        <a:rPr lang="zh-CN" altLang="en-US" sz="2000"/>
                        <a:t>能够</a:t>
                      </a:r>
                      <a:r>
                        <a:rPr lang="zh-CN" altLang="en-US" sz="2000" b="1">
                          <a:solidFill>
                            <a:srgbClr val="FF0000"/>
                          </a:solidFill>
                        </a:rPr>
                        <a:t>分辨不同的历史解释</a:t>
                      </a:r>
                      <a:r>
                        <a:rPr lang="zh-CN" altLang="en-US" sz="2000"/>
                        <a:t>;</a:t>
                      </a:r>
                      <a:endParaRPr lang="zh-CN" altLang="en-US" sz="2000"/>
                    </a:p>
                    <a:p>
                      <a:pPr>
                        <a:buNone/>
                      </a:pPr>
                      <a:r>
                        <a:rPr lang="zh-CN" altLang="en-US" sz="2000"/>
                        <a:t>尝试从</a:t>
                      </a:r>
                      <a:r>
                        <a:rPr lang="zh-CN" altLang="en-US" sz="2000" b="1">
                          <a:solidFill>
                            <a:srgbClr val="1D41D5"/>
                          </a:solidFill>
                        </a:rPr>
                        <a:t>历史语境、观点立场、意图目的</a:t>
                      </a:r>
                      <a:r>
                        <a:rPr lang="zh-CN" altLang="en-US" sz="2000"/>
                        <a:t>等方面，</a:t>
                      </a:r>
                      <a:r>
                        <a:rPr lang="zh-CN" altLang="en-US" sz="2000" b="1">
                          <a:solidFill>
                            <a:srgbClr val="FF0000"/>
                          </a:solidFill>
                        </a:rPr>
                        <a:t>说明导致这些不同解释的原因并加以评析</a:t>
                      </a:r>
                      <a:endParaRPr lang="zh-CN" altLang="en-US" sz="2000"/>
                    </a:p>
                    <a:p>
                      <a:pPr>
                        <a:buNone/>
                      </a:pPr>
                      <a:r>
                        <a:rPr lang="zh-CN" altLang="en-US" sz="2000"/>
                        <a:t>能够选择、组织和运用有价值的材料并准确使用相关历史术语，并以正确的历史观和方法论为指导，</a:t>
                      </a:r>
                      <a:r>
                        <a:rPr lang="zh-CN" altLang="en-US" sz="2000" b="1">
                          <a:solidFill>
                            <a:srgbClr val="FF0000"/>
                          </a:solidFill>
                        </a:rPr>
                        <a:t>对系列史事作出解释</a:t>
                      </a:r>
                      <a:r>
                        <a:rPr lang="zh-CN" altLang="en-US" sz="2000"/>
                        <a:t>。</a:t>
                      </a:r>
                      <a:endParaRPr lang="zh-CN" altLang="en-US" sz="2000"/>
                    </a:p>
                  </a:txBody>
                  <a:tcPr/>
                </a:tc>
              </a:tr>
              <a:tr h="381000">
                <a:tc>
                  <a:txBody>
                    <a:bodyPr/>
                    <a:p>
                      <a:pPr algn="ctr">
                        <a:buNone/>
                      </a:pPr>
                      <a:r>
                        <a:rPr lang="zh-CN" altLang="en-US" sz="2000"/>
                        <a:t>水平</a:t>
                      </a:r>
                      <a:r>
                        <a:rPr lang="en-US" altLang="zh-CN" sz="2000"/>
                        <a:t>4</a:t>
                      </a:r>
                      <a:endParaRPr lang="en-US" altLang="zh-CN" sz="2000"/>
                    </a:p>
                  </a:txBody>
                  <a:tcPr anchor="ctr" anchorCtr="0"/>
                </a:tc>
                <a:tc>
                  <a:txBody>
                    <a:bodyPr/>
                    <a:p>
                      <a:pPr>
                        <a:buNone/>
                      </a:pPr>
                      <a:r>
                        <a:rPr lang="zh-CN" altLang="en-US" sz="2000"/>
                        <a:t>在独立探究历史问题时，能够选择、组织和运用有价值的史料,准确使用相关历史术水平4  语，并以正确的历史观和方法论为指导，在综合各种历史解释的基础上，</a:t>
                      </a:r>
                      <a:r>
                        <a:rPr lang="zh-CN" altLang="en-US" sz="2000" b="1">
                          <a:solidFill>
                            <a:srgbClr val="FF0000"/>
                          </a:solidFill>
                        </a:rPr>
                        <a:t>形成合理且富有 独到见解的历史解释</a:t>
                      </a:r>
                      <a:r>
                        <a:rPr lang="zh-CN" altLang="en-US" sz="2000"/>
                        <a:t>。</a:t>
                      </a:r>
                      <a:endParaRPr lang="zh-CN" altLang="en-US" sz="2000"/>
                    </a:p>
                  </a:txBody>
                  <a:tcPr/>
                </a:tc>
              </a:tr>
            </a:tbl>
          </a:graphicData>
        </a:graphic>
      </p:graphicFrame>
      <p:sp>
        <p:nvSpPr>
          <p:cNvPr id="23" name="TextBox 8"/>
          <p:cNvSpPr txBox="1"/>
          <p:nvPr/>
        </p:nvSpPr>
        <p:spPr>
          <a:xfrm>
            <a:off x="588700" y="118497"/>
            <a:ext cx="4640580" cy="645160"/>
          </a:xfrm>
          <a:prstGeom prst="rect">
            <a:avLst/>
          </a:prstGeom>
          <a:noFill/>
        </p:spPr>
        <p:txBody>
          <a:bodyPr wrap="none" rtlCol="0">
            <a:spAutoFit/>
          </a:bodyPr>
          <a:p>
            <a:pPr algn="l"/>
            <a:r>
              <a:rPr lang="zh-CN" altLang="en-US" sz="3600" spc="300" dirty="0">
                <a:latin typeface="微软雅黑" panose="020B0503020204020204" charset="-122"/>
                <a:ea typeface="微软雅黑" panose="020B0503020204020204" charset="-122"/>
              </a:rPr>
              <a:t>一、核心素养</a:t>
            </a:r>
            <a:r>
              <a:rPr lang="zh-CN" altLang="en-US" sz="3600" spc="300" dirty="0">
                <a:latin typeface="微软雅黑" panose="020B0503020204020204" charset="-122"/>
                <a:ea typeface="微软雅黑" panose="020B0503020204020204" charset="-122"/>
                <a:sym typeface="+mn-ea"/>
              </a:rPr>
              <a:t>的理解</a:t>
            </a:r>
            <a:endParaRPr lang="zh-CN" altLang="en-US" sz="3600" spc="300" dirty="0">
              <a:latin typeface="微软雅黑" panose="020B0503020204020204" charset="-122"/>
              <a:ea typeface="微软雅黑" panose="020B0503020204020204" charset="-122"/>
            </a:endParaRPr>
          </a:p>
        </p:txBody>
      </p:sp>
      <p:sp>
        <p:nvSpPr>
          <p:cNvPr id="5" name="文本框 4"/>
          <p:cNvSpPr txBox="1"/>
          <p:nvPr/>
        </p:nvSpPr>
        <p:spPr>
          <a:xfrm>
            <a:off x="4156710" y="6308725"/>
            <a:ext cx="7124065" cy="368300"/>
          </a:xfrm>
          <a:prstGeom prst="rect">
            <a:avLst/>
          </a:prstGeom>
          <a:noFill/>
        </p:spPr>
        <p:txBody>
          <a:bodyPr wrap="square" rtlCol="0">
            <a:spAutoFit/>
          </a:bodyPr>
          <a:p>
            <a:r>
              <a:rPr lang="zh-CN" altLang="en-US" b="0"/>
              <a:t>何成刚《优化历史解释素养水平划分的思考》历史教学2018.No.19</a:t>
            </a:r>
            <a:endParaRPr lang="zh-CN" altLang="en-US" b="0"/>
          </a:p>
        </p:txBody>
      </p:sp>
      <p:grpSp>
        <p:nvGrpSpPr>
          <p:cNvPr id="74" name="组合 73"/>
          <p:cNvGrpSpPr/>
          <p:nvPr/>
        </p:nvGrpSpPr>
        <p:grpSpPr>
          <a:xfrm>
            <a:off x="459105" y="795655"/>
            <a:ext cx="3414395" cy="704850"/>
            <a:chOff x="6876" y="91"/>
            <a:chExt cx="5377" cy="1110"/>
          </a:xfrm>
        </p:grpSpPr>
        <p:grpSp>
          <p:nvGrpSpPr>
            <p:cNvPr id="76" name="组合 75"/>
            <p:cNvGrpSpPr/>
            <p:nvPr/>
          </p:nvGrpSpPr>
          <p:grpSpPr>
            <a:xfrm rot="0">
              <a:off x="6924" y="91"/>
              <a:ext cx="1239" cy="1066"/>
              <a:chOff x="304800" y="673100"/>
              <a:chExt cx="4000500" cy="4000500"/>
            </a:xfrm>
            <a:effectLst>
              <a:outerShdw blurRad="444500" dist="254000" dir="8100000" algn="tr" rotWithShape="0">
                <a:prstClr val="black">
                  <a:alpha val="50000"/>
                </a:prstClr>
              </a:outerShdw>
            </a:effectLst>
          </p:grpSpPr>
          <p:sp>
            <p:nvSpPr>
              <p:cNvPr id="77" name="同心圆 7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080808"/>
                  </a:solidFill>
                  <a:latin typeface="+mj-ea"/>
                  <a:ea typeface="+mj-ea"/>
                </a:endParaRPr>
              </a:p>
            </p:txBody>
          </p:sp>
          <p:sp>
            <p:nvSpPr>
              <p:cNvPr id="78" name="椭圆 7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080808"/>
                  </a:solidFill>
                  <a:latin typeface="+mj-ea"/>
                  <a:ea typeface="+mj-ea"/>
                </a:endParaRPr>
              </a:p>
            </p:txBody>
          </p:sp>
        </p:grpSp>
        <p:sp>
          <p:nvSpPr>
            <p:cNvPr id="79" name="TextBox 13"/>
            <p:cNvSpPr txBox="1"/>
            <p:nvPr/>
          </p:nvSpPr>
          <p:spPr>
            <a:xfrm>
              <a:off x="6876" y="205"/>
              <a:ext cx="1283" cy="872"/>
            </a:xfrm>
            <a:prstGeom prst="rect">
              <a:avLst/>
            </a:prstGeom>
            <a:noFill/>
          </p:spPr>
          <p:txBody>
            <a:bodyPr wrap="square" lIns="0" tIns="0" rIns="0" bIns="0" rtlCol="0">
              <a:spAutoFit/>
            </a:bodyPr>
            <a:p>
              <a:pPr algn="ctr"/>
              <a:r>
                <a:rPr lang="en-US" sz="3600" b="1" dirty="0">
                  <a:solidFill>
                    <a:schemeClr val="tx1"/>
                  </a:solidFill>
                  <a:latin typeface="+mj-ea"/>
                  <a:ea typeface="+mj-ea"/>
                </a:rPr>
                <a:t>2</a:t>
              </a:r>
              <a:endParaRPr lang="en-US" sz="3600" b="1" dirty="0">
                <a:solidFill>
                  <a:schemeClr val="tx1"/>
                </a:solidFill>
                <a:latin typeface="+mj-ea"/>
                <a:ea typeface="+mj-ea"/>
              </a:endParaRPr>
            </a:p>
          </p:txBody>
        </p:sp>
        <p:grpSp>
          <p:nvGrpSpPr>
            <p:cNvPr id="80" name="组合 79"/>
            <p:cNvGrpSpPr/>
            <p:nvPr/>
          </p:nvGrpSpPr>
          <p:grpSpPr>
            <a:xfrm rot="0">
              <a:off x="8269" y="123"/>
              <a:ext cx="1354" cy="1055"/>
              <a:chOff x="1221" y="3145"/>
              <a:chExt cx="1354" cy="1055"/>
            </a:xfrm>
          </p:grpSpPr>
          <p:grpSp>
            <p:nvGrpSpPr>
              <p:cNvPr id="81" name="组合 67"/>
              <p:cNvGrpSpPr/>
              <p:nvPr/>
            </p:nvGrpSpPr>
            <p:grpSpPr>
              <a:xfrm>
                <a:off x="1221" y="3145"/>
                <a:ext cx="1185" cy="1055"/>
                <a:chOff x="304800" y="673100"/>
                <a:chExt cx="4000500" cy="4000500"/>
              </a:xfrm>
              <a:effectLst>
                <a:outerShdw blurRad="444500" dist="254000" dir="8100000" algn="tr" rotWithShape="0">
                  <a:prstClr val="black">
                    <a:alpha val="50000"/>
                  </a:prstClr>
                </a:outerShdw>
              </a:effectLst>
            </p:grpSpPr>
            <p:sp>
              <p:nvSpPr>
                <p:cNvPr id="82" name="同心圆 8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83" name="椭圆 8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sp>
            <p:nvSpPr>
              <p:cNvPr id="84" name="TextBox 51"/>
              <p:cNvSpPr txBox="1"/>
              <p:nvPr/>
            </p:nvSpPr>
            <p:spPr>
              <a:xfrm>
                <a:off x="1401" y="3284"/>
                <a:ext cx="1174" cy="822"/>
              </a:xfrm>
              <a:prstGeom prst="rect">
                <a:avLst/>
              </a:prstGeom>
              <a:noFill/>
            </p:spPr>
            <p:txBody>
              <a:bodyPr wrap="square" rtlCol="0">
                <a:spAutoFit/>
              </a:bodyPr>
              <a:p>
                <a:r>
                  <a:rPr lang="zh-CN" altLang="en-US" sz="2800" b="1" dirty="0">
                    <a:effectLst>
                      <a:outerShdw blurRad="38100" dist="38100" dir="2700000" algn="tl">
                        <a:srgbClr val="000000">
                          <a:alpha val="43137"/>
                        </a:srgbClr>
                      </a:outerShdw>
                    </a:effectLst>
                    <a:latin typeface="微软雅黑" panose="020B0503020204020204" charset="-122"/>
                    <a:ea typeface="微软雅黑" panose="020B0503020204020204" charset="-122"/>
                  </a:rPr>
                  <a:t>理</a:t>
                </a:r>
                <a:endParaRPr lang="zh-CN" altLang="en-US" sz="2800" b="1" dirty="0">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grpSp>
        <p:grpSp>
          <p:nvGrpSpPr>
            <p:cNvPr id="85" name="组合 84"/>
            <p:cNvGrpSpPr/>
            <p:nvPr/>
          </p:nvGrpSpPr>
          <p:grpSpPr>
            <a:xfrm rot="0">
              <a:off x="9596" y="146"/>
              <a:ext cx="1354" cy="1055"/>
              <a:chOff x="1221" y="3145"/>
              <a:chExt cx="1354" cy="1055"/>
            </a:xfrm>
          </p:grpSpPr>
          <p:grpSp>
            <p:nvGrpSpPr>
              <p:cNvPr id="86" name="组合 67"/>
              <p:cNvGrpSpPr/>
              <p:nvPr/>
            </p:nvGrpSpPr>
            <p:grpSpPr>
              <a:xfrm>
                <a:off x="1221" y="3145"/>
                <a:ext cx="1185" cy="1055"/>
                <a:chOff x="304800" y="673100"/>
                <a:chExt cx="4000500" cy="4000500"/>
              </a:xfrm>
              <a:effectLst>
                <a:outerShdw blurRad="444500" dist="254000" dir="8100000" algn="tr" rotWithShape="0">
                  <a:prstClr val="black">
                    <a:alpha val="50000"/>
                  </a:prstClr>
                </a:outerShdw>
              </a:effectLst>
            </p:grpSpPr>
            <p:sp>
              <p:nvSpPr>
                <p:cNvPr id="87" name="同心圆 8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88" name="椭圆 8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sp>
            <p:nvSpPr>
              <p:cNvPr id="89" name="TextBox 51"/>
              <p:cNvSpPr txBox="1"/>
              <p:nvPr/>
            </p:nvSpPr>
            <p:spPr>
              <a:xfrm>
                <a:off x="1401" y="3284"/>
                <a:ext cx="1174" cy="822"/>
              </a:xfrm>
              <a:prstGeom prst="rect">
                <a:avLst/>
              </a:prstGeom>
              <a:noFill/>
            </p:spPr>
            <p:txBody>
              <a:bodyPr wrap="square" rtlCol="0">
                <a:spAutoFit/>
              </a:bodyPr>
              <a:p>
                <a:r>
                  <a:rPr lang="zh-CN" altLang="en-US" sz="2800" b="1" dirty="0">
                    <a:effectLst>
                      <a:outerShdw blurRad="38100" dist="38100" dir="2700000" algn="tl">
                        <a:srgbClr val="000000">
                          <a:alpha val="43137"/>
                        </a:srgbClr>
                      </a:outerShdw>
                    </a:effectLst>
                    <a:latin typeface="微软雅黑" panose="020B0503020204020204" charset="-122"/>
                    <a:ea typeface="微软雅黑" panose="020B0503020204020204" charset="-122"/>
                  </a:rPr>
                  <a:t>层</a:t>
                </a:r>
                <a:endParaRPr lang="zh-CN" altLang="en-US" sz="2800" b="1" dirty="0">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grpSp>
        <p:grpSp>
          <p:nvGrpSpPr>
            <p:cNvPr id="90" name="组合 89"/>
            <p:cNvGrpSpPr/>
            <p:nvPr/>
          </p:nvGrpSpPr>
          <p:grpSpPr>
            <a:xfrm rot="0">
              <a:off x="10899" y="113"/>
              <a:ext cx="1354" cy="1055"/>
              <a:chOff x="1221" y="3145"/>
              <a:chExt cx="1354" cy="1055"/>
            </a:xfrm>
          </p:grpSpPr>
          <p:grpSp>
            <p:nvGrpSpPr>
              <p:cNvPr id="91" name="组合 67"/>
              <p:cNvGrpSpPr/>
              <p:nvPr/>
            </p:nvGrpSpPr>
            <p:grpSpPr>
              <a:xfrm>
                <a:off x="1221" y="3145"/>
                <a:ext cx="1185" cy="1055"/>
                <a:chOff x="304800" y="673100"/>
                <a:chExt cx="4000500" cy="4000500"/>
              </a:xfrm>
              <a:effectLst>
                <a:outerShdw blurRad="444500" dist="254000" dir="8100000" algn="tr" rotWithShape="0">
                  <a:prstClr val="black">
                    <a:alpha val="50000"/>
                  </a:prstClr>
                </a:outerShdw>
              </a:effectLst>
            </p:grpSpPr>
            <p:sp>
              <p:nvSpPr>
                <p:cNvPr id="92" name="同心圆 9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93" name="椭圆 9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sp>
            <p:nvSpPr>
              <p:cNvPr id="94" name="TextBox 51"/>
              <p:cNvSpPr txBox="1"/>
              <p:nvPr/>
            </p:nvSpPr>
            <p:spPr>
              <a:xfrm>
                <a:off x="1401" y="3284"/>
                <a:ext cx="1174" cy="822"/>
              </a:xfrm>
              <a:prstGeom prst="rect">
                <a:avLst/>
              </a:prstGeom>
              <a:noFill/>
            </p:spPr>
            <p:txBody>
              <a:bodyPr wrap="square" rtlCol="0">
                <a:spAutoFit/>
              </a:bodyPr>
              <a:p>
                <a:r>
                  <a:rPr lang="zh-CN" altLang="en-US" sz="2800" b="1" dirty="0">
                    <a:effectLst>
                      <a:outerShdw blurRad="38100" dist="38100" dir="2700000" algn="tl">
                        <a:srgbClr val="000000">
                          <a:alpha val="43137"/>
                        </a:srgbClr>
                      </a:outerShdw>
                    </a:effectLst>
                    <a:latin typeface="微软雅黑" panose="020B0503020204020204" charset="-122"/>
                    <a:ea typeface="微软雅黑" panose="020B0503020204020204" charset="-122"/>
                  </a:rPr>
                  <a:t>次</a:t>
                </a:r>
                <a:endParaRPr lang="zh-CN" altLang="en-US" sz="2800" b="1" dirty="0">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gr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p:nvPr/>
        </p:nvGraphicFramePr>
        <p:xfrm>
          <a:off x="588645" y="1937385"/>
          <a:ext cx="7505700" cy="4295775"/>
        </p:xfrm>
        <a:graphic>
          <a:graphicData uri="http://schemas.openxmlformats.org/drawingml/2006/table">
            <a:tbl>
              <a:tblPr firstRow="1" bandRow="1">
                <a:tableStyleId>{5940675A-B579-460E-94D1-54222C63F5DA}</a:tableStyleId>
              </a:tblPr>
              <a:tblGrid>
                <a:gridCol w="889000"/>
                <a:gridCol w="6616700"/>
              </a:tblGrid>
              <a:tr h="316865">
                <a:tc>
                  <a:txBody>
                    <a:bodyPr/>
                    <a:p>
                      <a:pPr algn="ctr">
                        <a:buNone/>
                      </a:pPr>
                      <a:r>
                        <a:rPr lang="en-US" sz="2000">
                          <a:latin typeface="微软雅黑" panose="020B0503020204020204" charset="-122"/>
                          <a:ea typeface="微软雅黑" panose="020B0503020204020204" charset="-122"/>
                          <a:cs typeface="Calibri" panose="020F0502020204030204" charset="0"/>
                        </a:rPr>
                        <a:t>水平</a:t>
                      </a:r>
                      <a:endParaRPr lang="en-US" altLang="en-US" sz="2000">
                        <a:latin typeface="微软雅黑" panose="020B0503020204020204" charset="-122"/>
                        <a:ea typeface="微软雅黑" panose="020B0503020204020204" charset="-122"/>
                        <a:cs typeface="Calibri" panose="020F05020202040302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2000">
                          <a:latin typeface="微软雅黑" panose="020B0503020204020204" charset="-122"/>
                          <a:ea typeface="微软雅黑" panose="020B0503020204020204" charset="-122"/>
                          <a:cs typeface="微软雅黑" panose="020B0503020204020204" charset="-122"/>
                        </a:rPr>
                        <a:t>素养4．历史解释</a:t>
                      </a:r>
                      <a:endParaRPr lang="en-US" altLang="en-US" sz="2000">
                        <a:latin typeface="微软雅黑" panose="020B0503020204020204" charset="-122"/>
                        <a:ea typeface="微软雅黑" panose="020B0503020204020204" charset="-122"/>
                        <a:cs typeface="微软雅黑" panose="020B0503020204020204"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914400">
                <a:tc>
                  <a:txBody>
                    <a:bodyPr/>
                    <a:p>
                      <a:pPr algn="ctr">
                        <a:buNone/>
                      </a:pPr>
                      <a:r>
                        <a:rPr lang="en-US" sz="2000">
                          <a:latin typeface="微软雅黑" panose="020B0503020204020204" charset="-122"/>
                          <a:ea typeface="微软雅黑" panose="020B0503020204020204" charset="-122"/>
                          <a:cs typeface="微软雅黑" panose="020B0503020204020204" charset="-122"/>
                        </a:rPr>
                        <a:t>水平1</a:t>
                      </a:r>
                      <a:endParaRPr lang="en-US" altLang="en-US" sz="2000">
                        <a:latin typeface="微软雅黑" panose="020B0503020204020204" charset="-122"/>
                        <a:ea typeface="微软雅黑" panose="020B0503020204020204" charset="-122"/>
                        <a:cs typeface="微软雅黑" panose="020B0503020204020204"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2000">
                          <a:latin typeface="微软雅黑" panose="020B0503020204020204" charset="-122"/>
                          <a:ea typeface="微软雅黑" panose="020B0503020204020204" charset="-122"/>
                          <a:cs typeface="宋体" panose="02010600030101010101" pitchFamily="2" charset="-122"/>
                        </a:rPr>
                        <a:t>能够</a:t>
                      </a:r>
                      <a:r>
                        <a:rPr lang="en-US" sz="2000" b="1">
                          <a:solidFill>
                            <a:srgbClr val="FF0000"/>
                          </a:solidFill>
                          <a:latin typeface="微软雅黑" panose="020B0503020204020204" charset="-122"/>
                          <a:ea typeface="微软雅黑" panose="020B0503020204020204" charset="-122"/>
                          <a:cs typeface="宋体" panose="02010600030101010101" pitchFamily="2" charset="-122"/>
                        </a:rPr>
                        <a:t>辨别</a:t>
                      </a:r>
                      <a:r>
                        <a:rPr lang="en-US" sz="2000">
                          <a:latin typeface="微软雅黑" panose="020B0503020204020204" charset="-122"/>
                          <a:ea typeface="微软雅黑" panose="020B0503020204020204" charset="-122"/>
                          <a:cs typeface="宋体" panose="02010600030101010101" pitchFamily="2" charset="-122"/>
                        </a:rPr>
                        <a:t>教科书和教学中的历史解释；能够</a:t>
                      </a:r>
                      <a:r>
                        <a:rPr lang="en-US" sz="2000" b="1">
                          <a:solidFill>
                            <a:srgbClr val="FF0000"/>
                          </a:solidFill>
                          <a:latin typeface="微软雅黑" panose="020B0503020204020204" charset="-122"/>
                          <a:ea typeface="微软雅黑" panose="020B0503020204020204" charset="-122"/>
                          <a:cs typeface="宋体" panose="02010600030101010101" pitchFamily="2" charset="-122"/>
                        </a:rPr>
                        <a:t>发现</a:t>
                      </a:r>
                      <a:r>
                        <a:rPr lang="en-US" sz="2000">
                          <a:latin typeface="微软雅黑" panose="020B0503020204020204" charset="-122"/>
                          <a:ea typeface="微软雅黑" panose="020B0503020204020204" charset="-122"/>
                          <a:cs typeface="宋体" panose="02010600030101010101" pitchFamily="2" charset="-122"/>
                        </a:rPr>
                        <a:t>这些历史解释与以往所知历史解释的</a:t>
                      </a:r>
                      <a:r>
                        <a:rPr lang="en-US" sz="2000" b="1">
                          <a:solidFill>
                            <a:srgbClr val="FF0000"/>
                          </a:solidFill>
                          <a:latin typeface="微软雅黑" panose="020B0503020204020204" charset="-122"/>
                          <a:ea typeface="微软雅黑" panose="020B0503020204020204" charset="-122"/>
                          <a:cs typeface="宋体" panose="02010600030101010101" pitchFamily="2" charset="-122"/>
                        </a:rPr>
                        <a:t>异同</a:t>
                      </a:r>
                      <a:r>
                        <a:rPr lang="en-US" sz="2000">
                          <a:latin typeface="微软雅黑" panose="020B0503020204020204" charset="-122"/>
                          <a:ea typeface="微软雅黑" panose="020B0503020204020204" charset="-122"/>
                          <a:cs typeface="宋体" panose="02010600030101010101" pitchFamily="2" charset="-122"/>
                        </a:rPr>
                        <a:t>；能够对所学内容中的</a:t>
                      </a:r>
                      <a:r>
                        <a:rPr lang="en-US" sz="2000" b="1">
                          <a:solidFill>
                            <a:srgbClr val="FF0000"/>
                          </a:solidFill>
                          <a:latin typeface="微软雅黑" panose="020B0503020204020204" charset="-122"/>
                          <a:ea typeface="微软雅黑" panose="020B0503020204020204" charset="-122"/>
                          <a:cs typeface="宋体" panose="02010600030101010101" pitchFamily="2" charset="-122"/>
                        </a:rPr>
                        <a:t>历史结论加以分析</a:t>
                      </a:r>
                      <a:r>
                        <a:rPr lang="en-US" sz="2000">
                          <a:latin typeface="微软雅黑" panose="020B0503020204020204" charset="-122"/>
                          <a:ea typeface="微软雅黑" panose="020B0503020204020204" charset="-122"/>
                          <a:cs typeface="宋体" panose="02010600030101010101" pitchFamily="2" charset="-122"/>
                        </a:rPr>
                        <a:t>。</a:t>
                      </a:r>
                      <a:endParaRPr lang="en-US" altLang="en-US" sz="200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393190">
                <a:tc>
                  <a:txBody>
                    <a:bodyPr/>
                    <a:p>
                      <a:pPr algn="ctr">
                        <a:buNone/>
                      </a:pPr>
                      <a:r>
                        <a:rPr lang="en-US" sz="2000">
                          <a:latin typeface="微软雅黑" panose="020B0503020204020204" charset="-122"/>
                          <a:ea typeface="微软雅黑" panose="020B0503020204020204" charset="-122"/>
                          <a:cs typeface="微软雅黑" panose="020B0503020204020204" charset="-122"/>
                        </a:rPr>
                        <a:t>水平2</a:t>
                      </a:r>
                      <a:endParaRPr lang="en-US" altLang="en-US" sz="2000">
                        <a:latin typeface="微软雅黑" panose="020B0503020204020204" charset="-122"/>
                        <a:ea typeface="微软雅黑" panose="020B0503020204020204" charset="-122"/>
                        <a:cs typeface="微软雅黑" panose="020B0503020204020204"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2000">
                          <a:latin typeface="微软雅黑" panose="020B0503020204020204" charset="-122"/>
                          <a:ea typeface="微软雅黑" panose="020B0503020204020204" charset="-122"/>
                          <a:cs typeface="宋体" panose="02010600030101010101" pitchFamily="2" charset="-122"/>
                        </a:rPr>
                        <a:t>能够选择、组织和运用相关材料并使用相关历史术语，对个别或系列史事</a:t>
                      </a:r>
                      <a:r>
                        <a:rPr lang="en-US" sz="2000" b="1">
                          <a:solidFill>
                            <a:srgbClr val="FF0000"/>
                          </a:solidFill>
                          <a:latin typeface="微软雅黑" panose="020B0503020204020204" charset="-122"/>
                          <a:ea typeface="微软雅黑" panose="020B0503020204020204" charset="-122"/>
                          <a:cs typeface="宋体" panose="02010600030101010101" pitchFamily="2" charset="-122"/>
                        </a:rPr>
                        <a:t>提出自己的解释</a:t>
                      </a:r>
                      <a:r>
                        <a:rPr lang="en-US" sz="2000">
                          <a:latin typeface="微软雅黑" panose="020B0503020204020204" charset="-122"/>
                          <a:ea typeface="微软雅黑" panose="020B0503020204020204" charset="-122"/>
                          <a:cs typeface="宋体" panose="02010600030101010101" pitchFamily="2" charset="-122"/>
                        </a:rPr>
                        <a:t>；能够在历史叙述中</a:t>
                      </a:r>
                      <a:r>
                        <a:rPr lang="en-US" sz="2000" b="1">
                          <a:solidFill>
                            <a:srgbClr val="FF0000"/>
                          </a:solidFill>
                          <a:latin typeface="微软雅黑" panose="020B0503020204020204" charset="-122"/>
                          <a:ea typeface="微软雅黑" panose="020B0503020204020204" charset="-122"/>
                          <a:cs typeface="宋体" panose="02010600030101010101" pitchFamily="2" charset="-122"/>
                        </a:rPr>
                        <a:t>将史实描述与历史解释结合起来</a:t>
                      </a:r>
                      <a:r>
                        <a:rPr lang="en-US" sz="2000">
                          <a:latin typeface="微软雅黑" panose="020B0503020204020204" charset="-122"/>
                          <a:ea typeface="微软雅黑" panose="020B0503020204020204" charset="-122"/>
                          <a:cs typeface="宋体" panose="02010600030101010101" pitchFamily="2" charset="-122"/>
                        </a:rPr>
                        <a:t>；能够尝试从历史的角度解释现实问题。</a:t>
                      </a:r>
                      <a:endParaRPr lang="en-US" altLang="en-US" sz="200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835660">
                <a:tc>
                  <a:txBody>
                    <a:bodyPr/>
                    <a:p>
                      <a:pPr algn="ctr">
                        <a:buNone/>
                      </a:pPr>
                      <a:r>
                        <a:rPr lang="en-US" sz="2000">
                          <a:latin typeface="微软雅黑" panose="020B0503020204020204" charset="-122"/>
                          <a:ea typeface="微软雅黑" panose="020B0503020204020204" charset="-122"/>
                          <a:cs typeface="微软雅黑" panose="020B0503020204020204" charset="-122"/>
                        </a:rPr>
                        <a:t>水平3</a:t>
                      </a:r>
                      <a:endParaRPr lang="en-US" altLang="en-US" sz="2000">
                        <a:latin typeface="微软雅黑" panose="020B0503020204020204" charset="-122"/>
                        <a:ea typeface="微软雅黑" panose="020B0503020204020204" charset="-122"/>
                        <a:cs typeface="微软雅黑" panose="020B0503020204020204"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2000">
                          <a:latin typeface="微软雅黑" panose="020B0503020204020204" charset="-122"/>
                          <a:ea typeface="微软雅黑" panose="020B0503020204020204" charset="-122"/>
                          <a:cs typeface="宋体" panose="02010600030101010101" pitchFamily="2" charset="-122"/>
                        </a:rPr>
                        <a:t>能够</a:t>
                      </a:r>
                      <a:r>
                        <a:rPr lang="en-US" sz="2000" b="1">
                          <a:solidFill>
                            <a:srgbClr val="FF0000"/>
                          </a:solidFill>
                          <a:latin typeface="微软雅黑" panose="020B0503020204020204" charset="-122"/>
                          <a:ea typeface="微软雅黑" panose="020B0503020204020204" charset="-122"/>
                          <a:cs typeface="宋体" panose="02010600030101010101" pitchFamily="2" charset="-122"/>
                        </a:rPr>
                        <a:t>分辨不同的历史解释</a:t>
                      </a:r>
                      <a:r>
                        <a:rPr lang="en-US" sz="2000">
                          <a:latin typeface="微软雅黑" panose="020B0503020204020204" charset="-122"/>
                          <a:ea typeface="微软雅黑" panose="020B0503020204020204" charset="-122"/>
                          <a:cs typeface="宋体" panose="02010600030101010101" pitchFamily="2" charset="-122"/>
                        </a:rPr>
                        <a:t>；尝试从来源、性质和目的等多方面，</a:t>
                      </a:r>
                      <a:r>
                        <a:rPr lang="en-US" sz="2000" b="1">
                          <a:solidFill>
                            <a:srgbClr val="FF0000"/>
                          </a:solidFill>
                          <a:latin typeface="微软雅黑" panose="020B0503020204020204" charset="-122"/>
                          <a:ea typeface="微软雅黑" panose="020B0503020204020204" charset="-122"/>
                          <a:cs typeface="宋体" panose="02010600030101010101" pitchFamily="2" charset="-122"/>
                        </a:rPr>
                        <a:t>说明</a:t>
                      </a:r>
                      <a:r>
                        <a:rPr lang="en-US" sz="2000">
                          <a:latin typeface="微软雅黑" panose="020B0503020204020204" charset="-122"/>
                          <a:ea typeface="微软雅黑" panose="020B0503020204020204" charset="-122"/>
                          <a:cs typeface="宋体" panose="02010600030101010101" pitchFamily="2" charset="-122"/>
                        </a:rPr>
                        <a:t>导致这些</a:t>
                      </a:r>
                      <a:r>
                        <a:rPr lang="en-US" sz="2000" b="1">
                          <a:solidFill>
                            <a:srgbClr val="FF0000"/>
                          </a:solidFill>
                          <a:latin typeface="微软雅黑" panose="020B0503020204020204" charset="-122"/>
                          <a:ea typeface="微软雅黑" panose="020B0503020204020204" charset="-122"/>
                          <a:cs typeface="宋体" panose="02010600030101010101" pitchFamily="2" charset="-122"/>
                        </a:rPr>
                        <a:t>不同解释的原因并加以评析</a:t>
                      </a:r>
                      <a:r>
                        <a:rPr lang="en-US" sz="2000">
                          <a:latin typeface="微软雅黑" panose="020B0503020204020204" charset="-122"/>
                          <a:ea typeface="微软雅黑" panose="020B0503020204020204" charset="-122"/>
                          <a:cs typeface="宋体" panose="02010600030101010101" pitchFamily="2" charset="-122"/>
                        </a:rPr>
                        <a:t>。</a:t>
                      </a:r>
                      <a:endParaRPr lang="en-US" altLang="en-US" sz="200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835660">
                <a:tc>
                  <a:txBody>
                    <a:bodyPr/>
                    <a:p>
                      <a:pPr algn="ctr">
                        <a:buNone/>
                      </a:pPr>
                      <a:r>
                        <a:rPr lang="en-US" sz="2000">
                          <a:latin typeface="微软雅黑" panose="020B0503020204020204" charset="-122"/>
                          <a:ea typeface="微软雅黑" panose="020B0503020204020204" charset="-122"/>
                          <a:cs typeface="微软雅黑" panose="020B0503020204020204" charset="-122"/>
                        </a:rPr>
                        <a:t>水平4</a:t>
                      </a:r>
                      <a:endParaRPr lang="en-US" altLang="en-US" sz="2000">
                        <a:latin typeface="微软雅黑" panose="020B0503020204020204" charset="-122"/>
                        <a:ea typeface="微软雅黑" panose="020B0503020204020204" charset="-122"/>
                        <a:cs typeface="微软雅黑" panose="020B0503020204020204"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2000">
                          <a:latin typeface="微软雅黑" panose="020B0503020204020204" charset="-122"/>
                          <a:ea typeface="微软雅黑" panose="020B0503020204020204" charset="-122"/>
                          <a:cs typeface="宋体" panose="02010600030101010101" pitchFamily="2" charset="-122"/>
                        </a:rPr>
                        <a:t>在独立探究历史问题时，能够在尽可能占有史料的基础上，</a:t>
                      </a:r>
                      <a:r>
                        <a:rPr lang="en-US" sz="2000" b="1">
                          <a:solidFill>
                            <a:srgbClr val="FF0000"/>
                          </a:solidFill>
                          <a:latin typeface="微软雅黑" panose="020B0503020204020204" charset="-122"/>
                          <a:ea typeface="微软雅黑" panose="020B0503020204020204" charset="-122"/>
                          <a:cs typeface="宋体" panose="02010600030101010101" pitchFamily="2" charset="-122"/>
                        </a:rPr>
                        <a:t>尝试验证以往的说法或提出新的解释</a:t>
                      </a:r>
                      <a:r>
                        <a:rPr lang="en-US" sz="2000">
                          <a:latin typeface="微软雅黑" panose="020B0503020204020204" charset="-122"/>
                          <a:ea typeface="微软雅黑" panose="020B0503020204020204" charset="-122"/>
                          <a:cs typeface="宋体" panose="02010600030101010101" pitchFamily="2" charset="-122"/>
                        </a:rPr>
                        <a:t>。</a:t>
                      </a:r>
                      <a:endParaRPr lang="en-US" altLang="en-US" sz="200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23" name="TextBox 8"/>
          <p:cNvSpPr txBox="1"/>
          <p:nvPr/>
        </p:nvSpPr>
        <p:spPr>
          <a:xfrm>
            <a:off x="588700" y="118497"/>
            <a:ext cx="4640580" cy="645160"/>
          </a:xfrm>
          <a:prstGeom prst="rect">
            <a:avLst/>
          </a:prstGeom>
          <a:noFill/>
        </p:spPr>
        <p:txBody>
          <a:bodyPr wrap="none" rtlCol="0">
            <a:spAutoFit/>
          </a:bodyPr>
          <a:p>
            <a:pPr algn="l"/>
            <a:r>
              <a:rPr lang="zh-CN" altLang="en-US" sz="3600" spc="300" dirty="0">
                <a:latin typeface="微软雅黑" panose="020B0503020204020204" charset="-122"/>
                <a:ea typeface="微软雅黑" panose="020B0503020204020204" charset="-122"/>
              </a:rPr>
              <a:t>一、核心素养</a:t>
            </a:r>
            <a:r>
              <a:rPr lang="zh-CN" altLang="en-US" sz="3600" spc="300" dirty="0">
                <a:latin typeface="微软雅黑" panose="020B0503020204020204" charset="-122"/>
                <a:ea typeface="微软雅黑" panose="020B0503020204020204" charset="-122"/>
                <a:sym typeface="+mn-ea"/>
              </a:rPr>
              <a:t>的理解</a:t>
            </a:r>
            <a:endParaRPr lang="zh-CN" altLang="en-US" sz="3600" spc="300" dirty="0">
              <a:latin typeface="微软雅黑" panose="020B0503020204020204" charset="-122"/>
              <a:ea typeface="微软雅黑" panose="020B0503020204020204" charset="-122"/>
            </a:endParaRPr>
          </a:p>
        </p:txBody>
      </p:sp>
      <p:grpSp>
        <p:nvGrpSpPr>
          <p:cNvPr id="74" name="组合 73"/>
          <p:cNvGrpSpPr/>
          <p:nvPr/>
        </p:nvGrpSpPr>
        <p:grpSpPr>
          <a:xfrm>
            <a:off x="459105" y="1010920"/>
            <a:ext cx="3414395" cy="704850"/>
            <a:chOff x="6876" y="91"/>
            <a:chExt cx="5377" cy="1110"/>
          </a:xfrm>
        </p:grpSpPr>
        <p:grpSp>
          <p:nvGrpSpPr>
            <p:cNvPr id="76" name="组合 75"/>
            <p:cNvGrpSpPr/>
            <p:nvPr/>
          </p:nvGrpSpPr>
          <p:grpSpPr>
            <a:xfrm rot="0">
              <a:off x="6924" y="91"/>
              <a:ext cx="1239" cy="1066"/>
              <a:chOff x="304800" y="673100"/>
              <a:chExt cx="4000500" cy="4000500"/>
            </a:xfrm>
            <a:effectLst>
              <a:outerShdw blurRad="444500" dist="254000" dir="8100000" algn="tr" rotWithShape="0">
                <a:prstClr val="black">
                  <a:alpha val="50000"/>
                </a:prstClr>
              </a:outerShdw>
            </a:effectLst>
          </p:grpSpPr>
          <p:sp>
            <p:nvSpPr>
              <p:cNvPr id="77" name="同心圆 7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080808"/>
                  </a:solidFill>
                  <a:latin typeface="+mj-ea"/>
                  <a:ea typeface="+mj-ea"/>
                </a:endParaRPr>
              </a:p>
            </p:txBody>
          </p:sp>
          <p:sp>
            <p:nvSpPr>
              <p:cNvPr id="78" name="椭圆 7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080808"/>
                  </a:solidFill>
                  <a:latin typeface="+mj-ea"/>
                  <a:ea typeface="+mj-ea"/>
                </a:endParaRPr>
              </a:p>
            </p:txBody>
          </p:sp>
        </p:grpSp>
        <p:sp>
          <p:nvSpPr>
            <p:cNvPr id="79" name="TextBox 13"/>
            <p:cNvSpPr txBox="1"/>
            <p:nvPr/>
          </p:nvSpPr>
          <p:spPr>
            <a:xfrm>
              <a:off x="6876" y="205"/>
              <a:ext cx="1283" cy="872"/>
            </a:xfrm>
            <a:prstGeom prst="rect">
              <a:avLst/>
            </a:prstGeom>
            <a:noFill/>
          </p:spPr>
          <p:txBody>
            <a:bodyPr wrap="square" lIns="0" tIns="0" rIns="0" bIns="0" rtlCol="0">
              <a:spAutoFit/>
            </a:bodyPr>
            <a:p>
              <a:pPr algn="ctr"/>
              <a:r>
                <a:rPr lang="en-US" sz="3600" b="1" dirty="0">
                  <a:solidFill>
                    <a:schemeClr val="tx1"/>
                  </a:solidFill>
                  <a:latin typeface="+mj-ea"/>
                  <a:ea typeface="+mj-ea"/>
                </a:rPr>
                <a:t>2</a:t>
              </a:r>
              <a:endParaRPr lang="en-US" sz="3600" b="1" dirty="0">
                <a:solidFill>
                  <a:schemeClr val="tx1"/>
                </a:solidFill>
                <a:latin typeface="+mj-ea"/>
                <a:ea typeface="+mj-ea"/>
              </a:endParaRPr>
            </a:p>
          </p:txBody>
        </p:sp>
        <p:grpSp>
          <p:nvGrpSpPr>
            <p:cNvPr id="80" name="组合 79"/>
            <p:cNvGrpSpPr/>
            <p:nvPr/>
          </p:nvGrpSpPr>
          <p:grpSpPr>
            <a:xfrm rot="0">
              <a:off x="8269" y="123"/>
              <a:ext cx="1354" cy="1055"/>
              <a:chOff x="1221" y="3145"/>
              <a:chExt cx="1354" cy="1055"/>
            </a:xfrm>
          </p:grpSpPr>
          <p:grpSp>
            <p:nvGrpSpPr>
              <p:cNvPr id="81" name="组合 67"/>
              <p:cNvGrpSpPr/>
              <p:nvPr/>
            </p:nvGrpSpPr>
            <p:grpSpPr>
              <a:xfrm>
                <a:off x="1221" y="3145"/>
                <a:ext cx="1185" cy="1055"/>
                <a:chOff x="304800" y="673100"/>
                <a:chExt cx="4000500" cy="4000500"/>
              </a:xfrm>
              <a:effectLst>
                <a:outerShdw blurRad="444500" dist="254000" dir="8100000" algn="tr" rotWithShape="0">
                  <a:prstClr val="black">
                    <a:alpha val="50000"/>
                  </a:prstClr>
                </a:outerShdw>
              </a:effectLst>
            </p:grpSpPr>
            <p:sp>
              <p:nvSpPr>
                <p:cNvPr id="82" name="同心圆 8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83" name="椭圆 8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sp>
            <p:nvSpPr>
              <p:cNvPr id="84" name="TextBox 51"/>
              <p:cNvSpPr txBox="1"/>
              <p:nvPr/>
            </p:nvSpPr>
            <p:spPr>
              <a:xfrm>
                <a:off x="1401" y="3284"/>
                <a:ext cx="1174" cy="822"/>
              </a:xfrm>
              <a:prstGeom prst="rect">
                <a:avLst/>
              </a:prstGeom>
              <a:noFill/>
            </p:spPr>
            <p:txBody>
              <a:bodyPr wrap="square" rtlCol="0">
                <a:spAutoFit/>
              </a:bodyPr>
              <a:p>
                <a:r>
                  <a:rPr lang="zh-CN" altLang="en-US" sz="2800" b="1" dirty="0">
                    <a:effectLst>
                      <a:outerShdw blurRad="38100" dist="38100" dir="2700000" algn="tl">
                        <a:srgbClr val="000000">
                          <a:alpha val="43137"/>
                        </a:srgbClr>
                      </a:outerShdw>
                    </a:effectLst>
                    <a:latin typeface="微软雅黑" panose="020B0503020204020204" charset="-122"/>
                    <a:ea typeface="微软雅黑" panose="020B0503020204020204" charset="-122"/>
                  </a:rPr>
                  <a:t>理</a:t>
                </a:r>
                <a:endParaRPr lang="zh-CN" altLang="en-US" sz="2800" b="1" dirty="0">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grpSp>
        <p:grpSp>
          <p:nvGrpSpPr>
            <p:cNvPr id="85" name="组合 84"/>
            <p:cNvGrpSpPr/>
            <p:nvPr/>
          </p:nvGrpSpPr>
          <p:grpSpPr>
            <a:xfrm rot="0">
              <a:off x="9596" y="146"/>
              <a:ext cx="1354" cy="1055"/>
              <a:chOff x="1221" y="3145"/>
              <a:chExt cx="1354" cy="1055"/>
            </a:xfrm>
          </p:grpSpPr>
          <p:grpSp>
            <p:nvGrpSpPr>
              <p:cNvPr id="86" name="组合 67"/>
              <p:cNvGrpSpPr/>
              <p:nvPr/>
            </p:nvGrpSpPr>
            <p:grpSpPr>
              <a:xfrm>
                <a:off x="1221" y="3145"/>
                <a:ext cx="1185" cy="1055"/>
                <a:chOff x="304800" y="673100"/>
                <a:chExt cx="4000500" cy="4000500"/>
              </a:xfrm>
              <a:effectLst>
                <a:outerShdw blurRad="444500" dist="254000" dir="8100000" algn="tr" rotWithShape="0">
                  <a:prstClr val="black">
                    <a:alpha val="50000"/>
                  </a:prstClr>
                </a:outerShdw>
              </a:effectLst>
            </p:grpSpPr>
            <p:sp>
              <p:nvSpPr>
                <p:cNvPr id="87" name="同心圆 8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88" name="椭圆 8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sp>
            <p:nvSpPr>
              <p:cNvPr id="89" name="TextBox 51"/>
              <p:cNvSpPr txBox="1"/>
              <p:nvPr/>
            </p:nvSpPr>
            <p:spPr>
              <a:xfrm>
                <a:off x="1401" y="3284"/>
                <a:ext cx="1174" cy="822"/>
              </a:xfrm>
              <a:prstGeom prst="rect">
                <a:avLst/>
              </a:prstGeom>
              <a:noFill/>
            </p:spPr>
            <p:txBody>
              <a:bodyPr wrap="square" rtlCol="0">
                <a:spAutoFit/>
              </a:bodyPr>
              <a:p>
                <a:r>
                  <a:rPr lang="zh-CN" altLang="en-US" sz="2800" b="1" dirty="0">
                    <a:effectLst>
                      <a:outerShdw blurRad="38100" dist="38100" dir="2700000" algn="tl">
                        <a:srgbClr val="000000">
                          <a:alpha val="43137"/>
                        </a:srgbClr>
                      </a:outerShdw>
                    </a:effectLst>
                    <a:latin typeface="微软雅黑" panose="020B0503020204020204" charset="-122"/>
                    <a:ea typeface="微软雅黑" panose="020B0503020204020204" charset="-122"/>
                  </a:rPr>
                  <a:t>层</a:t>
                </a:r>
                <a:endParaRPr lang="zh-CN" altLang="en-US" sz="2800" b="1" dirty="0">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grpSp>
        <p:grpSp>
          <p:nvGrpSpPr>
            <p:cNvPr id="90" name="组合 89"/>
            <p:cNvGrpSpPr/>
            <p:nvPr/>
          </p:nvGrpSpPr>
          <p:grpSpPr>
            <a:xfrm rot="0">
              <a:off x="10899" y="113"/>
              <a:ext cx="1354" cy="1055"/>
              <a:chOff x="1221" y="3145"/>
              <a:chExt cx="1354" cy="1055"/>
            </a:xfrm>
          </p:grpSpPr>
          <p:grpSp>
            <p:nvGrpSpPr>
              <p:cNvPr id="91" name="组合 67"/>
              <p:cNvGrpSpPr/>
              <p:nvPr/>
            </p:nvGrpSpPr>
            <p:grpSpPr>
              <a:xfrm>
                <a:off x="1221" y="3145"/>
                <a:ext cx="1185" cy="1055"/>
                <a:chOff x="304800" y="673100"/>
                <a:chExt cx="4000500" cy="4000500"/>
              </a:xfrm>
              <a:effectLst>
                <a:outerShdw blurRad="444500" dist="254000" dir="8100000" algn="tr" rotWithShape="0">
                  <a:prstClr val="black">
                    <a:alpha val="50000"/>
                  </a:prstClr>
                </a:outerShdw>
              </a:effectLst>
            </p:grpSpPr>
            <p:sp>
              <p:nvSpPr>
                <p:cNvPr id="92" name="同心圆 9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93" name="椭圆 9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sp>
            <p:nvSpPr>
              <p:cNvPr id="94" name="TextBox 51"/>
              <p:cNvSpPr txBox="1"/>
              <p:nvPr/>
            </p:nvSpPr>
            <p:spPr>
              <a:xfrm>
                <a:off x="1401" y="3284"/>
                <a:ext cx="1174" cy="822"/>
              </a:xfrm>
              <a:prstGeom prst="rect">
                <a:avLst/>
              </a:prstGeom>
              <a:noFill/>
            </p:spPr>
            <p:txBody>
              <a:bodyPr wrap="square" rtlCol="0">
                <a:spAutoFit/>
              </a:bodyPr>
              <a:p>
                <a:r>
                  <a:rPr lang="zh-CN" altLang="en-US" sz="2800" b="1" dirty="0">
                    <a:effectLst>
                      <a:outerShdw blurRad="38100" dist="38100" dir="2700000" algn="tl">
                        <a:srgbClr val="000000">
                          <a:alpha val="43137"/>
                        </a:srgbClr>
                      </a:outerShdw>
                    </a:effectLst>
                    <a:latin typeface="微软雅黑" panose="020B0503020204020204" charset="-122"/>
                    <a:ea typeface="微软雅黑" panose="020B0503020204020204" charset="-122"/>
                  </a:rPr>
                  <a:t>次</a:t>
                </a:r>
                <a:endParaRPr lang="zh-CN" altLang="en-US" sz="2800" b="1" dirty="0">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grpSp>
      </p:grpSp>
      <p:graphicFrame>
        <p:nvGraphicFramePr>
          <p:cNvPr id="5" name="图示 4"/>
          <p:cNvGraphicFramePr/>
          <p:nvPr/>
        </p:nvGraphicFramePr>
        <p:xfrm>
          <a:off x="9169400" y="2197100"/>
          <a:ext cx="2748915" cy="377698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3" name="文本框 2"/>
          <p:cNvSpPr txBox="1"/>
          <p:nvPr/>
        </p:nvSpPr>
        <p:spPr>
          <a:xfrm>
            <a:off x="8094345" y="2350135"/>
            <a:ext cx="924560" cy="645160"/>
          </a:xfrm>
          <a:prstGeom prst="rect">
            <a:avLst/>
          </a:prstGeom>
          <a:noFill/>
          <a:ln w="28575" cmpd="sng">
            <a:solidFill>
              <a:srgbClr val="FF0000"/>
            </a:solidFill>
            <a:prstDash val="solid"/>
          </a:ln>
        </p:spPr>
        <p:txBody>
          <a:bodyPr wrap="square" rtlCol="0">
            <a:spAutoFit/>
          </a:bodyPr>
          <a:p>
            <a:r>
              <a:rPr lang="zh-CN" altLang="en-US"/>
              <a:t>获取解读信息</a:t>
            </a:r>
            <a:endParaRPr lang="zh-CN" altLang="en-US"/>
          </a:p>
        </p:txBody>
      </p:sp>
      <p:sp>
        <p:nvSpPr>
          <p:cNvPr id="4" name="文本框 3"/>
          <p:cNvSpPr txBox="1"/>
          <p:nvPr/>
        </p:nvSpPr>
        <p:spPr>
          <a:xfrm>
            <a:off x="8094345" y="3547745"/>
            <a:ext cx="924560" cy="645160"/>
          </a:xfrm>
          <a:prstGeom prst="rect">
            <a:avLst/>
          </a:prstGeom>
          <a:noFill/>
          <a:ln w="28575" cmpd="sng">
            <a:solidFill>
              <a:srgbClr val="FF0000"/>
            </a:solidFill>
            <a:prstDash val="solid"/>
          </a:ln>
        </p:spPr>
        <p:txBody>
          <a:bodyPr wrap="square" rtlCol="0">
            <a:spAutoFit/>
          </a:bodyPr>
          <a:p>
            <a:r>
              <a:rPr lang="zh-CN" altLang="en-US"/>
              <a:t>调动运用知识</a:t>
            </a:r>
            <a:endParaRPr lang="zh-CN" altLang="en-US"/>
          </a:p>
        </p:txBody>
      </p:sp>
      <p:sp>
        <p:nvSpPr>
          <p:cNvPr id="6" name="文本框 5"/>
          <p:cNvSpPr txBox="1"/>
          <p:nvPr/>
        </p:nvSpPr>
        <p:spPr>
          <a:xfrm>
            <a:off x="8094345" y="4641215"/>
            <a:ext cx="924560" cy="645160"/>
          </a:xfrm>
          <a:prstGeom prst="rect">
            <a:avLst/>
          </a:prstGeom>
          <a:noFill/>
          <a:ln w="28575" cmpd="sng">
            <a:solidFill>
              <a:srgbClr val="FF0000"/>
            </a:solidFill>
            <a:prstDash val="solid"/>
          </a:ln>
        </p:spPr>
        <p:txBody>
          <a:bodyPr wrap="square" rtlCol="0">
            <a:spAutoFit/>
          </a:bodyPr>
          <a:p>
            <a:r>
              <a:rPr lang="zh-CN" altLang="en-US"/>
              <a:t>描述阐释事物</a:t>
            </a:r>
            <a:endParaRPr lang="zh-CN" altLang="en-US"/>
          </a:p>
        </p:txBody>
      </p:sp>
      <p:sp>
        <p:nvSpPr>
          <p:cNvPr id="7" name="文本框 6"/>
          <p:cNvSpPr txBox="1"/>
          <p:nvPr/>
        </p:nvSpPr>
        <p:spPr>
          <a:xfrm>
            <a:off x="8094345" y="5464810"/>
            <a:ext cx="924560" cy="645160"/>
          </a:xfrm>
          <a:prstGeom prst="rect">
            <a:avLst/>
          </a:prstGeom>
          <a:noFill/>
          <a:ln w="28575" cmpd="sng">
            <a:solidFill>
              <a:srgbClr val="FF0000"/>
            </a:solidFill>
            <a:prstDash val="solid"/>
          </a:ln>
        </p:spPr>
        <p:txBody>
          <a:bodyPr wrap="square" rtlCol="0">
            <a:spAutoFit/>
          </a:bodyPr>
          <a:p>
            <a:r>
              <a:rPr lang="zh-CN" altLang="en-US"/>
              <a:t>论证探讨问题</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 name="TextBox 8"/>
          <p:cNvSpPr txBox="1"/>
          <p:nvPr/>
        </p:nvSpPr>
        <p:spPr>
          <a:xfrm>
            <a:off x="588700" y="118497"/>
            <a:ext cx="6621780" cy="645160"/>
          </a:xfrm>
          <a:prstGeom prst="rect">
            <a:avLst/>
          </a:prstGeom>
          <a:noFill/>
        </p:spPr>
        <p:txBody>
          <a:bodyPr wrap="none" rtlCol="0">
            <a:spAutoFit/>
          </a:bodyPr>
          <a:p>
            <a:r>
              <a:rPr lang="zh-CN" altLang="en-US" sz="3600" spc="300" dirty="0">
                <a:latin typeface="微软雅黑" panose="020B0503020204020204" charset="-122"/>
                <a:ea typeface="微软雅黑" panose="020B0503020204020204" charset="-122"/>
              </a:rPr>
              <a:t>二、高考核心素养的考查路径</a:t>
            </a:r>
            <a:endParaRPr lang="zh-CN" altLang="en-US" sz="3600" spc="300" dirty="0">
              <a:latin typeface="微软雅黑" panose="020B0503020204020204" charset="-122"/>
              <a:ea typeface="微软雅黑" panose="020B0503020204020204" charset="-122"/>
            </a:endParaRPr>
          </a:p>
        </p:txBody>
      </p:sp>
      <p:sp>
        <p:nvSpPr>
          <p:cNvPr id="100" name="文本框 99"/>
          <p:cNvSpPr txBox="1"/>
          <p:nvPr/>
        </p:nvSpPr>
        <p:spPr>
          <a:xfrm>
            <a:off x="750570" y="1037590"/>
            <a:ext cx="5080000" cy="521970"/>
          </a:xfrm>
          <a:prstGeom prst="rect">
            <a:avLst/>
          </a:prstGeom>
          <a:noFill/>
          <a:ln w="9525">
            <a:noFill/>
          </a:ln>
        </p:spPr>
        <p:txBody>
          <a:bodyPr>
            <a:spAutoFit/>
          </a:bodyPr>
          <a:p>
            <a:r>
              <a:rPr lang="en-US" altLang="zh-CN" sz="2800">
                <a:latin typeface="微软雅黑" panose="020B0503020204020204" charset="-122"/>
                <a:ea typeface="微软雅黑" panose="020B0503020204020204" charset="-122"/>
                <a:cs typeface="微软雅黑" panose="020B0503020204020204" charset="-122"/>
              </a:rPr>
              <a:t>1</a:t>
            </a:r>
            <a:r>
              <a:rPr lang="zh-CN" altLang="en-US" sz="2800">
                <a:latin typeface="微软雅黑" panose="020B0503020204020204" charset="-122"/>
                <a:ea typeface="微软雅黑" panose="020B0503020204020204" charset="-122"/>
                <a:cs typeface="微软雅黑" panose="020B0503020204020204" charset="-122"/>
              </a:rPr>
              <a:t>、多</a:t>
            </a:r>
            <a:r>
              <a:rPr lang="zh-CN" altLang="en-US" sz="2800">
                <a:latin typeface="微软雅黑" panose="020B0503020204020204" charset="-122"/>
                <a:ea typeface="微软雅黑" panose="020B0503020204020204" charset="-122"/>
                <a:cs typeface="微软雅黑" panose="020B0503020204020204" charset="-122"/>
                <a:sym typeface="+mn-ea"/>
              </a:rPr>
              <a:t>种类</a:t>
            </a:r>
            <a:r>
              <a:rPr lang="zh-CN" altLang="en-US" sz="2800">
                <a:latin typeface="微软雅黑" panose="020B0503020204020204" charset="-122"/>
                <a:ea typeface="微软雅黑" panose="020B0503020204020204" charset="-122"/>
                <a:cs typeface="微软雅黑" panose="020B0503020204020204" charset="-122"/>
              </a:rPr>
              <a:t>解释，</a:t>
            </a:r>
            <a:r>
              <a:rPr lang="zh-CN" altLang="en-US" sz="2800">
                <a:latin typeface="微软雅黑" panose="020B0503020204020204" charset="-122"/>
                <a:ea typeface="微软雅黑" panose="020B0503020204020204" charset="-122"/>
                <a:cs typeface="微软雅黑" panose="020B0503020204020204" charset="-122"/>
                <a:sym typeface="+mn-ea"/>
              </a:rPr>
              <a:t>测量</a:t>
            </a:r>
            <a:r>
              <a:rPr lang="zh-CN" altLang="en-US" sz="2800">
                <a:latin typeface="微软雅黑" panose="020B0503020204020204" charset="-122"/>
                <a:ea typeface="微软雅黑" panose="020B0503020204020204" charset="-122"/>
                <a:cs typeface="微软雅黑" panose="020B0503020204020204" charset="-122"/>
              </a:rPr>
              <a:t>创新思维</a:t>
            </a:r>
            <a:endParaRPr lang="zh-CN" altLang="en-US" sz="2800">
              <a:latin typeface="微软雅黑" panose="020B0503020204020204" charset="-122"/>
              <a:ea typeface="微软雅黑" panose="020B0503020204020204" charset="-122"/>
              <a:cs typeface="微软雅黑" panose="020B0503020204020204" charset="-122"/>
            </a:endParaRPr>
          </a:p>
        </p:txBody>
      </p:sp>
      <p:grpSp>
        <p:nvGrpSpPr>
          <p:cNvPr id="7" name="组合 6"/>
          <p:cNvGrpSpPr/>
          <p:nvPr>
            <p:custDataLst>
              <p:tags r:id="rId1"/>
            </p:custDataLst>
          </p:nvPr>
        </p:nvGrpSpPr>
        <p:grpSpPr>
          <a:xfrm>
            <a:off x="2479991" y="1736727"/>
            <a:ext cx="3156053" cy="2034304"/>
            <a:chOff x="544629" y="2854914"/>
            <a:chExt cx="3456620" cy="2228041"/>
          </a:xfrm>
        </p:grpSpPr>
        <p:sp>
          <p:nvSpPr>
            <p:cNvPr id="5" name="矩形 4"/>
            <p:cNvSpPr/>
            <p:nvPr>
              <p:custDataLst>
                <p:tags r:id="rId2"/>
              </p:custDataLst>
            </p:nvPr>
          </p:nvSpPr>
          <p:spPr>
            <a:xfrm>
              <a:off x="1917188" y="3052845"/>
              <a:ext cx="2084061" cy="835243"/>
            </a:xfrm>
            <a:prstGeom prst="rect">
              <a:avLst/>
            </a:prstGeom>
            <a:solidFill>
              <a:srgbClr val="018BE9"/>
            </a:solidFill>
            <a:ln>
              <a:noFill/>
            </a:ln>
          </p:spPr>
          <p:style>
            <a:lnRef idx="2">
              <a:srgbClr val="018BE9">
                <a:shade val="50000"/>
              </a:srgbClr>
            </a:lnRef>
            <a:fillRef idx="1">
              <a:srgbClr val="018BE9"/>
            </a:fillRef>
            <a:effectRef idx="0">
              <a:srgbClr val="018BE9"/>
            </a:effectRef>
            <a:fontRef idx="minor">
              <a:srgbClr val="FFFFFF"/>
            </a:fontRef>
          </p:style>
          <p:txBody>
            <a:bodyPr rtlCol="0" anchor="ctr">
              <a:normAutofit/>
            </a:bodyPr>
            <a:p>
              <a:pPr algn="ctr"/>
              <a:r>
                <a:rPr lang="zh-CN" altLang="en-US" sz="2400" dirty="0">
                  <a:latin typeface="Arial" panose="020B0604020202020204" pitchFamily="34" charset="0"/>
                  <a:ea typeface="黑体" panose="02010609060101010101" pitchFamily="49" charset="-122"/>
                  <a:cs typeface="+mn-ea"/>
                </a:rPr>
                <a:t>描述性解释</a:t>
              </a:r>
              <a:endParaRPr lang="zh-CN" altLang="en-US" sz="2400" dirty="0">
                <a:latin typeface="Arial" panose="020B0604020202020204" pitchFamily="34" charset="0"/>
                <a:ea typeface="黑体" panose="02010609060101010101" pitchFamily="49" charset="-122"/>
                <a:cs typeface="+mn-ea"/>
              </a:endParaRPr>
            </a:p>
          </p:txBody>
        </p:sp>
        <p:sp>
          <p:nvSpPr>
            <p:cNvPr id="6" name="文本框 5"/>
            <p:cNvSpPr txBox="1"/>
            <p:nvPr>
              <p:custDataLst>
                <p:tags r:id="rId3"/>
              </p:custDataLst>
            </p:nvPr>
          </p:nvSpPr>
          <p:spPr>
            <a:xfrm>
              <a:off x="544629" y="2854914"/>
              <a:ext cx="1322798" cy="1231106"/>
            </a:xfrm>
            <a:prstGeom prst="rect">
              <a:avLst/>
            </a:prstGeom>
            <a:noFill/>
          </p:spPr>
          <p:txBody>
            <a:bodyPr wrap="square" lIns="0" tIns="0" rIns="0" bIns="0" rtlCol="0" anchor="ctr" anchorCtr="1">
              <a:normAutofit fontScale="90000"/>
            </a:bodyPr>
            <a:p>
              <a:pPr algn="ctr"/>
              <a:r>
                <a:rPr lang="en-US" altLang="zh-CN" sz="8000" b="1" dirty="0">
                  <a:solidFill>
                    <a:srgbClr val="018BE9"/>
                  </a:solidFill>
                </a:rPr>
                <a:t>01</a:t>
              </a:r>
              <a:endParaRPr lang="zh-CN" altLang="en-US" sz="8000" b="1" dirty="0">
                <a:solidFill>
                  <a:srgbClr val="018BE9"/>
                </a:solidFill>
              </a:endParaRPr>
            </a:p>
          </p:txBody>
        </p:sp>
        <p:sp>
          <p:nvSpPr>
            <p:cNvPr id="8" name="矩形 7"/>
            <p:cNvSpPr/>
            <p:nvPr>
              <p:custDataLst>
                <p:tags r:id="rId4"/>
              </p:custDataLst>
            </p:nvPr>
          </p:nvSpPr>
          <p:spPr>
            <a:xfrm>
              <a:off x="544629" y="4104226"/>
              <a:ext cx="3456620" cy="978729"/>
            </a:xfrm>
            <a:prstGeom prst="rect">
              <a:avLst/>
            </a:prstGeom>
          </p:spPr>
          <p:txBody>
            <a:bodyPr wrap="square">
              <a:noAutofit/>
            </a:bodyPr>
            <a:p>
              <a:pPr>
                <a:lnSpc>
                  <a:spcPct val="120000"/>
                </a:lnSpc>
              </a:pPr>
              <a:r>
                <a:rPr lang="en-US" altLang="zh-CN" sz="2400" dirty="0"/>
                <a:t>历史</a:t>
              </a:r>
              <a:r>
                <a:rPr lang="en-US" altLang="zh-CN" sz="2400" dirty="0">
                  <a:solidFill>
                    <a:srgbClr val="FF0000"/>
                  </a:solidFill>
                </a:rPr>
                <a:t>事实</a:t>
              </a:r>
              <a:r>
                <a:rPr lang="en-US" altLang="zh-CN" sz="2400" dirty="0"/>
                <a:t>是什么</a:t>
              </a:r>
              <a:endParaRPr lang="en-US" altLang="zh-CN" sz="2400" dirty="0"/>
            </a:p>
          </p:txBody>
        </p:sp>
      </p:grpSp>
      <p:grpSp>
        <p:nvGrpSpPr>
          <p:cNvPr id="16" name="组合 15"/>
          <p:cNvGrpSpPr/>
          <p:nvPr>
            <p:custDataLst>
              <p:tags r:id="rId5"/>
            </p:custDataLst>
          </p:nvPr>
        </p:nvGrpSpPr>
        <p:grpSpPr>
          <a:xfrm>
            <a:off x="6049022" y="1736727"/>
            <a:ext cx="3455035" cy="2033905"/>
            <a:chOff x="4650418" y="2854914"/>
            <a:chExt cx="3784076" cy="2227604"/>
          </a:xfrm>
        </p:grpSpPr>
        <p:sp>
          <p:nvSpPr>
            <p:cNvPr id="9" name="矩形 8"/>
            <p:cNvSpPr/>
            <p:nvPr>
              <p:custDataLst>
                <p:tags r:id="rId6"/>
              </p:custDataLst>
            </p:nvPr>
          </p:nvSpPr>
          <p:spPr>
            <a:xfrm>
              <a:off x="6349850" y="3052845"/>
              <a:ext cx="2084061" cy="835243"/>
            </a:xfrm>
            <a:prstGeom prst="rect">
              <a:avLst/>
            </a:prstGeom>
            <a:solidFill>
              <a:srgbClr val="FFC000"/>
            </a:solidFill>
            <a:ln>
              <a:noFill/>
            </a:ln>
          </p:spPr>
          <p:style>
            <a:lnRef idx="2">
              <a:srgbClr val="018BE9">
                <a:shade val="50000"/>
              </a:srgbClr>
            </a:lnRef>
            <a:fillRef idx="1">
              <a:srgbClr val="018BE9"/>
            </a:fillRef>
            <a:effectRef idx="0">
              <a:srgbClr val="018BE9"/>
            </a:effectRef>
            <a:fontRef idx="minor">
              <a:srgbClr val="FFFFFF"/>
            </a:fontRef>
          </p:style>
          <p:txBody>
            <a:bodyPr rtlCol="0" anchor="ctr">
              <a:normAutofit/>
            </a:bodyPr>
            <a:p>
              <a:pPr algn="ctr"/>
              <a:r>
                <a:rPr lang="zh-CN" altLang="en-US" sz="2400" dirty="0">
                  <a:latin typeface="Arial" panose="020B0604020202020204" pitchFamily="34" charset="0"/>
                  <a:ea typeface="黑体" panose="02010609060101010101" pitchFamily="49" charset="-122"/>
                  <a:cs typeface="+mn-ea"/>
                </a:rPr>
                <a:t>发生性解释</a:t>
              </a:r>
              <a:endParaRPr lang="zh-CN" altLang="en-US" sz="2400" dirty="0">
                <a:latin typeface="Arial" panose="020B0604020202020204" pitchFamily="34" charset="0"/>
                <a:ea typeface="黑体" panose="02010609060101010101" pitchFamily="49" charset="-122"/>
                <a:cs typeface="+mn-ea"/>
              </a:endParaRPr>
            </a:p>
          </p:txBody>
        </p:sp>
        <p:sp>
          <p:nvSpPr>
            <p:cNvPr id="10" name="文本框 9"/>
            <p:cNvSpPr txBox="1"/>
            <p:nvPr>
              <p:custDataLst>
                <p:tags r:id="rId7"/>
              </p:custDataLst>
            </p:nvPr>
          </p:nvSpPr>
          <p:spPr>
            <a:xfrm>
              <a:off x="4977291" y="2854914"/>
              <a:ext cx="1322798" cy="1231106"/>
            </a:xfrm>
            <a:prstGeom prst="rect">
              <a:avLst/>
            </a:prstGeom>
            <a:noFill/>
          </p:spPr>
          <p:txBody>
            <a:bodyPr wrap="square" lIns="0" tIns="0" rIns="0" bIns="0" rtlCol="0" anchor="ctr" anchorCtr="1">
              <a:normAutofit fontScale="90000"/>
            </a:bodyPr>
            <a:p>
              <a:pPr algn="ctr"/>
              <a:r>
                <a:rPr lang="en-US" altLang="zh-CN" sz="8000" b="1" dirty="0">
                  <a:solidFill>
                    <a:srgbClr val="FFC000"/>
                  </a:solidFill>
                </a:rPr>
                <a:t>02</a:t>
              </a:r>
              <a:endParaRPr lang="zh-CN" altLang="en-US" sz="8000" b="1" dirty="0">
                <a:solidFill>
                  <a:srgbClr val="FFC000"/>
                </a:solidFill>
              </a:endParaRPr>
            </a:p>
          </p:txBody>
        </p:sp>
        <p:sp>
          <p:nvSpPr>
            <p:cNvPr id="11" name="矩形 10"/>
            <p:cNvSpPr/>
            <p:nvPr>
              <p:custDataLst>
                <p:tags r:id="rId8"/>
              </p:custDataLst>
            </p:nvPr>
          </p:nvSpPr>
          <p:spPr>
            <a:xfrm>
              <a:off x="4650418" y="4103986"/>
              <a:ext cx="3784076" cy="978532"/>
            </a:xfrm>
            <a:prstGeom prst="rect">
              <a:avLst/>
            </a:prstGeom>
          </p:spPr>
          <p:txBody>
            <a:bodyPr wrap="square">
              <a:noAutofit/>
            </a:bodyPr>
            <a:p>
              <a:pPr>
                <a:lnSpc>
                  <a:spcPct val="120000"/>
                </a:lnSpc>
              </a:pPr>
              <a:r>
                <a:rPr lang="en-US" altLang="zh-CN" sz="2400" dirty="0"/>
                <a:t>历史如何发生</a:t>
              </a:r>
              <a:r>
                <a:rPr lang="zh-CN" altLang="en-US" sz="2400" dirty="0"/>
                <a:t>（</a:t>
              </a:r>
              <a:r>
                <a:rPr lang="zh-CN" altLang="en-US" sz="2400" dirty="0">
                  <a:solidFill>
                    <a:srgbClr val="FF0000"/>
                  </a:solidFill>
                  <a:sym typeface="+mn-ea"/>
                </a:rPr>
                <a:t>变化</a:t>
              </a:r>
              <a:r>
                <a:rPr lang="zh-CN" altLang="en-US" sz="2400" dirty="0">
                  <a:solidFill>
                    <a:srgbClr val="FF0000"/>
                  </a:solidFill>
                </a:rPr>
                <a:t>）</a:t>
              </a:r>
              <a:endParaRPr lang="zh-CN" altLang="en-US" sz="2400" dirty="0">
                <a:solidFill>
                  <a:srgbClr val="FF0000"/>
                </a:solidFill>
              </a:endParaRPr>
            </a:p>
          </p:txBody>
        </p:sp>
      </p:grpSp>
      <p:grpSp>
        <p:nvGrpSpPr>
          <p:cNvPr id="17" name="组合 16"/>
          <p:cNvGrpSpPr/>
          <p:nvPr>
            <p:custDataLst>
              <p:tags r:id="rId9"/>
            </p:custDataLst>
          </p:nvPr>
        </p:nvGrpSpPr>
        <p:grpSpPr>
          <a:xfrm>
            <a:off x="885066" y="3946533"/>
            <a:ext cx="3156053" cy="2034304"/>
            <a:chOff x="8735380" y="2854914"/>
            <a:chExt cx="3456620" cy="2228041"/>
          </a:xfrm>
        </p:grpSpPr>
        <p:sp>
          <p:nvSpPr>
            <p:cNvPr id="13" name="矩形 12"/>
            <p:cNvSpPr/>
            <p:nvPr>
              <p:custDataLst>
                <p:tags r:id="rId10"/>
              </p:custDataLst>
            </p:nvPr>
          </p:nvSpPr>
          <p:spPr>
            <a:xfrm>
              <a:off x="10107939" y="3052845"/>
              <a:ext cx="2084061" cy="835243"/>
            </a:xfrm>
            <a:prstGeom prst="rect">
              <a:avLst/>
            </a:prstGeom>
            <a:solidFill>
              <a:srgbClr val="00B0F0"/>
            </a:solidFill>
            <a:ln>
              <a:noFill/>
            </a:ln>
          </p:spPr>
          <p:style>
            <a:lnRef idx="2">
              <a:srgbClr val="018BE9">
                <a:shade val="50000"/>
              </a:srgbClr>
            </a:lnRef>
            <a:fillRef idx="1">
              <a:srgbClr val="018BE9"/>
            </a:fillRef>
            <a:effectRef idx="0">
              <a:srgbClr val="018BE9"/>
            </a:effectRef>
            <a:fontRef idx="minor">
              <a:srgbClr val="FFFFFF"/>
            </a:fontRef>
          </p:style>
          <p:txBody>
            <a:bodyPr rtlCol="0" anchor="ctr">
              <a:normAutofit/>
            </a:bodyPr>
            <a:p>
              <a:pPr algn="ctr"/>
              <a:r>
                <a:rPr lang="zh-CN" altLang="en-US" sz="2400" dirty="0">
                  <a:latin typeface="Arial" panose="020B0604020202020204" pitchFamily="34" charset="0"/>
                  <a:ea typeface="黑体" panose="02010609060101010101" pitchFamily="49" charset="-122"/>
                  <a:cs typeface="+mn-ea"/>
                </a:rPr>
                <a:t>定义性解释</a:t>
              </a:r>
              <a:endParaRPr lang="zh-CN" altLang="en-US" sz="2400" dirty="0">
                <a:latin typeface="Arial" panose="020B0604020202020204" pitchFamily="34" charset="0"/>
                <a:ea typeface="黑体" panose="02010609060101010101" pitchFamily="49" charset="-122"/>
                <a:cs typeface="+mn-ea"/>
              </a:endParaRPr>
            </a:p>
          </p:txBody>
        </p:sp>
        <p:sp>
          <p:nvSpPr>
            <p:cNvPr id="14" name="文本框 13"/>
            <p:cNvSpPr txBox="1"/>
            <p:nvPr>
              <p:custDataLst>
                <p:tags r:id="rId11"/>
              </p:custDataLst>
            </p:nvPr>
          </p:nvSpPr>
          <p:spPr>
            <a:xfrm>
              <a:off x="8735380" y="2854914"/>
              <a:ext cx="1322798" cy="1231106"/>
            </a:xfrm>
            <a:prstGeom prst="rect">
              <a:avLst/>
            </a:prstGeom>
            <a:noFill/>
          </p:spPr>
          <p:txBody>
            <a:bodyPr wrap="square" lIns="0" tIns="0" rIns="0" bIns="0" rtlCol="0" anchor="ctr" anchorCtr="1">
              <a:normAutofit fontScale="90000"/>
            </a:bodyPr>
            <a:p>
              <a:pPr algn="ctr"/>
              <a:r>
                <a:rPr lang="en-US" altLang="zh-CN" sz="8000" b="1" dirty="0">
                  <a:solidFill>
                    <a:srgbClr val="00B0F0"/>
                  </a:solidFill>
                </a:rPr>
                <a:t>03</a:t>
              </a:r>
              <a:endParaRPr lang="zh-CN" altLang="en-US" sz="8000" b="1" dirty="0">
                <a:solidFill>
                  <a:srgbClr val="00B0F0"/>
                </a:solidFill>
              </a:endParaRPr>
            </a:p>
          </p:txBody>
        </p:sp>
        <p:sp>
          <p:nvSpPr>
            <p:cNvPr id="15" name="矩形 14"/>
            <p:cNvSpPr/>
            <p:nvPr>
              <p:custDataLst>
                <p:tags r:id="rId12"/>
              </p:custDataLst>
            </p:nvPr>
          </p:nvSpPr>
          <p:spPr>
            <a:xfrm>
              <a:off x="8735380" y="4104226"/>
              <a:ext cx="3456620" cy="978729"/>
            </a:xfrm>
            <a:prstGeom prst="rect">
              <a:avLst/>
            </a:prstGeom>
          </p:spPr>
          <p:txBody>
            <a:bodyPr wrap="square">
              <a:noAutofit/>
            </a:bodyPr>
            <a:p>
              <a:pPr>
                <a:lnSpc>
                  <a:spcPct val="120000"/>
                </a:lnSpc>
              </a:pPr>
              <a:r>
                <a:rPr lang="en-US" altLang="zh-CN" sz="2400" dirty="0"/>
                <a:t>厘清历史</a:t>
              </a:r>
              <a:r>
                <a:rPr lang="en-US" altLang="zh-CN" sz="2400" dirty="0">
                  <a:solidFill>
                    <a:srgbClr val="FF0000"/>
                  </a:solidFill>
                </a:rPr>
                <a:t>概念</a:t>
              </a:r>
              <a:endParaRPr lang="en-US" altLang="zh-CN" sz="2400" dirty="0">
                <a:solidFill>
                  <a:srgbClr val="FF0000"/>
                </a:solidFill>
              </a:endParaRPr>
            </a:p>
          </p:txBody>
        </p:sp>
      </p:grpSp>
      <p:grpSp>
        <p:nvGrpSpPr>
          <p:cNvPr id="18" name="组合 17"/>
          <p:cNvGrpSpPr/>
          <p:nvPr>
            <p:custDataLst>
              <p:tags r:id="rId13"/>
            </p:custDataLst>
          </p:nvPr>
        </p:nvGrpSpPr>
        <p:grpSpPr>
          <a:xfrm>
            <a:off x="4314777" y="3946533"/>
            <a:ext cx="3155765" cy="2034304"/>
            <a:chOff x="544629" y="2854914"/>
            <a:chExt cx="3456620" cy="2228041"/>
          </a:xfrm>
        </p:grpSpPr>
        <p:sp>
          <p:nvSpPr>
            <p:cNvPr id="19" name="矩形 18"/>
            <p:cNvSpPr/>
            <p:nvPr>
              <p:custDataLst>
                <p:tags r:id="rId14"/>
              </p:custDataLst>
            </p:nvPr>
          </p:nvSpPr>
          <p:spPr>
            <a:xfrm>
              <a:off x="1917188" y="3052845"/>
              <a:ext cx="2084061" cy="835243"/>
            </a:xfrm>
            <a:prstGeom prst="rect">
              <a:avLst/>
            </a:prstGeom>
            <a:solidFill>
              <a:srgbClr val="A5C249"/>
            </a:solidFill>
            <a:ln>
              <a:noFill/>
            </a:ln>
          </p:spPr>
          <p:style>
            <a:lnRef idx="2">
              <a:srgbClr val="018BE9">
                <a:shade val="50000"/>
              </a:srgbClr>
            </a:lnRef>
            <a:fillRef idx="1">
              <a:srgbClr val="018BE9"/>
            </a:fillRef>
            <a:effectRef idx="0">
              <a:srgbClr val="018BE9"/>
            </a:effectRef>
            <a:fontRef idx="minor">
              <a:srgbClr val="FFFFFF"/>
            </a:fontRef>
          </p:style>
          <p:txBody>
            <a:bodyPr rtlCol="0" anchor="ctr">
              <a:normAutofit/>
            </a:bodyPr>
            <a:p>
              <a:pPr algn="ctr"/>
              <a:r>
                <a:rPr lang="zh-CN" altLang="en-US" sz="2400" dirty="0">
                  <a:latin typeface="Arial" panose="020B0604020202020204" pitchFamily="34" charset="0"/>
                  <a:ea typeface="黑体" panose="02010609060101010101" pitchFamily="49" charset="-122"/>
                  <a:cs typeface="+mn-ea"/>
                </a:rPr>
                <a:t>结构性解释</a:t>
              </a:r>
              <a:endParaRPr lang="zh-CN" altLang="en-US" sz="2400" dirty="0">
                <a:latin typeface="Arial" panose="020B0604020202020204" pitchFamily="34" charset="0"/>
                <a:ea typeface="黑体" panose="02010609060101010101" pitchFamily="49" charset="-122"/>
                <a:cs typeface="+mn-ea"/>
              </a:endParaRPr>
            </a:p>
          </p:txBody>
        </p:sp>
        <p:sp>
          <p:nvSpPr>
            <p:cNvPr id="20" name="文本框 19"/>
            <p:cNvSpPr txBox="1"/>
            <p:nvPr>
              <p:custDataLst>
                <p:tags r:id="rId15"/>
              </p:custDataLst>
            </p:nvPr>
          </p:nvSpPr>
          <p:spPr>
            <a:xfrm>
              <a:off x="544629" y="2854914"/>
              <a:ext cx="1322798" cy="1231106"/>
            </a:xfrm>
            <a:prstGeom prst="rect">
              <a:avLst/>
            </a:prstGeom>
            <a:noFill/>
          </p:spPr>
          <p:txBody>
            <a:bodyPr wrap="square" lIns="0" tIns="0" rIns="0" bIns="0" rtlCol="0" anchor="ctr" anchorCtr="1">
              <a:normAutofit fontScale="90000"/>
            </a:bodyPr>
            <a:p>
              <a:pPr algn="ctr"/>
              <a:r>
                <a:rPr lang="en-US" altLang="zh-CN" sz="8000" b="1" dirty="0">
                  <a:solidFill>
                    <a:srgbClr val="A5C249"/>
                  </a:solidFill>
                </a:rPr>
                <a:t>04</a:t>
              </a:r>
              <a:endParaRPr lang="zh-CN" altLang="en-US" sz="8000" b="1" dirty="0">
                <a:solidFill>
                  <a:srgbClr val="A5C249"/>
                </a:solidFill>
              </a:endParaRPr>
            </a:p>
          </p:txBody>
        </p:sp>
        <p:sp>
          <p:nvSpPr>
            <p:cNvPr id="21" name="矩形 20"/>
            <p:cNvSpPr/>
            <p:nvPr>
              <p:custDataLst>
                <p:tags r:id="rId16"/>
              </p:custDataLst>
            </p:nvPr>
          </p:nvSpPr>
          <p:spPr>
            <a:xfrm>
              <a:off x="544629" y="4104226"/>
              <a:ext cx="3456620" cy="978729"/>
            </a:xfrm>
            <a:prstGeom prst="rect">
              <a:avLst/>
            </a:prstGeom>
          </p:spPr>
          <p:txBody>
            <a:bodyPr wrap="square">
              <a:noAutofit/>
            </a:bodyPr>
            <a:p>
              <a:pPr>
                <a:lnSpc>
                  <a:spcPct val="120000"/>
                </a:lnSpc>
              </a:pPr>
              <a:r>
                <a:rPr lang="en-US" altLang="zh-CN" sz="2400" dirty="0"/>
                <a:t>探求和分析地</a:t>
              </a:r>
              <a:r>
                <a:rPr lang="en-US" altLang="zh-CN" sz="2400" dirty="0">
                  <a:solidFill>
                    <a:srgbClr val="FF0000"/>
                  </a:solidFill>
                </a:rPr>
                <a:t>位、意义与作用</a:t>
              </a:r>
              <a:endParaRPr lang="en-US" altLang="zh-CN" sz="2400" dirty="0">
                <a:solidFill>
                  <a:srgbClr val="FF0000"/>
                </a:solidFill>
              </a:endParaRPr>
            </a:p>
          </p:txBody>
        </p:sp>
      </p:grpSp>
      <p:grpSp>
        <p:nvGrpSpPr>
          <p:cNvPr id="22" name="组合 21"/>
          <p:cNvGrpSpPr/>
          <p:nvPr>
            <p:custDataLst>
              <p:tags r:id="rId17"/>
            </p:custDataLst>
          </p:nvPr>
        </p:nvGrpSpPr>
        <p:grpSpPr>
          <a:xfrm>
            <a:off x="7744201" y="3946533"/>
            <a:ext cx="3155765" cy="2034304"/>
            <a:chOff x="4977291" y="2854914"/>
            <a:chExt cx="3456620" cy="2228041"/>
          </a:xfrm>
        </p:grpSpPr>
        <p:sp>
          <p:nvSpPr>
            <p:cNvPr id="12" name="矩形 11"/>
            <p:cNvSpPr/>
            <p:nvPr>
              <p:custDataLst>
                <p:tags r:id="rId18"/>
              </p:custDataLst>
            </p:nvPr>
          </p:nvSpPr>
          <p:spPr>
            <a:xfrm>
              <a:off x="6349850" y="3052845"/>
              <a:ext cx="2084061" cy="835243"/>
            </a:xfrm>
            <a:prstGeom prst="rect">
              <a:avLst/>
            </a:prstGeom>
            <a:solidFill>
              <a:srgbClr val="009DD9"/>
            </a:solidFill>
            <a:ln>
              <a:noFill/>
            </a:ln>
          </p:spPr>
          <p:style>
            <a:lnRef idx="2">
              <a:srgbClr val="018BE9">
                <a:shade val="50000"/>
              </a:srgbClr>
            </a:lnRef>
            <a:fillRef idx="1">
              <a:srgbClr val="018BE9"/>
            </a:fillRef>
            <a:effectRef idx="0">
              <a:srgbClr val="018BE9"/>
            </a:effectRef>
            <a:fontRef idx="minor">
              <a:srgbClr val="FFFFFF"/>
            </a:fontRef>
          </p:style>
          <p:txBody>
            <a:bodyPr rtlCol="0" anchor="ctr">
              <a:normAutofit/>
            </a:bodyPr>
            <a:p>
              <a:pPr algn="ctr"/>
              <a:r>
                <a:rPr lang="zh-CN" altLang="en-US" sz="2400" dirty="0">
                  <a:latin typeface="Arial" panose="020B0604020202020204" pitchFamily="34" charset="0"/>
                  <a:ea typeface="黑体" panose="02010609060101010101" pitchFamily="49" charset="-122"/>
                  <a:cs typeface="+mn-ea"/>
                </a:rPr>
                <a:t>因果性解释</a:t>
              </a:r>
              <a:endParaRPr lang="zh-CN" altLang="en-US" sz="2400" dirty="0">
                <a:latin typeface="Arial" panose="020B0604020202020204" pitchFamily="34" charset="0"/>
                <a:ea typeface="黑体" panose="02010609060101010101" pitchFamily="49" charset="-122"/>
                <a:cs typeface="+mn-ea"/>
              </a:endParaRPr>
            </a:p>
          </p:txBody>
        </p:sp>
        <p:sp>
          <p:nvSpPr>
            <p:cNvPr id="24" name="文本框 23"/>
            <p:cNvSpPr txBox="1"/>
            <p:nvPr>
              <p:custDataLst>
                <p:tags r:id="rId19"/>
              </p:custDataLst>
            </p:nvPr>
          </p:nvSpPr>
          <p:spPr>
            <a:xfrm>
              <a:off x="4977291" y="2854914"/>
              <a:ext cx="1322798" cy="1231106"/>
            </a:xfrm>
            <a:prstGeom prst="rect">
              <a:avLst/>
            </a:prstGeom>
            <a:noFill/>
          </p:spPr>
          <p:txBody>
            <a:bodyPr wrap="square" lIns="0" tIns="0" rIns="0" bIns="0" rtlCol="0" anchor="ctr" anchorCtr="1">
              <a:normAutofit fontScale="90000"/>
            </a:bodyPr>
            <a:p>
              <a:pPr algn="ctr"/>
              <a:r>
                <a:rPr lang="en-US" altLang="zh-CN" sz="8000" b="1" dirty="0">
                  <a:solidFill>
                    <a:srgbClr val="009DD9"/>
                  </a:solidFill>
                </a:rPr>
                <a:t>05</a:t>
              </a:r>
              <a:endParaRPr lang="zh-CN" altLang="en-US" sz="8000" b="1" dirty="0">
                <a:solidFill>
                  <a:srgbClr val="009DD9"/>
                </a:solidFill>
              </a:endParaRPr>
            </a:p>
          </p:txBody>
        </p:sp>
        <p:sp>
          <p:nvSpPr>
            <p:cNvPr id="25" name="矩形 24"/>
            <p:cNvSpPr/>
            <p:nvPr>
              <p:custDataLst>
                <p:tags r:id="rId20"/>
              </p:custDataLst>
            </p:nvPr>
          </p:nvSpPr>
          <p:spPr>
            <a:xfrm>
              <a:off x="4977291" y="4104226"/>
              <a:ext cx="3456620" cy="978729"/>
            </a:xfrm>
            <a:prstGeom prst="rect">
              <a:avLst/>
            </a:prstGeom>
          </p:spPr>
          <p:txBody>
            <a:bodyPr wrap="square">
              <a:noAutofit/>
            </a:bodyPr>
            <a:p>
              <a:pPr algn="l">
                <a:lnSpc>
                  <a:spcPct val="120000"/>
                </a:lnSpc>
              </a:pPr>
              <a:r>
                <a:rPr lang="en-US" altLang="zh-CN" sz="2400" dirty="0"/>
                <a:t>说明现象</a:t>
              </a:r>
              <a:r>
                <a:rPr lang="en-US" altLang="zh-CN" sz="2400" dirty="0">
                  <a:solidFill>
                    <a:srgbClr val="FF0000"/>
                  </a:solidFill>
                </a:rPr>
                <a:t>原因</a:t>
              </a:r>
              <a:endParaRPr lang="en-US" altLang="zh-CN" sz="2400" dirty="0">
                <a:solidFill>
                  <a:srgbClr val="FF0000"/>
                </a:solidFill>
              </a:endParaRPr>
            </a:p>
          </p:txBody>
        </p:sp>
      </p:grpSp>
      <p:grpSp>
        <p:nvGrpSpPr>
          <p:cNvPr id="44" name="组合 43"/>
          <p:cNvGrpSpPr/>
          <p:nvPr/>
        </p:nvGrpSpPr>
        <p:grpSpPr>
          <a:xfrm>
            <a:off x="4151630" y="3789045"/>
            <a:ext cx="6912610" cy="2304415"/>
            <a:chOff x="6538" y="5967"/>
            <a:chExt cx="10886" cy="3629"/>
          </a:xfrm>
        </p:grpSpPr>
        <p:sp>
          <p:nvSpPr>
            <p:cNvPr id="37" name="矩形 36"/>
            <p:cNvSpPr/>
            <p:nvPr/>
          </p:nvSpPr>
          <p:spPr>
            <a:xfrm>
              <a:off x="6538" y="5967"/>
              <a:ext cx="10886" cy="3629"/>
            </a:xfrm>
            <a:prstGeom prst="rect">
              <a:avLst/>
            </a:prstGeom>
            <a:noFill/>
            <a:ln w="571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0" name="文本框 39"/>
            <p:cNvSpPr txBox="1"/>
            <p:nvPr/>
          </p:nvSpPr>
          <p:spPr>
            <a:xfrm>
              <a:off x="10083" y="8774"/>
              <a:ext cx="6771" cy="822"/>
            </a:xfrm>
            <a:prstGeom prst="rect">
              <a:avLst/>
            </a:prstGeom>
            <a:noFill/>
          </p:spPr>
          <p:txBody>
            <a:bodyPr wrap="square" rtlCol="0">
              <a:spAutoFit/>
            </a:bodyPr>
            <a:p>
              <a:r>
                <a:rPr lang="zh-CN" altLang="en-US" sz="2800">
                  <a:solidFill>
                    <a:srgbClr val="4F0FBD"/>
                  </a:solidFill>
                  <a:latin typeface="微软雅黑" panose="020B0503020204020204" charset="-122"/>
                  <a:ea typeface="微软雅黑" panose="020B0503020204020204" charset="-122"/>
                </a:rPr>
                <a:t>探明因果、阐释意义</a:t>
              </a:r>
              <a:endParaRPr lang="zh-CN" altLang="en-US" sz="2800">
                <a:solidFill>
                  <a:srgbClr val="4F0FBD"/>
                </a:solidFill>
                <a:latin typeface="微软雅黑" panose="020B0503020204020204" charset="-122"/>
                <a:ea typeface="微软雅黑" panose="020B050302020402020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750570" y="1037590"/>
            <a:ext cx="5080000" cy="521970"/>
          </a:xfrm>
          <a:prstGeom prst="rect">
            <a:avLst/>
          </a:prstGeom>
          <a:noFill/>
          <a:ln w="9525">
            <a:noFill/>
          </a:ln>
        </p:spPr>
        <p:txBody>
          <a:bodyPr>
            <a:spAutoFit/>
          </a:bodyPr>
          <a:p>
            <a:r>
              <a:rPr lang="en-US" altLang="zh-CN" sz="2800">
                <a:latin typeface="微软雅黑" panose="020B0503020204020204" charset="-122"/>
                <a:ea typeface="微软雅黑" panose="020B0503020204020204" charset="-122"/>
                <a:cs typeface="微软雅黑" panose="020B0503020204020204" charset="-122"/>
              </a:rPr>
              <a:t>2</a:t>
            </a:r>
            <a:r>
              <a:rPr lang="zh-CN" altLang="en-US" sz="2800">
                <a:latin typeface="微软雅黑" panose="020B0503020204020204" charset="-122"/>
                <a:ea typeface="微软雅黑" panose="020B0503020204020204" charset="-122"/>
                <a:cs typeface="微软雅黑" panose="020B0503020204020204" charset="-122"/>
              </a:rPr>
              <a:t>、多核心素养，测量整体判断</a:t>
            </a:r>
            <a:endParaRPr lang="zh-CN" altLang="en-US" sz="2800">
              <a:latin typeface="微软雅黑" panose="020B0503020204020204" charset="-122"/>
              <a:ea typeface="微软雅黑" panose="020B0503020204020204" charset="-122"/>
              <a:cs typeface="微软雅黑" panose="020B0503020204020204" charset="-122"/>
            </a:endParaRPr>
          </a:p>
        </p:txBody>
      </p:sp>
      <p:sp>
        <p:nvSpPr>
          <p:cNvPr id="23" name="TextBox 8"/>
          <p:cNvSpPr txBox="1"/>
          <p:nvPr/>
        </p:nvSpPr>
        <p:spPr>
          <a:xfrm>
            <a:off x="588700" y="118497"/>
            <a:ext cx="6621780" cy="645160"/>
          </a:xfrm>
          <a:prstGeom prst="rect">
            <a:avLst/>
          </a:prstGeom>
          <a:noFill/>
        </p:spPr>
        <p:txBody>
          <a:bodyPr wrap="none" rtlCol="0">
            <a:spAutoFit/>
          </a:bodyPr>
          <a:p>
            <a:r>
              <a:rPr lang="zh-CN" altLang="en-US" sz="3600" spc="300" dirty="0">
                <a:latin typeface="微软雅黑" panose="020B0503020204020204" charset="-122"/>
                <a:ea typeface="微软雅黑" panose="020B0503020204020204" charset="-122"/>
              </a:rPr>
              <a:t>二、高考核心素养的考查路径</a:t>
            </a:r>
            <a:endParaRPr lang="zh-CN" altLang="en-US" sz="3600" spc="300" dirty="0">
              <a:latin typeface="微软雅黑" panose="020B0503020204020204" charset="-122"/>
              <a:ea typeface="微软雅黑" panose="020B0503020204020204" charset="-122"/>
            </a:endParaRPr>
          </a:p>
        </p:txBody>
      </p:sp>
      <p:sp>
        <p:nvSpPr>
          <p:cNvPr id="3" name="文本框 2"/>
          <p:cNvSpPr txBox="1"/>
          <p:nvPr/>
        </p:nvSpPr>
        <p:spPr>
          <a:xfrm>
            <a:off x="1071245" y="1655445"/>
            <a:ext cx="7820025" cy="829945"/>
          </a:xfrm>
          <a:prstGeom prst="rect">
            <a:avLst/>
          </a:prstGeom>
          <a:noFill/>
          <a:ln w="9525">
            <a:noFill/>
          </a:ln>
        </p:spPr>
        <p:txBody>
          <a:bodyPr wrap="square">
            <a:spAutoFit/>
          </a:bodyPr>
          <a:p>
            <a:pPr indent="0"/>
            <a:r>
              <a:rPr lang="zh-CN" altLang="en-US" sz="2400">
                <a:latin typeface="Calibri" panose="020F0502020204030204" charset="0"/>
                <a:ea typeface="宋体" panose="02010600030101010101" pitchFamily="2" charset="-122"/>
                <a:cs typeface="Times New Roman" panose="02020603050405020304" charset="0"/>
              </a:rPr>
              <a:t>例</a:t>
            </a:r>
            <a:r>
              <a:rPr lang="en-US" altLang="zh-CN" sz="2400">
                <a:latin typeface="Calibri" panose="020F0502020204030204" charset="0"/>
                <a:ea typeface="宋体" panose="02010600030101010101" pitchFamily="2" charset="-122"/>
                <a:cs typeface="Times New Roman" panose="02020603050405020304" charset="0"/>
              </a:rPr>
              <a:t>3</a:t>
            </a:r>
            <a:r>
              <a:rPr lang="zh-CN" altLang="en-US" sz="2400">
                <a:latin typeface="Calibri" panose="020F0502020204030204" charset="0"/>
                <a:ea typeface="宋体" panose="02010600030101010101" pitchFamily="2" charset="-122"/>
                <a:cs typeface="Times New Roman" panose="02020603050405020304" charset="0"/>
              </a:rPr>
              <a:t>：</a:t>
            </a:r>
            <a:r>
              <a:rPr lang="en-US" sz="2400">
                <a:latin typeface="Calibri" panose="020F0502020204030204" charset="0"/>
                <a:ea typeface="宋体" panose="02010600030101010101" pitchFamily="2" charset="-122"/>
                <a:cs typeface="Times New Roman" panose="02020603050405020304" charset="0"/>
              </a:rPr>
              <a:t>2017</a:t>
            </a:r>
            <a:r>
              <a:rPr lang="zh-CN" sz="2400">
                <a:latin typeface="Calibri" panose="020F0502020204030204" charset="0"/>
                <a:ea typeface="宋体" panose="02010600030101010101" pitchFamily="2" charset="-122"/>
              </a:rPr>
              <a:t>年全国</a:t>
            </a:r>
            <a:r>
              <a:rPr lang="en-US" sz="2400">
                <a:latin typeface="Calibri" panose="020F0502020204030204" charset="0"/>
                <a:ea typeface="宋体" panose="02010600030101010101" pitchFamily="2" charset="-122"/>
                <a:cs typeface="Times New Roman" panose="02020603050405020304" charset="0"/>
              </a:rPr>
              <a:t>I</a:t>
            </a:r>
            <a:r>
              <a:rPr lang="zh-CN" sz="2400">
                <a:latin typeface="Calibri" panose="020F0502020204030204" charset="0"/>
                <a:ea typeface="宋体" panose="02010600030101010101" pitchFamily="2" charset="-122"/>
              </a:rPr>
              <a:t>卷</a:t>
            </a:r>
            <a:r>
              <a:rPr lang="en-US" altLang="zh-CN" sz="2400">
                <a:latin typeface="Calibri" panose="020F0502020204030204" charset="0"/>
                <a:ea typeface="宋体" panose="02010600030101010101" pitchFamily="2" charset="-122"/>
              </a:rPr>
              <a:t>25</a:t>
            </a:r>
            <a:r>
              <a:rPr lang="zh-CN" sz="2400">
                <a:latin typeface="Calibri" panose="020F0502020204030204" charset="0"/>
                <a:ea typeface="宋体" panose="02010600030101010101" pitchFamily="2" charset="-122"/>
              </a:rPr>
              <a:t>题</a:t>
            </a:r>
            <a:r>
              <a:rPr lang="en-US" sz="2400">
                <a:latin typeface="Calibri" panose="020F0502020204030204" charset="0"/>
                <a:ea typeface="宋体" panose="02010600030101010101" pitchFamily="2" charset="-122"/>
                <a:cs typeface="Times New Roman" panose="02020603050405020304" charset="0"/>
              </a:rPr>
              <a:t>:</a:t>
            </a:r>
            <a:r>
              <a:rPr lang="zh-CN" sz="2400">
                <a:latin typeface="Calibri" panose="020F0502020204030204" charset="0"/>
                <a:ea typeface="宋体" panose="02010600030101010101" pitchFamily="2" charset="-122"/>
              </a:rPr>
              <a:t>读表：</a:t>
            </a:r>
            <a:endParaRPr lang="zh-CN" altLang="en-US" sz="2400">
              <a:latin typeface="Calibri" panose="020F0502020204030204" charset="0"/>
              <a:ea typeface="宋体" panose="02010600030101010101" pitchFamily="2" charset="-122"/>
            </a:endParaRPr>
          </a:p>
        </p:txBody>
      </p:sp>
      <p:graphicFrame>
        <p:nvGraphicFramePr>
          <p:cNvPr id="4" name="表格 3"/>
          <p:cNvGraphicFramePr/>
          <p:nvPr/>
        </p:nvGraphicFramePr>
        <p:xfrm>
          <a:off x="2130425" y="2720340"/>
          <a:ext cx="6177915" cy="1828800"/>
        </p:xfrm>
        <a:graphic>
          <a:graphicData uri="http://schemas.openxmlformats.org/drawingml/2006/table">
            <a:tbl>
              <a:tblPr firstRow="1" bandRow="1">
                <a:tableStyleId>{5940675A-B579-460E-94D1-54222C63F5DA}</a:tableStyleId>
              </a:tblPr>
              <a:tblGrid>
                <a:gridCol w="2502535"/>
                <a:gridCol w="1837690"/>
                <a:gridCol w="1837690"/>
              </a:tblGrid>
              <a:tr h="365760">
                <a:tc>
                  <a:txBody>
                    <a:bodyPr/>
                    <a:p>
                      <a:pPr>
                        <a:buNone/>
                      </a:pPr>
                      <a:r>
                        <a:rPr lang="en-US" sz="2400" b="1">
                          <a:latin typeface="宋体" panose="02010600030101010101" pitchFamily="2" charset="-122"/>
                          <a:ea typeface="宋体" panose="02010600030101010101" pitchFamily="2" charset="-122"/>
                          <a:cs typeface="宋体" panose="02010600030101010101" pitchFamily="2" charset="-122"/>
                        </a:rPr>
                        <a:t>皇帝纪年</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34290" marR="3429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a:buNone/>
                      </a:pPr>
                      <a:r>
                        <a:rPr lang="en-US" sz="2400" b="1">
                          <a:latin typeface="宋体" panose="02010600030101010101" pitchFamily="2" charset="-122"/>
                          <a:ea typeface="宋体" panose="02010600030101010101" pitchFamily="2" charset="-122"/>
                          <a:cs typeface="宋体" panose="02010600030101010101" pitchFamily="2" charset="-122"/>
                        </a:rPr>
                        <a:t>公元纪年</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34290" marR="3429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a:buNone/>
                      </a:pPr>
                      <a:r>
                        <a:rPr lang="en-US" sz="2400" b="1">
                          <a:latin typeface="宋体" panose="02010600030101010101" pitchFamily="2" charset="-122"/>
                          <a:ea typeface="宋体" panose="02010600030101010101" pitchFamily="2" charset="-122"/>
                          <a:cs typeface="宋体" panose="02010600030101010101" pitchFamily="2" charset="-122"/>
                        </a:rPr>
                        <a:t>郡级政区</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34290" marR="3429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65760">
                <a:tc>
                  <a:txBody>
                    <a:bodyPr/>
                    <a:p>
                      <a:pPr>
                        <a:buNone/>
                      </a:pPr>
                      <a:r>
                        <a:rPr lang="en-US" sz="2400" b="1">
                          <a:latin typeface="宋体" panose="02010600030101010101" pitchFamily="2" charset="-122"/>
                          <a:ea typeface="宋体" panose="02010600030101010101" pitchFamily="2" charset="-122"/>
                          <a:cs typeface="宋体" panose="02010600030101010101" pitchFamily="2" charset="-122"/>
                        </a:rPr>
                        <a:t>汉高帝十二年</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34290" marR="3429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a:buNone/>
                      </a:pPr>
                      <a:r>
                        <a:rPr lang="en-US" sz="2400" b="1">
                          <a:latin typeface="宋体" panose="02010600030101010101" pitchFamily="2" charset="-122"/>
                          <a:ea typeface="宋体" panose="02010600030101010101" pitchFamily="2" charset="-122"/>
                          <a:cs typeface="宋体" panose="02010600030101010101" pitchFamily="2" charset="-122"/>
                        </a:rPr>
                        <a:t>前195年</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34290" marR="3429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a:buNone/>
                      </a:pPr>
                      <a:r>
                        <a:rPr lang="en-US" sz="2400" b="1">
                          <a:latin typeface="宋体" panose="02010600030101010101" pitchFamily="2" charset="-122"/>
                          <a:ea typeface="宋体" panose="02010600030101010101" pitchFamily="2" charset="-122"/>
                          <a:cs typeface="宋体" panose="02010600030101010101" pitchFamily="2" charset="-122"/>
                        </a:rPr>
                        <a:t>15郡</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34290" marR="3429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65760">
                <a:tc>
                  <a:txBody>
                    <a:bodyPr/>
                    <a:p>
                      <a:pPr>
                        <a:buNone/>
                      </a:pPr>
                      <a:r>
                        <a:rPr lang="en-US" sz="2400" b="1">
                          <a:latin typeface="宋体" panose="02010600030101010101" pitchFamily="2" charset="-122"/>
                          <a:ea typeface="宋体" panose="02010600030101010101" pitchFamily="2" charset="-122"/>
                          <a:cs typeface="宋体" panose="02010600030101010101" pitchFamily="2" charset="-122"/>
                        </a:rPr>
                        <a:t>汉文帝十六年</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34290" marR="3429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a:buNone/>
                      </a:pPr>
                      <a:r>
                        <a:rPr lang="en-US" sz="2400" b="1">
                          <a:latin typeface="宋体" panose="02010600030101010101" pitchFamily="2" charset="-122"/>
                          <a:ea typeface="宋体" panose="02010600030101010101" pitchFamily="2" charset="-122"/>
                          <a:cs typeface="宋体" panose="02010600030101010101" pitchFamily="2" charset="-122"/>
                        </a:rPr>
                        <a:t>前164年</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34290" marR="3429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a:buNone/>
                      </a:pPr>
                      <a:r>
                        <a:rPr lang="en-US" sz="2400" b="1">
                          <a:latin typeface="宋体" panose="02010600030101010101" pitchFamily="2" charset="-122"/>
                          <a:ea typeface="宋体" panose="02010600030101010101" pitchFamily="2" charset="-122"/>
                          <a:cs typeface="宋体" panose="02010600030101010101" pitchFamily="2" charset="-122"/>
                        </a:rPr>
                        <a:t>24郡</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34290" marR="3429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65760">
                <a:tc>
                  <a:txBody>
                    <a:bodyPr/>
                    <a:p>
                      <a:pPr>
                        <a:buNone/>
                      </a:pPr>
                      <a:r>
                        <a:rPr lang="en-US" sz="2400" b="1">
                          <a:latin typeface="宋体" panose="02010600030101010101" pitchFamily="2" charset="-122"/>
                          <a:ea typeface="宋体" panose="02010600030101010101" pitchFamily="2" charset="-122"/>
                          <a:cs typeface="宋体" panose="02010600030101010101" pitchFamily="2" charset="-122"/>
                        </a:rPr>
                        <a:t>汉景帝中六年</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34290" marR="3429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a:buNone/>
                      </a:pPr>
                      <a:r>
                        <a:rPr lang="en-US" sz="2400" b="1">
                          <a:latin typeface="宋体" panose="02010600030101010101" pitchFamily="2" charset="-122"/>
                          <a:ea typeface="宋体" panose="02010600030101010101" pitchFamily="2" charset="-122"/>
                          <a:cs typeface="宋体" panose="02010600030101010101" pitchFamily="2" charset="-122"/>
                        </a:rPr>
                        <a:t>前144年</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34290" marR="3429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a:buNone/>
                      </a:pPr>
                      <a:r>
                        <a:rPr lang="en-US" sz="2400" b="1">
                          <a:latin typeface="宋体" panose="02010600030101010101" pitchFamily="2" charset="-122"/>
                          <a:ea typeface="宋体" panose="02010600030101010101" pitchFamily="2" charset="-122"/>
                          <a:cs typeface="宋体" panose="02010600030101010101" pitchFamily="2" charset="-122"/>
                        </a:rPr>
                        <a:t>68郡、国</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34290" marR="3429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65760">
                <a:tc>
                  <a:txBody>
                    <a:bodyPr/>
                    <a:p>
                      <a:pPr>
                        <a:buNone/>
                      </a:pPr>
                      <a:r>
                        <a:rPr lang="en-US" sz="2400" b="1">
                          <a:latin typeface="宋体" panose="02010600030101010101" pitchFamily="2" charset="-122"/>
                          <a:ea typeface="宋体" panose="02010600030101010101" pitchFamily="2" charset="-122"/>
                          <a:cs typeface="宋体" panose="02010600030101010101" pitchFamily="2" charset="-122"/>
                        </a:rPr>
                        <a:t>汉武帝元封五年</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34290" marR="3429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a:buNone/>
                      </a:pPr>
                      <a:r>
                        <a:rPr lang="en-US" sz="2400" b="1">
                          <a:latin typeface="宋体" panose="02010600030101010101" pitchFamily="2" charset="-122"/>
                          <a:ea typeface="宋体" panose="02010600030101010101" pitchFamily="2" charset="-122"/>
                          <a:cs typeface="宋体" panose="02010600030101010101" pitchFamily="2" charset="-122"/>
                        </a:rPr>
                        <a:t>前106年</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34290" marR="3429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a:buNone/>
                      </a:pPr>
                      <a:r>
                        <a:rPr lang="en-US" sz="2400" b="1">
                          <a:latin typeface="宋体" panose="02010600030101010101" pitchFamily="2" charset="-122"/>
                          <a:ea typeface="宋体" panose="02010600030101010101" pitchFamily="2" charset="-122"/>
                          <a:cs typeface="宋体" panose="02010600030101010101" pitchFamily="2" charset="-122"/>
                        </a:rPr>
                        <a:t>108郡、国</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34290" marR="3429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5" name="文本框 4"/>
          <p:cNvSpPr txBox="1"/>
          <p:nvPr/>
        </p:nvSpPr>
        <p:spPr>
          <a:xfrm>
            <a:off x="1207770" y="4782820"/>
            <a:ext cx="9516110" cy="1198880"/>
          </a:xfrm>
          <a:prstGeom prst="rect">
            <a:avLst/>
          </a:prstGeom>
          <a:noFill/>
          <a:ln w="9525">
            <a:noFill/>
          </a:ln>
        </p:spPr>
        <p:txBody>
          <a:bodyPr wrap="square">
            <a:spAutoFit/>
          </a:bodyPr>
          <a:p>
            <a:pPr indent="0"/>
            <a:r>
              <a:rPr lang="zh-CN" sz="2400">
                <a:latin typeface="Calibri" panose="020F0502020204030204" charset="0"/>
                <a:ea typeface="宋体" panose="02010600030101010101" pitchFamily="2" charset="-122"/>
              </a:rPr>
              <a:t>上表为西汉朝廷直接管辖的郡级政区变化表。</a:t>
            </a:r>
            <a:r>
              <a:rPr lang="zh-CN" sz="2400">
                <a:solidFill>
                  <a:srgbClr val="FF0000"/>
                </a:solidFill>
                <a:latin typeface="Calibri" panose="020F0502020204030204" charset="0"/>
                <a:ea typeface="宋体" panose="02010600030101010101" pitchFamily="2" charset="-122"/>
              </a:rPr>
              <a:t>据此可知</a:t>
            </a:r>
            <a:endParaRPr lang="en-US" sz="2400">
              <a:solidFill>
                <a:srgbClr val="FF0000"/>
              </a:solidFill>
              <a:latin typeface="Calibri" panose="020F0502020204030204" charset="0"/>
              <a:ea typeface="宋体" panose="02010600030101010101" pitchFamily="2" charset="-122"/>
              <a:cs typeface="Times New Roman" panose="02020603050405020304" charset="0"/>
            </a:endParaRPr>
          </a:p>
          <a:p>
            <a:pPr indent="0"/>
            <a:r>
              <a:rPr lang="en-US" sz="2400">
                <a:latin typeface="Calibri" panose="020F0502020204030204" charset="0"/>
                <a:ea typeface="宋体" panose="02010600030101010101" pitchFamily="2" charset="-122"/>
                <a:cs typeface="Times New Roman" panose="02020603050405020304" charset="0"/>
              </a:rPr>
              <a:t>A.</a:t>
            </a:r>
            <a:r>
              <a:rPr lang="zh-CN" sz="2400">
                <a:latin typeface="Calibri" panose="020F0502020204030204" charset="0"/>
                <a:ea typeface="宋体" panose="02010600030101010101" pitchFamily="2" charset="-122"/>
              </a:rPr>
              <a:t>诸侯王国与朝廷矛盾渐趋激化    </a:t>
            </a:r>
            <a:r>
              <a:rPr lang="en-US" sz="2400">
                <a:latin typeface="Calibri" panose="020F0502020204030204" charset="0"/>
                <a:ea typeface="宋体" panose="02010600030101010101" pitchFamily="2" charset="-122"/>
              </a:rPr>
              <a:t>B.</a:t>
            </a:r>
            <a:r>
              <a:rPr lang="zh-CN" sz="2400">
                <a:latin typeface="Calibri" panose="020F0502020204030204" charset="0"/>
                <a:ea typeface="宋体" panose="02010600030101010101" pitchFamily="2" charset="-122"/>
              </a:rPr>
              <a:t>中央行政体制进行了调整</a:t>
            </a:r>
            <a:endParaRPr lang="en-US" sz="2400">
              <a:latin typeface="Calibri" panose="020F0502020204030204" charset="0"/>
              <a:ea typeface="宋体" panose="02010600030101010101" pitchFamily="2" charset="-122"/>
              <a:cs typeface="Times New Roman" panose="02020603050405020304" charset="0"/>
            </a:endParaRPr>
          </a:p>
          <a:p>
            <a:pPr indent="0"/>
            <a:r>
              <a:rPr lang="en-US" sz="2400">
                <a:solidFill>
                  <a:srgbClr val="FF0000"/>
                </a:solidFill>
                <a:latin typeface="Calibri" panose="020F0502020204030204" charset="0"/>
                <a:ea typeface="宋体" panose="02010600030101010101" pitchFamily="2" charset="-122"/>
                <a:cs typeface="Times New Roman" panose="02020603050405020304" charset="0"/>
              </a:rPr>
              <a:t>C.</a:t>
            </a:r>
            <a:r>
              <a:rPr lang="zh-CN" sz="2400">
                <a:solidFill>
                  <a:srgbClr val="FF0000"/>
                </a:solidFill>
                <a:latin typeface="Calibri" panose="020F0502020204030204" charset="0"/>
                <a:ea typeface="宋体" panose="02010600030101010101" pitchFamily="2" charset="-122"/>
              </a:rPr>
              <a:t>朝廷解决边患的条件更加成熟</a:t>
            </a:r>
            <a:r>
              <a:rPr lang="zh-CN" sz="2400">
                <a:latin typeface="Calibri" panose="020F0502020204030204" charset="0"/>
                <a:ea typeface="宋体" panose="02010600030101010101" pitchFamily="2" charset="-122"/>
              </a:rPr>
              <a:t>    </a:t>
            </a:r>
            <a:r>
              <a:rPr lang="en-US" sz="2400">
                <a:latin typeface="Calibri" panose="020F0502020204030204" charset="0"/>
                <a:ea typeface="宋体" panose="02010600030101010101" pitchFamily="2" charset="-122"/>
              </a:rPr>
              <a:t>D.</a:t>
            </a:r>
            <a:r>
              <a:rPr lang="zh-CN" sz="2400">
                <a:latin typeface="Calibri" panose="020F0502020204030204" charset="0"/>
                <a:ea typeface="宋体" panose="02010600030101010101" pitchFamily="2" charset="-122"/>
              </a:rPr>
              <a:t>王国控制的区域日益扩大</a:t>
            </a:r>
            <a:endParaRPr lang="zh-CN" altLang="en-US" sz="2400"/>
          </a:p>
        </p:txBody>
      </p:sp>
      <p:sp>
        <p:nvSpPr>
          <p:cNvPr id="2" name="文本框 1"/>
          <p:cNvSpPr txBox="1"/>
          <p:nvPr/>
        </p:nvSpPr>
        <p:spPr>
          <a:xfrm>
            <a:off x="6818630" y="1037590"/>
            <a:ext cx="4672330" cy="1198880"/>
          </a:xfrm>
          <a:prstGeom prst="rect">
            <a:avLst/>
          </a:prstGeom>
          <a:noFill/>
        </p:spPr>
        <p:txBody>
          <a:bodyPr wrap="square" rtlCol="0">
            <a:spAutoFit/>
          </a:bodyPr>
          <a:p>
            <a:pPr algn="l"/>
            <a:r>
              <a:rPr lang="zh-CN" altLang="en-US" sz="3600">
                <a:solidFill>
                  <a:srgbClr val="FF0000"/>
                </a:solidFill>
              </a:rPr>
              <a:t>恰当与相宜</a:t>
            </a:r>
            <a:r>
              <a:rPr lang="zh-CN" altLang="en-US" sz="3600"/>
              <a:t>的历史解释才是正确的选项</a:t>
            </a:r>
            <a:endParaRPr lang="zh-CN" altLang="en-US" sz="36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750570" y="1037590"/>
            <a:ext cx="5080000" cy="521970"/>
          </a:xfrm>
          <a:prstGeom prst="rect">
            <a:avLst/>
          </a:prstGeom>
          <a:noFill/>
          <a:ln w="9525">
            <a:noFill/>
          </a:ln>
        </p:spPr>
        <p:txBody>
          <a:bodyPr>
            <a:spAutoFit/>
          </a:bodyPr>
          <a:p>
            <a:r>
              <a:rPr lang="en-US" altLang="zh-CN" sz="2800">
                <a:latin typeface="微软雅黑" panose="020B0503020204020204" charset="-122"/>
                <a:ea typeface="微软雅黑" panose="020B0503020204020204" charset="-122"/>
                <a:cs typeface="微软雅黑" panose="020B0503020204020204" charset="-122"/>
              </a:rPr>
              <a:t>3</a:t>
            </a:r>
            <a:r>
              <a:rPr lang="zh-CN" altLang="en-US" sz="2800">
                <a:latin typeface="微软雅黑" panose="020B0503020204020204" charset="-122"/>
                <a:ea typeface="微软雅黑" panose="020B0503020204020204" charset="-122"/>
                <a:cs typeface="微软雅黑" panose="020B0503020204020204" charset="-122"/>
              </a:rPr>
              <a:t>、重历史理解，测量问题意识</a:t>
            </a:r>
            <a:endParaRPr lang="zh-CN" altLang="en-US" sz="2800">
              <a:latin typeface="微软雅黑" panose="020B0503020204020204" charset="-122"/>
              <a:ea typeface="微软雅黑" panose="020B0503020204020204" charset="-122"/>
              <a:cs typeface="微软雅黑" panose="020B0503020204020204" charset="-122"/>
            </a:endParaRPr>
          </a:p>
        </p:txBody>
      </p:sp>
      <p:sp>
        <p:nvSpPr>
          <p:cNvPr id="23" name="TextBox 8"/>
          <p:cNvSpPr txBox="1"/>
          <p:nvPr/>
        </p:nvSpPr>
        <p:spPr>
          <a:xfrm>
            <a:off x="588700" y="118497"/>
            <a:ext cx="6621780" cy="645160"/>
          </a:xfrm>
          <a:prstGeom prst="rect">
            <a:avLst/>
          </a:prstGeom>
          <a:noFill/>
        </p:spPr>
        <p:txBody>
          <a:bodyPr wrap="none" rtlCol="0">
            <a:spAutoFit/>
          </a:bodyPr>
          <a:p>
            <a:r>
              <a:rPr lang="zh-CN" altLang="en-US" sz="3600" spc="300" dirty="0">
                <a:latin typeface="微软雅黑" panose="020B0503020204020204" charset="-122"/>
                <a:ea typeface="微软雅黑" panose="020B0503020204020204" charset="-122"/>
              </a:rPr>
              <a:t>二、高考核心素养的考查路径</a:t>
            </a:r>
            <a:endParaRPr lang="zh-CN" altLang="en-US" sz="3600" spc="300" dirty="0">
              <a:latin typeface="微软雅黑" panose="020B0503020204020204" charset="-122"/>
              <a:ea typeface="微软雅黑" panose="020B0503020204020204" charset="-122"/>
            </a:endParaRPr>
          </a:p>
        </p:txBody>
      </p:sp>
      <p:sp>
        <p:nvSpPr>
          <p:cNvPr id="2" name="文本框 1"/>
          <p:cNvSpPr txBox="1"/>
          <p:nvPr/>
        </p:nvSpPr>
        <p:spPr>
          <a:xfrm>
            <a:off x="407670" y="2461260"/>
            <a:ext cx="5422900" cy="2676525"/>
          </a:xfrm>
          <a:prstGeom prst="rect">
            <a:avLst/>
          </a:prstGeom>
          <a:noFill/>
          <a:ln w="9525">
            <a:noFill/>
          </a:ln>
        </p:spPr>
        <p:txBody>
          <a:bodyPr wrap="square">
            <a:spAutoFit/>
          </a:bodyPr>
          <a:p>
            <a:r>
              <a:rPr lang="zh-CN" sz="2400">
                <a:ea typeface="宋体" panose="02010600030101010101" pitchFamily="2" charset="-122"/>
              </a:rPr>
              <a:t>历史解释是以</a:t>
            </a:r>
            <a:r>
              <a:rPr lang="zh-CN" sz="2400">
                <a:solidFill>
                  <a:srgbClr val="FF0000"/>
                </a:solidFill>
                <a:ea typeface="宋体" panose="02010600030101010101" pitchFamily="2" charset="-122"/>
              </a:rPr>
              <a:t>史料</a:t>
            </a:r>
            <a:r>
              <a:rPr lang="zh-CN" sz="2400">
                <a:ea typeface="宋体" panose="02010600030101010101" pitchFamily="2" charset="-122"/>
              </a:rPr>
              <a:t>为依据，对历史事物进行</a:t>
            </a:r>
            <a:r>
              <a:rPr lang="zh-CN" sz="2400">
                <a:solidFill>
                  <a:srgbClr val="FF0000"/>
                </a:solidFill>
                <a:ea typeface="宋体" panose="02010600030101010101" pitchFamily="2" charset="-122"/>
              </a:rPr>
              <a:t>理性分析和客观评判</a:t>
            </a:r>
            <a:r>
              <a:rPr lang="zh-CN" sz="2400">
                <a:ea typeface="宋体" panose="02010600030101010101" pitchFamily="2" charset="-122"/>
              </a:rPr>
              <a:t>的态度、能力与方法，是历史理解的成果，“历史理解的过程实质上也就是历史意识不断更新的过程”，</a:t>
            </a:r>
            <a:r>
              <a:rPr lang="zh-CN" sz="2400">
                <a:solidFill>
                  <a:srgbClr val="FF0000"/>
                </a:solidFill>
                <a:ea typeface="宋体" panose="02010600030101010101" pitchFamily="2" charset="-122"/>
              </a:rPr>
              <a:t>在历史理解中获得历史解释，在历史解释中沉淀历史理解</a:t>
            </a:r>
            <a:r>
              <a:rPr lang="zh-CN" sz="2400">
                <a:ea typeface="宋体" panose="02010600030101010101" pitchFamily="2" charset="-122"/>
              </a:rPr>
              <a:t>，最终建构起自己的历史叙述；</a:t>
            </a:r>
            <a:endParaRPr lang="zh-CN" altLang="en-US" sz="2400">
              <a:ea typeface="宋体" panose="02010600030101010101" pitchFamily="2" charset="-122"/>
            </a:endParaRPr>
          </a:p>
        </p:txBody>
      </p:sp>
      <p:sp>
        <p:nvSpPr>
          <p:cNvPr id="3" name="文本框 2"/>
          <p:cNvSpPr txBox="1"/>
          <p:nvPr/>
        </p:nvSpPr>
        <p:spPr>
          <a:xfrm>
            <a:off x="6341745" y="2461260"/>
            <a:ext cx="5422900" cy="2306955"/>
          </a:xfrm>
          <a:prstGeom prst="rect">
            <a:avLst/>
          </a:prstGeom>
          <a:noFill/>
          <a:ln w="9525">
            <a:noFill/>
          </a:ln>
        </p:spPr>
        <p:txBody>
          <a:bodyPr wrap="square">
            <a:spAutoFit/>
          </a:bodyPr>
          <a:p>
            <a:r>
              <a:rPr lang="zh-CN" sz="2400">
                <a:ea typeface="宋体" panose="02010600030101010101" pitchFamily="2" charset="-122"/>
              </a:rPr>
              <a:t>近两</a:t>
            </a:r>
            <a:r>
              <a:rPr sz="2400">
                <a:ea typeface="宋体" panose="02010600030101010101" pitchFamily="2" charset="-122"/>
              </a:rPr>
              <a:t>年全国高考大纲“命题依据”，提出“注重考查在唯物史观指导下运用学科思维和学科方法发现问题、分析问题、解决问题的能力”</a:t>
            </a:r>
            <a:r>
              <a:rPr lang="zh-CN" sz="2400">
                <a:ea typeface="宋体" panose="02010600030101010101" pitchFamily="2" charset="-122"/>
              </a:rPr>
              <a:t>、</a:t>
            </a:r>
            <a:r>
              <a:rPr sz="2400">
                <a:ea typeface="宋体" panose="02010600030101010101" pitchFamily="2" charset="-122"/>
              </a:rPr>
              <a:t>“发现历史问题、论证历史问题、独立提出观点”，</a:t>
            </a:r>
            <a:r>
              <a:rPr sz="2400">
                <a:solidFill>
                  <a:srgbClr val="FF0000"/>
                </a:solidFill>
                <a:ea typeface="宋体" panose="02010600030101010101" pitchFamily="2" charset="-122"/>
              </a:rPr>
              <a:t>突出问题意识</a:t>
            </a:r>
            <a:r>
              <a:rPr sz="2400">
                <a:ea typeface="宋体" panose="02010600030101010101" pitchFamily="2" charset="-122"/>
              </a:rPr>
              <a:t>。</a:t>
            </a:r>
            <a:endParaRPr sz="2400">
              <a:ea typeface="宋体" panose="02010600030101010101" pitchFamily="2"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 name="TextBox 8"/>
          <p:cNvSpPr txBox="1"/>
          <p:nvPr/>
        </p:nvSpPr>
        <p:spPr>
          <a:xfrm>
            <a:off x="588700" y="118497"/>
            <a:ext cx="7612380" cy="645160"/>
          </a:xfrm>
          <a:prstGeom prst="rect">
            <a:avLst/>
          </a:prstGeom>
          <a:noFill/>
        </p:spPr>
        <p:txBody>
          <a:bodyPr wrap="none" rtlCol="0">
            <a:spAutoFit/>
          </a:bodyPr>
          <a:p>
            <a:r>
              <a:rPr lang="zh-CN" altLang="en-US" sz="3600" spc="300" dirty="0">
                <a:latin typeface="微软雅黑" panose="020B0503020204020204" charset="-122"/>
                <a:ea typeface="微软雅黑" panose="020B0503020204020204" charset="-122"/>
              </a:rPr>
              <a:t>三、高考核心素养考查的应对策略</a:t>
            </a:r>
            <a:endParaRPr lang="zh-CN" altLang="en-US" sz="3600" spc="300" dirty="0">
              <a:latin typeface="微软雅黑" panose="020B0503020204020204" charset="-122"/>
              <a:ea typeface="微软雅黑" panose="020B0503020204020204" charset="-122"/>
            </a:endParaRPr>
          </a:p>
        </p:txBody>
      </p:sp>
      <p:grpSp>
        <p:nvGrpSpPr>
          <p:cNvPr id="12" name="组合 11"/>
          <p:cNvGrpSpPr/>
          <p:nvPr/>
        </p:nvGrpSpPr>
        <p:grpSpPr>
          <a:xfrm>
            <a:off x="47625" y="1266190"/>
            <a:ext cx="4872990" cy="5102225"/>
            <a:chOff x="75" y="1994"/>
            <a:chExt cx="7674" cy="8035"/>
          </a:xfrm>
        </p:grpSpPr>
        <p:sp>
          <p:nvSpPr>
            <p:cNvPr id="3" name="文本框 2"/>
            <p:cNvSpPr txBox="1"/>
            <p:nvPr/>
          </p:nvSpPr>
          <p:spPr>
            <a:xfrm>
              <a:off x="75" y="9305"/>
              <a:ext cx="7675" cy="725"/>
            </a:xfrm>
            <a:prstGeom prst="rect">
              <a:avLst/>
            </a:prstGeom>
            <a:noFill/>
            <a:ln w="9525">
              <a:noFill/>
            </a:ln>
          </p:spPr>
          <p:txBody>
            <a:bodyPr wrap="square" rtlCol="0" anchor="t">
              <a:spAutoFit/>
            </a:bodyPr>
            <a:p>
              <a:pPr lvl="0" algn="l"/>
              <a:r>
                <a:rPr lang="en-US" altLang="zh-CN" sz="2400">
                  <a:latin typeface="微软雅黑" panose="020B0503020204020204" charset="-122"/>
                  <a:ea typeface="微软雅黑" panose="020B0503020204020204" charset="-122"/>
                  <a:cs typeface="微软雅黑" panose="020B0503020204020204" charset="-122"/>
                  <a:sym typeface="+mn-ea"/>
                </a:rPr>
                <a:t>考查历史解释的学生</a:t>
              </a:r>
              <a:r>
                <a:rPr lang="zh-CN" altLang="en-US" sz="2400">
                  <a:latin typeface="微软雅黑" panose="020B0503020204020204" charset="-122"/>
                  <a:ea typeface="微软雅黑" panose="020B0503020204020204" charset="-122"/>
                  <a:cs typeface="微软雅黑" panose="020B0503020204020204" charset="-122"/>
                  <a:sym typeface="+mn-ea"/>
                </a:rPr>
                <a:t>短板</a:t>
              </a:r>
              <a:endParaRPr lang="zh-CN" altLang="en-US" sz="2400">
                <a:latin typeface="微软雅黑" panose="020B0503020204020204" charset="-122"/>
                <a:ea typeface="微软雅黑" panose="020B0503020204020204" charset="-122"/>
                <a:cs typeface="微软雅黑" panose="020B0503020204020204" charset="-122"/>
                <a:sym typeface="+mn-ea"/>
              </a:endParaRPr>
            </a:p>
          </p:txBody>
        </p:sp>
        <p:grpSp>
          <p:nvGrpSpPr>
            <p:cNvPr id="10" name="组合 9"/>
            <p:cNvGrpSpPr/>
            <p:nvPr/>
          </p:nvGrpSpPr>
          <p:grpSpPr>
            <a:xfrm>
              <a:off x="370" y="1994"/>
              <a:ext cx="5741" cy="7130"/>
              <a:chOff x="9350" y="1834"/>
              <a:chExt cx="6809" cy="7812"/>
            </a:xfrm>
          </p:grpSpPr>
          <p:pic>
            <p:nvPicPr>
              <p:cNvPr id="4" name="图片 3"/>
              <p:cNvPicPr>
                <a:picLocks noChangeAspect="1"/>
              </p:cNvPicPr>
              <p:nvPr/>
            </p:nvPicPr>
            <p:blipFill>
              <a:blip r:embed="rId1"/>
              <a:srcRect l="7426" t="24000" r="27511" b="11899"/>
              <a:stretch>
                <a:fillRect/>
              </a:stretch>
            </p:blipFill>
            <p:spPr>
              <a:xfrm>
                <a:off x="9350" y="1834"/>
                <a:ext cx="6809" cy="7812"/>
              </a:xfrm>
              <a:prstGeom prst="rect">
                <a:avLst/>
              </a:prstGeom>
            </p:spPr>
          </p:pic>
          <p:sp>
            <p:nvSpPr>
              <p:cNvPr id="5" name="文本框 4"/>
              <p:cNvSpPr txBox="1"/>
              <p:nvPr/>
            </p:nvSpPr>
            <p:spPr>
              <a:xfrm rot="420000">
                <a:off x="10386" y="5021"/>
                <a:ext cx="821" cy="2706"/>
              </a:xfrm>
              <a:prstGeom prst="rect">
                <a:avLst/>
              </a:prstGeom>
              <a:noFill/>
            </p:spPr>
            <p:txBody>
              <a:bodyPr wrap="square" rtlCol="0">
                <a:spAutoFit/>
              </a:bodyPr>
              <a:p>
                <a:r>
                  <a:rPr lang="zh-CN" altLang="en-US" sz="2400">
                    <a:solidFill>
                      <a:srgbClr val="FFFF00"/>
                    </a:solidFill>
                    <a:sym typeface="+mn-ea"/>
                  </a:rPr>
                  <a:t>阅读障碍</a:t>
                </a:r>
                <a:endParaRPr lang="zh-CN" altLang="en-US" sz="2400">
                  <a:solidFill>
                    <a:srgbClr val="FFFF00"/>
                  </a:solidFill>
                  <a:sym typeface="+mn-ea"/>
                </a:endParaRPr>
              </a:p>
            </p:txBody>
          </p:sp>
          <p:sp>
            <p:nvSpPr>
              <p:cNvPr id="6" name="文本框 5"/>
              <p:cNvSpPr txBox="1"/>
              <p:nvPr/>
            </p:nvSpPr>
            <p:spPr>
              <a:xfrm rot="840000">
                <a:off x="11480" y="4864"/>
                <a:ext cx="821" cy="2706"/>
              </a:xfrm>
              <a:prstGeom prst="rect">
                <a:avLst/>
              </a:prstGeom>
              <a:noFill/>
            </p:spPr>
            <p:txBody>
              <a:bodyPr wrap="square" rtlCol="0">
                <a:spAutoFit/>
              </a:bodyPr>
              <a:p>
                <a:r>
                  <a:rPr lang="zh-CN" altLang="en-US" sz="2400">
                    <a:solidFill>
                      <a:srgbClr val="FFFF00"/>
                    </a:solidFill>
                    <a:sym typeface="+mn-ea"/>
                  </a:rPr>
                  <a:t>思维短板</a:t>
                </a:r>
                <a:endParaRPr lang="zh-CN" altLang="en-US" sz="2400">
                  <a:solidFill>
                    <a:srgbClr val="FFFF00"/>
                  </a:solidFill>
                  <a:sym typeface="+mn-ea"/>
                </a:endParaRPr>
              </a:p>
            </p:txBody>
          </p:sp>
          <p:sp>
            <p:nvSpPr>
              <p:cNvPr id="7" name="文本框 6"/>
              <p:cNvSpPr txBox="1"/>
              <p:nvPr/>
            </p:nvSpPr>
            <p:spPr>
              <a:xfrm rot="1380000">
                <a:off x="12614" y="5223"/>
                <a:ext cx="821" cy="2706"/>
              </a:xfrm>
              <a:prstGeom prst="rect">
                <a:avLst/>
              </a:prstGeom>
              <a:noFill/>
            </p:spPr>
            <p:txBody>
              <a:bodyPr wrap="square" rtlCol="0">
                <a:spAutoFit/>
              </a:bodyPr>
              <a:p>
                <a:r>
                  <a:rPr lang="zh-CN" altLang="en-US" sz="2400">
                    <a:solidFill>
                      <a:srgbClr val="FFFF00"/>
                    </a:solidFill>
                    <a:sym typeface="+mn-ea"/>
                  </a:rPr>
                  <a:t>理论欠缺</a:t>
                </a:r>
                <a:endParaRPr lang="zh-CN" altLang="en-US" sz="2400">
                  <a:solidFill>
                    <a:srgbClr val="FFFF00"/>
                  </a:solidFill>
                  <a:sym typeface="+mn-ea"/>
                </a:endParaRPr>
              </a:p>
            </p:txBody>
          </p:sp>
          <p:sp>
            <p:nvSpPr>
              <p:cNvPr id="8" name="文本框 7"/>
              <p:cNvSpPr txBox="1"/>
              <p:nvPr/>
            </p:nvSpPr>
            <p:spPr>
              <a:xfrm rot="1800000">
                <a:off x="13482" y="5652"/>
                <a:ext cx="821" cy="2706"/>
              </a:xfrm>
              <a:prstGeom prst="rect">
                <a:avLst/>
              </a:prstGeom>
              <a:noFill/>
            </p:spPr>
            <p:txBody>
              <a:bodyPr wrap="square" rtlCol="0">
                <a:spAutoFit/>
              </a:bodyPr>
              <a:p>
                <a:r>
                  <a:rPr lang="zh-CN" altLang="en-US" sz="2400">
                    <a:solidFill>
                      <a:srgbClr val="FFFF00"/>
                    </a:solidFill>
                    <a:sym typeface="+mn-ea"/>
                  </a:rPr>
                  <a:t>方法不熟</a:t>
                </a:r>
                <a:endParaRPr lang="zh-CN" altLang="en-US" sz="2400">
                  <a:solidFill>
                    <a:srgbClr val="FFFF00"/>
                  </a:solidFill>
                  <a:sym typeface="+mn-ea"/>
                </a:endParaRPr>
              </a:p>
            </p:txBody>
          </p:sp>
          <p:sp>
            <p:nvSpPr>
              <p:cNvPr id="9" name="矩形 8"/>
              <p:cNvSpPr/>
              <p:nvPr/>
            </p:nvSpPr>
            <p:spPr>
              <a:xfrm>
                <a:off x="10448" y="7755"/>
                <a:ext cx="2462" cy="1615"/>
              </a:xfrm>
              <a:prstGeom prst="rect">
                <a:avLst/>
              </a:prstGeom>
              <a:noFill/>
              <a:ln>
                <a:noFill/>
              </a:ln>
            </p:spPr>
            <p:txBody>
              <a:bodyPr wrap="square" rtlCol="0" anchor="t">
                <a:prstTxWarp prst="textArchUpPour">
                  <a:avLst/>
                </a:prstTxWarp>
                <a:spAutoFit/>
                <a:scene3d>
                  <a:camera prst="orthographicFront"/>
                  <a:lightRig rig="threePt" dir="t"/>
                </a:scene3d>
              </a:bodyPr>
              <a:p>
                <a:pPr algn="ctr"/>
                <a:r>
                  <a:rPr lang="zh-CN" altLang="en-US" sz="2000">
                    <a:ln w="22225">
                      <a:solidFill>
                        <a:schemeClr val="accent2"/>
                      </a:solidFill>
                      <a:prstDash val="solid"/>
                    </a:ln>
                    <a:solidFill>
                      <a:schemeClr val="accent2">
                        <a:lumMod val="40000"/>
                        <a:lumOff val="60000"/>
                      </a:schemeClr>
                    </a:solidFill>
                    <a:effectLst/>
                    <a:sym typeface="+mn-ea"/>
                  </a:rPr>
                  <a:t>知识不足</a:t>
                </a:r>
                <a:endParaRPr lang="zh-CN" altLang="en-US" sz="2000">
                  <a:ln w="22225">
                    <a:solidFill>
                      <a:schemeClr val="accent2"/>
                    </a:solidFill>
                    <a:prstDash val="solid"/>
                  </a:ln>
                  <a:solidFill>
                    <a:schemeClr val="accent2">
                      <a:lumMod val="40000"/>
                      <a:lumOff val="60000"/>
                    </a:schemeClr>
                  </a:solidFill>
                  <a:effectLst/>
                  <a:sym typeface="+mn-ea"/>
                </a:endParaRPr>
              </a:p>
            </p:txBody>
          </p:sp>
        </p:grpSp>
      </p:grpSp>
      <p:grpSp>
        <p:nvGrpSpPr>
          <p:cNvPr id="13" name="组合 12"/>
          <p:cNvGrpSpPr/>
          <p:nvPr/>
        </p:nvGrpSpPr>
        <p:grpSpPr>
          <a:xfrm>
            <a:off x="3807460" y="955040"/>
            <a:ext cx="8103235" cy="5413375"/>
            <a:chOff x="5996" y="1504"/>
            <a:chExt cx="12761" cy="8525"/>
          </a:xfrm>
        </p:grpSpPr>
        <p:pic>
          <p:nvPicPr>
            <p:cNvPr id="11" name="图片 10"/>
            <p:cNvPicPr>
              <a:picLocks noChangeAspect="1"/>
            </p:cNvPicPr>
            <p:nvPr/>
          </p:nvPicPr>
          <p:blipFill>
            <a:blip r:embed="rId2"/>
            <a:srcRect l="1175" t="5728" r="1771" b="12611"/>
            <a:stretch>
              <a:fillRect/>
            </a:stretch>
          </p:blipFill>
          <p:spPr>
            <a:xfrm>
              <a:off x="6111" y="4245"/>
              <a:ext cx="12647" cy="5785"/>
            </a:xfrm>
            <a:prstGeom prst="rect">
              <a:avLst/>
            </a:prstGeom>
          </p:spPr>
        </p:pic>
        <p:sp>
          <p:nvSpPr>
            <p:cNvPr id="2" name="文本框 1"/>
            <p:cNvSpPr txBox="1"/>
            <p:nvPr/>
          </p:nvSpPr>
          <p:spPr>
            <a:xfrm>
              <a:off x="5996" y="1504"/>
              <a:ext cx="12676" cy="2470"/>
            </a:xfrm>
            <a:prstGeom prst="rect">
              <a:avLst/>
            </a:prstGeom>
            <a:noFill/>
          </p:spPr>
          <p:txBody>
            <a:bodyPr wrap="square" rtlCol="0">
              <a:spAutoFit/>
            </a:bodyPr>
            <a:p>
              <a:r>
                <a:rPr lang="en-US" altLang="zh-CN" sz="2400"/>
                <a:t>     </a:t>
              </a:r>
              <a:r>
                <a:rPr lang="zh-CN" altLang="en-US" sz="2400"/>
                <a:t>素养的培养不是空泛的，它必须与</a:t>
              </a:r>
              <a:r>
                <a:rPr lang="zh-CN" altLang="en-US" sz="2400">
                  <a:solidFill>
                    <a:srgbClr val="FF0000"/>
                  </a:solidFill>
                </a:rPr>
                <a:t>具体知识的灌输，具体能力和特定的思维方法的培养</a:t>
              </a:r>
              <a:r>
                <a:rPr lang="zh-CN" altLang="en-US" sz="2400"/>
                <a:t>相结合，通过诸多具体的事例和反复的专门训练而获得一定程度的积累，才能有的放矢，立竿见影。（吴伟2012年《历史教学》）</a:t>
              </a:r>
              <a:endParaRPr lang="zh-CN" altLang="en-US" sz="240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TAG_VERSION" val="1.0"/>
  <p:tag name="KSO_WM_BEAUTIFY_FLAG" val="#wm#"/>
  <p:tag name="KSO_WM_UNIT_TYPE" val="i"/>
  <p:tag name="KSO_WM_UNIT_ID" val="diagram634_2*i*1"/>
  <p:tag name="KSO_WM_TEMPLATE_CATEGORY" val="diagram"/>
  <p:tag name="KSO_WM_TEMPLATE_INDEX" val="634"/>
  <p:tag name="KSO_WM_UNIT_INDEX" val="1"/>
  <p:tag name="KSO_WM_SCREEN_THEME_FLAG" val="Dlrq25wU2PGuGg5bbmjbDEsPG0cfpEgbm8bjjkhaRQTtEdTTVj+YWTYMWzhk7nf50J4oKxGCEAmgxI3dOO424ZxO57nmqHgK3+6EAGWPjSo="/>
</p:tagLst>
</file>

<file path=ppt/tags/tag10.xml><?xml version="1.0" encoding="utf-8"?>
<p:tagLst xmlns:p="http://schemas.openxmlformats.org/presentationml/2006/main">
  <p:tag name="KSO_WM_TEMPLATE_CATEGORY" val="diagram"/>
  <p:tag name="KSO_WM_TEMPLATE_INDEX" val="634"/>
  <p:tag name="KSO_WM_TAG_VERSION" val="1.0"/>
  <p:tag name="KSO_WM_BEAUTIFY_FLAG" val="#wm#"/>
  <p:tag name="KSO_WM_UNIT_TYPE" val="l_h_a"/>
  <p:tag name="KSO_WM_UNIT_INDEX" val="1_3_1"/>
  <p:tag name="KSO_WM_UNIT_ID" val="diagram634_2*l_h_a*1_3_1"/>
  <p:tag name="KSO_WM_UNIT_CLEAR" val="1"/>
  <p:tag name="KSO_WM_UNIT_LAYERLEVEL" val="1_1_1"/>
  <p:tag name="KSO_WM_UNIT_VALUE" val="24"/>
  <p:tag name="KSO_WM_UNIT_HIGHLIGHT" val="0"/>
  <p:tag name="KSO_WM_UNIT_COMPATIBLE" val="0"/>
  <p:tag name="KSO_WM_UNIT_PRESET_TEXT_INDEX" val="3"/>
  <p:tag name="KSO_WM_DIAGRAM_GROUP_CODE" val="l1-1"/>
  <p:tag name="KSO_WM_UNIT_PRESET_TEXT_LEN" val="17"/>
  <p:tag name="KSO_WM_UNIT_FILL_FORE_SCHEMECOLOR_INDEX" val="7"/>
  <p:tag name="KSO_WM_UNIT_FILL_TYPE" val="1"/>
  <p:tag name="KSO_WM_UNIT_TEXT_FILL_FORE_SCHEMECOLOR_INDEX" val="2"/>
  <p:tag name="KSO_WM_UNIT_TEXT_FILL_TYPE" val="1"/>
  <p:tag name="KSO_WM_SCREEN_THEME_FLAG" val="Dlrq25wU2PGuGg5bbmjbDEsPG0cfpEgbm8bjjkhaRQTtEdTTVj+YWTYMWzhk7nf50J4oKxGCEAmgxI3dOO424ZxO57nmqHgK3+6EAGWPjSo="/>
</p:tagLst>
</file>

<file path=ppt/tags/tag11.xml><?xml version="1.0" encoding="utf-8"?>
<p:tagLst xmlns:p="http://schemas.openxmlformats.org/presentationml/2006/main">
  <p:tag name="KSO_WM_TEMPLATE_CATEGORY" val="diagram"/>
  <p:tag name="KSO_WM_TEMPLATE_INDEX" val="634"/>
  <p:tag name="KSO_WM_TAG_VERSION" val="1.0"/>
  <p:tag name="KSO_WM_BEAUTIFY_FLAG" val="#wm#"/>
  <p:tag name="KSO_WM_UNIT_TYPE" val="l_i"/>
  <p:tag name="KSO_WM_UNIT_INDEX" val="1_3"/>
  <p:tag name="KSO_WM_UNIT_ID" val="diagram634_2*l_i*1_3"/>
  <p:tag name="KSO_WM_UNIT_CLEAR" val="1"/>
  <p:tag name="KSO_WM_UNIT_LAYERLEVEL" val="1_1"/>
  <p:tag name="KSO_WM_DIAGRAM_GROUP_CODE" val="l1-1"/>
  <p:tag name="KSO_WM_UNIT_TEXT_FILL_FORE_SCHEMECOLOR_INDEX" val="7"/>
  <p:tag name="KSO_WM_UNIT_TEXT_FILL_TYPE" val="1"/>
  <p:tag name="KSO_WM_SCREEN_THEME_FLAG" val="Dlrq25wU2PGuGg5bbmjbDEsPG0cfpEgbm8bjjkhaRQTtEdTTVj+YWTYMWzhk7nf50J4oKxGCEAmgxI3dOO424ZxO57nmqHgK3+6EAGWPjSo="/>
</p:tagLst>
</file>

<file path=ppt/tags/tag12.xml><?xml version="1.0" encoding="utf-8"?>
<p:tagLst xmlns:p="http://schemas.openxmlformats.org/presentationml/2006/main">
  <p:tag name="KSO_WM_TEMPLATE_CATEGORY" val="diagram"/>
  <p:tag name="KSO_WM_TEMPLATE_INDEX" val="634"/>
  <p:tag name="KSO_WM_TAG_VERSION" val="1.0"/>
  <p:tag name="KSO_WM_BEAUTIFY_FLAG" val="#wm#"/>
  <p:tag name="KSO_WM_UNIT_TYPE" val="l_h_f"/>
  <p:tag name="KSO_WM_UNIT_INDEX" val="1_3_1"/>
  <p:tag name="KSO_WM_UNIT_ID" val="diagram634_2*l_h_f*1_3_1"/>
  <p:tag name="KSO_WM_UNIT_CLEAR" val="1"/>
  <p:tag name="KSO_WM_UNIT_LAYERLEVEL" val="1_1_1"/>
  <p:tag name="KSO_WM_UNIT_VALUE" val="28"/>
  <p:tag name="KSO_WM_UNIT_HIGHLIGHT" val="0"/>
  <p:tag name="KSO_WM_UNIT_COMPATIBLE" val="0"/>
  <p:tag name="KSO_WM_UNIT_PRESET_TEXT_INDEX" val="4"/>
  <p:tag name="KSO_WM_DIAGRAM_GROUP_CODE" val="l1-1"/>
  <p:tag name="KSO_WM_UNIT_PRESET_TEXT_LEN" val="57"/>
  <p:tag name="KSO_WM_UNIT_TEXT_FILL_FORE_SCHEMECOLOR_INDEX" val="13"/>
  <p:tag name="KSO_WM_UNIT_TEXT_FILL_TYPE" val="1"/>
  <p:tag name="KSO_WM_SCREEN_THEME_FLAG" val="Dlrq25wU2PGuGg5bbmjbDEsPG0cfpEgbm8bjjkhaRQTtEdTTVj+YWTYMWzhk7nf50J4oKxGCEAmgxI3dOO424ZxO57nmqHgK3+6EAGWPjSo="/>
</p:tagLst>
</file>

<file path=ppt/tags/tag13.xml><?xml version="1.0" encoding="utf-8"?>
<p:tagLst xmlns:p="http://schemas.openxmlformats.org/presentationml/2006/main">
  <p:tag name="KSO_WM_TAG_VERSION" val="1.0"/>
  <p:tag name="KSO_WM_BEAUTIFY_FLAG" val="#wm#"/>
  <p:tag name="KSO_WM_UNIT_TYPE" val="i"/>
  <p:tag name="KSO_WM_UNIT_ID" val="diagram634_2*i*22"/>
  <p:tag name="KSO_WM_TEMPLATE_CATEGORY" val="diagram"/>
  <p:tag name="KSO_WM_TEMPLATE_INDEX" val="634"/>
  <p:tag name="KSO_WM_UNIT_INDEX" val="22"/>
  <p:tag name="KSO_WM_SCREEN_THEME_FLAG" val="Dlrq25wU2PGuGg5bbmjbDEsPG0cfpEgbm8bjjkhaRQTtEdTTVj+YWTYMWzhk7nf50J4oKxGCEAmgxI3dOO424ZxO57nmqHgK3+6EAGWPjSo="/>
</p:tagLst>
</file>

<file path=ppt/tags/tag14.xml><?xml version="1.0" encoding="utf-8"?>
<p:tagLst xmlns:p="http://schemas.openxmlformats.org/presentationml/2006/main">
  <p:tag name="KSO_WM_TEMPLATE_CATEGORY" val="diagram"/>
  <p:tag name="KSO_WM_TEMPLATE_INDEX" val="634"/>
  <p:tag name="KSO_WM_TAG_VERSION" val="1.0"/>
  <p:tag name="KSO_WM_BEAUTIFY_FLAG" val="#wm#"/>
  <p:tag name="KSO_WM_UNIT_TYPE" val="l_h_a"/>
  <p:tag name="KSO_WM_UNIT_INDEX" val="1_4_1"/>
  <p:tag name="KSO_WM_UNIT_ID" val="diagram634_2*l_h_a*1_4_1"/>
  <p:tag name="KSO_WM_UNIT_CLEAR" val="1"/>
  <p:tag name="KSO_WM_UNIT_LAYERLEVEL" val="1_1_1"/>
  <p:tag name="KSO_WM_UNIT_VALUE" val="24"/>
  <p:tag name="KSO_WM_UNIT_HIGHLIGHT" val="0"/>
  <p:tag name="KSO_WM_UNIT_COMPATIBLE" val="0"/>
  <p:tag name="KSO_WM_UNIT_PRESET_TEXT_INDEX" val="3"/>
  <p:tag name="KSO_WM_DIAGRAM_GROUP_CODE" val="l1-1"/>
  <p:tag name="KSO_WM_UNIT_PRESET_TEXT_LEN" val="17"/>
  <p:tag name="KSO_WM_UNIT_FILL_FORE_SCHEMECOLOR_INDEX" val="8"/>
  <p:tag name="KSO_WM_UNIT_FILL_TYPE" val="1"/>
  <p:tag name="KSO_WM_UNIT_TEXT_FILL_FORE_SCHEMECOLOR_INDEX" val="2"/>
  <p:tag name="KSO_WM_UNIT_TEXT_FILL_TYPE" val="1"/>
  <p:tag name="KSO_WM_SCREEN_THEME_FLAG" val="Dlrq25wU2PGuGg5bbmjbDEsPG0cfpEgbm8bjjkhaRQTtEdTTVj+YWTYMWzhk7nf50J4oKxGCEAmgxI3dOO424ZxO57nmqHgK3+6EAGWPjSo="/>
</p:tagLst>
</file>

<file path=ppt/tags/tag15.xml><?xml version="1.0" encoding="utf-8"?>
<p:tagLst xmlns:p="http://schemas.openxmlformats.org/presentationml/2006/main">
  <p:tag name="KSO_WM_TEMPLATE_CATEGORY" val="diagram"/>
  <p:tag name="KSO_WM_TEMPLATE_INDEX" val="634"/>
  <p:tag name="KSO_WM_TAG_VERSION" val="1.0"/>
  <p:tag name="KSO_WM_BEAUTIFY_FLAG" val="#wm#"/>
  <p:tag name="KSO_WM_UNIT_TYPE" val="l_i"/>
  <p:tag name="KSO_WM_UNIT_INDEX" val="1_4"/>
  <p:tag name="KSO_WM_UNIT_ID" val="diagram634_2*l_i*1_4"/>
  <p:tag name="KSO_WM_UNIT_CLEAR" val="1"/>
  <p:tag name="KSO_WM_UNIT_LAYERLEVEL" val="1_1"/>
  <p:tag name="KSO_WM_DIAGRAM_GROUP_CODE" val="l1-1"/>
  <p:tag name="KSO_WM_UNIT_TEXT_FILL_FORE_SCHEMECOLOR_INDEX" val="8"/>
  <p:tag name="KSO_WM_UNIT_TEXT_FILL_TYPE" val="1"/>
  <p:tag name="KSO_WM_SCREEN_THEME_FLAG" val="Dlrq25wU2PGuGg5bbmjbDEsPG0cfpEgbm8bjjkhaRQTtEdTTVj+YWTYMWzhk7nf50J4oKxGCEAmgxI3dOO424ZxO57nmqHgK3+6EAGWPjSo="/>
</p:tagLst>
</file>

<file path=ppt/tags/tag16.xml><?xml version="1.0" encoding="utf-8"?>
<p:tagLst xmlns:p="http://schemas.openxmlformats.org/presentationml/2006/main">
  <p:tag name="KSO_WM_TEMPLATE_CATEGORY" val="diagram"/>
  <p:tag name="KSO_WM_TEMPLATE_INDEX" val="634"/>
  <p:tag name="KSO_WM_TAG_VERSION" val="1.0"/>
  <p:tag name="KSO_WM_BEAUTIFY_FLAG" val="#wm#"/>
  <p:tag name="KSO_WM_UNIT_TYPE" val="l_h_f"/>
  <p:tag name="KSO_WM_UNIT_INDEX" val="1_4_1"/>
  <p:tag name="KSO_WM_UNIT_ID" val="diagram634_2*l_h_f*1_4_1"/>
  <p:tag name="KSO_WM_UNIT_CLEAR" val="1"/>
  <p:tag name="KSO_WM_UNIT_LAYERLEVEL" val="1_1_1"/>
  <p:tag name="KSO_WM_UNIT_VALUE" val="28"/>
  <p:tag name="KSO_WM_UNIT_HIGHLIGHT" val="0"/>
  <p:tag name="KSO_WM_UNIT_COMPATIBLE" val="0"/>
  <p:tag name="KSO_WM_UNIT_PRESET_TEXT_INDEX" val="4"/>
  <p:tag name="KSO_WM_DIAGRAM_GROUP_CODE" val="l1-1"/>
  <p:tag name="KSO_WM_UNIT_PRESET_TEXT_LEN" val="57"/>
  <p:tag name="KSO_WM_UNIT_TEXT_FILL_FORE_SCHEMECOLOR_INDEX" val="13"/>
  <p:tag name="KSO_WM_UNIT_TEXT_FILL_TYPE" val="1"/>
  <p:tag name="KSO_WM_SCREEN_THEME_FLAG" val="Dlrq25wU2PGuGg5bbmjbDEsPG0cfpEgbm8bjjkhaRQTtEdTTVj+YWTYMWzhk7nf50J4oKxGCEAmgxI3dOO424ZxO57nmqHgK3+6EAGWPjSo="/>
</p:tagLst>
</file>

<file path=ppt/tags/tag17.xml><?xml version="1.0" encoding="utf-8"?>
<p:tagLst xmlns:p="http://schemas.openxmlformats.org/presentationml/2006/main">
  <p:tag name="KSO_WM_TAG_VERSION" val="1.0"/>
  <p:tag name="KSO_WM_BEAUTIFY_FLAG" val="#wm#"/>
  <p:tag name="KSO_WM_UNIT_TYPE" val="i"/>
  <p:tag name="KSO_WM_UNIT_ID" val="diagram634_2*i*29"/>
  <p:tag name="KSO_WM_TEMPLATE_CATEGORY" val="diagram"/>
  <p:tag name="KSO_WM_TEMPLATE_INDEX" val="634"/>
  <p:tag name="KSO_WM_UNIT_INDEX" val="29"/>
  <p:tag name="KSO_WM_SCREEN_THEME_FLAG" val="Dlrq25wU2PGuGg5bbmjbDEsPG0cfpEgbm8bjjkhaRQTtEdTTVj+YWTYMWzhk7nf50J4oKxGCEAmgxI3dOO424ZxO57nmqHgK3+6EAGWPjSo="/>
</p:tagLst>
</file>

<file path=ppt/tags/tag18.xml><?xml version="1.0" encoding="utf-8"?>
<p:tagLst xmlns:p="http://schemas.openxmlformats.org/presentationml/2006/main">
  <p:tag name="KSO_WM_TEMPLATE_CATEGORY" val="diagram"/>
  <p:tag name="KSO_WM_TEMPLATE_INDEX" val="634"/>
  <p:tag name="KSO_WM_TAG_VERSION" val="1.0"/>
  <p:tag name="KSO_WM_BEAUTIFY_FLAG" val="#wm#"/>
  <p:tag name="KSO_WM_UNIT_TYPE" val="l_h_a"/>
  <p:tag name="KSO_WM_UNIT_INDEX" val="1_5_1"/>
  <p:tag name="KSO_WM_UNIT_ID" val="diagram634_2*l_h_a*1_5_1"/>
  <p:tag name="KSO_WM_UNIT_CLEAR" val="1"/>
  <p:tag name="KSO_WM_UNIT_LAYERLEVEL" val="1_1_1"/>
  <p:tag name="KSO_WM_UNIT_VALUE" val="24"/>
  <p:tag name="KSO_WM_UNIT_HIGHLIGHT" val="0"/>
  <p:tag name="KSO_WM_UNIT_COMPATIBLE" val="0"/>
  <p:tag name="KSO_WM_UNIT_PRESET_TEXT_INDEX" val="3"/>
  <p:tag name="KSO_WM_DIAGRAM_GROUP_CODE" val="l1-1"/>
  <p:tag name="KSO_WM_UNIT_PRESET_TEXT_LEN" val="17"/>
  <p:tag name="KSO_WM_UNIT_FILL_FORE_SCHEMECOLOR_INDEX" val="9"/>
  <p:tag name="KSO_WM_UNIT_FILL_TYPE" val="1"/>
  <p:tag name="KSO_WM_UNIT_TEXT_FILL_FORE_SCHEMECOLOR_INDEX" val="2"/>
  <p:tag name="KSO_WM_UNIT_TEXT_FILL_TYPE" val="1"/>
  <p:tag name="KSO_WM_SCREEN_THEME_FLAG" val="Dlrq25wU2PGuGg5bbmjbDEsPG0cfpEgbm8bjjkhaRQTtEdTTVj+YWTYMWzhk7nf50J4oKxGCEAmgxI3dOO424ZxO57nmqHgK3+6EAGWPjSo="/>
</p:tagLst>
</file>

<file path=ppt/tags/tag19.xml><?xml version="1.0" encoding="utf-8"?>
<p:tagLst xmlns:p="http://schemas.openxmlformats.org/presentationml/2006/main">
  <p:tag name="KSO_WM_TEMPLATE_CATEGORY" val="diagram"/>
  <p:tag name="KSO_WM_TEMPLATE_INDEX" val="634"/>
  <p:tag name="KSO_WM_TAG_VERSION" val="1.0"/>
  <p:tag name="KSO_WM_BEAUTIFY_FLAG" val="#wm#"/>
  <p:tag name="KSO_WM_UNIT_TYPE" val="l_i"/>
  <p:tag name="KSO_WM_UNIT_INDEX" val="1_5"/>
  <p:tag name="KSO_WM_UNIT_ID" val="diagram634_2*l_i*1_5"/>
  <p:tag name="KSO_WM_UNIT_CLEAR" val="1"/>
  <p:tag name="KSO_WM_UNIT_LAYERLEVEL" val="1_1"/>
  <p:tag name="KSO_WM_DIAGRAM_GROUP_CODE" val="l1-1"/>
  <p:tag name="KSO_WM_UNIT_TEXT_FILL_FORE_SCHEMECOLOR_INDEX" val="9"/>
  <p:tag name="KSO_WM_UNIT_TEXT_FILL_TYPE" val="1"/>
  <p:tag name="KSO_WM_SCREEN_THEME_FLAG" val="Dlrq25wU2PGuGg5bbmjbDEsPG0cfpEgbm8bjjkhaRQTtEdTTVj+YWTYMWzhk7nf50J4oKxGCEAmgxI3dOO424ZxO57nmqHgK3+6EAGWPjSo="/>
</p:tagLst>
</file>

<file path=ppt/tags/tag2.xml><?xml version="1.0" encoding="utf-8"?>
<p:tagLst xmlns:p="http://schemas.openxmlformats.org/presentationml/2006/main">
  <p:tag name="KSO_WM_TEMPLATE_CATEGORY" val="diagram"/>
  <p:tag name="KSO_WM_TEMPLATE_INDEX" val="634"/>
  <p:tag name="KSO_WM_TAG_VERSION" val="1.0"/>
  <p:tag name="KSO_WM_BEAUTIFY_FLAG" val="#wm#"/>
  <p:tag name="KSO_WM_UNIT_TYPE" val="l_h_a"/>
  <p:tag name="KSO_WM_UNIT_INDEX" val="1_1_1"/>
  <p:tag name="KSO_WM_UNIT_ID" val="diagram634_2*l_h_a*1_1_1"/>
  <p:tag name="KSO_WM_UNIT_CLEAR" val="1"/>
  <p:tag name="KSO_WM_UNIT_LAYERLEVEL" val="1_1_1"/>
  <p:tag name="KSO_WM_UNIT_VALUE" val="24"/>
  <p:tag name="KSO_WM_UNIT_HIGHLIGHT" val="0"/>
  <p:tag name="KSO_WM_UNIT_COMPATIBLE" val="0"/>
  <p:tag name="KSO_WM_UNIT_PRESET_TEXT_INDEX" val="3"/>
  <p:tag name="KSO_WM_DIAGRAM_GROUP_CODE" val="l1-1"/>
  <p:tag name="KSO_WM_UNIT_PRESET_TEXT_LEN" val="17"/>
  <p:tag name="KSO_WM_UNIT_FILL_FORE_SCHEMECOLOR_INDEX" val="5"/>
  <p:tag name="KSO_WM_UNIT_FILL_TYPE" val="1"/>
  <p:tag name="KSO_WM_UNIT_TEXT_FILL_FORE_SCHEMECOLOR_INDEX" val="2"/>
  <p:tag name="KSO_WM_UNIT_TEXT_FILL_TYPE" val="1"/>
  <p:tag name="KSO_WM_SCREEN_THEME_FLAG" val="Dlrq25wU2PGuGg5bbmjbDEsPG0cfpEgbm8bjjkhaRQTtEdTTVj+YWTYMWzhk7nf50J4oKxGCEAmgxI3dOO424ZxO57nmqHgK3+6EAGWPjSo="/>
</p:tagLst>
</file>

<file path=ppt/tags/tag20.xml><?xml version="1.0" encoding="utf-8"?>
<p:tagLst xmlns:p="http://schemas.openxmlformats.org/presentationml/2006/main">
  <p:tag name="KSO_WM_TEMPLATE_CATEGORY" val="diagram"/>
  <p:tag name="KSO_WM_TEMPLATE_INDEX" val="634"/>
  <p:tag name="KSO_WM_TAG_VERSION" val="1.0"/>
  <p:tag name="KSO_WM_BEAUTIFY_FLAG" val="#wm#"/>
  <p:tag name="KSO_WM_UNIT_TYPE" val="l_h_f"/>
  <p:tag name="KSO_WM_UNIT_INDEX" val="1_5_1"/>
  <p:tag name="KSO_WM_UNIT_ID" val="diagram634_2*l_h_f*1_5_1"/>
  <p:tag name="KSO_WM_UNIT_CLEAR" val="1"/>
  <p:tag name="KSO_WM_UNIT_LAYERLEVEL" val="1_1_1"/>
  <p:tag name="KSO_WM_UNIT_VALUE" val="28"/>
  <p:tag name="KSO_WM_UNIT_HIGHLIGHT" val="0"/>
  <p:tag name="KSO_WM_UNIT_COMPATIBLE" val="0"/>
  <p:tag name="KSO_WM_UNIT_PRESET_TEXT_INDEX" val="4"/>
  <p:tag name="KSO_WM_DIAGRAM_GROUP_CODE" val="l1-1"/>
  <p:tag name="KSO_WM_UNIT_PRESET_TEXT_LEN" val="57"/>
  <p:tag name="KSO_WM_UNIT_TEXT_FILL_FORE_SCHEMECOLOR_INDEX" val="13"/>
  <p:tag name="KSO_WM_UNIT_TEXT_FILL_TYPE" val="1"/>
  <p:tag name="KSO_WM_SCREEN_THEME_FLAG" val="Dlrq25wU2PGuGg5bbmjbDEsPG0cfpEgbm8bjjkhaRQTtEdTTVj+YWTYMWzhk7nf50J4oKxGCEAmgxI3dOO424ZxO57nmqHgK3+6EAGWPjSo="/>
</p:tagLst>
</file>

<file path=ppt/tags/tag21.xml><?xml version="1.0" encoding="utf-8"?>
<p:tagLst xmlns:a="http://schemas.openxmlformats.org/drawingml/2006/main" xmlns:r="http://schemas.openxmlformats.org/officeDocument/2006/relationships" xmlns:p="http://schemas.openxmlformats.org/presentationml/2006/main">
  <p:tag name="ISPRING_PRESENTATION_TITLE" val="中国风建筑历史企业商务文化PPT模板"/>
  <p:tag name="KSO_WPP_MARK_KEY" val="552adfeb-cfc1-4af0-b60a-855b82f8a713"/>
  <p:tag name="KSO_WM_SCREEN_THEME_FLAG" val="Dlrq25wU2PGuGg5bbmjbDEsPG0cfpEgbm8bjjkhaRQTtEdTTVj+YWTYMWzhk7nf50J4oKxGCEAmgxI3dOO424ZxO57nmqHgK3+6EAGWPjSo="/>
</p:tagLst>
</file>

<file path=ppt/tags/tag3.xml><?xml version="1.0" encoding="utf-8"?>
<p:tagLst xmlns:p="http://schemas.openxmlformats.org/presentationml/2006/main">
  <p:tag name="KSO_WM_TEMPLATE_CATEGORY" val="diagram"/>
  <p:tag name="KSO_WM_TEMPLATE_INDEX" val="634"/>
  <p:tag name="KSO_WM_TAG_VERSION" val="1.0"/>
  <p:tag name="KSO_WM_BEAUTIFY_FLAG" val="#wm#"/>
  <p:tag name="KSO_WM_UNIT_TYPE" val="l_i"/>
  <p:tag name="KSO_WM_UNIT_INDEX" val="1_1"/>
  <p:tag name="KSO_WM_UNIT_ID" val="diagram634_2*l_i*1_1"/>
  <p:tag name="KSO_WM_UNIT_CLEAR" val="1"/>
  <p:tag name="KSO_WM_UNIT_LAYERLEVEL" val="1_1"/>
  <p:tag name="KSO_WM_DIAGRAM_GROUP_CODE" val="l1-1"/>
  <p:tag name="KSO_WM_UNIT_TEXT_FILL_FORE_SCHEMECOLOR_INDEX" val="5"/>
  <p:tag name="KSO_WM_UNIT_TEXT_FILL_TYPE" val="1"/>
  <p:tag name="KSO_WM_SCREEN_THEME_FLAG" val="Dlrq25wU2PGuGg5bbmjbDEsPG0cfpEgbm8bjjkhaRQTtEdTTVj+YWTYMWzhk7nf50J4oKxGCEAmgxI3dOO424ZxO57nmqHgK3+6EAGWPjSo="/>
</p:tagLst>
</file>

<file path=ppt/tags/tag4.xml><?xml version="1.0" encoding="utf-8"?>
<p:tagLst xmlns:p="http://schemas.openxmlformats.org/presentationml/2006/main">
  <p:tag name="KSO_WM_TEMPLATE_CATEGORY" val="diagram"/>
  <p:tag name="KSO_WM_TEMPLATE_INDEX" val="634"/>
  <p:tag name="KSO_WM_TAG_VERSION" val="1.0"/>
  <p:tag name="KSO_WM_BEAUTIFY_FLAG" val="#wm#"/>
  <p:tag name="KSO_WM_UNIT_TYPE" val="l_h_f"/>
  <p:tag name="KSO_WM_UNIT_INDEX" val="1_1_1"/>
  <p:tag name="KSO_WM_UNIT_ID" val="diagram634_2*l_h_f*1_1_1"/>
  <p:tag name="KSO_WM_UNIT_CLEAR" val="1"/>
  <p:tag name="KSO_WM_UNIT_LAYERLEVEL" val="1_1_1"/>
  <p:tag name="KSO_WM_UNIT_VALUE" val="28"/>
  <p:tag name="KSO_WM_UNIT_HIGHLIGHT" val="0"/>
  <p:tag name="KSO_WM_UNIT_COMPATIBLE" val="0"/>
  <p:tag name="KSO_WM_UNIT_PRESET_TEXT_INDEX" val="4"/>
  <p:tag name="KSO_WM_DIAGRAM_GROUP_CODE" val="l1-1"/>
  <p:tag name="KSO_WM_UNIT_PRESET_TEXT_LEN" val="57"/>
  <p:tag name="KSO_WM_UNIT_TEXT_FILL_FORE_SCHEMECOLOR_INDEX" val="13"/>
  <p:tag name="KSO_WM_UNIT_TEXT_FILL_TYPE" val="1"/>
  <p:tag name="KSO_WM_SCREEN_THEME_FLAG" val="Dlrq25wU2PGuGg5bbmjbDEsPG0cfpEgbm8bjjkhaRQTtEdTTVj+YWTYMWzhk7nf50J4oKxGCEAmgxI3dOO424ZxO57nmqHgK3+6EAGWPjSo="/>
</p:tagLst>
</file>

<file path=ppt/tags/tag5.xml><?xml version="1.0" encoding="utf-8"?>
<p:tagLst xmlns:p="http://schemas.openxmlformats.org/presentationml/2006/main">
  <p:tag name="KSO_WM_TAG_VERSION" val="1.0"/>
  <p:tag name="KSO_WM_BEAUTIFY_FLAG" val="#wm#"/>
  <p:tag name="KSO_WM_UNIT_TYPE" val="i"/>
  <p:tag name="KSO_WM_UNIT_ID" val="diagram634_2*i*8"/>
  <p:tag name="KSO_WM_TEMPLATE_CATEGORY" val="diagram"/>
  <p:tag name="KSO_WM_TEMPLATE_INDEX" val="634"/>
  <p:tag name="KSO_WM_UNIT_INDEX" val="8"/>
  <p:tag name="KSO_WM_SCREEN_THEME_FLAG" val="Dlrq25wU2PGuGg5bbmjbDEsPG0cfpEgbm8bjjkhaRQTtEdTTVj+YWTYMWzhk7nf50J4oKxGCEAmgxI3dOO424ZxO57nmqHgK3+6EAGWPjSo="/>
</p:tagLst>
</file>

<file path=ppt/tags/tag6.xml><?xml version="1.0" encoding="utf-8"?>
<p:tagLst xmlns:p="http://schemas.openxmlformats.org/presentationml/2006/main">
  <p:tag name="KSO_WM_TEMPLATE_CATEGORY" val="diagram"/>
  <p:tag name="KSO_WM_TEMPLATE_INDEX" val="634"/>
  <p:tag name="KSO_WM_TAG_VERSION" val="1.0"/>
  <p:tag name="KSO_WM_BEAUTIFY_FLAG" val="#wm#"/>
  <p:tag name="KSO_WM_UNIT_TYPE" val="l_h_a"/>
  <p:tag name="KSO_WM_UNIT_INDEX" val="1_2_1"/>
  <p:tag name="KSO_WM_UNIT_ID" val="diagram634_2*l_h_a*1_2_1"/>
  <p:tag name="KSO_WM_UNIT_CLEAR" val="1"/>
  <p:tag name="KSO_WM_UNIT_LAYERLEVEL" val="1_1_1"/>
  <p:tag name="KSO_WM_UNIT_VALUE" val="24"/>
  <p:tag name="KSO_WM_UNIT_HIGHLIGHT" val="0"/>
  <p:tag name="KSO_WM_UNIT_COMPATIBLE" val="0"/>
  <p:tag name="KSO_WM_UNIT_PRESET_TEXT_INDEX" val="3"/>
  <p:tag name="KSO_WM_DIAGRAM_GROUP_CODE" val="l1-1"/>
  <p:tag name="KSO_WM_UNIT_PRESET_TEXT_LEN" val="17"/>
  <p:tag name="KSO_WM_UNIT_FILL_FORE_SCHEMECOLOR_INDEX" val="6"/>
  <p:tag name="KSO_WM_UNIT_FILL_TYPE" val="1"/>
  <p:tag name="KSO_WM_UNIT_TEXT_FILL_FORE_SCHEMECOLOR_INDEX" val="2"/>
  <p:tag name="KSO_WM_UNIT_TEXT_FILL_TYPE" val="1"/>
  <p:tag name="KSO_WM_SCREEN_THEME_FLAG" val="Dlrq25wU2PGuGg5bbmjbDEsPG0cfpEgbm8bjjkhaRQTtEdTTVj+YWTYMWzhk7nf50J4oKxGCEAmgxI3dOO424ZxO57nmqHgK3+6EAGWPjSo="/>
</p:tagLst>
</file>

<file path=ppt/tags/tag7.xml><?xml version="1.0" encoding="utf-8"?>
<p:tagLst xmlns:p="http://schemas.openxmlformats.org/presentationml/2006/main">
  <p:tag name="KSO_WM_TEMPLATE_CATEGORY" val="diagram"/>
  <p:tag name="KSO_WM_TEMPLATE_INDEX" val="634"/>
  <p:tag name="KSO_WM_TAG_VERSION" val="1.0"/>
  <p:tag name="KSO_WM_BEAUTIFY_FLAG" val="#wm#"/>
  <p:tag name="KSO_WM_UNIT_TYPE" val="l_i"/>
  <p:tag name="KSO_WM_UNIT_INDEX" val="1_2"/>
  <p:tag name="KSO_WM_UNIT_ID" val="diagram634_2*l_i*1_2"/>
  <p:tag name="KSO_WM_UNIT_CLEAR" val="1"/>
  <p:tag name="KSO_WM_UNIT_LAYERLEVEL" val="1_1"/>
  <p:tag name="KSO_WM_DIAGRAM_GROUP_CODE" val="l1-1"/>
  <p:tag name="KSO_WM_UNIT_TEXT_FILL_FORE_SCHEMECOLOR_INDEX" val="6"/>
  <p:tag name="KSO_WM_UNIT_TEXT_FILL_TYPE" val="1"/>
  <p:tag name="KSO_WM_SCREEN_THEME_FLAG" val="Dlrq25wU2PGuGg5bbmjbDEsPG0cfpEgbm8bjjkhaRQTtEdTTVj+YWTYMWzhk7nf50J4oKxGCEAmgxI3dOO424ZxO57nmqHgK3+6EAGWPjSo="/>
</p:tagLst>
</file>

<file path=ppt/tags/tag8.xml><?xml version="1.0" encoding="utf-8"?>
<p:tagLst xmlns:p="http://schemas.openxmlformats.org/presentationml/2006/main">
  <p:tag name="KSO_WM_TEMPLATE_CATEGORY" val="diagram"/>
  <p:tag name="KSO_WM_TEMPLATE_INDEX" val="634"/>
  <p:tag name="KSO_WM_TAG_VERSION" val="1.0"/>
  <p:tag name="KSO_WM_BEAUTIFY_FLAG" val="#wm#"/>
  <p:tag name="KSO_WM_UNIT_TYPE" val="l_h_f"/>
  <p:tag name="KSO_WM_UNIT_INDEX" val="1_2_1"/>
  <p:tag name="KSO_WM_UNIT_ID" val="diagram634_2*l_h_f*1_2_1"/>
  <p:tag name="KSO_WM_UNIT_CLEAR" val="1"/>
  <p:tag name="KSO_WM_UNIT_LAYERLEVEL" val="1_1_1"/>
  <p:tag name="KSO_WM_UNIT_VALUE" val="28"/>
  <p:tag name="KSO_WM_UNIT_HIGHLIGHT" val="0"/>
  <p:tag name="KSO_WM_UNIT_COMPATIBLE" val="0"/>
  <p:tag name="KSO_WM_UNIT_PRESET_TEXT_INDEX" val="4"/>
  <p:tag name="KSO_WM_DIAGRAM_GROUP_CODE" val="l1-1"/>
  <p:tag name="KSO_WM_UNIT_PRESET_TEXT_LEN" val="57"/>
  <p:tag name="KSO_WM_UNIT_TEXT_FILL_FORE_SCHEMECOLOR_INDEX" val="13"/>
  <p:tag name="KSO_WM_UNIT_TEXT_FILL_TYPE" val="1"/>
  <p:tag name="KSO_WM_SCREEN_THEME_FLAG" val="Dlrq25wU2PGuGg5bbmjbDEsPG0cfpEgbm8bjjkhaRQTtEdTTVj+YWTYMWzhk7nf50J4oKxGCEAmgxI3dOO424ZxO57nmqHgK3+6EAGWPjSo="/>
</p:tagLst>
</file>

<file path=ppt/tags/tag9.xml><?xml version="1.0" encoding="utf-8"?>
<p:tagLst xmlns:p="http://schemas.openxmlformats.org/presentationml/2006/main">
  <p:tag name="KSO_WM_TAG_VERSION" val="1.0"/>
  <p:tag name="KSO_WM_BEAUTIFY_FLAG" val="#wm#"/>
  <p:tag name="KSO_WM_UNIT_TYPE" val="i"/>
  <p:tag name="KSO_WM_UNIT_ID" val="diagram634_2*i*15"/>
  <p:tag name="KSO_WM_TEMPLATE_CATEGORY" val="diagram"/>
  <p:tag name="KSO_WM_TEMPLATE_INDEX" val="634"/>
  <p:tag name="KSO_WM_UNIT_INDEX" val="15"/>
  <p:tag name="KSO_WM_SCREEN_THEME_FLAG" val="Dlrq25wU2PGuGg5bbmjbDEsPG0cfpEgbm8bjjkhaRQTtEdTTVj+YWTYMWzhk7nf50J4oKxGCEAmgxI3dOO424ZxO57nmqHgK3+6EAGWPjSo="/>
</p:tagLst>
</file>

<file path=ppt/theme/theme1.xml><?xml version="1.0" encoding="utf-8"?>
<a:theme xmlns:a="http://schemas.openxmlformats.org/drawingml/2006/main" name="Blends">
  <a:themeElements>
    <a:clrScheme name="">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0"/>
      </a:accent5>
      <a:accent6>
        <a:srgbClr val="E5B900"/>
      </a:accent6>
      <a:hlink>
        <a:srgbClr val="FF0000"/>
      </a:hlink>
      <a:folHlink>
        <a:srgbClr val="3333CC"/>
      </a:folHlink>
    </a:clrScheme>
    <a:fontScheme name="">
      <a:majorFont>
        <a:latin typeface="Tahoma"/>
        <a:ea typeface="宋体"/>
        <a:cs typeface=""/>
      </a:majorFont>
      <a:minorFont>
        <a:latin typeface="Tahoma"/>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FFFFFF"/>
        </a:dk1>
        <a:lt1>
          <a:srgbClr val="000000"/>
        </a:lt1>
        <a:dk2>
          <a:srgbClr val="DDDDDD"/>
        </a:dk2>
        <a:lt2>
          <a:srgbClr val="969696"/>
        </a:lt2>
        <a:accent1>
          <a:srgbClr val="00E4A8"/>
        </a:accent1>
        <a:accent2>
          <a:srgbClr val="3333CC"/>
        </a:accent2>
        <a:accent3>
          <a:srgbClr val="AAAAAA"/>
        </a:accent3>
        <a:accent4>
          <a:srgbClr val="DCDCDC"/>
        </a:accent4>
        <a:accent5>
          <a:srgbClr val="AAEFD0"/>
        </a:accent5>
        <a:accent6>
          <a:srgbClr val="2D2DB7"/>
        </a:accent6>
        <a:hlink>
          <a:srgbClr val="FF5050"/>
        </a:hlink>
        <a:folHlink>
          <a:srgbClr val="FFCF01"/>
        </a:folHlink>
      </a:clrScheme>
      <a:clrMap bg1="lt1" tx1="dk1" bg2="lt2" tx2="dk2" accent1="accent1" accent2="accent2" accent3="accent3" accent4="accent4" accent5="accent5" accent6="accent6" hlink="hlink" folHlink="folHlink"/>
    </a:extraClrScheme>
    <a:extraClrScheme>
      <a:clrScheme name="">
        <a:dk1>
          <a:srgbClr val="FFFFFF"/>
        </a:dk1>
        <a:lt1>
          <a:srgbClr val="0000CC"/>
        </a:lt1>
        <a:dk2>
          <a:srgbClr val="FFFFCC"/>
        </a:dk2>
        <a:lt2>
          <a:srgbClr val="000094"/>
        </a:lt2>
        <a:accent1>
          <a:srgbClr val="3193FF"/>
        </a:accent1>
        <a:accent2>
          <a:srgbClr val="9900FF"/>
        </a:accent2>
        <a:accent3>
          <a:srgbClr val="AAAAE2"/>
        </a:accent3>
        <a:accent4>
          <a:srgbClr val="DCDCDC"/>
        </a:accent4>
        <a:accent5>
          <a:srgbClr val="ADC8FF"/>
        </a:accent5>
        <a:accent6>
          <a:srgbClr val="8900E5"/>
        </a:accent6>
        <a:hlink>
          <a:srgbClr val="FF3399"/>
        </a:hlink>
        <a:folHlink>
          <a:srgbClr val="FF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0"/>
        </a:accent5>
        <a:accent6>
          <a:srgbClr val="E5B900"/>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5"/>
        </a:accent5>
        <a:accent6>
          <a:srgbClr val="ACACAC"/>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CCA"/>
        </a:accent5>
        <a:accent6>
          <a:srgbClr val="4345A2"/>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AAB82"/>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Blends</Template>
  <TotalTime>0</TotalTime>
  <Words>6451</Words>
  <Application>WPS 演示</Application>
  <PresentationFormat>在屏幕上显示</PresentationFormat>
  <Paragraphs>826</Paragraphs>
  <Slides>26</Slides>
  <Notes>14</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26</vt:i4>
      </vt:variant>
    </vt:vector>
  </HeadingPairs>
  <TitlesOfParts>
    <vt:vector size="47" baseType="lpstr">
      <vt:lpstr>Arial</vt:lpstr>
      <vt:lpstr>宋体</vt:lpstr>
      <vt:lpstr>Wingdings</vt:lpstr>
      <vt:lpstr>Tahoma</vt:lpstr>
      <vt:lpstr>司马彦简行修正版</vt:lpstr>
      <vt:lpstr>微软雅黑</vt:lpstr>
      <vt:lpstr>Calibri</vt:lpstr>
      <vt:lpstr>华文隶书</vt:lpstr>
      <vt:lpstr>Footlight MT Light</vt:lpstr>
      <vt:lpstr>Arial Unicode MS</vt:lpstr>
      <vt:lpstr>Times New Roman</vt:lpstr>
      <vt:lpstr>黑体</vt:lpstr>
      <vt:lpstr>楷体_GB2312</vt:lpstr>
      <vt:lpstr>楷体</vt:lpstr>
      <vt:lpstr>华文楷体</vt:lpstr>
      <vt:lpstr>Impact</vt:lpstr>
      <vt:lpstr>DFGothic-EB</vt:lpstr>
      <vt:lpstr>Verdana</vt:lpstr>
      <vt:lpstr>新宋体</vt:lpstr>
      <vt:lpstr>Yu Mincho Demibold</vt:lpstr>
      <vt:lpstr>Blends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Computer Science, ADFA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William Stallings, Cryptography and Network Security 3/e</dc:title>
  <dc:creator>Dr Lawrie Brown</dc:creator>
  <dc:subject>Lecture Overheads - Ch 1</dc:subject>
  <cp:lastModifiedBy>天行健</cp:lastModifiedBy>
  <cp:revision>1887</cp:revision>
  <dcterms:created xsi:type="dcterms:W3CDTF">2002-03-28T02:06:00Z</dcterms:created>
  <dcterms:modified xsi:type="dcterms:W3CDTF">2019-02-17T14:01:44Z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RubyTemplateID">
    <vt:lpwstr>2</vt:lpwstr>
  </property>
  <property fmtid="{D5CDD505-2E9C-101B-9397-08002B2CF9AE}" pid="3" name="KSOProductBuildVer">
    <vt:lpwstr>2052-11.1.0.8214</vt:lpwstr>
  </property>
</Properties>
</file>