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gs/tag8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46" r:id="rId3"/>
    <p:sldId id="413" r:id="rId4"/>
    <p:sldId id="410" r:id="rId5"/>
    <p:sldId id="426" r:id="rId6"/>
    <p:sldId id="415" r:id="rId7"/>
    <p:sldId id="417" r:id="rId8"/>
    <p:sldId id="447" r:id="rId9"/>
    <p:sldId id="418" r:id="rId10"/>
    <p:sldId id="419" r:id="rId11"/>
    <p:sldId id="420" r:id="rId12"/>
    <p:sldId id="421" r:id="rId13"/>
    <p:sldId id="425" r:id="rId14"/>
    <p:sldId id="424" r:id="rId15"/>
    <p:sldId id="427" r:id="rId16"/>
    <p:sldId id="467" r:id="rId17"/>
    <p:sldId id="428" r:id="rId18"/>
    <p:sldId id="468" r:id="rId19"/>
    <p:sldId id="431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</p:embeddedFont>
    <p:embeddedFont>
      <p:font typeface="华文楷体" panose="02010600040101010101" charset="-122"/>
      <p:regular r:id="rId25"/>
    </p:embeddedFont>
    <p:embeddedFont>
      <p:font typeface="中山行书百年纪念版" panose="02010609000101010101" charset="-122"/>
      <p:regular r:id="rId26"/>
    </p:embeddedFont>
    <p:embeddedFont>
      <p:font typeface="华文行楷" panose="0201080004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F16"/>
    <a:srgbClr val="FFFFFF"/>
    <a:srgbClr val="801B13"/>
    <a:srgbClr val="5C140E"/>
    <a:srgbClr val="826652"/>
    <a:srgbClr val="5B0B18"/>
    <a:srgbClr val="C5A692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9" /><Relationship Type="http://schemas.openxmlformats.org/officeDocument/2006/relationships/slide" Target="slides/slide6.xml" Id="rId8" /><Relationship Type="http://schemas.openxmlformats.org/officeDocument/2006/relationships/slide" Target="slides/slide5.xml" Id="rId7" /><Relationship Type="http://schemas.openxmlformats.org/officeDocument/2006/relationships/slide" Target="slides/slide4.xml" Id="rId6" /><Relationship Type="http://schemas.openxmlformats.org/officeDocument/2006/relationships/slide" Target="slides/slide3.xml" Id="rId5" /><Relationship Type="http://schemas.openxmlformats.org/officeDocument/2006/relationships/slide" Target="slides/slide2.xml" Id="rId4" /><Relationship Type="http://schemas.openxmlformats.org/officeDocument/2006/relationships/slide" Target="slides/slide1.xml" Id="rId3" /><Relationship Type="http://schemas.openxmlformats.org/officeDocument/2006/relationships/font" Target="fonts/font4.fntdata" Id="rId27" /><Relationship Type="http://schemas.openxmlformats.org/officeDocument/2006/relationships/font" Target="fonts/font3.fntdata" Id="rId26" /><Relationship Type="http://schemas.openxmlformats.org/officeDocument/2006/relationships/font" Target="fonts/font2.fntdata" Id="rId25" /><Relationship Type="http://schemas.openxmlformats.org/officeDocument/2006/relationships/font" Target="fonts/font1.fntdata" Id="rId24" /><Relationship Type="http://schemas.openxmlformats.org/officeDocument/2006/relationships/tableStyles" Target="tableStyles.xml" Id="rId23" /><Relationship Type="http://schemas.openxmlformats.org/officeDocument/2006/relationships/viewProps" Target="viewProps.xml" Id="rId22" /><Relationship Type="http://schemas.openxmlformats.org/officeDocument/2006/relationships/presProps" Target="presProps.xml" Id="rId21" /><Relationship Type="http://schemas.openxmlformats.org/officeDocument/2006/relationships/slide" Target="slides/slide18.xml" Id="rId20" /><Relationship Type="http://schemas.openxmlformats.org/officeDocument/2006/relationships/theme" Target="theme/theme1.xml" Id="rId2" /><Relationship Type="http://schemas.openxmlformats.org/officeDocument/2006/relationships/slide" Target="slides/slide17.xml" Id="rId19" /><Relationship Type="http://schemas.openxmlformats.org/officeDocument/2006/relationships/slide" Target="slides/slide16.xml" Id="rId18" /><Relationship Type="http://schemas.openxmlformats.org/officeDocument/2006/relationships/slide" Target="slides/slide15.xml" Id="rId17" /><Relationship Type="http://schemas.openxmlformats.org/officeDocument/2006/relationships/slide" Target="slides/slide14.xml" Id="rId16" /><Relationship Type="http://schemas.openxmlformats.org/officeDocument/2006/relationships/slide" Target="slides/slide13.xml" Id="rId15" /><Relationship Type="http://schemas.openxmlformats.org/officeDocument/2006/relationships/slide" Target="slides/slide12.xml" Id="rId14" /><Relationship Type="http://schemas.openxmlformats.org/officeDocument/2006/relationships/slide" Target="slides/slide11.xml" Id="rId13" /><Relationship Type="http://schemas.openxmlformats.org/officeDocument/2006/relationships/slide" Target="slides/slide10.xml" Id="rId12" /><Relationship Type="http://schemas.openxmlformats.org/officeDocument/2006/relationships/slide" Target="slides/slide9.xml" Id="rId11" /><Relationship Type="http://schemas.openxmlformats.org/officeDocument/2006/relationships/slide" Target="slides/slide8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84.xml" Id="R172599c1d0ac4218" 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背景-31"/>
          <p:cNvPicPr>
            <a:picLocks noChangeAspect="1"/>
          </p:cNvPicPr>
          <p:nvPr userDrawn="1"/>
        </p:nvPicPr>
        <p:blipFill>
          <a:blip r:embed="rId17"/>
          <a:srcRect l="14140" r="5465"/>
          <a:stretch>
            <a:fillRect/>
          </a:stretch>
        </p:blipFill>
        <p:spPr>
          <a:xfrm rot="16200000">
            <a:off x="2667635" y="-2666365"/>
            <a:ext cx="6858000" cy="12192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5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NULL" TargetMode="Externa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6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aseancn.com/picture/index.asp?classname=&amp;page=3" TargetMode="External"/><Relationship Id="rId8" Type="http://schemas.openxmlformats.org/officeDocument/2006/relationships/image" Target="../media/image9.jpeg"/><Relationship Id="rId7" Type="http://schemas.openxmlformats.org/officeDocument/2006/relationships/hyperlink" Target="http://news.xinhuanet.com/misc/2002-09/29/xinsrc_761d886ad45a11d6b5d400b0d03f0b06.jpg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4.xml"/><Relationship Id="rId11" Type="http://schemas.openxmlformats.org/officeDocument/2006/relationships/image" Target="../media/image11.png"/><Relationship Id="rId10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17.jpeg"/><Relationship Id="rId2" Type="http://schemas.openxmlformats.org/officeDocument/2006/relationships/tags" Target="../tags/tag6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u=1175688723,3119035056&amp;fm=26&amp;gp=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" y="97790"/>
            <a:ext cx="11965305" cy="6662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8320" y="367030"/>
            <a:ext cx="113512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人类最早的文明是在</a:t>
            </a:r>
            <a:r>
              <a:rPr lang="zh-CN" altLang="en-US" sz="3600" b="1">
                <a:solidFill>
                  <a:srgbClr val="FF0000"/>
                </a:solidFill>
              </a:rPr>
              <a:t>适合农耕</a:t>
            </a:r>
            <a:r>
              <a:rPr lang="zh-CN" altLang="en-US" sz="3600"/>
              <a:t>的</a:t>
            </a:r>
            <a:r>
              <a:rPr lang="zh-CN" altLang="en-US" sz="3600" b="1">
                <a:solidFill>
                  <a:srgbClr val="FF0000"/>
                </a:solidFill>
              </a:rPr>
              <a:t>大河流域</a:t>
            </a:r>
            <a:r>
              <a:rPr lang="zh-CN" altLang="en-US" sz="3600"/>
              <a:t>产生的，亚非地区的</a:t>
            </a:r>
            <a:r>
              <a:rPr lang="zh-CN" altLang="en-US" sz="3600">
                <a:solidFill>
                  <a:srgbClr val="FF0000"/>
                </a:solidFill>
              </a:rPr>
              <a:t>尼罗河</a:t>
            </a:r>
            <a:r>
              <a:rPr lang="zh-CN" altLang="en-US" sz="3600">
                <a:solidFill>
                  <a:schemeClr val="tx1"/>
                </a:solidFill>
              </a:rPr>
              <a:t>、两河流域、印度河和黄河流域、长江流域是人类文明的重要发源地。</a:t>
            </a:r>
            <a:endParaRPr lang="zh-CN" altLang="en-US" sz="36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132715" y="168910"/>
            <a:ext cx="638302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en-US" altLang="zh-CN" sz="44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古埃及天文学—太阳历</a:t>
            </a:r>
            <a:endParaRPr lang="en-US" altLang="zh-CN" sz="44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3554" name="Picture 2" descr="C:\Users\Administrator\Desktop\t01b5a0eeb3c454e63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64985" y="168910"/>
            <a:ext cx="5154295" cy="619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42265" y="1720215"/>
            <a:ext cx="65919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太阳历又称为阳历</a:t>
            </a:r>
            <a:r>
              <a:rPr lang="zh-CN" altLang="en-US" sz="3200"/>
              <a:t>，是以地球绕太阳公转的运动周期为基础而制定的历法。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208280" y="4308475"/>
            <a:ext cx="63074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如今世界通行的公历就是一种阳历，平年365天</a:t>
            </a:r>
            <a:endParaRPr lang="zh-CN" altLang="en-US" sz="36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0" y="127635"/>
            <a:ext cx="114915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zh-CN" altLang="en-US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</a:t>
            </a:r>
            <a:r>
              <a:rPr lang="en-US" altLang="zh-CN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象形文字——世界上最古老的的文字之一</a:t>
            </a:r>
            <a:endParaRPr lang="en-US" altLang="zh-CN" sz="36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6835" y="5228590"/>
            <a:ext cx="1117981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形成于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公元前3000年前后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。它是一种与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事物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形状相似的文字，并有一定的</a:t>
            </a:r>
            <a:r>
              <a:rPr lang="zh-CN" altLang="en-US" sz="32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读音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55" y="889000"/>
            <a:ext cx="3450590" cy="441896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ttp://gb2.chinabroadcast.cn/mmsource/image/2003-9-1/44.jpg"/>
          <p:cNvPicPr>
            <a:picLocks noChangeAspect="1" noChangeArrowheads="1"/>
          </p:cNvPicPr>
          <p:nvPr/>
        </p:nvPicPr>
        <p:blipFill>
          <a:blip r:embed="rId2" r:link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" y="889112"/>
            <a:ext cx="18002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27355" y="1644650"/>
            <a:ext cx="125793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面包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1" name="Picture 3" descr="http://gb2.chinabroadcast.cn/mmsource/image/2003-9-1/23.jpg"/>
          <p:cNvPicPr>
            <a:picLocks noChangeAspect="1" noChangeArrowheads="1"/>
          </p:cNvPicPr>
          <p:nvPr/>
        </p:nvPicPr>
        <p:blipFill>
          <a:blip r:embed="rId4" r:link="rId3" cstate="print">
            <a:clrChange>
              <a:clrFrom>
                <a:srgbClr val="FFFEFB">
                  <a:alpha val="100000"/>
                </a:srgbClr>
              </a:clrFrom>
              <a:clrTo>
                <a:srgbClr val="FFFEFB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05" y="692186"/>
            <a:ext cx="1470025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238500" y="1738630"/>
            <a:ext cx="92075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>
                <a:latin typeface="华文楷体" panose="02010600040101010101" charset="-122"/>
                <a:ea typeface="华文楷体" panose="02010600040101010101" charset="-122"/>
              </a:rPr>
              <a:t>院子</a:t>
            </a:r>
            <a:endParaRPr kumimoji="1" lang="zh-CN" altLang="en-US" sz="2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7" name="Picture 9" descr="http://gb2.chinabroadcast.cn/mmsource/image/2003-9-1/33.jpg"/>
          <p:cNvPicPr>
            <a:picLocks noChangeAspect="1" noChangeArrowheads="1"/>
          </p:cNvPicPr>
          <p:nvPr/>
        </p:nvPicPr>
        <p:blipFill>
          <a:blip r:embed="rId5" r:link="rId3" cstate="print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33" y="691891"/>
            <a:ext cx="1871663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582251" y="1444593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水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62" name="Picture 14" descr="4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" y="2471288"/>
            <a:ext cx="10937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133475" y="3745865"/>
            <a:ext cx="9245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山坡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7655" name="Picture 7" descr="http://gb2.chinabroadcast.cn/mmsource/image/2003-9-1/43.jpg"/>
          <p:cNvPicPr>
            <a:picLocks noChangeAspect="1" noChangeArrowheads="1"/>
          </p:cNvPicPr>
          <p:nvPr/>
        </p:nvPicPr>
        <p:blipFill>
          <a:blip r:embed="rId7" r:link="rId3" cstate="print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08" y="2384359"/>
            <a:ext cx="1439862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4305935" y="3595555"/>
            <a:ext cx="115252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kumimoji="1"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布匹</a:t>
            </a:r>
            <a:endParaRPr kumimoji="1" lang="zh-CN" altLang="en-US" sz="20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nimBg="1"/>
      <p:bldP spid="2560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层 6"/>
          <p:cNvPicPr>
            <a:picLocks noChangeAspect="1"/>
          </p:cNvPicPr>
          <p:nvPr/>
        </p:nvPicPr>
        <p:blipFill>
          <a:blip r:embed="rId1"/>
          <a:srcRect t="57385" b="7138"/>
          <a:stretch>
            <a:fillRect/>
          </a:stretch>
        </p:blipFill>
        <p:spPr>
          <a:xfrm>
            <a:off x="0" y="4424680"/>
            <a:ext cx="12192000" cy="2433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13885" y="1706880"/>
            <a:ext cx="5798185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zh-CN" altLang="en-US" sz="13800">
                <a:blipFill>
                  <a:blip r:embed="rId2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</a:rPr>
              <a:t>金字塔</a:t>
            </a:r>
            <a:endParaRPr lang="zh-CN" altLang="en-US" sz="13800">
              <a:blipFill>
                <a:blip r:embed="rId2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4495" y="1706880"/>
            <a:ext cx="2739390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rPr>
              <a:t>02</a:t>
            </a:r>
            <a:endParaRPr lang="en-US" altLang="zh-CN" sz="13800">
              <a:blipFill>
                <a:blip r:embed="rId2"/>
                <a:stretch>
                  <a:fillRect/>
                </a:stretch>
              </a:blip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1930" y="260350"/>
            <a:ext cx="11989435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高塔巍巍数十寻，八百万方石砌成。艺术光垂数千载，雄哉伟哉古文明。</a:t>
            </a:r>
            <a:r>
              <a:rPr lang="en-US" altLang="zh-CN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----------</a:t>
            </a:r>
            <a:r>
              <a:rPr lang="zh-CN" altLang="en-US" sz="3600" b="1" dirty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陈毅《赞金字塔》</a:t>
            </a:r>
            <a:endParaRPr lang="zh-CN" altLang="en-US" sz="4000" b="1" dirty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7" name="图片 6" descr="图层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02870" y="0"/>
            <a:ext cx="960120" cy="423545"/>
          </a:xfrm>
          <a:prstGeom prst="rect">
            <a:avLst/>
          </a:prstGeom>
        </p:spPr>
      </p:pic>
      <p:pic>
        <p:nvPicPr>
          <p:cNvPr id="6" name="图片 5" descr="image-removebg-preview (1)"/>
          <p:cNvPicPr>
            <a:picLocks noChangeAspect="1"/>
          </p:cNvPicPr>
          <p:nvPr/>
        </p:nvPicPr>
        <p:blipFill>
          <a:blip r:embed="rId2" cstate="print"/>
          <a:srcRect b="24893"/>
          <a:stretch>
            <a:fillRect/>
          </a:stretch>
        </p:blipFill>
        <p:spPr bwMode="auto">
          <a:xfrm flipH="1">
            <a:off x="5862320" y="3999865"/>
            <a:ext cx="6329680" cy="28581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图片 7" descr="timg[7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" y="2752090"/>
            <a:ext cx="3783330" cy="39077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74465" y="2821305"/>
            <a:ext cx="66205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金字塔用途</a:t>
            </a:r>
            <a:r>
              <a:rPr lang="zh-CN" altLang="en-US" sz="3600">
                <a:solidFill>
                  <a:schemeClr val="tx1"/>
                </a:solidFill>
              </a:rPr>
              <a:t>是</a:t>
            </a:r>
            <a:r>
              <a:rPr lang="zh-CN" altLang="en-US" sz="3600"/>
              <a:t>什么呢？为什么叫它金字塔，它的修建有什么意</a:t>
            </a:r>
            <a:r>
              <a:rPr lang="zh-CN" altLang="en-US" sz="3600"/>
              <a:t>义？请同学们自主学习找出答案吧。</a:t>
            </a:r>
            <a:endParaRPr lang="zh-CN" altLang="en-US" sz="36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age-removebg-preview (1)"/>
          <p:cNvPicPr>
            <a:picLocks noChangeAspect="1"/>
          </p:cNvPicPr>
          <p:nvPr/>
        </p:nvPicPr>
        <p:blipFill>
          <a:blip r:embed="rId1" cstate="print"/>
          <a:srcRect b="24893"/>
          <a:stretch>
            <a:fillRect/>
          </a:stretch>
        </p:blipFill>
        <p:spPr bwMode="auto">
          <a:xfrm flipH="1">
            <a:off x="5862320" y="3999865"/>
            <a:ext cx="6329680" cy="28581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29895" y="517525"/>
          <a:ext cx="11539855" cy="400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670"/>
                <a:gridCol w="9862185"/>
              </a:tblGrid>
              <a:tr h="65341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金字塔</a:t>
                      </a:r>
                      <a:endParaRPr lang="zh-CN" altLang="en-US" sz="3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53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修建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53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作用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0434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/>
                        <a:t>意义</a:t>
                      </a: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20345" y="4829810"/>
            <a:ext cx="11751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金字塔</a:t>
            </a:r>
            <a:r>
              <a:rPr lang="zh-CN" altLang="en-US" sz="3600">
                <a:solidFill>
                  <a:schemeClr val="tx1"/>
                </a:solidFill>
              </a:rPr>
              <a:t>是存放</a:t>
            </a:r>
            <a:r>
              <a:rPr lang="zh-CN" altLang="en-US" sz="3600">
                <a:solidFill>
                  <a:srgbClr val="FF0000"/>
                </a:solidFill>
              </a:rPr>
              <a:t>国王木乃伊</a:t>
            </a:r>
            <a:r>
              <a:rPr lang="zh-CN" altLang="en-US" sz="3600">
                <a:solidFill>
                  <a:schemeClr val="tx1"/>
                </a:solidFill>
              </a:rPr>
              <a:t>的地方</a:t>
            </a:r>
            <a:r>
              <a:rPr lang="zh-CN" altLang="en-US" sz="3600">
                <a:solidFill>
                  <a:srgbClr val="FF0000"/>
                </a:solidFill>
              </a:rPr>
              <a:t>，</a:t>
            </a:r>
            <a:r>
              <a:rPr lang="zh-CN" altLang="en-US" sz="3600">
                <a:solidFill>
                  <a:schemeClr val="tx1"/>
                </a:solidFill>
              </a:rPr>
              <a:t>是其死而复活后的</a:t>
            </a:r>
            <a:r>
              <a:rPr lang="en-US" altLang="zh-CN" sz="3600">
                <a:solidFill>
                  <a:srgbClr val="FF0000"/>
                </a:solidFill>
              </a:rPr>
              <a:t>“</a:t>
            </a:r>
            <a:r>
              <a:rPr lang="zh-CN" altLang="en-US" sz="3600">
                <a:solidFill>
                  <a:srgbClr val="FF0000"/>
                </a:solidFill>
              </a:rPr>
              <a:t>永世的城堡。</a:t>
            </a:r>
            <a:r>
              <a:rPr lang="en-US" altLang="zh-CN" sz="3600">
                <a:solidFill>
                  <a:srgbClr val="FF0000"/>
                </a:solidFill>
              </a:rPr>
              <a:t>”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67530" y="1180465"/>
            <a:ext cx="2126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ym typeface="+mn-ea"/>
              </a:rPr>
              <a:t>埃及</a:t>
            </a:r>
            <a:endParaRPr lang="zh-CN" altLang="en-US" sz="4000"/>
          </a:p>
          <a:p>
            <a:endParaRPr lang="en-US" altLang="zh-CN" sz="4000"/>
          </a:p>
        </p:txBody>
      </p:sp>
      <p:sp>
        <p:nvSpPr>
          <p:cNvPr id="9" name="文本框 8"/>
          <p:cNvSpPr txBox="1"/>
          <p:nvPr/>
        </p:nvSpPr>
        <p:spPr>
          <a:xfrm>
            <a:off x="4182745" y="1857375"/>
            <a:ext cx="2496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sym typeface="+mn-ea"/>
              </a:rPr>
              <a:t>法老的陵墓</a:t>
            </a:r>
            <a:endParaRPr lang="en-US" altLang="zh-CN" sz="3600"/>
          </a:p>
        </p:txBody>
      </p:sp>
      <p:sp>
        <p:nvSpPr>
          <p:cNvPr id="10" name="文本框 9"/>
          <p:cNvSpPr txBox="1"/>
          <p:nvPr/>
        </p:nvSpPr>
        <p:spPr>
          <a:xfrm>
            <a:off x="2224405" y="2644775"/>
            <a:ext cx="9633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埃及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文明的象征</a:t>
            </a:r>
            <a:r>
              <a:rPr lang="zh-CN" altLang="en-US" sz="3200">
                <a:sym typeface="+mn-ea"/>
              </a:rPr>
              <a:t>，反映了古埃及社会经济发展的较高水平，是古埃及人智慧的结晶</a:t>
            </a:r>
            <a:endParaRPr lang="zh-CN" altLang="en-US" sz="3200"/>
          </a:p>
          <a:p>
            <a:endParaRPr lang="en-US" altLang="zh-CN" sz="3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778240" y="221615"/>
            <a:ext cx="322135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胡夫金字塔</a:t>
            </a:r>
            <a:r>
              <a:rPr lang="zh-CN" altLang="en-US" sz="3600"/>
              <a:t>是古埃及金字塔中最大的金字塔。金字塔现今高度为136.5米。塔身是用230万块巨石堆砌，塔的总重量约为684万吨。</a:t>
            </a:r>
            <a:endParaRPr lang="zh-CN" altLang="en-US" sz="3600"/>
          </a:p>
        </p:txBody>
      </p:sp>
      <p:pic>
        <p:nvPicPr>
          <p:cNvPr id="7" name="图片 6" descr="34fae6cd7b899e51e8ebfe2b4fa7d933c8950dac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95" y="83185"/>
            <a:ext cx="8486140" cy="6647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8140" y="150495"/>
            <a:ext cx="31184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二、法老</a:t>
            </a:r>
            <a:endParaRPr lang="zh-CN" altLang="en-US" sz="40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pic>
        <p:nvPicPr>
          <p:cNvPr id="15" name="图片 14" descr="timgUK463V2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10" y="0"/>
            <a:ext cx="4359910" cy="60242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992235" y="6174740"/>
            <a:ext cx="1734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神之子</a:t>
            </a:r>
            <a:endParaRPr lang="zh-CN" altLang="en-US" sz="3600">
              <a:solidFill>
                <a:srgbClr val="FF0000"/>
              </a:solidFill>
            </a:endParaRPr>
          </a:p>
        </p:txBody>
      </p:sp>
      <p:pic>
        <p:nvPicPr>
          <p:cNvPr id="16386" name="Picture 2" descr="https://timgsa.baidu.com/timg?image&amp;quality=80&amp;size=b9999_10000&amp;sec=1525082913926&amp;di=2262fdd10662102967f74e8f040f2c72&amp;imgtype=0&amp;src=http%3A%2F%2Fi1.qhimg.com%2Ft0124be91e06f30bf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6225" y="857250"/>
            <a:ext cx="7322185" cy="45599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276225" y="5529580"/>
            <a:ext cx="673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古埃及的国王称为</a:t>
            </a:r>
            <a:r>
              <a:rPr lang="zh-CN" altLang="en-US" sz="3600">
                <a:solidFill>
                  <a:srgbClr val="FF0000"/>
                </a:solidFill>
              </a:rPr>
              <a:t>法老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30145" y="597535"/>
            <a:ext cx="9186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国王（法老）</a:t>
            </a:r>
            <a:r>
              <a:rPr lang="zh-CN" altLang="en-US" sz="3600"/>
              <a:t>被认为是</a:t>
            </a:r>
            <a:r>
              <a:rPr lang="en-US" altLang="zh-CN" sz="3600"/>
              <a:t>“</a:t>
            </a:r>
            <a:r>
              <a:rPr lang="zh-CN" altLang="en-US" sz="3600"/>
              <a:t>神之子</a:t>
            </a:r>
            <a:r>
              <a:rPr lang="en-US" altLang="zh-CN" sz="3600"/>
              <a:t>”</a:t>
            </a:r>
            <a:r>
              <a:rPr lang="zh-CN" altLang="en-US" sz="3600"/>
              <a:t>，他们的陵墓</a:t>
            </a:r>
            <a:r>
              <a:rPr lang="zh-CN" altLang="en-US" sz="3600">
                <a:solidFill>
                  <a:srgbClr val="FF0000"/>
                </a:solidFill>
              </a:rPr>
              <a:t>金字塔</a:t>
            </a:r>
            <a:r>
              <a:rPr lang="zh-CN" altLang="en-US" sz="3600"/>
              <a:t>是</a:t>
            </a:r>
            <a:r>
              <a:rPr lang="zh-CN" altLang="en-US" sz="3600">
                <a:solidFill>
                  <a:srgbClr val="FF0000"/>
                </a:solidFill>
              </a:rPr>
              <a:t>权力</a:t>
            </a:r>
            <a:r>
              <a:rPr lang="zh-CN" altLang="en-US" sz="3600"/>
              <a:t>的象征。</a:t>
            </a:r>
            <a:endParaRPr lang="zh-CN" altLang="en-US" sz="3600"/>
          </a:p>
        </p:txBody>
      </p:sp>
      <p:pic>
        <p:nvPicPr>
          <p:cNvPr id="9" name="图片 8" descr="u=3921373599,3083515002&amp;fm=26&amp;gp=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262255"/>
            <a:ext cx="2143125" cy="27584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36110" y="2222500"/>
            <a:ext cx="3930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那么埃及的国王拥有</a:t>
            </a:r>
            <a:r>
              <a:rPr lang="zh-CN" altLang="en-US" sz="3200">
                <a:solidFill>
                  <a:srgbClr val="FF0000"/>
                </a:solidFill>
              </a:rPr>
              <a:t>哪些权力</a:t>
            </a:r>
            <a:r>
              <a:rPr lang="zh-CN" altLang="en-US" sz="3200"/>
              <a:t>呢？国王与金字塔有</a:t>
            </a:r>
            <a:r>
              <a:rPr lang="zh-CN" altLang="en-US" sz="3200">
                <a:solidFill>
                  <a:srgbClr val="FF0000"/>
                </a:solidFill>
              </a:rPr>
              <a:t>什么关系</a:t>
            </a:r>
            <a:r>
              <a:rPr lang="zh-CN" altLang="en-US" sz="3200"/>
              <a:t>呢</a:t>
            </a:r>
            <a:r>
              <a:rPr lang="en-US" altLang="zh-CN" sz="3200"/>
              <a:t>?</a:t>
            </a:r>
            <a:endParaRPr lang="en-US" altLang="zh-CN" sz="3200"/>
          </a:p>
        </p:txBody>
      </p:sp>
      <p:pic>
        <p:nvPicPr>
          <p:cNvPr id="11" name="图片 10" descr="timg[4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5" y="1421130"/>
            <a:ext cx="3682365" cy="381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2290" y="4217035"/>
            <a:ext cx="7823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法老</a:t>
            </a:r>
            <a:r>
              <a:rPr lang="zh-CN" altLang="en-US" sz="3600"/>
              <a:t>作为全国最高的统治者，集</a:t>
            </a:r>
            <a:r>
              <a:rPr lang="zh-CN" altLang="en-US" sz="3600">
                <a:solidFill>
                  <a:srgbClr val="FF0000"/>
                </a:solidFill>
              </a:rPr>
              <a:t>军、政、财、神</a:t>
            </a:r>
            <a:r>
              <a:rPr lang="zh-CN" altLang="en-US" sz="3600"/>
              <a:t>等大权于一身。</a:t>
            </a:r>
            <a:endParaRPr lang="zh-CN" altLang="en-US" sz="3600"/>
          </a:p>
        </p:txBody>
      </p:sp>
      <p:sp>
        <p:nvSpPr>
          <p:cNvPr id="13" name="文本框 12"/>
          <p:cNvSpPr txBox="1"/>
          <p:nvPr/>
        </p:nvSpPr>
        <p:spPr>
          <a:xfrm>
            <a:off x="3304540" y="5681980"/>
            <a:ext cx="8608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国王的权力越大，金字塔修建规模越大。金字塔修建规模变小，说明</a:t>
            </a:r>
            <a:r>
              <a:rPr lang="zh-CN" altLang="en-US" sz="3200">
                <a:solidFill>
                  <a:srgbClr val="FF0000"/>
                </a:solidFill>
              </a:rPr>
              <a:t>王权逐渐衰落</a:t>
            </a:r>
            <a:r>
              <a:rPr lang="zh-CN" altLang="en-US" sz="3200"/>
              <a:t>。</a:t>
            </a:r>
            <a:endParaRPr lang="zh-CN" altLang="en-US" sz="3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8140" y="271780"/>
            <a:ext cx="31184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4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课堂小结</a:t>
            </a:r>
            <a:endParaRPr lang="zh-CN" altLang="en-US" sz="44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26" name="AutoShape 5"/>
          <p:cNvSpPr/>
          <p:nvPr/>
        </p:nvSpPr>
        <p:spPr bwMode="auto">
          <a:xfrm>
            <a:off x="1759585" y="1620520"/>
            <a:ext cx="315595" cy="4194175"/>
          </a:xfrm>
          <a:prstGeom prst="leftBrace">
            <a:avLst>
              <a:gd name="adj1" fmla="val 39995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</p:spPr>
        <p:txBody>
          <a:bodyPr wrap="none" anchor="ctr"/>
          <a:p>
            <a:pPr>
              <a:buFont typeface="Arial" panose="020B0604020202020204" pitchFamily="34" charset="0"/>
              <a:buNone/>
            </a:pPr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56310" y="1796098"/>
            <a:ext cx="798195" cy="27638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</a:rPr>
              <a:t>古代埃及</a:t>
            </a:r>
            <a:endParaRPr lang="zh-CN" altLang="en-US" sz="4000" b="1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8" name="文本框 37893"/>
          <p:cNvSpPr txBox="1">
            <a:spLocks noChangeArrowheads="1"/>
          </p:cNvSpPr>
          <p:nvPr/>
        </p:nvSpPr>
        <p:spPr bwMode="auto">
          <a:xfrm>
            <a:off x="2284730" y="1397000"/>
            <a:ext cx="52279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流域</a:t>
            </a:r>
            <a:r>
              <a:rPr lang="en-US" altLang="zh-CN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尼罗河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1" name="文本框 37893"/>
          <p:cNvSpPr txBox="1">
            <a:spLocks noChangeArrowheads="1"/>
          </p:cNvSpPr>
          <p:nvPr/>
        </p:nvSpPr>
        <p:spPr bwMode="auto">
          <a:xfrm>
            <a:off x="2354580" y="3706495"/>
            <a:ext cx="769429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科学和文化成就</a:t>
            </a:r>
            <a:r>
              <a:rPr lang="en-US" altLang="zh-CN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3600" u="sng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太阳历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和</a:t>
            </a:r>
            <a:r>
              <a:rPr lang="zh-CN" altLang="en-US" sz="36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象形文字</a:t>
            </a:r>
            <a:endParaRPr lang="zh-CN" altLang="en-US" sz="36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5" name="文本框 37897"/>
          <p:cNvSpPr txBox="1">
            <a:spLocks noChangeArrowheads="1"/>
          </p:cNvSpPr>
          <p:nvPr/>
        </p:nvSpPr>
        <p:spPr bwMode="auto">
          <a:xfrm>
            <a:off x="2399030" y="4850765"/>
            <a:ext cx="790257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法老</a:t>
            </a:r>
            <a:r>
              <a:rPr lang="zh-CN" altLang="en-US" sz="3600" b="1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  <a:r>
              <a:rPr lang="zh-CN" altLang="en-US" sz="36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作为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全国最高</a:t>
            </a:r>
            <a:r>
              <a:rPr lang="zh-CN" altLang="en-US" sz="36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统治者，集</a:t>
            </a:r>
            <a:r>
              <a:rPr lang="zh-CN" altLang="en-US" sz="36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军、政、财、神等大权于一身</a:t>
            </a:r>
            <a:endParaRPr lang="zh-CN" altLang="en-US" sz="36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 descr="图层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970" y="3882390"/>
            <a:ext cx="1474470" cy="31356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54580" y="2496820"/>
            <a:ext cx="590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象征：金字塔（</a:t>
            </a:r>
            <a:r>
              <a:rPr lang="zh-CN" altLang="en-US" sz="3600">
                <a:solidFill>
                  <a:srgbClr val="FF0000"/>
                </a:solidFill>
              </a:rPr>
              <a:t>法老的陵墓</a:t>
            </a:r>
            <a:r>
              <a:rPr lang="zh-CN" altLang="en-US" sz="3600"/>
              <a:t>）</a:t>
            </a:r>
            <a:endParaRPr lang="zh-CN" altLang="en-US" sz="36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  <p:bldLst>
      <p:bldP spid="26" grpId="0" bldLvl="0" animBg="1"/>
      <p:bldP spid="27" grpId="0"/>
      <p:bldP spid="28" grpId="0"/>
      <p:bldP spid="31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 descr="2-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06275" cy="685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古埃及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15" y="3339465"/>
            <a:ext cx="324485" cy="969010"/>
          </a:xfrm>
          <a:prstGeom prst="rect">
            <a:avLst/>
          </a:prstGeom>
          <a:noFill/>
          <a:ln>
            <a:noFill/>
          </a:ln>
          <a:effectLst>
            <a:glow rad="927100">
              <a:srgbClr val="92D050">
                <a:alpha val="65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古巴比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20" y="2348230"/>
            <a:ext cx="1017905" cy="930275"/>
          </a:xfrm>
          <a:prstGeom prst="rect">
            <a:avLst/>
          </a:prstGeom>
          <a:noFill/>
          <a:ln>
            <a:noFill/>
          </a:ln>
          <a:effectLst>
            <a:glow rad="965200">
              <a:srgbClr val="92D050">
                <a:alpha val="7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AutoShape 6" descr="之字形"/>
          <p:cNvSpPr>
            <a:spLocks noChangeArrowheads="1"/>
          </p:cNvSpPr>
          <p:nvPr/>
        </p:nvSpPr>
        <p:spPr bwMode="auto">
          <a:xfrm>
            <a:off x="2595880" y="1955165"/>
            <a:ext cx="2524760" cy="643255"/>
          </a:xfrm>
          <a:prstGeom prst="wedgeEllipseCallout">
            <a:avLst>
              <a:gd name="adj1" fmla="val -30995"/>
              <a:gd name="adj2" fmla="val 81509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古巴比伦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175" name="Picture 7" descr="古印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3002280"/>
            <a:ext cx="2127250" cy="1537970"/>
          </a:xfrm>
          <a:prstGeom prst="rect">
            <a:avLst/>
          </a:prstGeom>
          <a:noFill/>
          <a:ln>
            <a:noFill/>
          </a:ln>
          <a:effectLst>
            <a:glow rad="685800">
              <a:srgbClr val="92D050">
                <a:alpha val="8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8" descr="之字形"/>
          <p:cNvSpPr>
            <a:spLocks noChangeArrowheads="1"/>
          </p:cNvSpPr>
          <p:nvPr/>
        </p:nvSpPr>
        <p:spPr bwMode="auto">
          <a:xfrm>
            <a:off x="5812155" y="4540250"/>
            <a:ext cx="2174240" cy="729615"/>
          </a:xfrm>
          <a:prstGeom prst="wedgeEllipseCallout">
            <a:avLst>
              <a:gd name="adj1" fmla="val -37046"/>
              <a:gd name="adj2" fmla="val -103384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古印度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177" name="Picture 9" descr="古代中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862455"/>
            <a:ext cx="1858010" cy="1739900"/>
          </a:xfrm>
          <a:prstGeom prst="rect">
            <a:avLst/>
          </a:prstGeom>
          <a:noFill/>
          <a:ln>
            <a:noFill/>
          </a:ln>
          <a:effectLst>
            <a:glow rad="850900">
              <a:srgbClr val="92D050">
                <a:alpha val="65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AutoShape 10" descr="之字形"/>
          <p:cNvSpPr>
            <a:spLocks noChangeArrowheads="1"/>
          </p:cNvSpPr>
          <p:nvPr/>
        </p:nvSpPr>
        <p:spPr bwMode="auto">
          <a:xfrm>
            <a:off x="7827645" y="1955165"/>
            <a:ext cx="2801620" cy="643255"/>
          </a:xfrm>
          <a:prstGeom prst="wedgeEllipseCallout">
            <a:avLst>
              <a:gd name="adj1" fmla="val 54116"/>
              <a:gd name="adj2" fmla="val 64324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古代中国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179" name="AutoShape 11" descr="之字形"/>
          <p:cNvSpPr>
            <a:spLocks noChangeArrowheads="1"/>
          </p:cNvSpPr>
          <p:nvPr/>
        </p:nvSpPr>
        <p:spPr bwMode="auto">
          <a:xfrm>
            <a:off x="1517650" y="4308475"/>
            <a:ext cx="1870075" cy="643255"/>
          </a:xfrm>
          <a:prstGeom prst="wedgeEllipseCallout">
            <a:avLst>
              <a:gd name="adj1" fmla="val -53384"/>
              <a:gd name="adj2" fmla="val -87111"/>
            </a:avLst>
          </a:prstGeom>
          <a:solidFill>
            <a:srgbClr val="5C140E"/>
          </a:solidFill>
          <a:ln w="38100">
            <a:noFill/>
            <a:miter lim="800000"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古埃及</a:t>
            </a:r>
            <a:endParaRPr lang="zh-CN" altLang="zh-CN" sz="28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9265" y="5690235"/>
            <a:ext cx="1193165" cy="469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6055" y="4100830"/>
            <a:ext cx="3707765" cy="26111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8" name="图片 37897" descr="xinsimple_761d886ad45a11d6b5d400b0d03f0b06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86055" y="76200"/>
            <a:ext cx="4592320" cy="195389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9" name="图片 37898" descr="news_200462314326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48070" y="76835"/>
            <a:ext cx="3987800" cy="187833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/>
          <a:srcRect b="7815"/>
          <a:stretch>
            <a:fillRect/>
          </a:stretch>
        </p:blipFill>
        <p:spPr bwMode="auto">
          <a:xfrm>
            <a:off x="7827645" y="4090670"/>
            <a:ext cx="4095115" cy="2632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47345" y="4188460"/>
            <a:ext cx="551815" cy="1289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金字塔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0530" y="213360"/>
            <a:ext cx="551815" cy="1385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空中花园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04245" y="4100830"/>
            <a:ext cx="551815" cy="1179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泰姬陵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98895" y="148590"/>
            <a:ext cx="551815" cy="1162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长    城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39695" y="843915"/>
            <a:ext cx="6911975" cy="2645410"/>
            <a:chOff x="4935" y="2189"/>
            <a:chExt cx="10885" cy="4166"/>
          </a:xfr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文本框 4"/>
            <p:cNvSpPr txBox="1"/>
            <p:nvPr/>
          </p:nvSpPr>
          <p:spPr>
            <a:xfrm>
              <a:off x="4935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古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63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代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281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埃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960" y="2189"/>
              <a:ext cx="286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blipFill>
                    <a:blip r:embed="rId2"/>
                    <a:stretch>
                      <a:fillRect/>
                    </a:stretch>
                  </a:blipFill>
                  <a:latin typeface="中山行书百年纪念版" panose="02010609000101010101" charset="-122"/>
                  <a:ea typeface="中山行书百年纪念版" panose="02010609000101010101" charset="-122"/>
                </a:rPr>
                <a:t>及</a:t>
              </a:r>
              <a:endParaRPr lang="zh-CN" altLang="en-US" sz="166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endParaRPr>
            </a:p>
          </p:txBody>
        </p:sp>
      </p:grpSp>
      <p:pic>
        <p:nvPicPr>
          <p:cNvPr id="18" name="图片 17" descr="176682bc0423ef18d3b633f9e6d11f2f"/>
          <p:cNvPicPr>
            <a:picLocks noChangeAspect="1"/>
          </p:cNvPicPr>
          <p:nvPr/>
        </p:nvPicPr>
        <p:blipFill>
          <a:blip r:embed="rId3"/>
          <a:srcRect l="22097" t="1433" r="23385" b="21239"/>
          <a:stretch>
            <a:fillRect/>
          </a:stretch>
        </p:blipFill>
        <p:spPr>
          <a:xfrm>
            <a:off x="7171055" y="-360680"/>
            <a:ext cx="3383280" cy="4800600"/>
          </a:xfrm>
          <a:prstGeom prst="rect">
            <a:avLst/>
          </a:prstGeom>
        </p:spPr>
      </p:pic>
      <p:pic>
        <p:nvPicPr>
          <p:cNvPr id="19" name="图片 18" descr="图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730" y="1097280"/>
            <a:ext cx="1131570" cy="498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层 6"/>
          <p:cNvPicPr>
            <a:picLocks noChangeAspect="1"/>
          </p:cNvPicPr>
          <p:nvPr/>
        </p:nvPicPr>
        <p:blipFill>
          <a:blip r:embed="rId1"/>
          <a:srcRect t="57385" b="7138"/>
          <a:stretch>
            <a:fillRect/>
          </a:stretch>
        </p:blipFill>
        <p:spPr>
          <a:xfrm>
            <a:off x="0" y="4424680"/>
            <a:ext cx="12192000" cy="2433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02175" y="1403985"/>
            <a:ext cx="5798185" cy="255333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/>
            <a:r>
              <a:rPr lang="zh-CN" altLang="en-US" sz="8000">
                <a:blipFill>
                  <a:blip r:embed="rId2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尼罗河与古埃及文明</a:t>
            </a:r>
            <a:endParaRPr lang="zh-CN" altLang="en-US" sz="8000">
              <a:blipFill>
                <a:blip r:embed="rId2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2785" y="1572895"/>
            <a:ext cx="2739390" cy="221488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blipFill>
                  <a:blip r:embed="rId2"/>
                  <a:stretch>
                    <a:fillRect/>
                  </a:stretch>
                </a:blipFill>
                <a:latin typeface="中山行书百年纪念版" panose="02010609000101010101" charset="-122"/>
                <a:ea typeface="中山行书百年纪念版" panose="02010609000101010101" charset="-122"/>
              </a:rPr>
              <a:t>01</a:t>
            </a:r>
            <a:endParaRPr lang="en-US" altLang="zh-CN" sz="13800">
              <a:blipFill>
                <a:blip r:embed="rId2"/>
                <a:stretch>
                  <a:fillRect/>
                </a:stretch>
              </a:blip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-32385" y="1110615"/>
            <a:ext cx="8473440" cy="1078230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2828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8140" y="271780"/>
            <a:ext cx="59042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>
                <a:blipFill>
                  <a:blip r:embed="rId1"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一、尼罗河与古埃及文明</a:t>
            </a:r>
            <a:endParaRPr lang="zh-CN" altLang="en-US" sz="4000">
              <a:blipFill>
                <a:blip r:embed="rId1"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5295" y="1110615"/>
            <a:ext cx="6089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（一）尼罗河与古埃及</a:t>
            </a:r>
            <a:endParaRPr lang="zh-CN" altLang="en-US" sz="36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9219" name="Picture 5" descr="C:\Users\Administrator\Desktop\w02_b05_03_p0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80" y="49530"/>
            <a:ext cx="3785235" cy="675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任意多边形 7"/>
          <p:cNvSpPr/>
          <p:nvPr/>
        </p:nvSpPr>
        <p:spPr>
          <a:xfrm>
            <a:off x="9552940" y="375285"/>
            <a:ext cx="633095" cy="5214620"/>
          </a:xfrm>
          <a:custGeom>
            <a:avLst/>
            <a:gdLst>
              <a:gd name="connsiteX0" fmla="*/ 174998 w 508533"/>
              <a:gd name="connsiteY0" fmla="*/ 4181475 h 4181475"/>
              <a:gd name="connsiteX1" fmla="*/ 155948 w 508533"/>
              <a:gd name="connsiteY1" fmla="*/ 3971925 h 4181475"/>
              <a:gd name="connsiteX2" fmla="*/ 136898 w 508533"/>
              <a:gd name="connsiteY2" fmla="*/ 3933825 h 4181475"/>
              <a:gd name="connsiteX3" fmla="*/ 127373 w 508533"/>
              <a:gd name="connsiteY3" fmla="*/ 3905250 h 4181475"/>
              <a:gd name="connsiteX4" fmla="*/ 98798 w 508533"/>
              <a:gd name="connsiteY4" fmla="*/ 3848100 h 4181475"/>
              <a:gd name="connsiteX5" fmla="*/ 127373 w 508533"/>
              <a:gd name="connsiteY5" fmla="*/ 3495675 h 4181475"/>
              <a:gd name="connsiteX6" fmla="*/ 136898 w 508533"/>
              <a:gd name="connsiteY6" fmla="*/ 3467100 h 4181475"/>
              <a:gd name="connsiteX7" fmla="*/ 165473 w 508533"/>
              <a:gd name="connsiteY7" fmla="*/ 3448050 h 4181475"/>
              <a:gd name="connsiteX8" fmla="*/ 203573 w 508533"/>
              <a:gd name="connsiteY8" fmla="*/ 3390900 h 4181475"/>
              <a:gd name="connsiteX9" fmla="*/ 213098 w 508533"/>
              <a:gd name="connsiteY9" fmla="*/ 3362325 h 4181475"/>
              <a:gd name="connsiteX10" fmla="*/ 251198 w 508533"/>
              <a:gd name="connsiteY10" fmla="*/ 3305175 h 4181475"/>
              <a:gd name="connsiteX11" fmla="*/ 260723 w 508533"/>
              <a:gd name="connsiteY11" fmla="*/ 3267075 h 4181475"/>
              <a:gd name="connsiteX12" fmla="*/ 279773 w 508533"/>
              <a:gd name="connsiteY12" fmla="*/ 3152775 h 4181475"/>
              <a:gd name="connsiteX13" fmla="*/ 289298 w 508533"/>
              <a:gd name="connsiteY13" fmla="*/ 3114675 h 4181475"/>
              <a:gd name="connsiteX14" fmla="*/ 298823 w 508533"/>
              <a:gd name="connsiteY14" fmla="*/ 3086100 h 4181475"/>
              <a:gd name="connsiteX15" fmla="*/ 317873 w 508533"/>
              <a:gd name="connsiteY15" fmla="*/ 2952750 h 4181475"/>
              <a:gd name="connsiteX16" fmla="*/ 308348 w 508533"/>
              <a:gd name="connsiteY16" fmla="*/ 2800350 h 4181475"/>
              <a:gd name="connsiteX17" fmla="*/ 298823 w 508533"/>
              <a:gd name="connsiteY17" fmla="*/ 2762250 h 4181475"/>
              <a:gd name="connsiteX18" fmla="*/ 279773 w 508533"/>
              <a:gd name="connsiteY18" fmla="*/ 2647950 h 4181475"/>
              <a:gd name="connsiteX19" fmla="*/ 289298 w 508533"/>
              <a:gd name="connsiteY19" fmla="*/ 2390775 h 4181475"/>
              <a:gd name="connsiteX20" fmla="*/ 308348 w 508533"/>
              <a:gd name="connsiteY20" fmla="*/ 2362200 h 4181475"/>
              <a:gd name="connsiteX21" fmla="*/ 355973 w 508533"/>
              <a:gd name="connsiteY21" fmla="*/ 2295525 h 4181475"/>
              <a:gd name="connsiteX22" fmla="*/ 375023 w 508533"/>
              <a:gd name="connsiteY22" fmla="*/ 2257425 h 4181475"/>
              <a:gd name="connsiteX23" fmla="*/ 403598 w 508533"/>
              <a:gd name="connsiteY23" fmla="*/ 2228850 h 4181475"/>
              <a:gd name="connsiteX24" fmla="*/ 470273 w 508533"/>
              <a:gd name="connsiteY24" fmla="*/ 2200275 h 4181475"/>
              <a:gd name="connsiteX25" fmla="*/ 508373 w 508533"/>
              <a:gd name="connsiteY25" fmla="*/ 2143125 h 4181475"/>
              <a:gd name="connsiteX26" fmla="*/ 489323 w 508533"/>
              <a:gd name="connsiteY26" fmla="*/ 2009775 h 4181475"/>
              <a:gd name="connsiteX27" fmla="*/ 479798 w 508533"/>
              <a:gd name="connsiteY27" fmla="*/ 1981200 h 4181475"/>
              <a:gd name="connsiteX28" fmla="*/ 441698 w 508533"/>
              <a:gd name="connsiteY28" fmla="*/ 1924050 h 4181475"/>
              <a:gd name="connsiteX29" fmla="*/ 365498 w 508533"/>
              <a:gd name="connsiteY29" fmla="*/ 1819275 h 4181475"/>
              <a:gd name="connsiteX30" fmla="*/ 222623 w 508533"/>
              <a:gd name="connsiteY30" fmla="*/ 1838325 h 4181475"/>
              <a:gd name="connsiteX31" fmla="*/ 194048 w 508533"/>
              <a:gd name="connsiteY31" fmla="*/ 1847850 h 4181475"/>
              <a:gd name="connsiteX32" fmla="*/ 127373 w 508533"/>
              <a:gd name="connsiteY32" fmla="*/ 1895475 h 4181475"/>
              <a:gd name="connsiteX33" fmla="*/ 98798 w 508533"/>
              <a:gd name="connsiteY33" fmla="*/ 1905000 h 4181475"/>
              <a:gd name="connsiteX34" fmla="*/ 89273 w 508533"/>
              <a:gd name="connsiteY34" fmla="*/ 1933575 h 4181475"/>
              <a:gd name="connsiteX35" fmla="*/ 22598 w 508533"/>
              <a:gd name="connsiteY35" fmla="*/ 1933575 h 4181475"/>
              <a:gd name="connsiteX36" fmla="*/ 22598 w 508533"/>
              <a:gd name="connsiteY36" fmla="*/ 1543050 h 4181475"/>
              <a:gd name="connsiteX37" fmla="*/ 41648 w 508533"/>
              <a:gd name="connsiteY37" fmla="*/ 1504950 h 4181475"/>
              <a:gd name="connsiteX38" fmla="*/ 51173 w 508533"/>
              <a:gd name="connsiteY38" fmla="*/ 1476375 h 4181475"/>
              <a:gd name="connsiteX39" fmla="*/ 70223 w 508533"/>
              <a:gd name="connsiteY39" fmla="*/ 1447800 h 4181475"/>
              <a:gd name="connsiteX40" fmla="*/ 79748 w 508533"/>
              <a:gd name="connsiteY40" fmla="*/ 1419225 h 4181475"/>
              <a:gd name="connsiteX41" fmla="*/ 108323 w 508533"/>
              <a:gd name="connsiteY41" fmla="*/ 1390650 h 4181475"/>
              <a:gd name="connsiteX42" fmla="*/ 146423 w 508533"/>
              <a:gd name="connsiteY42" fmla="*/ 1314450 h 4181475"/>
              <a:gd name="connsiteX43" fmla="*/ 203573 w 508533"/>
              <a:gd name="connsiteY43" fmla="*/ 1228725 h 4181475"/>
              <a:gd name="connsiteX44" fmla="*/ 222623 w 508533"/>
              <a:gd name="connsiteY44" fmla="*/ 1200150 h 4181475"/>
              <a:gd name="connsiteX45" fmla="*/ 241673 w 508533"/>
              <a:gd name="connsiteY45" fmla="*/ 1171575 h 4181475"/>
              <a:gd name="connsiteX46" fmla="*/ 270248 w 508533"/>
              <a:gd name="connsiteY46" fmla="*/ 1133475 h 4181475"/>
              <a:gd name="connsiteX47" fmla="*/ 289298 w 508533"/>
              <a:gd name="connsiteY47" fmla="*/ 1076325 h 4181475"/>
              <a:gd name="connsiteX48" fmla="*/ 298823 w 508533"/>
              <a:gd name="connsiteY48" fmla="*/ 1047750 h 4181475"/>
              <a:gd name="connsiteX49" fmla="*/ 308348 w 508533"/>
              <a:gd name="connsiteY49" fmla="*/ 1009650 h 4181475"/>
              <a:gd name="connsiteX50" fmla="*/ 327398 w 508533"/>
              <a:gd name="connsiteY50" fmla="*/ 952500 h 4181475"/>
              <a:gd name="connsiteX51" fmla="*/ 336923 w 508533"/>
              <a:gd name="connsiteY51" fmla="*/ 923925 h 4181475"/>
              <a:gd name="connsiteX52" fmla="*/ 308348 w 508533"/>
              <a:gd name="connsiteY52" fmla="*/ 628650 h 4181475"/>
              <a:gd name="connsiteX53" fmla="*/ 260723 w 508533"/>
              <a:gd name="connsiteY53" fmla="*/ 581025 h 4181475"/>
              <a:gd name="connsiteX54" fmla="*/ 232148 w 508533"/>
              <a:gd name="connsiteY54" fmla="*/ 571500 h 4181475"/>
              <a:gd name="connsiteX55" fmla="*/ 203573 w 508533"/>
              <a:gd name="connsiteY55" fmla="*/ 552450 h 4181475"/>
              <a:gd name="connsiteX56" fmla="*/ 146423 w 508533"/>
              <a:gd name="connsiteY56" fmla="*/ 533400 h 4181475"/>
              <a:gd name="connsiteX57" fmla="*/ 127373 w 508533"/>
              <a:gd name="connsiteY57" fmla="*/ 504825 h 4181475"/>
              <a:gd name="connsiteX58" fmla="*/ 108323 w 508533"/>
              <a:gd name="connsiteY58" fmla="*/ 409575 h 4181475"/>
              <a:gd name="connsiteX59" fmla="*/ 98798 w 508533"/>
              <a:gd name="connsiteY59" fmla="*/ 0 h 418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8533" h="4181475">
                <a:moveTo>
                  <a:pt x="174998" y="4181475"/>
                </a:moveTo>
                <a:cubicBezTo>
                  <a:pt x="174126" y="4166648"/>
                  <a:pt x="173201" y="4023684"/>
                  <a:pt x="155948" y="3971925"/>
                </a:cubicBezTo>
                <a:cubicBezTo>
                  <a:pt x="151458" y="3958455"/>
                  <a:pt x="142491" y="3946876"/>
                  <a:pt x="136898" y="3933825"/>
                </a:cubicBezTo>
                <a:cubicBezTo>
                  <a:pt x="132943" y="3924597"/>
                  <a:pt x="131863" y="3914230"/>
                  <a:pt x="127373" y="3905250"/>
                </a:cubicBezTo>
                <a:cubicBezTo>
                  <a:pt x="90444" y="3831392"/>
                  <a:pt x="122739" y="3919924"/>
                  <a:pt x="98798" y="3848100"/>
                </a:cubicBezTo>
                <a:cubicBezTo>
                  <a:pt x="114043" y="3345002"/>
                  <a:pt x="60728" y="3651180"/>
                  <a:pt x="127373" y="3495675"/>
                </a:cubicBezTo>
                <a:cubicBezTo>
                  <a:pt x="131328" y="3486447"/>
                  <a:pt x="130626" y="3474940"/>
                  <a:pt x="136898" y="3467100"/>
                </a:cubicBezTo>
                <a:cubicBezTo>
                  <a:pt x="144049" y="3458161"/>
                  <a:pt x="155948" y="3454400"/>
                  <a:pt x="165473" y="3448050"/>
                </a:cubicBezTo>
                <a:cubicBezTo>
                  <a:pt x="178173" y="3429000"/>
                  <a:pt x="196333" y="3412620"/>
                  <a:pt x="203573" y="3390900"/>
                </a:cubicBezTo>
                <a:cubicBezTo>
                  <a:pt x="206748" y="3381375"/>
                  <a:pt x="208222" y="3371102"/>
                  <a:pt x="213098" y="3362325"/>
                </a:cubicBezTo>
                <a:cubicBezTo>
                  <a:pt x="224217" y="3342311"/>
                  <a:pt x="251198" y="3305175"/>
                  <a:pt x="251198" y="3305175"/>
                </a:cubicBezTo>
                <a:cubicBezTo>
                  <a:pt x="254373" y="3292475"/>
                  <a:pt x="258311" y="3279942"/>
                  <a:pt x="260723" y="3267075"/>
                </a:cubicBezTo>
                <a:cubicBezTo>
                  <a:pt x="267841" y="3229111"/>
                  <a:pt x="270405" y="3190247"/>
                  <a:pt x="279773" y="3152775"/>
                </a:cubicBezTo>
                <a:cubicBezTo>
                  <a:pt x="282948" y="3140075"/>
                  <a:pt x="285702" y="3127262"/>
                  <a:pt x="289298" y="3114675"/>
                </a:cubicBezTo>
                <a:cubicBezTo>
                  <a:pt x="292056" y="3105021"/>
                  <a:pt x="296645" y="3095901"/>
                  <a:pt x="298823" y="3086100"/>
                </a:cubicBezTo>
                <a:cubicBezTo>
                  <a:pt x="306671" y="3050786"/>
                  <a:pt x="313754" y="2985705"/>
                  <a:pt x="317873" y="2952750"/>
                </a:cubicBezTo>
                <a:cubicBezTo>
                  <a:pt x="314698" y="2901950"/>
                  <a:pt x="313413" y="2850997"/>
                  <a:pt x="308348" y="2800350"/>
                </a:cubicBezTo>
                <a:cubicBezTo>
                  <a:pt x="307045" y="2787324"/>
                  <a:pt x="301235" y="2775117"/>
                  <a:pt x="298823" y="2762250"/>
                </a:cubicBezTo>
                <a:cubicBezTo>
                  <a:pt x="291705" y="2724286"/>
                  <a:pt x="279773" y="2647950"/>
                  <a:pt x="279773" y="2647950"/>
                </a:cubicBezTo>
                <a:cubicBezTo>
                  <a:pt x="282948" y="2562225"/>
                  <a:pt x="280762" y="2476133"/>
                  <a:pt x="289298" y="2390775"/>
                </a:cubicBezTo>
                <a:cubicBezTo>
                  <a:pt x="290437" y="2379384"/>
                  <a:pt x="302668" y="2372139"/>
                  <a:pt x="308348" y="2362200"/>
                </a:cubicBezTo>
                <a:cubicBezTo>
                  <a:pt x="397851" y="2205570"/>
                  <a:pt x="256235" y="2435158"/>
                  <a:pt x="355973" y="2295525"/>
                </a:cubicBezTo>
                <a:cubicBezTo>
                  <a:pt x="364226" y="2283971"/>
                  <a:pt x="366770" y="2268979"/>
                  <a:pt x="375023" y="2257425"/>
                </a:cubicBezTo>
                <a:cubicBezTo>
                  <a:pt x="382853" y="2246464"/>
                  <a:pt x="392637" y="2236680"/>
                  <a:pt x="403598" y="2228850"/>
                </a:cubicBezTo>
                <a:cubicBezTo>
                  <a:pt x="424196" y="2214137"/>
                  <a:pt x="446954" y="2208048"/>
                  <a:pt x="470273" y="2200275"/>
                </a:cubicBezTo>
                <a:cubicBezTo>
                  <a:pt x="482973" y="2181225"/>
                  <a:pt x="510901" y="2165880"/>
                  <a:pt x="508373" y="2143125"/>
                </a:cubicBezTo>
                <a:cubicBezTo>
                  <a:pt x="502446" y="2089782"/>
                  <a:pt x="501454" y="2058298"/>
                  <a:pt x="489323" y="2009775"/>
                </a:cubicBezTo>
                <a:cubicBezTo>
                  <a:pt x="486888" y="2000035"/>
                  <a:pt x="484674" y="1989977"/>
                  <a:pt x="479798" y="1981200"/>
                </a:cubicBezTo>
                <a:cubicBezTo>
                  <a:pt x="468679" y="1961186"/>
                  <a:pt x="451937" y="1944528"/>
                  <a:pt x="441698" y="1924050"/>
                </a:cubicBezTo>
                <a:cubicBezTo>
                  <a:pt x="396498" y="1833651"/>
                  <a:pt x="426316" y="1864889"/>
                  <a:pt x="365498" y="1819275"/>
                </a:cubicBezTo>
                <a:cubicBezTo>
                  <a:pt x="283107" y="1826765"/>
                  <a:pt x="281523" y="1821497"/>
                  <a:pt x="222623" y="1838325"/>
                </a:cubicBezTo>
                <a:cubicBezTo>
                  <a:pt x="212969" y="1841083"/>
                  <a:pt x="203276" y="1843895"/>
                  <a:pt x="194048" y="1847850"/>
                </a:cubicBezTo>
                <a:cubicBezTo>
                  <a:pt x="101959" y="1887317"/>
                  <a:pt x="205777" y="1843206"/>
                  <a:pt x="127373" y="1895475"/>
                </a:cubicBezTo>
                <a:cubicBezTo>
                  <a:pt x="119019" y="1901044"/>
                  <a:pt x="108323" y="1901825"/>
                  <a:pt x="98798" y="1905000"/>
                </a:cubicBezTo>
                <a:cubicBezTo>
                  <a:pt x="95623" y="1914525"/>
                  <a:pt x="96373" y="1926475"/>
                  <a:pt x="89273" y="1933575"/>
                </a:cubicBezTo>
                <a:cubicBezTo>
                  <a:pt x="70142" y="1952706"/>
                  <a:pt x="41932" y="1938408"/>
                  <a:pt x="22598" y="1933575"/>
                </a:cubicBezTo>
                <a:cubicBezTo>
                  <a:pt x="-13976" y="1787279"/>
                  <a:pt x="-328" y="1856372"/>
                  <a:pt x="22598" y="1543050"/>
                </a:cubicBezTo>
                <a:cubicBezTo>
                  <a:pt x="23634" y="1528889"/>
                  <a:pt x="36055" y="1518001"/>
                  <a:pt x="41648" y="1504950"/>
                </a:cubicBezTo>
                <a:cubicBezTo>
                  <a:pt x="45603" y="1495722"/>
                  <a:pt x="46683" y="1485355"/>
                  <a:pt x="51173" y="1476375"/>
                </a:cubicBezTo>
                <a:cubicBezTo>
                  <a:pt x="56293" y="1466136"/>
                  <a:pt x="65103" y="1458039"/>
                  <a:pt x="70223" y="1447800"/>
                </a:cubicBezTo>
                <a:cubicBezTo>
                  <a:pt x="74713" y="1438820"/>
                  <a:pt x="74179" y="1427579"/>
                  <a:pt x="79748" y="1419225"/>
                </a:cubicBezTo>
                <a:cubicBezTo>
                  <a:pt x="87220" y="1408017"/>
                  <a:pt x="101091" y="1402014"/>
                  <a:pt x="108323" y="1390650"/>
                </a:cubicBezTo>
                <a:cubicBezTo>
                  <a:pt x="123569" y="1366692"/>
                  <a:pt x="130671" y="1338079"/>
                  <a:pt x="146423" y="1314450"/>
                </a:cubicBezTo>
                <a:lnTo>
                  <a:pt x="203573" y="1228725"/>
                </a:lnTo>
                <a:lnTo>
                  <a:pt x="222623" y="1200150"/>
                </a:lnTo>
                <a:cubicBezTo>
                  <a:pt x="228973" y="1190625"/>
                  <a:pt x="234804" y="1180733"/>
                  <a:pt x="241673" y="1171575"/>
                </a:cubicBezTo>
                <a:lnTo>
                  <a:pt x="270248" y="1133475"/>
                </a:lnTo>
                <a:lnTo>
                  <a:pt x="289298" y="1076325"/>
                </a:lnTo>
                <a:cubicBezTo>
                  <a:pt x="292473" y="1066800"/>
                  <a:pt x="296388" y="1057490"/>
                  <a:pt x="298823" y="1047750"/>
                </a:cubicBezTo>
                <a:cubicBezTo>
                  <a:pt x="301998" y="1035050"/>
                  <a:pt x="304586" y="1022189"/>
                  <a:pt x="308348" y="1009650"/>
                </a:cubicBezTo>
                <a:cubicBezTo>
                  <a:pt x="314118" y="990416"/>
                  <a:pt x="321048" y="971550"/>
                  <a:pt x="327398" y="952500"/>
                </a:cubicBezTo>
                <a:lnTo>
                  <a:pt x="336923" y="923925"/>
                </a:lnTo>
                <a:cubicBezTo>
                  <a:pt x="330307" y="745287"/>
                  <a:pt x="365193" y="728129"/>
                  <a:pt x="308348" y="628650"/>
                </a:cubicBezTo>
                <a:cubicBezTo>
                  <a:pt x="293108" y="601980"/>
                  <a:pt x="288663" y="594995"/>
                  <a:pt x="260723" y="581025"/>
                </a:cubicBezTo>
                <a:cubicBezTo>
                  <a:pt x="251743" y="576535"/>
                  <a:pt x="241128" y="575990"/>
                  <a:pt x="232148" y="571500"/>
                </a:cubicBezTo>
                <a:cubicBezTo>
                  <a:pt x="221909" y="566380"/>
                  <a:pt x="214034" y="557099"/>
                  <a:pt x="203573" y="552450"/>
                </a:cubicBezTo>
                <a:cubicBezTo>
                  <a:pt x="185223" y="544295"/>
                  <a:pt x="146423" y="533400"/>
                  <a:pt x="146423" y="533400"/>
                </a:cubicBezTo>
                <a:cubicBezTo>
                  <a:pt x="140073" y="523875"/>
                  <a:pt x="132493" y="515064"/>
                  <a:pt x="127373" y="504825"/>
                </a:cubicBezTo>
                <a:cubicBezTo>
                  <a:pt x="113899" y="477877"/>
                  <a:pt x="112223" y="434926"/>
                  <a:pt x="108323" y="409575"/>
                </a:cubicBezTo>
                <a:cubicBezTo>
                  <a:pt x="79485" y="222129"/>
                  <a:pt x="98798" y="459444"/>
                  <a:pt x="98798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0670" y="4513580"/>
            <a:ext cx="80302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请从</a:t>
            </a:r>
            <a:r>
              <a:rPr lang="zh-CN" altLang="en-US" sz="3200">
                <a:solidFill>
                  <a:srgbClr val="FF0000"/>
                </a:solidFill>
              </a:rPr>
              <a:t>自然环境上分析</a:t>
            </a:r>
            <a:r>
              <a:rPr lang="zh-CN" altLang="en-US" sz="3200"/>
              <a:t>为什么说古埃及文明是尼罗河的赠礼？</a:t>
            </a:r>
            <a:endParaRPr lang="zh-CN" altLang="en-US" sz="3200"/>
          </a:p>
        </p:txBody>
      </p:sp>
      <p:grpSp>
        <p:nvGrpSpPr>
          <p:cNvPr id="13" name="组合 12"/>
          <p:cNvGrpSpPr/>
          <p:nvPr/>
        </p:nvGrpSpPr>
        <p:grpSpPr>
          <a:xfrm rot="0">
            <a:off x="515620" y="2049145"/>
            <a:ext cx="7508240" cy="2213610"/>
            <a:chOff x="10619162" y="660982"/>
            <a:chExt cx="712200" cy="705850"/>
          </a:xfrm>
          <a:solidFill>
            <a:srgbClr val="242424"/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11115434" y="662153"/>
              <a:ext cx="76200" cy="9525"/>
            </a:xfrm>
            <a:custGeom>
              <a:avLst/>
              <a:gdLst>
                <a:gd name="connsiteX0" fmla="*/ 60979 w 76200"/>
                <a:gd name="connsiteY0" fmla="*/ 11049 h 9525"/>
                <a:gd name="connsiteX1" fmla="*/ 11287 w 76200"/>
                <a:gd name="connsiteY1" fmla="*/ 8487 h 9525"/>
                <a:gd name="connsiteX2" fmla="*/ 7144 w 76200"/>
                <a:gd name="connsiteY2" fmla="*/ 7144 h 9525"/>
                <a:gd name="connsiteX3" fmla="*/ 60979 w 76200"/>
                <a:gd name="connsiteY3" fmla="*/ 11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60979" y="11049"/>
                  </a:moveTo>
                  <a:cubicBezTo>
                    <a:pt x="40529" y="11659"/>
                    <a:pt x="5467" y="10678"/>
                    <a:pt x="11287" y="8487"/>
                  </a:cubicBezTo>
                  <a:lnTo>
                    <a:pt x="7144" y="7144"/>
                  </a:lnTo>
                  <a:cubicBezTo>
                    <a:pt x="24527" y="7363"/>
                    <a:pt x="97155" y="7401"/>
                    <a:pt x="60979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1165253" y="673669"/>
              <a:ext cx="47625" cy="9525"/>
            </a:xfrm>
            <a:custGeom>
              <a:avLst/>
              <a:gdLst>
                <a:gd name="connsiteX0" fmla="*/ 16065 w 47625"/>
                <a:gd name="connsiteY0" fmla="*/ 9306 h 9525"/>
                <a:gd name="connsiteX1" fmla="*/ 14989 w 47625"/>
                <a:gd name="connsiteY1" fmla="*/ 7144 h 9525"/>
                <a:gd name="connsiteX2" fmla="*/ 39306 w 47625"/>
                <a:gd name="connsiteY2" fmla="*/ 7344 h 9525"/>
                <a:gd name="connsiteX3" fmla="*/ 16065 w 47625"/>
                <a:gd name="connsiteY3" fmla="*/ 93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">
                  <a:moveTo>
                    <a:pt x="16065" y="9306"/>
                  </a:moveTo>
                  <a:cubicBezTo>
                    <a:pt x="-1613" y="8544"/>
                    <a:pt x="11912" y="7953"/>
                    <a:pt x="14989" y="7144"/>
                  </a:cubicBezTo>
                  <a:lnTo>
                    <a:pt x="39306" y="7344"/>
                  </a:lnTo>
                  <a:cubicBezTo>
                    <a:pt x="46698" y="8392"/>
                    <a:pt x="26266" y="9001"/>
                    <a:pt x="16065" y="9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1146476" y="694462"/>
              <a:ext cx="38100" cy="9525"/>
            </a:xfrm>
            <a:custGeom>
              <a:avLst/>
              <a:gdLst>
                <a:gd name="connsiteX0" fmla="*/ 24536 w 38100"/>
                <a:gd name="connsiteY0" fmla="*/ 9201 h 9525"/>
                <a:gd name="connsiteX1" fmla="*/ 31718 w 38100"/>
                <a:gd name="connsiteY1" fmla="*/ 9725 h 9525"/>
                <a:gd name="connsiteX2" fmla="*/ 7163 w 38100"/>
                <a:gd name="connsiteY2" fmla="*/ 8982 h 9525"/>
                <a:gd name="connsiteX3" fmla="*/ 33918 w 38100"/>
                <a:gd name="connsiteY3" fmla="*/ 7267 h 9525"/>
                <a:gd name="connsiteX4" fmla="*/ 24536 w 38100"/>
                <a:gd name="connsiteY4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9525">
                  <a:moveTo>
                    <a:pt x="24536" y="9201"/>
                  </a:moveTo>
                  <a:lnTo>
                    <a:pt x="31718" y="9725"/>
                  </a:lnTo>
                  <a:cubicBezTo>
                    <a:pt x="24536" y="9201"/>
                    <a:pt x="14040" y="8963"/>
                    <a:pt x="7163" y="8982"/>
                  </a:cubicBezTo>
                  <a:cubicBezTo>
                    <a:pt x="6572" y="7896"/>
                    <a:pt x="19850" y="6763"/>
                    <a:pt x="33918" y="7267"/>
                  </a:cubicBezTo>
                  <a:cubicBezTo>
                    <a:pt x="30899" y="8096"/>
                    <a:pt x="17097" y="8144"/>
                    <a:pt x="24536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6" name="任意多边形: 形状 41"/>
            <p:cNvSpPr/>
            <p:nvPr/>
          </p:nvSpPr>
          <p:spPr>
            <a:xfrm>
              <a:off x="10626807" y="671507"/>
              <a:ext cx="685800" cy="695325"/>
            </a:xfrm>
            <a:custGeom>
              <a:avLst/>
              <a:gdLst>
                <a:gd name="connsiteX0" fmla="*/ 190618 w 685800"/>
                <a:gd name="connsiteY0" fmla="*/ 9611 h 695325"/>
                <a:gd name="connsiteX1" fmla="*/ 237776 w 685800"/>
                <a:gd name="connsiteY1" fmla="*/ 20879 h 695325"/>
                <a:gd name="connsiteX2" fmla="*/ 226737 w 685800"/>
                <a:gd name="connsiteY2" fmla="*/ 26356 h 695325"/>
                <a:gd name="connsiteX3" fmla="*/ 125905 w 685800"/>
                <a:gd name="connsiteY3" fmla="*/ 25308 h 695325"/>
                <a:gd name="connsiteX4" fmla="*/ 123971 w 685800"/>
                <a:gd name="connsiteY4" fmla="*/ 28299 h 695325"/>
                <a:gd name="connsiteX5" fmla="*/ 115723 w 685800"/>
                <a:gd name="connsiteY5" fmla="*/ 25603 h 695325"/>
                <a:gd name="connsiteX6" fmla="*/ 35056 w 685800"/>
                <a:gd name="connsiteY6" fmla="*/ 30204 h 695325"/>
                <a:gd name="connsiteX7" fmla="*/ 33703 w 685800"/>
                <a:gd name="connsiteY7" fmla="*/ 29908 h 695325"/>
                <a:gd name="connsiteX8" fmla="*/ 33055 w 685800"/>
                <a:gd name="connsiteY8" fmla="*/ 29604 h 695325"/>
                <a:gd name="connsiteX9" fmla="*/ 31512 w 685800"/>
                <a:gd name="connsiteY9" fmla="*/ 29003 h 695325"/>
                <a:gd name="connsiteX10" fmla="*/ 27483 w 685800"/>
                <a:gd name="connsiteY10" fmla="*/ 27803 h 695325"/>
                <a:gd name="connsiteX11" fmla="*/ 27236 w 685800"/>
                <a:gd name="connsiteY11" fmla="*/ 28289 h 695325"/>
                <a:gd name="connsiteX12" fmla="*/ 27940 w 685800"/>
                <a:gd name="connsiteY12" fmla="*/ 103556 h 695325"/>
                <a:gd name="connsiteX13" fmla="*/ 29207 w 685800"/>
                <a:gd name="connsiteY13" fmla="*/ 190090 h 695325"/>
                <a:gd name="connsiteX14" fmla="*/ 29121 w 685800"/>
                <a:gd name="connsiteY14" fmla="*/ 358654 h 695325"/>
                <a:gd name="connsiteX15" fmla="*/ 32722 w 685800"/>
                <a:gd name="connsiteY15" fmla="*/ 467468 h 695325"/>
                <a:gd name="connsiteX16" fmla="*/ 31093 w 685800"/>
                <a:gd name="connsiteY16" fmla="*/ 468268 h 695325"/>
                <a:gd name="connsiteX17" fmla="*/ 30788 w 685800"/>
                <a:gd name="connsiteY17" fmla="*/ 544497 h 695325"/>
                <a:gd name="connsiteX18" fmla="*/ 29226 w 685800"/>
                <a:gd name="connsiteY18" fmla="*/ 566023 h 695325"/>
                <a:gd name="connsiteX19" fmla="*/ 23930 w 685800"/>
                <a:gd name="connsiteY19" fmla="*/ 523742 h 695325"/>
                <a:gd name="connsiteX20" fmla="*/ 24835 w 685800"/>
                <a:gd name="connsiteY20" fmla="*/ 640804 h 695325"/>
                <a:gd name="connsiteX21" fmla="*/ 24702 w 685800"/>
                <a:gd name="connsiteY21" fmla="*/ 659016 h 695325"/>
                <a:gd name="connsiteX22" fmla="*/ 24997 w 685800"/>
                <a:gd name="connsiteY22" fmla="*/ 668988 h 695325"/>
                <a:gd name="connsiteX23" fmla="*/ 26245 w 685800"/>
                <a:gd name="connsiteY23" fmla="*/ 675380 h 695325"/>
                <a:gd name="connsiteX24" fmla="*/ 31388 w 685800"/>
                <a:gd name="connsiteY24" fmla="*/ 674703 h 695325"/>
                <a:gd name="connsiteX25" fmla="*/ 31703 w 685800"/>
                <a:gd name="connsiteY25" fmla="*/ 671189 h 695325"/>
                <a:gd name="connsiteX26" fmla="*/ 33208 w 685800"/>
                <a:gd name="connsiteY26" fmla="*/ 671112 h 695325"/>
                <a:gd name="connsiteX27" fmla="*/ 36894 w 685800"/>
                <a:gd name="connsiteY27" fmla="*/ 671093 h 695325"/>
                <a:gd name="connsiteX28" fmla="*/ 50391 w 685800"/>
                <a:gd name="connsiteY28" fmla="*/ 671198 h 695325"/>
                <a:gd name="connsiteX29" fmla="*/ 73232 w 685800"/>
                <a:gd name="connsiteY29" fmla="*/ 671903 h 695325"/>
                <a:gd name="connsiteX30" fmla="*/ 108512 w 685800"/>
                <a:gd name="connsiteY30" fmla="*/ 674484 h 695325"/>
                <a:gd name="connsiteX31" fmla="*/ 187637 w 685800"/>
                <a:gd name="connsiteY31" fmla="*/ 678008 h 695325"/>
                <a:gd name="connsiteX32" fmla="*/ 194552 w 685800"/>
                <a:gd name="connsiteY32" fmla="*/ 671189 h 695325"/>
                <a:gd name="connsiteX33" fmla="*/ 167777 w 685800"/>
                <a:gd name="connsiteY33" fmla="*/ 672903 h 695325"/>
                <a:gd name="connsiteX34" fmla="*/ 149546 w 685800"/>
                <a:gd name="connsiteY34" fmla="*/ 671055 h 695325"/>
                <a:gd name="connsiteX35" fmla="*/ 203953 w 685800"/>
                <a:gd name="connsiteY35" fmla="*/ 669255 h 695325"/>
                <a:gd name="connsiteX36" fmla="*/ 288716 w 685800"/>
                <a:gd name="connsiteY36" fmla="*/ 672798 h 695325"/>
                <a:gd name="connsiteX37" fmla="*/ 220203 w 685800"/>
                <a:gd name="connsiteY37" fmla="*/ 674103 h 695325"/>
                <a:gd name="connsiteX38" fmla="*/ 436134 w 685800"/>
                <a:gd name="connsiteY38" fmla="*/ 677237 h 695325"/>
                <a:gd name="connsiteX39" fmla="*/ 455451 w 685800"/>
                <a:gd name="connsiteY39" fmla="*/ 674456 h 695325"/>
                <a:gd name="connsiteX40" fmla="*/ 520307 w 685800"/>
                <a:gd name="connsiteY40" fmla="*/ 679694 h 695325"/>
                <a:gd name="connsiteX41" fmla="*/ 547082 w 685800"/>
                <a:gd name="connsiteY41" fmla="*/ 677980 h 695325"/>
                <a:gd name="connsiteX42" fmla="*/ 488874 w 685800"/>
                <a:gd name="connsiteY42" fmla="*/ 672179 h 695325"/>
                <a:gd name="connsiteX43" fmla="*/ 686251 w 685800"/>
                <a:gd name="connsiteY43" fmla="*/ 679723 h 695325"/>
                <a:gd name="connsiteX44" fmla="*/ 591249 w 685800"/>
                <a:gd name="connsiteY44" fmla="*/ 683285 h 695325"/>
                <a:gd name="connsiteX45" fmla="*/ 217097 w 685800"/>
                <a:gd name="connsiteY45" fmla="*/ 688524 h 695325"/>
                <a:gd name="connsiteX46" fmla="*/ 190627 w 685800"/>
                <a:gd name="connsiteY46" fmla="*/ 683981 h 695325"/>
                <a:gd name="connsiteX47" fmla="*/ 140935 w 685800"/>
                <a:gd name="connsiteY47" fmla="*/ 681418 h 695325"/>
                <a:gd name="connsiteX48" fmla="*/ 78966 w 685800"/>
                <a:gd name="connsiteY48" fmla="*/ 682647 h 695325"/>
                <a:gd name="connsiteX49" fmla="*/ 18587 w 685800"/>
                <a:gd name="connsiteY49" fmla="*/ 683000 h 695325"/>
                <a:gd name="connsiteX50" fmla="*/ 19292 w 685800"/>
                <a:gd name="connsiteY50" fmla="*/ 529504 h 695325"/>
                <a:gd name="connsiteX51" fmla="*/ 14167 w 685800"/>
                <a:gd name="connsiteY51" fmla="*/ 456057 h 695325"/>
                <a:gd name="connsiteX52" fmla="*/ 15253 w 685800"/>
                <a:gd name="connsiteY52" fmla="*/ 369075 h 695325"/>
                <a:gd name="connsiteX53" fmla="*/ 12758 w 685800"/>
                <a:gd name="connsiteY53" fmla="*/ 353063 h 695325"/>
                <a:gd name="connsiteX54" fmla="*/ 11824 w 685800"/>
                <a:gd name="connsiteY54" fmla="*/ 401907 h 695325"/>
                <a:gd name="connsiteX55" fmla="*/ 12129 w 685800"/>
                <a:gd name="connsiteY55" fmla="*/ 325707 h 695325"/>
                <a:gd name="connsiteX56" fmla="*/ 14082 w 685800"/>
                <a:gd name="connsiteY56" fmla="*/ 342005 h 695325"/>
                <a:gd name="connsiteX57" fmla="*/ 16844 w 685800"/>
                <a:gd name="connsiteY57" fmla="*/ 181575 h 695325"/>
                <a:gd name="connsiteX58" fmla="*/ 13434 w 685800"/>
                <a:gd name="connsiteY58" fmla="*/ 221332 h 695325"/>
                <a:gd name="connsiteX59" fmla="*/ 12357 w 685800"/>
                <a:gd name="connsiteY59" fmla="*/ 49035 h 695325"/>
                <a:gd name="connsiteX60" fmla="*/ 9138 w 685800"/>
                <a:gd name="connsiteY60" fmla="*/ 150914 h 695325"/>
                <a:gd name="connsiteX61" fmla="*/ 7833 w 685800"/>
                <a:gd name="connsiteY61" fmla="*/ 82429 h 695325"/>
                <a:gd name="connsiteX62" fmla="*/ 8948 w 685800"/>
                <a:gd name="connsiteY62" fmla="*/ 48025 h 695325"/>
                <a:gd name="connsiteX63" fmla="*/ 9090 w 685800"/>
                <a:gd name="connsiteY63" fmla="*/ 30594 h 695325"/>
                <a:gd name="connsiteX64" fmla="*/ 9024 w 685800"/>
                <a:gd name="connsiteY64" fmla="*/ 9372 h 695325"/>
                <a:gd name="connsiteX65" fmla="*/ 37904 w 685800"/>
                <a:gd name="connsiteY65" fmla="*/ 9001 h 695325"/>
                <a:gd name="connsiteX66" fmla="*/ 60259 w 685800"/>
                <a:gd name="connsiteY66" fmla="*/ 8439 h 695325"/>
                <a:gd name="connsiteX67" fmla="*/ 103855 w 685800"/>
                <a:gd name="connsiteY67" fmla="*/ 7353 h 695325"/>
                <a:gd name="connsiteX68" fmla="*/ 190618 w 685800"/>
                <a:gd name="connsiteY68" fmla="*/ 961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85800" h="695325">
                  <a:moveTo>
                    <a:pt x="190618" y="9611"/>
                  </a:moveTo>
                  <a:cubicBezTo>
                    <a:pt x="185360" y="12887"/>
                    <a:pt x="208506" y="17716"/>
                    <a:pt x="237776" y="20879"/>
                  </a:cubicBezTo>
                  <a:lnTo>
                    <a:pt x="226737" y="26356"/>
                  </a:lnTo>
                  <a:cubicBezTo>
                    <a:pt x="204629" y="23708"/>
                    <a:pt x="160424" y="25203"/>
                    <a:pt x="125905" y="25308"/>
                  </a:cubicBezTo>
                  <a:cubicBezTo>
                    <a:pt x="112646" y="26432"/>
                    <a:pt x="157947" y="27108"/>
                    <a:pt x="123971" y="28299"/>
                  </a:cubicBezTo>
                  <a:cubicBezTo>
                    <a:pt x="120133" y="27499"/>
                    <a:pt x="122905" y="26127"/>
                    <a:pt x="115723" y="25603"/>
                  </a:cubicBezTo>
                  <a:cubicBezTo>
                    <a:pt x="85329" y="27060"/>
                    <a:pt x="101321" y="31356"/>
                    <a:pt x="35056" y="30204"/>
                  </a:cubicBezTo>
                  <a:cubicBezTo>
                    <a:pt x="33960" y="30108"/>
                    <a:pt x="33865" y="30004"/>
                    <a:pt x="33703" y="29908"/>
                  </a:cubicBezTo>
                  <a:lnTo>
                    <a:pt x="33055" y="29604"/>
                  </a:lnTo>
                  <a:lnTo>
                    <a:pt x="31512" y="29003"/>
                  </a:lnTo>
                  <a:cubicBezTo>
                    <a:pt x="30379" y="28603"/>
                    <a:pt x="29036" y="28203"/>
                    <a:pt x="27483" y="27803"/>
                  </a:cubicBezTo>
                  <a:lnTo>
                    <a:pt x="27236" y="28289"/>
                  </a:lnTo>
                  <a:cubicBezTo>
                    <a:pt x="27464" y="53178"/>
                    <a:pt x="27702" y="78324"/>
                    <a:pt x="27940" y="103556"/>
                  </a:cubicBezTo>
                  <a:cubicBezTo>
                    <a:pt x="28359" y="132407"/>
                    <a:pt x="28788" y="161344"/>
                    <a:pt x="29207" y="190090"/>
                  </a:cubicBezTo>
                  <a:cubicBezTo>
                    <a:pt x="29998" y="247593"/>
                    <a:pt x="30445" y="304400"/>
                    <a:pt x="29121" y="358654"/>
                  </a:cubicBezTo>
                  <a:cubicBezTo>
                    <a:pt x="31903" y="377980"/>
                    <a:pt x="30988" y="433787"/>
                    <a:pt x="32722" y="467468"/>
                  </a:cubicBezTo>
                  <a:lnTo>
                    <a:pt x="31093" y="468268"/>
                  </a:lnTo>
                  <a:cubicBezTo>
                    <a:pt x="33874" y="487623"/>
                    <a:pt x="30436" y="520474"/>
                    <a:pt x="30788" y="544497"/>
                  </a:cubicBezTo>
                  <a:lnTo>
                    <a:pt x="29226" y="566023"/>
                  </a:lnTo>
                  <a:cubicBezTo>
                    <a:pt x="26531" y="574262"/>
                    <a:pt x="27950" y="504434"/>
                    <a:pt x="23930" y="523742"/>
                  </a:cubicBezTo>
                  <a:cubicBezTo>
                    <a:pt x="21625" y="569842"/>
                    <a:pt x="27702" y="601380"/>
                    <a:pt x="24835" y="640804"/>
                  </a:cubicBezTo>
                  <a:cubicBezTo>
                    <a:pt x="24778" y="648367"/>
                    <a:pt x="24730" y="654234"/>
                    <a:pt x="24702" y="659016"/>
                  </a:cubicBezTo>
                  <a:cubicBezTo>
                    <a:pt x="24740" y="663473"/>
                    <a:pt x="24845" y="668388"/>
                    <a:pt x="24997" y="668988"/>
                  </a:cubicBezTo>
                  <a:cubicBezTo>
                    <a:pt x="25302" y="671884"/>
                    <a:pt x="25797" y="673379"/>
                    <a:pt x="26245" y="675380"/>
                  </a:cubicBezTo>
                  <a:cubicBezTo>
                    <a:pt x="27750" y="675132"/>
                    <a:pt x="29417" y="674894"/>
                    <a:pt x="31388" y="674703"/>
                  </a:cubicBezTo>
                  <a:cubicBezTo>
                    <a:pt x="33855" y="673055"/>
                    <a:pt x="29588" y="673094"/>
                    <a:pt x="31703" y="671189"/>
                  </a:cubicBezTo>
                  <a:lnTo>
                    <a:pt x="33208" y="671112"/>
                  </a:lnTo>
                  <a:cubicBezTo>
                    <a:pt x="34475" y="671103"/>
                    <a:pt x="35703" y="671103"/>
                    <a:pt x="36894" y="671093"/>
                  </a:cubicBezTo>
                  <a:cubicBezTo>
                    <a:pt x="41656" y="671131"/>
                    <a:pt x="46143" y="671169"/>
                    <a:pt x="50391" y="671198"/>
                  </a:cubicBezTo>
                  <a:cubicBezTo>
                    <a:pt x="58878" y="671331"/>
                    <a:pt x="66393" y="671579"/>
                    <a:pt x="73232" y="671903"/>
                  </a:cubicBezTo>
                  <a:cubicBezTo>
                    <a:pt x="86900" y="672551"/>
                    <a:pt x="97873" y="673513"/>
                    <a:pt x="108512" y="674484"/>
                  </a:cubicBezTo>
                  <a:cubicBezTo>
                    <a:pt x="129801" y="676418"/>
                    <a:pt x="149813" y="678399"/>
                    <a:pt x="187637" y="678008"/>
                  </a:cubicBezTo>
                  <a:cubicBezTo>
                    <a:pt x="190399" y="676637"/>
                    <a:pt x="250854" y="673189"/>
                    <a:pt x="194552" y="671189"/>
                  </a:cubicBezTo>
                  <a:lnTo>
                    <a:pt x="167777" y="672903"/>
                  </a:lnTo>
                  <a:lnTo>
                    <a:pt x="149546" y="671055"/>
                  </a:lnTo>
                  <a:cubicBezTo>
                    <a:pt x="170263" y="670989"/>
                    <a:pt x="208363" y="671141"/>
                    <a:pt x="203953" y="669255"/>
                  </a:cubicBezTo>
                  <a:cubicBezTo>
                    <a:pt x="231242" y="675418"/>
                    <a:pt x="346209" y="663378"/>
                    <a:pt x="288716" y="672798"/>
                  </a:cubicBezTo>
                  <a:cubicBezTo>
                    <a:pt x="253369" y="671274"/>
                    <a:pt x="243120" y="671589"/>
                    <a:pt x="220203" y="674103"/>
                  </a:cubicBezTo>
                  <a:cubicBezTo>
                    <a:pt x="300022" y="674665"/>
                    <a:pt x="370383" y="677170"/>
                    <a:pt x="436134" y="677237"/>
                  </a:cubicBezTo>
                  <a:lnTo>
                    <a:pt x="455451" y="674456"/>
                  </a:lnTo>
                  <a:cubicBezTo>
                    <a:pt x="456842" y="677170"/>
                    <a:pt x="488874" y="678970"/>
                    <a:pt x="520307" y="679694"/>
                  </a:cubicBezTo>
                  <a:cubicBezTo>
                    <a:pt x="533832" y="679104"/>
                    <a:pt x="551253" y="679323"/>
                    <a:pt x="547082" y="677980"/>
                  </a:cubicBezTo>
                  <a:cubicBezTo>
                    <a:pt x="553187" y="676332"/>
                    <a:pt x="432515" y="676980"/>
                    <a:pt x="488874" y="672179"/>
                  </a:cubicBezTo>
                  <a:cubicBezTo>
                    <a:pt x="562026" y="673313"/>
                    <a:pt x="639350" y="675789"/>
                    <a:pt x="686251" y="679723"/>
                  </a:cubicBezTo>
                  <a:cubicBezTo>
                    <a:pt x="651999" y="680371"/>
                    <a:pt x="627434" y="679637"/>
                    <a:pt x="591249" y="683285"/>
                  </a:cubicBezTo>
                  <a:cubicBezTo>
                    <a:pt x="468653" y="686924"/>
                    <a:pt x="335874" y="684076"/>
                    <a:pt x="217097" y="688524"/>
                  </a:cubicBezTo>
                  <a:cubicBezTo>
                    <a:pt x="212687" y="686638"/>
                    <a:pt x="181198" y="685914"/>
                    <a:pt x="190627" y="683981"/>
                  </a:cubicBezTo>
                  <a:cubicBezTo>
                    <a:pt x="179588" y="682657"/>
                    <a:pt x="149175" y="684114"/>
                    <a:pt x="140935" y="681418"/>
                  </a:cubicBezTo>
                  <a:cubicBezTo>
                    <a:pt x="120895" y="682018"/>
                    <a:pt x="100092" y="682409"/>
                    <a:pt x="78966" y="682647"/>
                  </a:cubicBezTo>
                  <a:cubicBezTo>
                    <a:pt x="59001" y="682761"/>
                    <a:pt x="38761" y="682885"/>
                    <a:pt x="18587" y="683000"/>
                  </a:cubicBezTo>
                  <a:cubicBezTo>
                    <a:pt x="18834" y="628888"/>
                    <a:pt x="19082" y="575329"/>
                    <a:pt x="19292" y="529504"/>
                  </a:cubicBezTo>
                  <a:cubicBezTo>
                    <a:pt x="14472" y="552688"/>
                    <a:pt x="16148" y="479231"/>
                    <a:pt x="14167" y="456057"/>
                  </a:cubicBezTo>
                  <a:cubicBezTo>
                    <a:pt x="16272" y="434235"/>
                    <a:pt x="15339" y="396688"/>
                    <a:pt x="15253" y="369075"/>
                  </a:cubicBezTo>
                  <a:cubicBezTo>
                    <a:pt x="14424" y="366046"/>
                    <a:pt x="14101" y="348910"/>
                    <a:pt x="12758" y="353063"/>
                  </a:cubicBezTo>
                  <a:cubicBezTo>
                    <a:pt x="13367" y="373494"/>
                    <a:pt x="12300" y="380933"/>
                    <a:pt x="11824" y="401907"/>
                  </a:cubicBezTo>
                  <a:cubicBezTo>
                    <a:pt x="8262" y="393335"/>
                    <a:pt x="11957" y="356902"/>
                    <a:pt x="12129" y="325707"/>
                  </a:cubicBezTo>
                  <a:lnTo>
                    <a:pt x="14082" y="342005"/>
                  </a:lnTo>
                  <a:cubicBezTo>
                    <a:pt x="14196" y="290093"/>
                    <a:pt x="20254" y="228286"/>
                    <a:pt x="16844" y="181575"/>
                  </a:cubicBezTo>
                  <a:lnTo>
                    <a:pt x="13434" y="221332"/>
                  </a:lnTo>
                  <a:cubicBezTo>
                    <a:pt x="11891" y="163344"/>
                    <a:pt x="16568" y="91878"/>
                    <a:pt x="12357" y="49035"/>
                  </a:cubicBezTo>
                  <a:cubicBezTo>
                    <a:pt x="11119" y="87716"/>
                    <a:pt x="13767" y="152057"/>
                    <a:pt x="9138" y="150914"/>
                  </a:cubicBezTo>
                  <a:cubicBezTo>
                    <a:pt x="6681" y="148714"/>
                    <a:pt x="6814" y="103708"/>
                    <a:pt x="7833" y="82429"/>
                  </a:cubicBezTo>
                  <a:cubicBezTo>
                    <a:pt x="8424" y="70637"/>
                    <a:pt x="8776" y="59188"/>
                    <a:pt x="8948" y="48025"/>
                  </a:cubicBezTo>
                  <a:cubicBezTo>
                    <a:pt x="8995" y="42138"/>
                    <a:pt x="9043" y="36338"/>
                    <a:pt x="9090" y="30594"/>
                  </a:cubicBezTo>
                  <a:cubicBezTo>
                    <a:pt x="9071" y="23441"/>
                    <a:pt x="9043" y="16373"/>
                    <a:pt x="9024" y="9372"/>
                  </a:cubicBezTo>
                  <a:cubicBezTo>
                    <a:pt x="18777" y="9249"/>
                    <a:pt x="28388" y="9125"/>
                    <a:pt x="37904" y="9001"/>
                  </a:cubicBezTo>
                  <a:cubicBezTo>
                    <a:pt x="45428" y="8810"/>
                    <a:pt x="52877" y="8629"/>
                    <a:pt x="60259" y="8439"/>
                  </a:cubicBezTo>
                  <a:cubicBezTo>
                    <a:pt x="75022" y="8068"/>
                    <a:pt x="89510" y="7715"/>
                    <a:pt x="103855" y="7353"/>
                  </a:cubicBezTo>
                  <a:cubicBezTo>
                    <a:pt x="132649" y="6867"/>
                    <a:pt x="161052" y="7077"/>
                    <a:pt x="190618" y="96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0619162" y="664372"/>
              <a:ext cx="76200" cy="219075"/>
            </a:xfrm>
            <a:custGeom>
              <a:avLst/>
              <a:gdLst>
                <a:gd name="connsiteX0" fmla="*/ 73219 w 76200"/>
                <a:gd name="connsiteY0" fmla="*/ 8706 h 219075"/>
                <a:gd name="connsiteX1" fmla="*/ 53816 w 76200"/>
                <a:gd name="connsiteY1" fmla="*/ 8944 h 219075"/>
                <a:gd name="connsiteX2" fmla="*/ 38481 w 76200"/>
                <a:gd name="connsiteY2" fmla="*/ 9468 h 219075"/>
                <a:gd name="connsiteX3" fmla="*/ 11268 w 76200"/>
                <a:gd name="connsiteY3" fmla="*/ 11068 h 219075"/>
                <a:gd name="connsiteX4" fmla="*/ 13945 w 76200"/>
                <a:gd name="connsiteY4" fmla="*/ 40757 h 219075"/>
                <a:gd name="connsiteX5" fmla="*/ 14964 w 76200"/>
                <a:gd name="connsiteY5" fmla="*/ 82963 h 219075"/>
                <a:gd name="connsiteX6" fmla="*/ 10230 w 76200"/>
                <a:gd name="connsiteY6" fmla="*/ 133731 h 219075"/>
                <a:gd name="connsiteX7" fmla="*/ 10735 w 76200"/>
                <a:gd name="connsiteY7" fmla="*/ 206054 h 219075"/>
                <a:gd name="connsiteX8" fmla="*/ 7144 w 76200"/>
                <a:gd name="connsiteY8" fmla="*/ 190576 h 219075"/>
                <a:gd name="connsiteX9" fmla="*/ 8630 w 76200"/>
                <a:gd name="connsiteY9" fmla="*/ 107785 h 219075"/>
                <a:gd name="connsiteX10" fmla="*/ 7820 w 76200"/>
                <a:gd name="connsiteY10" fmla="*/ 64656 h 219075"/>
                <a:gd name="connsiteX11" fmla="*/ 7477 w 76200"/>
                <a:gd name="connsiteY11" fmla="*/ 43348 h 219075"/>
                <a:gd name="connsiteX12" fmla="*/ 7344 w 76200"/>
                <a:gd name="connsiteY12" fmla="*/ 7144 h 219075"/>
                <a:gd name="connsiteX13" fmla="*/ 31147 w 76200"/>
                <a:gd name="connsiteY13" fmla="*/ 7229 h 219075"/>
                <a:gd name="connsiteX14" fmla="*/ 48692 w 76200"/>
                <a:gd name="connsiteY14" fmla="*/ 7496 h 219075"/>
                <a:gd name="connsiteX15" fmla="*/ 73219 w 76200"/>
                <a:gd name="connsiteY15" fmla="*/ 870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00" h="219075">
                  <a:moveTo>
                    <a:pt x="73219" y="8706"/>
                  </a:moveTo>
                  <a:cubicBezTo>
                    <a:pt x="65723" y="8801"/>
                    <a:pt x="59331" y="8877"/>
                    <a:pt x="53816" y="8944"/>
                  </a:cubicBezTo>
                  <a:cubicBezTo>
                    <a:pt x="47844" y="9144"/>
                    <a:pt x="42824" y="9315"/>
                    <a:pt x="38481" y="9468"/>
                  </a:cubicBezTo>
                  <a:cubicBezTo>
                    <a:pt x="25308" y="9896"/>
                    <a:pt x="17278" y="10458"/>
                    <a:pt x="11268" y="11068"/>
                  </a:cubicBezTo>
                  <a:cubicBezTo>
                    <a:pt x="12192" y="22193"/>
                    <a:pt x="13202" y="29013"/>
                    <a:pt x="13945" y="40757"/>
                  </a:cubicBezTo>
                  <a:cubicBezTo>
                    <a:pt x="14678" y="49244"/>
                    <a:pt x="15145" y="60827"/>
                    <a:pt x="14964" y="82963"/>
                  </a:cubicBezTo>
                  <a:cubicBezTo>
                    <a:pt x="12487" y="73828"/>
                    <a:pt x="10420" y="109414"/>
                    <a:pt x="10230" y="133731"/>
                  </a:cubicBezTo>
                  <a:cubicBezTo>
                    <a:pt x="11668" y="157210"/>
                    <a:pt x="10668" y="185376"/>
                    <a:pt x="10735" y="206054"/>
                  </a:cubicBezTo>
                  <a:cubicBezTo>
                    <a:pt x="10230" y="220161"/>
                    <a:pt x="7239" y="218227"/>
                    <a:pt x="7144" y="190576"/>
                  </a:cubicBezTo>
                  <a:cubicBezTo>
                    <a:pt x="9020" y="164802"/>
                    <a:pt x="9058" y="136503"/>
                    <a:pt x="8630" y="107785"/>
                  </a:cubicBezTo>
                  <a:cubicBezTo>
                    <a:pt x="8363" y="93440"/>
                    <a:pt x="8087" y="78962"/>
                    <a:pt x="7820" y="64656"/>
                  </a:cubicBezTo>
                  <a:cubicBezTo>
                    <a:pt x="7706" y="57493"/>
                    <a:pt x="7591" y="50378"/>
                    <a:pt x="7477" y="43348"/>
                  </a:cubicBezTo>
                  <a:cubicBezTo>
                    <a:pt x="7429" y="31128"/>
                    <a:pt x="7391" y="19040"/>
                    <a:pt x="7344" y="7144"/>
                  </a:cubicBezTo>
                  <a:cubicBezTo>
                    <a:pt x="15364" y="7172"/>
                    <a:pt x="23298" y="7201"/>
                    <a:pt x="31147" y="7229"/>
                  </a:cubicBezTo>
                  <a:cubicBezTo>
                    <a:pt x="37062" y="7315"/>
                    <a:pt x="42901" y="7410"/>
                    <a:pt x="48692" y="7496"/>
                  </a:cubicBezTo>
                  <a:cubicBezTo>
                    <a:pt x="57131" y="7753"/>
                    <a:pt x="65332" y="8134"/>
                    <a:pt x="73219" y="87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0690190" y="674335"/>
              <a:ext cx="66675" cy="19050"/>
            </a:xfrm>
            <a:custGeom>
              <a:avLst/>
              <a:gdLst>
                <a:gd name="connsiteX0" fmla="*/ 67866 w 66675"/>
                <a:gd name="connsiteY0" fmla="*/ 12402 h 19050"/>
                <a:gd name="connsiteX1" fmla="*/ 7144 w 66675"/>
                <a:gd name="connsiteY1" fmla="*/ 8516 h 19050"/>
                <a:gd name="connsiteX2" fmla="*/ 62351 w 66675"/>
                <a:gd name="connsiteY2" fmla="*/ 8344 h 19050"/>
                <a:gd name="connsiteX3" fmla="*/ 42453 w 66675"/>
                <a:gd name="connsiteY3" fmla="*/ 10040 h 19050"/>
                <a:gd name="connsiteX4" fmla="*/ 67866 w 66675"/>
                <a:gd name="connsiteY4" fmla="*/ 1240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67866" y="12402"/>
                  </a:moveTo>
                  <a:cubicBezTo>
                    <a:pt x="30004" y="12793"/>
                    <a:pt x="44415" y="7039"/>
                    <a:pt x="7144" y="8516"/>
                  </a:cubicBezTo>
                  <a:cubicBezTo>
                    <a:pt x="22889" y="5477"/>
                    <a:pt x="27823" y="8449"/>
                    <a:pt x="62351" y="8344"/>
                  </a:cubicBezTo>
                  <a:lnTo>
                    <a:pt x="42453" y="10040"/>
                  </a:lnTo>
                  <a:lnTo>
                    <a:pt x="67866" y="1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0621026" y="871608"/>
              <a:ext cx="19050" cy="104775"/>
            </a:xfrm>
            <a:custGeom>
              <a:avLst/>
              <a:gdLst>
                <a:gd name="connsiteX0" fmla="*/ 12957 w 19050"/>
                <a:gd name="connsiteY0" fmla="*/ 7144 h 104775"/>
                <a:gd name="connsiteX1" fmla="*/ 8595 w 19050"/>
                <a:gd name="connsiteY1" fmla="*/ 88849 h 104775"/>
                <a:gd name="connsiteX2" fmla="*/ 7271 w 19050"/>
                <a:gd name="connsiteY2" fmla="*/ 99889 h 104775"/>
                <a:gd name="connsiteX3" fmla="*/ 12957 w 19050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04775">
                  <a:moveTo>
                    <a:pt x="12957" y="7144"/>
                  </a:moveTo>
                  <a:cubicBezTo>
                    <a:pt x="13300" y="31185"/>
                    <a:pt x="11852" y="87192"/>
                    <a:pt x="8595" y="88849"/>
                  </a:cubicBezTo>
                  <a:cubicBezTo>
                    <a:pt x="8328" y="92421"/>
                    <a:pt x="6680" y="86344"/>
                    <a:pt x="7271" y="99889"/>
                  </a:cubicBezTo>
                  <a:cubicBezTo>
                    <a:pt x="8280" y="78619"/>
                    <a:pt x="8633" y="16240"/>
                    <a:pt x="1295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10639287" y="764823"/>
              <a:ext cx="9525" cy="57150"/>
            </a:xfrm>
            <a:custGeom>
              <a:avLst/>
              <a:gdLst>
                <a:gd name="connsiteX0" fmla="*/ 7679 w 9525"/>
                <a:gd name="connsiteY0" fmla="*/ 7144 h 57150"/>
                <a:gd name="connsiteX1" fmla="*/ 8374 w 9525"/>
                <a:gd name="connsiteY1" fmla="*/ 55159 h 57150"/>
                <a:gd name="connsiteX2" fmla="*/ 7679 w 9525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57150">
                  <a:moveTo>
                    <a:pt x="7679" y="7144"/>
                  </a:moveTo>
                  <a:cubicBezTo>
                    <a:pt x="8260" y="20669"/>
                    <a:pt x="8308" y="34481"/>
                    <a:pt x="8374" y="55159"/>
                  </a:cubicBezTo>
                  <a:cubicBezTo>
                    <a:pt x="7793" y="41634"/>
                    <a:pt x="6374" y="25089"/>
                    <a:pt x="767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10631993" y="902536"/>
              <a:ext cx="9525" cy="47625"/>
            </a:xfrm>
            <a:custGeom>
              <a:avLst/>
              <a:gdLst>
                <a:gd name="connsiteX0" fmla="*/ 8067 w 9525"/>
                <a:gd name="connsiteY0" fmla="*/ 7724 h 47625"/>
                <a:gd name="connsiteX1" fmla="*/ 8695 w 9525"/>
                <a:gd name="connsiteY1" fmla="*/ 35051 h 47625"/>
                <a:gd name="connsiteX2" fmla="*/ 7657 w 9525"/>
                <a:gd name="connsiteY2" fmla="*/ 49434 h 47625"/>
                <a:gd name="connsiteX3" fmla="*/ 8067 w 9525"/>
                <a:gd name="connsiteY3" fmla="*/ 772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8067" y="7724"/>
                  </a:moveTo>
                  <a:cubicBezTo>
                    <a:pt x="10496" y="3028"/>
                    <a:pt x="8676" y="28174"/>
                    <a:pt x="8695" y="35051"/>
                  </a:cubicBezTo>
                  <a:lnTo>
                    <a:pt x="7657" y="49434"/>
                  </a:lnTo>
                  <a:cubicBezTo>
                    <a:pt x="7067" y="35870"/>
                    <a:pt x="6743" y="18744"/>
                    <a:pt x="8067" y="7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10621810" y="1083091"/>
              <a:ext cx="9525" cy="47625"/>
            </a:xfrm>
            <a:custGeom>
              <a:avLst/>
              <a:gdLst>
                <a:gd name="connsiteX0" fmla="*/ 11011 w 9525"/>
                <a:gd name="connsiteY0" fmla="*/ 34747 h 47625"/>
                <a:gd name="connsiteX1" fmla="*/ 7487 w 9525"/>
                <a:gd name="connsiteY1" fmla="*/ 39995 h 47625"/>
                <a:gd name="connsiteX2" fmla="*/ 7144 w 9525"/>
                <a:gd name="connsiteY2" fmla="*/ 15973 h 47625"/>
                <a:gd name="connsiteX3" fmla="*/ 10916 w 9525"/>
                <a:gd name="connsiteY3" fmla="*/ 7144 h 47625"/>
                <a:gd name="connsiteX4" fmla="*/ 11011 w 9525"/>
                <a:gd name="connsiteY4" fmla="*/ 347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47625">
                  <a:moveTo>
                    <a:pt x="11011" y="34747"/>
                  </a:moveTo>
                  <a:cubicBezTo>
                    <a:pt x="10030" y="69818"/>
                    <a:pt x="7906" y="-1715"/>
                    <a:pt x="7487" y="39995"/>
                  </a:cubicBezTo>
                  <a:lnTo>
                    <a:pt x="7144" y="15973"/>
                  </a:lnTo>
                  <a:lnTo>
                    <a:pt x="10916" y="7144"/>
                  </a:lnTo>
                  <a:lnTo>
                    <a:pt x="11011" y="347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10621195" y="1164244"/>
              <a:ext cx="9525" cy="47625"/>
            </a:xfrm>
            <a:custGeom>
              <a:avLst/>
              <a:gdLst>
                <a:gd name="connsiteX0" fmla="*/ 8264 w 9525"/>
                <a:gd name="connsiteY0" fmla="*/ 7144 h 47625"/>
                <a:gd name="connsiteX1" fmla="*/ 8654 w 9525"/>
                <a:gd name="connsiteY1" fmla="*/ 45006 h 47625"/>
                <a:gd name="connsiteX2" fmla="*/ 7264 w 9525"/>
                <a:gd name="connsiteY2" fmla="*/ 35309 h 47625"/>
                <a:gd name="connsiteX3" fmla="*/ 8264 w 952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8264" y="7144"/>
                  </a:moveTo>
                  <a:cubicBezTo>
                    <a:pt x="9111" y="17126"/>
                    <a:pt x="9416" y="27337"/>
                    <a:pt x="8654" y="45006"/>
                  </a:cubicBezTo>
                  <a:lnTo>
                    <a:pt x="7264" y="35309"/>
                  </a:lnTo>
                  <a:cubicBezTo>
                    <a:pt x="6702" y="28718"/>
                    <a:pt x="8302" y="20945"/>
                    <a:pt x="826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10628769" y="1113881"/>
              <a:ext cx="9525" cy="38100"/>
            </a:xfrm>
            <a:custGeom>
              <a:avLst/>
              <a:gdLst>
                <a:gd name="connsiteX0" fmla="*/ 9244 w 9525"/>
                <a:gd name="connsiteY0" fmla="*/ 11720 h 38100"/>
                <a:gd name="connsiteX1" fmla="*/ 7415 w 9525"/>
                <a:gd name="connsiteY1" fmla="*/ 36866 h 38100"/>
                <a:gd name="connsiteX2" fmla="*/ 9244 w 9525"/>
                <a:gd name="connsiteY2" fmla="*/ 1172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38100">
                  <a:moveTo>
                    <a:pt x="9244" y="11720"/>
                  </a:moveTo>
                  <a:cubicBezTo>
                    <a:pt x="10110" y="28608"/>
                    <a:pt x="8205" y="26093"/>
                    <a:pt x="7415" y="36866"/>
                  </a:cubicBezTo>
                  <a:cubicBezTo>
                    <a:pt x="6310" y="30475"/>
                    <a:pt x="8920" y="-5377"/>
                    <a:pt x="9244" y="11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10651538" y="1208298"/>
              <a:ext cx="9525" cy="85725"/>
            </a:xfrm>
            <a:custGeom>
              <a:avLst/>
              <a:gdLst>
                <a:gd name="connsiteX0" fmla="*/ 9287 w 9525"/>
                <a:gd name="connsiteY0" fmla="*/ 85582 h 85725"/>
                <a:gd name="connsiteX1" fmla="*/ 7144 w 9525"/>
                <a:gd name="connsiteY1" fmla="*/ 7144 h 85725"/>
                <a:gd name="connsiteX2" fmla="*/ 9287 w 9525"/>
                <a:gd name="connsiteY2" fmla="*/ 8558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85725">
                  <a:moveTo>
                    <a:pt x="9287" y="85582"/>
                  </a:moveTo>
                  <a:cubicBezTo>
                    <a:pt x="6248" y="69837"/>
                    <a:pt x="8049" y="37814"/>
                    <a:pt x="7144" y="7144"/>
                  </a:cubicBezTo>
                  <a:cubicBezTo>
                    <a:pt x="8058" y="37805"/>
                    <a:pt x="9725" y="50778"/>
                    <a:pt x="9287" y="85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1321802" y="794027"/>
              <a:ext cx="9525" cy="47625"/>
            </a:xfrm>
            <a:custGeom>
              <a:avLst/>
              <a:gdLst>
                <a:gd name="connsiteX0" fmla="*/ 7621 w 9525"/>
                <a:gd name="connsiteY0" fmla="*/ 7144 h 47625"/>
                <a:gd name="connsiteX1" fmla="*/ 8288 w 9525"/>
                <a:gd name="connsiteY1" fmla="*/ 48273 h 47625"/>
                <a:gd name="connsiteX2" fmla="*/ 9354 w 9525"/>
                <a:gd name="connsiteY2" fmla="*/ 40796 h 47625"/>
                <a:gd name="connsiteX3" fmla="*/ 7621 w 952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7625">
                  <a:moveTo>
                    <a:pt x="7621" y="7144"/>
                  </a:moveTo>
                  <a:cubicBezTo>
                    <a:pt x="6583" y="21488"/>
                    <a:pt x="7440" y="38338"/>
                    <a:pt x="8288" y="48273"/>
                  </a:cubicBezTo>
                  <a:lnTo>
                    <a:pt x="9354" y="40796"/>
                  </a:lnTo>
                  <a:lnTo>
                    <a:pt x="762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11207537" y="660982"/>
              <a:ext cx="123825" cy="114300"/>
            </a:xfrm>
            <a:custGeom>
              <a:avLst/>
              <a:gdLst>
                <a:gd name="connsiteX0" fmla="*/ 11672 w 123825"/>
                <a:gd name="connsiteY0" fmla="*/ 8011 h 114300"/>
                <a:gd name="connsiteX1" fmla="*/ 51972 w 123825"/>
                <a:gd name="connsiteY1" fmla="*/ 12506 h 114300"/>
                <a:gd name="connsiteX2" fmla="*/ 78623 w 123825"/>
                <a:gd name="connsiteY2" fmla="*/ 12506 h 114300"/>
                <a:gd name="connsiteX3" fmla="*/ 119562 w 123825"/>
                <a:gd name="connsiteY3" fmla="*/ 11859 h 114300"/>
                <a:gd name="connsiteX4" fmla="*/ 120505 w 123825"/>
                <a:gd name="connsiteY4" fmla="*/ 57569 h 114300"/>
                <a:gd name="connsiteX5" fmla="*/ 120905 w 123825"/>
                <a:gd name="connsiteY5" fmla="*/ 88849 h 114300"/>
                <a:gd name="connsiteX6" fmla="*/ 122876 w 123825"/>
                <a:gd name="connsiteY6" fmla="*/ 112043 h 114300"/>
                <a:gd name="connsiteX7" fmla="*/ 123724 w 123825"/>
                <a:gd name="connsiteY7" fmla="*/ 72581 h 114300"/>
                <a:gd name="connsiteX8" fmla="*/ 124048 w 123825"/>
                <a:gd name="connsiteY8" fmla="*/ 49787 h 114300"/>
                <a:gd name="connsiteX9" fmla="*/ 124267 w 123825"/>
                <a:gd name="connsiteY9" fmla="*/ 7144 h 114300"/>
                <a:gd name="connsiteX10" fmla="*/ 56611 w 123825"/>
                <a:gd name="connsiteY10" fmla="*/ 7153 h 114300"/>
                <a:gd name="connsiteX11" fmla="*/ 11672 w 123825"/>
                <a:gd name="connsiteY11" fmla="*/ 801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114300">
                  <a:moveTo>
                    <a:pt x="11672" y="8011"/>
                  </a:moveTo>
                  <a:cubicBezTo>
                    <a:pt x="-3787" y="11592"/>
                    <a:pt x="22988" y="9877"/>
                    <a:pt x="51972" y="12506"/>
                  </a:cubicBezTo>
                  <a:cubicBezTo>
                    <a:pt x="60783" y="12668"/>
                    <a:pt x="69679" y="12640"/>
                    <a:pt x="78623" y="12506"/>
                  </a:cubicBezTo>
                  <a:cubicBezTo>
                    <a:pt x="92187" y="12297"/>
                    <a:pt x="105855" y="12078"/>
                    <a:pt x="119562" y="11859"/>
                  </a:cubicBezTo>
                  <a:cubicBezTo>
                    <a:pt x="119876" y="27127"/>
                    <a:pt x="120190" y="42424"/>
                    <a:pt x="120505" y="57569"/>
                  </a:cubicBezTo>
                  <a:cubicBezTo>
                    <a:pt x="120771" y="68085"/>
                    <a:pt x="120952" y="78543"/>
                    <a:pt x="120905" y="88849"/>
                  </a:cubicBezTo>
                  <a:lnTo>
                    <a:pt x="122876" y="112043"/>
                  </a:lnTo>
                  <a:cubicBezTo>
                    <a:pt x="123114" y="100689"/>
                    <a:pt x="123410" y="87230"/>
                    <a:pt x="123724" y="72581"/>
                  </a:cubicBezTo>
                  <a:cubicBezTo>
                    <a:pt x="123829" y="65237"/>
                    <a:pt x="123943" y="57607"/>
                    <a:pt x="124048" y="49787"/>
                  </a:cubicBezTo>
                  <a:cubicBezTo>
                    <a:pt x="124124" y="35833"/>
                    <a:pt x="124191" y="21546"/>
                    <a:pt x="124267" y="7144"/>
                  </a:cubicBezTo>
                  <a:cubicBezTo>
                    <a:pt x="101674" y="7144"/>
                    <a:pt x="78690" y="7153"/>
                    <a:pt x="56611" y="7153"/>
                  </a:cubicBezTo>
                  <a:cubicBezTo>
                    <a:pt x="40647" y="7287"/>
                    <a:pt x="25350" y="7563"/>
                    <a:pt x="11672" y="8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11164362" y="677765"/>
              <a:ext cx="114300" cy="9525"/>
            </a:xfrm>
            <a:custGeom>
              <a:avLst/>
              <a:gdLst>
                <a:gd name="connsiteX0" fmla="*/ 25786 w 114300"/>
                <a:gd name="connsiteY0" fmla="*/ 8992 h 9525"/>
                <a:gd name="connsiteX1" fmla="*/ 111654 w 114300"/>
                <a:gd name="connsiteY1" fmla="*/ 7906 h 9525"/>
                <a:gd name="connsiteX2" fmla="*/ 7574 w 114300"/>
                <a:gd name="connsiteY2" fmla="*/ 7144 h 9525"/>
                <a:gd name="connsiteX3" fmla="*/ 25786 w 114300"/>
                <a:gd name="connsiteY3" fmla="*/ 89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25786" y="8992"/>
                  </a:moveTo>
                  <a:cubicBezTo>
                    <a:pt x="54199" y="10535"/>
                    <a:pt x="90965" y="7972"/>
                    <a:pt x="111654" y="7906"/>
                  </a:cubicBezTo>
                  <a:cubicBezTo>
                    <a:pt x="76840" y="7649"/>
                    <a:pt x="31863" y="7325"/>
                    <a:pt x="7574" y="7144"/>
                  </a:cubicBezTo>
                  <a:cubicBezTo>
                    <a:pt x="4507" y="7972"/>
                    <a:pt x="18595" y="8468"/>
                    <a:pt x="25786" y="8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10796726" y="661653"/>
              <a:ext cx="533400" cy="695325"/>
            </a:xfrm>
            <a:custGeom>
              <a:avLst/>
              <a:gdLst>
                <a:gd name="connsiteX0" fmla="*/ 534658 w 533400"/>
                <a:gd name="connsiteY0" fmla="*/ 508392 h 695325"/>
                <a:gd name="connsiteX1" fmla="*/ 532772 w 533400"/>
                <a:gd name="connsiteY1" fmla="*/ 339971 h 695325"/>
                <a:gd name="connsiteX2" fmla="*/ 530248 w 533400"/>
                <a:gd name="connsiteY2" fmla="*/ 403455 h 695325"/>
                <a:gd name="connsiteX3" fmla="*/ 530772 w 533400"/>
                <a:gd name="connsiteY3" fmla="*/ 309853 h 695325"/>
                <a:gd name="connsiteX4" fmla="*/ 527410 w 533400"/>
                <a:gd name="connsiteY4" fmla="*/ 276982 h 695325"/>
                <a:gd name="connsiteX5" fmla="*/ 527934 w 533400"/>
                <a:gd name="connsiteY5" fmla="*/ 96950 h 695325"/>
                <a:gd name="connsiteX6" fmla="*/ 527286 w 533400"/>
                <a:gd name="connsiteY6" fmla="*/ 64851 h 695325"/>
                <a:gd name="connsiteX7" fmla="*/ 527181 w 533400"/>
                <a:gd name="connsiteY7" fmla="*/ 14368 h 695325"/>
                <a:gd name="connsiteX8" fmla="*/ 486224 w 533400"/>
                <a:gd name="connsiteY8" fmla="*/ 17197 h 695325"/>
                <a:gd name="connsiteX9" fmla="*/ 414996 w 533400"/>
                <a:gd name="connsiteY9" fmla="*/ 13073 h 695325"/>
                <a:gd name="connsiteX10" fmla="*/ 174794 w 533400"/>
                <a:gd name="connsiteY10" fmla="*/ 9749 h 695325"/>
                <a:gd name="connsiteX11" fmla="*/ 118216 w 533400"/>
                <a:gd name="connsiteY11" fmla="*/ 7205 h 695325"/>
                <a:gd name="connsiteX12" fmla="*/ 9964 w 533400"/>
                <a:gd name="connsiteY12" fmla="*/ 11892 h 695325"/>
                <a:gd name="connsiteX13" fmla="*/ 128122 w 533400"/>
                <a:gd name="connsiteY13" fmla="*/ 13149 h 695325"/>
                <a:gd name="connsiteX14" fmla="*/ 55484 w 533400"/>
                <a:gd name="connsiteY14" fmla="*/ 19902 h 695325"/>
                <a:gd name="connsiteX15" fmla="*/ 101299 w 533400"/>
                <a:gd name="connsiteY15" fmla="*/ 21664 h 695325"/>
                <a:gd name="connsiteX16" fmla="*/ 94918 w 533400"/>
                <a:gd name="connsiteY16" fmla="*/ 29570 h 695325"/>
                <a:gd name="connsiteX17" fmla="*/ 199531 w 533400"/>
                <a:gd name="connsiteY17" fmla="*/ 38209 h 695325"/>
                <a:gd name="connsiteX18" fmla="*/ 244298 w 533400"/>
                <a:gd name="connsiteY18" fmla="*/ 30999 h 695325"/>
                <a:gd name="connsiteX19" fmla="*/ 369657 w 533400"/>
                <a:gd name="connsiteY19" fmla="*/ 32780 h 695325"/>
                <a:gd name="connsiteX20" fmla="*/ 486414 w 533400"/>
                <a:gd name="connsiteY20" fmla="*/ 38124 h 695325"/>
                <a:gd name="connsiteX21" fmla="*/ 496625 w 533400"/>
                <a:gd name="connsiteY21" fmla="*/ 38114 h 695325"/>
                <a:gd name="connsiteX22" fmla="*/ 499797 w 533400"/>
                <a:gd name="connsiteY22" fmla="*/ 37971 h 695325"/>
                <a:gd name="connsiteX23" fmla="*/ 504197 w 533400"/>
                <a:gd name="connsiteY23" fmla="*/ 37352 h 695325"/>
                <a:gd name="connsiteX24" fmla="*/ 507465 w 533400"/>
                <a:gd name="connsiteY24" fmla="*/ 43029 h 695325"/>
                <a:gd name="connsiteX25" fmla="*/ 507855 w 533400"/>
                <a:gd name="connsiteY25" fmla="*/ 44315 h 695325"/>
                <a:gd name="connsiteX26" fmla="*/ 508217 w 533400"/>
                <a:gd name="connsiteY26" fmla="*/ 47153 h 695325"/>
                <a:gd name="connsiteX27" fmla="*/ 508798 w 533400"/>
                <a:gd name="connsiteY27" fmla="*/ 54868 h 695325"/>
                <a:gd name="connsiteX28" fmla="*/ 509141 w 533400"/>
                <a:gd name="connsiteY28" fmla="*/ 82262 h 695325"/>
                <a:gd name="connsiteX29" fmla="*/ 500911 w 533400"/>
                <a:gd name="connsiteY29" fmla="*/ 58736 h 695325"/>
                <a:gd name="connsiteX30" fmla="*/ 502359 w 533400"/>
                <a:gd name="connsiteY30" fmla="*/ 89101 h 695325"/>
                <a:gd name="connsiteX31" fmla="*/ 510693 w 533400"/>
                <a:gd name="connsiteY31" fmla="*/ 147147 h 695325"/>
                <a:gd name="connsiteX32" fmla="*/ 509712 w 533400"/>
                <a:gd name="connsiteY32" fmla="*/ 182199 h 695325"/>
                <a:gd name="connsiteX33" fmla="*/ 504302 w 533400"/>
                <a:gd name="connsiteY33" fmla="*/ 191867 h 695325"/>
                <a:gd name="connsiteX34" fmla="*/ 506817 w 533400"/>
                <a:gd name="connsiteY34" fmla="*/ 214765 h 695325"/>
                <a:gd name="connsiteX35" fmla="*/ 511741 w 533400"/>
                <a:gd name="connsiteY35" fmla="*/ 312501 h 695325"/>
                <a:gd name="connsiteX36" fmla="*/ 506026 w 533400"/>
                <a:gd name="connsiteY36" fmla="*/ 484779 h 695325"/>
                <a:gd name="connsiteX37" fmla="*/ 512084 w 533400"/>
                <a:gd name="connsiteY37" fmla="*/ 595812 h 695325"/>
                <a:gd name="connsiteX38" fmla="*/ 507931 w 533400"/>
                <a:gd name="connsiteY38" fmla="*/ 660125 h 695325"/>
                <a:gd name="connsiteX39" fmla="*/ 510341 w 533400"/>
                <a:gd name="connsiteY39" fmla="*/ 696434 h 695325"/>
                <a:gd name="connsiteX40" fmla="*/ 535173 w 533400"/>
                <a:gd name="connsiteY40" fmla="*/ 513050 h 695325"/>
                <a:gd name="connsiteX41" fmla="*/ 534658 w 533400"/>
                <a:gd name="connsiteY41" fmla="*/ 508392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33400" h="695325">
                  <a:moveTo>
                    <a:pt x="534658" y="508392"/>
                  </a:moveTo>
                  <a:cubicBezTo>
                    <a:pt x="534506" y="460091"/>
                    <a:pt x="537287" y="393016"/>
                    <a:pt x="532772" y="339971"/>
                  </a:cubicBezTo>
                  <a:cubicBezTo>
                    <a:pt x="532030" y="364555"/>
                    <a:pt x="530944" y="365107"/>
                    <a:pt x="530248" y="403455"/>
                  </a:cubicBezTo>
                  <a:cubicBezTo>
                    <a:pt x="525534" y="374728"/>
                    <a:pt x="530877" y="344371"/>
                    <a:pt x="530772" y="309853"/>
                  </a:cubicBezTo>
                  <a:cubicBezTo>
                    <a:pt x="529772" y="338037"/>
                    <a:pt x="527753" y="301042"/>
                    <a:pt x="527410" y="276982"/>
                  </a:cubicBezTo>
                  <a:cubicBezTo>
                    <a:pt x="528629" y="231443"/>
                    <a:pt x="528134" y="159091"/>
                    <a:pt x="527934" y="96950"/>
                  </a:cubicBezTo>
                  <a:cubicBezTo>
                    <a:pt x="527467" y="89673"/>
                    <a:pt x="527324" y="77890"/>
                    <a:pt x="527286" y="64851"/>
                  </a:cubicBezTo>
                  <a:cubicBezTo>
                    <a:pt x="527258" y="48249"/>
                    <a:pt x="527219" y="30046"/>
                    <a:pt x="527181" y="14368"/>
                  </a:cubicBezTo>
                  <a:cubicBezTo>
                    <a:pt x="490624" y="14530"/>
                    <a:pt x="481728" y="15102"/>
                    <a:pt x="486224" y="17197"/>
                  </a:cubicBezTo>
                  <a:cubicBezTo>
                    <a:pt x="448362" y="17588"/>
                    <a:pt x="443142" y="14073"/>
                    <a:pt x="414996" y="13073"/>
                  </a:cubicBezTo>
                  <a:cubicBezTo>
                    <a:pt x="331319" y="18502"/>
                    <a:pt x="264863" y="3205"/>
                    <a:pt x="174794" y="9749"/>
                  </a:cubicBezTo>
                  <a:cubicBezTo>
                    <a:pt x="180338" y="7015"/>
                    <a:pt x="135628" y="7424"/>
                    <a:pt x="118216" y="7205"/>
                  </a:cubicBezTo>
                  <a:cubicBezTo>
                    <a:pt x="80135" y="7053"/>
                    <a:pt x="-9876" y="6786"/>
                    <a:pt x="9964" y="11892"/>
                  </a:cubicBezTo>
                  <a:cubicBezTo>
                    <a:pt x="35910" y="15349"/>
                    <a:pt x="88365" y="9749"/>
                    <a:pt x="128122" y="13149"/>
                  </a:cubicBezTo>
                  <a:cubicBezTo>
                    <a:pt x="196578" y="18645"/>
                    <a:pt x="56627" y="15273"/>
                    <a:pt x="55484" y="19902"/>
                  </a:cubicBezTo>
                  <a:cubicBezTo>
                    <a:pt x="65438" y="19054"/>
                    <a:pt x="70934" y="23122"/>
                    <a:pt x="101299" y="21664"/>
                  </a:cubicBezTo>
                  <a:cubicBezTo>
                    <a:pt x="36672" y="23769"/>
                    <a:pt x="128046" y="26751"/>
                    <a:pt x="94918" y="29570"/>
                  </a:cubicBezTo>
                  <a:cubicBezTo>
                    <a:pt x="168898" y="32332"/>
                    <a:pt x="162012" y="32351"/>
                    <a:pt x="199531" y="38209"/>
                  </a:cubicBezTo>
                  <a:cubicBezTo>
                    <a:pt x="243994" y="37257"/>
                    <a:pt x="231582" y="33218"/>
                    <a:pt x="244298" y="30999"/>
                  </a:cubicBezTo>
                  <a:cubicBezTo>
                    <a:pt x="291504" y="28675"/>
                    <a:pt x="328718" y="33999"/>
                    <a:pt x="369657" y="32780"/>
                  </a:cubicBezTo>
                  <a:cubicBezTo>
                    <a:pt x="338701" y="39943"/>
                    <a:pt x="438104" y="38276"/>
                    <a:pt x="486414" y="38124"/>
                  </a:cubicBezTo>
                  <a:cubicBezTo>
                    <a:pt x="490186" y="38124"/>
                    <a:pt x="493568" y="38114"/>
                    <a:pt x="496625" y="38114"/>
                  </a:cubicBezTo>
                  <a:cubicBezTo>
                    <a:pt x="498559" y="38085"/>
                    <a:pt x="498759" y="38038"/>
                    <a:pt x="499797" y="37971"/>
                  </a:cubicBezTo>
                  <a:cubicBezTo>
                    <a:pt x="501445" y="37838"/>
                    <a:pt x="502873" y="37619"/>
                    <a:pt x="504197" y="37352"/>
                  </a:cubicBezTo>
                  <a:cubicBezTo>
                    <a:pt x="505036" y="39971"/>
                    <a:pt x="506379" y="40238"/>
                    <a:pt x="507465" y="43029"/>
                  </a:cubicBezTo>
                  <a:cubicBezTo>
                    <a:pt x="507598" y="43410"/>
                    <a:pt x="507731" y="43762"/>
                    <a:pt x="507855" y="44315"/>
                  </a:cubicBezTo>
                  <a:cubicBezTo>
                    <a:pt x="507969" y="45201"/>
                    <a:pt x="508084" y="46134"/>
                    <a:pt x="508217" y="47153"/>
                  </a:cubicBezTo>
                  <a:cubicBezTo>
                    <a:pt x="508446" y="49239"/>
                    <a:pt x="508636" y="51754"/>
                    <a:pt x="508798" y="54868"/>
                  </a:cubicBezTo>
                  <a:cubicBezTo>
                    <a:pt x="509112" y="61098"/>
                    <a:pt x="509255" y="69756"/>
                    <a:pt x="509141" y="82262"/>
                  </a:cubicBezTo>
                  <a:cubicBezTo>
                    <a:pt x="505712" y="115095"/>
                    <a:pt x="504588" y="15425"/>
                    <a:pt x="500911" y="58736"/>
                  </a:cubicBezTo>
                  <a:lnTo>
                    <a:pt x="502359" y="89101"/>
                  </a:lnTo>
                  <a:cubicBezTo>
                    <a:pt x="505140" y="108466"/>
                    <a:pt x="508722" y="123934"/>
                    <a:pt x="510693" y="147147"/>
                  </a:cubicBezTo>
                  <a:cubicBezTo>
                    <a:pt x="510741" y="160958"/>
                    <a:pt x="510798" y="181665"/>
                    <a:pt x="509712" y="182199"/>
                  </a:cubicBezTo>
                  <a:cubicBezTo>
                    <a:pt x="508541" y="155110"/>
                    <a:pt x="505845" y="163396"/>
                    <a:pt x="504302" y="191867"/>
                  </a:cubicBezTo>
                  <a:cubicBezTo>
                    <a:pt x="505426" y="205116"/>
                    <a:pt x="505712" y="208411"/>
                    <a:pt x="506817" y="214765"/>
                  </a:cubicBezTo>
                  <a:cubicBezTo>
                    <a:pt x="514523" y="159043"/>
                    <a:pt x="507264" y="273324"/>
                    <a:pt x="511741" y="312501"/>
                  </a:cubicBezTo>
                  <a:cubicBezTo>
                    <a:pt x="518075" y="426858"/>
                    <a:pt x="502683" y="372394"/>
                    <a:pt x="506026" y="484779"/>
                  </a:cubicBezTo>
                  <a:cubicBezTo>
                    <a:pt x="512713" y="450308"/>
                    <a:pt x="509522" y="559084"/>
                    <a:pt x="512084" y="595812"/>
                  </a:cubicBezTo>
                  <a:cubicBezTo>
                    <a:pt x="511913" y="627007"/>
                    <a:pt x="510036" y="638332"/>
                    <a:pt x="507931" y="660125"/>
                  </a:cubicBezTo>
                  <a:cubicBezTo>
                    <a:pt x="508665" y="668698"/>
                    <a:pt x="509046" y="692786"/>
                    <a:pt x="510341" y="696434"/>
                  </a:cubicBezTo>
                  <a:cubicBezTo>
                    <a:pt x="519304" y="679023"/>
                    <a:pt x="527743" y="606709"/>
                    <a:pt x="535173" y="513050"/>
                  </a:cubicBezTo>
                  <a:cubicBezTo>
                    <a:pt x="535020" y="510525"/>
                    <a:pt x="534849" y="508316"/>
                    <a:pt x="534658" y="508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14730" y="2232660"/>
            <a:ext cx="69964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古希腊历史学家希罗多德说：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埃及是“尼罗河的馈赠”。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Egypt  is  “the  gift  of  the  Nile.”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130810" y="28575"/>
            <a:ext cx="9457690" cy="1010285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2828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1305" y="97155"/>
            <a:ext cx="6671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（二）尼罗河与古埃及文明</a:t>
            </a:r>
            <a:endParaRPr lang="zh-CN" altLang="en-US" sz="36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305" y="1659890"/>
            <a:ext cx="53130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尼罗河孕育了古埃及文明，那么古埃及的</a:t>
            </a:r>
            <a:r>
              <a:rPr lang="zh-CN" altLang="en-US" sz="3200">
                <a:solidFill>
                  <a:srgbClr val="FF0000"/>
                </a:solidFill>
              </a:rPr>
              <a:t>文明发展历程</a:t>
            </a:r>
            <a:r>
              <a:rPr lang="zh-CN" altLang="en-US" sz="3200"/>
              <a:t>是怎样的呢？它的文明</a:t>
            </a:r>
            <a:r>
              <a:rPr lang="zh-CN" altLang="en-US" sz="3200">
                <a:solidFill>
                  <a:srgbClr val="FF0000"/>
                </a:solidFill>
              </a:rPr>
              <a:t>延续下来了吗</a:t>
            </a:r>
            <a:r>
              <a:rPr lang="zh-CN" altLang="en-US" sz="3200"/>
              <a:t>？</a:t>
            </a:r>
            <a:endParaRPr lang="zh-CN" altLang="en-US" sz="3200"/>
          </a:p>
          <a:p>
            <a:endParaRPr lang="zh-CN" altLang="en-US" sz="3200"/>
          </a:p>
          <a:p>
            <a:r>
              <a:rPr lang="zh-CN" altLang="en-US" sz="3200"/>
              <a:t>尝试用表格的方式把埃及文明的发展历程概括出来吧！</a:t>
            </a:r>
            <a:endParaRPr lang="zh-CN" altLang="en-US" sz="3200"/>
          </a:p>
        </p:txBody>
      </p:sp>
      <p:pic>
        <p:nvPicPr>
          <p:cNvPr id="3" name="图片 2" descr="timg[10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7565" y="605790"/>
            <a:ext cx="6151880" cy="6167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56235" y="477520"/>
          <a:ext cx="11479530" cy="590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720"/>
                <a:gridCol w="8639810"/>
              </a:tblGrid>
              <a:tr h="84328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古埃及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国家出现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国家统一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历经王朝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rgbClr val="FF0000"/>
                          </a:solidFill>
                        </a:rPr>
                        <a:t>鼎盛时期</a:t>
                      </a:r>
                      <a:endParaRPr lang="zh-CN" altLang="en-US" sz="4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4000">
                          <a:solidFill>
                            <a:schemeClr val="tx1"/>
                          </a:solidFill>
                        </a:rPr>
                        <a:t>文明成就</a:t>
                      </a: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328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公元前</a:t>
                      </a:r>
                      <a:r>
                        <a:rPr lang="en-US" altLang="zh-CN" sz="3600">
                          <a:solidFill>
                            <a:schemeClr val="tx1"/>
                          </a:solidFill>
                        </a:rPr>
                        <a:t>525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年被</a:t>
                      </a:r>
                      <a:r>
                        <a:rPr lang="zh-CN" altLang="en-US" sz="3600" u="sng">
                          <a:solidFill>
                            <a:schemeClr val="tx1"/>
                          </a:solidFill>
                        </a:rPr>
                        <a:t>                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吞并，埃及文明</a:t>
                      </a:r>
                      <a:r>
                        <a:rPr lang="zh-CN" altLang="en-US" sz="3600" u="sng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zh-CN" altLang="en-US" sz="3600">
                          <a:solidFill>
                            <a:schemeClr val="tx1"/>
                          </a:solidFill>
                        </a:rPr>
                        <a:t>延续下来</a:t>
                      </a:r>
                      <a:endParaRPr lang="zh-CN" altLang="en-US" sz="3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309745" y="1406525"/>
            <a:ext cx="486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公元前</a:t>
            </a:r>
            <a:r>
              <a:rPr lang="en-US" altLang="zh-CN" sz="3600"/>
              <a:t>3500</a:t>
            </a:r>
            <a:r>
              <a:rPr lang="zh-CN" altLang="en-US" sz="3600"/>
              <a:t>年</a:t>
            </a:r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4309745" y="2204085"/>
            <a:ext cx="321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公元前</a:t>
            </a:r>
            <a:r>
              <a:rPr lang="en-US" altLang="zh-CN" sz="3600"/>
              <a:t>3100</a:t>
            </a:r>
            <a:r>
              <a:rPr lang="zh-CN" altLang="en-US" sz="3600"/>
              <a:t>年</a:t>
            </a:r>
            <a:endParaRPr lang="zh-CN" altLang="en-US" sz="3600"/>
          </a:p>
        </p:txBody>
      </p:sp>
      <p:sp>
        <p:nvSpPr>
          <p:cNvPr id="8" name="文本框 7"/>
          <p:cNvSpPr txBox="1"/>
          <p:nvPr/>
        </p:nvSpPr>
        <p:spPr>
          <a:xfrm>
            <a:off x="3292475" y="3013710"/>
            <a:ext cx="8543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古王国时代、中王国时代、新王国时代</a:t>
            </a:r>
            <a:endParaRPr lang="zh-CN" altLang="en-US" sz="3600"/>
          </a:p>
        </p:txBody>
      </p:sp>
      <p:sp>
        <p:nvSpPr>
          <p:cNvPr id="9" name="文本框 8"/>
          <p:cNvSpPr txBox="1"/>
          <p:nvPr/>
        </p:nvSpPr>
        <p:spPr>
          <a:xfrm>
            <a:off x="3408680" y="3926205"/>
            <a:ext cx="7026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新王国时代图特摩斯三世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82035" y="4716145"/>
            <a:ext cx="6679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太阳历、象形文字</a:t>
            </a:r>
            <a:endParaRPr lang="zh-CN" altLang="en-US" sz="3600" b="1"/>
          </a:p>
        </p:txBody>
      </p:sp>
      <p:sp>
        <p:nvSpPr>
          <p:cNvPr id="11" name="文本框 10"/>
          <p:cNvSpPr txBox="1"/>
          <p:nvPr/>
        </p:nvSpPr>
        <p:spPr>
          <a:xfrm>
            <a:off x="3477895" y="5506720"/>
            <a:ext cx="254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 </a:t>
            </a:r>
            <a:r>
              <a:rPr lang="zh-CN" altLang="en-US" sz="3600">
                <a:solidFill>
                  <a:srgbClr val="FF0000"/>
                </a:solidFill>
              </a:rPr>
              <a:t>波斯帝国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12200" y="5506720"/>
            <a:ext cx="118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没有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020" y="114935"/>
            <a:ext cx="43656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44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古埃及的数学</a:t>
            </a:r>
            <a:endParaRPr lang="zh-CN" altLang="en-US" sz="44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5" name="图片 4" descr="b03533fa828ba61ed410cd254434970a304e5939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7645" y="114935"/>
            <a:ext cx="5322570" cy="6477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1620" y="953135"/>
            <a:ext cx="6296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在古埃及，数学是祭司、僧侣、书吏掌握的秘密和技术。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379730" y="2231390"/>
            <a:ext cx="55321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创立了完整的数字符号，</a:t>
            </a:r>
            <a:r>
              <a:rPr lang="zh-CN" altLang="en-US" sz="2800">
                <a:solidFill>
                  <a:srgbClr val="FF0000"/>
                </a:solidFill>
              </a:rPr>
              <a:t>采用了十进位制。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620" y="3510280"/>
            <a:ext cx="4631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创建了</a:t>
            </a:r>
            <a:r>
              <a:rPr lang="zh-CN" altLang="en-US" sz="2800">
                <a:solidFill>
                  <a:srgbClr val="FF0000"/>
                </a:solidFill>
              </a:rPr>
              <a:t>完整的运算法则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1620" y="4562475"/>
            <a:ext cx="6397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出于对</a:t>
            </a:r>
            <a:r>
              <a:rPr lang="zh-CN" altLang="en-US" sz="2800">
                <a:solidFill>
                  <a:srgbClr val="FF0000"/>
                </a:solidFill>
              </a:rPr>
              <a:t>平面几何和立体几何</a:t>
            </a:r>
            <a:r>
              <a:rPr lang="zh-CN" altLang="en-US" sz="2800"/>
              <a:t>的深度认识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6456045" y="6189345"/>
            <a:ext cx="5636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“莫斯科纸草书”、“兰德纸草书”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97155" y="151765"/>
            <a:ext cx="36976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zh-CN" altLang="en-US" sz="3600" b="1" dirty="0" smtClean="0">
                <a:solidFill>
                  <a:srgbClr val="961F16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古埃及的医学</a:t>
            </a:r>
            <a:endParaRPr lang="zh-CN" altLang="en-US" sz="3600" b="1" dirty="0" smtClean="0">
              <a:solidFill>
                <a:srgbClr val="961F16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520" y="5354955"/>
            <a:ext cx="116300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古埃及人相信死后活在另一世界，因而崇拜死者，所以竭力想法保存尸体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木乃伊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的制作增长了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解剖知识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，从而促进了医学的发展。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" name="图片 2" descr="5d2e824c61922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796925"/>
            <a:ext cx="7548880" cy="4454525"/>
          </a:xfrm>
          <a:prstGeom prst="rect">
            <a:avLst/>
          </a:prstGeom>
        </p:spPr>
      </p:pic>
      <p:pic>
        <p:nvPicPr>
          <p:cNvPr id="5" name="图片 4" descr="5d2e82420969c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796925"/>
            <a:ext cx="3999230" cy="4454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JCPLOqdES6T+xRpSZySwSeroURCUBC2dw9NgGpUZbxFmx9SNG0YQ0M384sY1EDTU2+kS4+34HZGxUSD+7oy0z0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JCPLOqdES6T+xRpSZySwSeroURCUBC2dw9NgGpUZbxFmx9SNG0YQ0M384sY1EDTU2+kS4+34HZGxUSD+7oy0z0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JCPLOqdES6T+xRpSZySwSeroURCUBC2dw9NgGpUZbxFmx9SNG0YQ0M384sY1EDTU2+kS4+34HZGxUSD+7oy0z0=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67.xml><?xml version="1.0" encoding="utf-8"?>
<p:tagLst xmlns:p="http://schemas.openxmlformats.org/presentationml/2006/main">
  <p:tag name="KSO_WM_UNIT_PLACING_PICTURE_USER_VIEWPORT" val="{&quot;height&quot;:10644,&quot;width&quot;:5961}"/>
  <p:tag name="KSO_WM_SCREEN_THEME_FLAG" val="Dlrq25wU2PGuGg5bbmjbDJCPLOqdES6T+xRpSZySwSeroURCUBC2dw9NgGpUZbxFmx9SNG0YQ0M384sY1EDTU2+kS4+34HZGxUSD+7oy0z0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70.xml><?xml version="1.0" encoding="utf-8"?>
<p:tagLst xmlns:p="http://schemas.openxmlformats.org/presentationml/2006/main">
  <p:tag name="KSO_WM_UNIT_TABLE_BEAUTIFY" val="smartTable{0e0f0b08-e75d-4d5a-862b-f2fd91f5d9be}"/>
  <p:tag name="KSO_WM_SCREEN_THEME_FLAG" val="Dlrq25wU2PGuGg5bbmjbDJCPLOqdES6T+xRpSZySwSeroURCUBC2dw9NgGpUZbxFmx9SNG0YQ0M384sY1EDTU2+kS4+34HZGxUSD+7oy0z0=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78.xml><?xml version="1.0" encoding="utf-8"?>
<p:tagLst xmlns:p="http://schemas.openxmlformats.org/presentationml/2006/main">
  <p:tag name="KSO_WM_UNIT_TABLE_BEAUTIFY" val="smartTable{1b3b9780-e884-4f64-9de9-d05d92f726c7}"/>
  <p:tag name="KSO_WM_SCREEN_THEME_FLAG" val="Dlrq25wU2PGuGg5bbmjbDJCPLOqdES6T+xRpSZySwSeroURCUBC2dw9NgGpUZbxFmx9SNG0YQ0M384sY1EDTU2+kS4+34HZGxUSD+7oy0z0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  <p:tag name="KSO_WM_SCREEN_THEME_FLAG" val="Dlrq25wU2PGuGg5bbmjbDJCPLOqdES6T+xRpSZySwSeroURCUBC2dw9NgGpUZbxFmx9SNG0YQ0M384sY1EDTU2+kS4+34HZGxUSD+7oy0z0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JCPLOqdES6T+xRpSZySwSeroURCUBC2dw9NgGpUZbxFmx9SNG0YQ0M384sY1EDTU2+kS4+34HZGxUSD+7oy0z0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CPLOqdES6T+xRpSZySwSeroURCUBC2dw9NgGpUZbxFmx9SNG0YQ0M384sY1EDTU2+kS4+34HZGxUSD+7oy0z0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</Words>
  <Application>WPS 演示</Application>
  <PresentationFormat>宽屏</PresentationFormat>
  <Paragraphs>173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华文楷体</vt:lpstr>
      <vt:lpstr>中山行书百年纪念版</vt:lpstr>
      <vt:lpstr>华文行楷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一块土豆片</cp:lastModifiedBy>
  <cp:revision>164</cp:revision>
  <dcterms:created xsi:type="dcterms:W3CDTF">2019-06-19T02:08:00Z</dcterms:created>
  <dcterms:modified xsi:type="dcterms:W3CDTF">2020-08-26T07:30:12Z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